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9" r:id="rId4"/>
    <p:sldId id="258" r:id="rId5"/>
    <p:sldId id="329" r:id="rId6"/>
    <p:sldId id="321" r:id="rId7"/>
    <p:sldId id="340" r:id="rId8"/>
    <p:sldId id="320" r:id="rId9"/>
    <p:sldId id="327" r:id="rId10"/>
    <p:sldId id="331" r:id="rId11"/>
    <p:sldId id="341" r:id="rId12"/>
    <p:sldId id="281" r:id="rId13"/>
    <p:sldId id="286" r:id="rId14"/>
    <p:sldId id="342" r:id="rId15"/>
    <p:sldId id="277" r:id="rId16"/>
    <p:sldId id="339" r:id="rId17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2" autoAdjust="0"/>
    <p:restoredTop sz="94660"/>
  </p:normalViewPr>
  <p:slideViewPr>
    <p:cSldViewPr snapToGrid="0">
      <p:cViewPr>
        <p:scale>
          <a:sx n="81" d="100"/>
          <a:sy n="81" d="100"/>
        </p:scale>
        <p:origin x="737" y="8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30F9DC-78E2-464D-B0DE-522AE5ED4981}" type="datetimeFigureOut">
              <a:rPr lang="vi-VN" smtClean="0"/>
              <a:t>18/07/2023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7B11A0-9380-4C01-8B91-B5B7FFC1DA3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42944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A2C7BB-6C52-4B00-8942-105A1C7416B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40401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A90600-DD5D-49F3-AD30-3962D12222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83769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2FA6F8-541A-479A-AAF3-1BB37D1E2C3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47230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69D792-2D25-4255-B156-EECDAC3066C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98550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A2C7BB-6C52-4B00-8942-105A1C7416B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39343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2FA6F8-541A-479A-AAF3-1BB37D1E2C3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03030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A2C7BB-6C52-4B00-8942-105A1C7416B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31855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A2C7BB-6C52-4B00-8942-105A1C7416B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7928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A2C7BB-6C52-4B00-8942-105A1C7416B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71628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2FA6F8-541A-479A-AAF3-1BB37D1E2C3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70951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02F03F-5A65-4332-93C3-538B561A44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41378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A2C7BB-6C52-4B00-8942-105A1C7416B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69940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F11574-EF26-4E2A-AE6D-376A5D71A62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04831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88BBE8-D5E9-41DD-81F8-5C1B7FFAD8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19098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A90600-DD5D-49F3-AD30-3962D12222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5704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9BDE9-185C-32B0-7969-FF581E7AF8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040083-C253-5A88-44EF-07F2580D8D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534EA2-882D-99EE-F278-61A6A581A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B784B-938E-4F2F-BA24-8E59BA561887}" type="datetimeFigureOut">
              <a:rPr lang="vi-VN" smtClean="0"/>
              <a:t>18/07/2023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C32E85-21E3-FCBA-CA3A-B96617157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FEFFAC-7443-7C2D-9457-E90814A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065F5-0B6B-4CED-B174-13C16D6B801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19867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D1D19-BAA9-9A0E-DA39-3E240713D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D6797F-8181-0F4B-09B6-609C696D10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59D67D-2193-04C7-C2BD-CB15585D4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B784B-938E-4F2F-BA24-8E59BA561887}" type="datetimeFigureOut">
              <a:rPr lang="vi-VN" smtClean="0"/>
              <a:t>18/07/2023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A17D4A-744F-141F-D37F-A0D8D2699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3A0338-0398-E603-D0E0-DCA2A3B89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065F5-0B6B-4CED-B174-13C16D6B801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79460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03E35BA-389E-B6FF-0A0D-C71EE98F55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10609A-E4BD-C196-5E24-C2BD1A2567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1A967E-4218-4D24-BCFE-E930108CE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B784B-938E-4F2F-BA24-8E59BA561887}" type="datetimeFigureOut">
              <a:rPr lang="vi-VN" smtClean="0"/>
              <a:t>18/07/2023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17ABCF-A149-7E5E-D263-DAED6AC3E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57B95-F49F-F402-47DA-829A22F19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065F5-0B6B-4CED-B174-13C16D6B801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87784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33C93-F0D2-A9B0-A871-4F642BD8F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B3F4F6-3CB5-F656-8F55-551B83C48C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EDFA29-FC5B-1704-16B4-2336D5694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B784B-938E-4F2F-BA24-8E59BA561887}" type="datetimeFigureOut">
              <a:rPr lang="vi-VN" smtClean="0"/>
              <a:t>18/07/2023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985D4C-7CEE-2AC0-4F4B-551BD118D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93C7A3-5489-9ED3-97A5-E62E84C5B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065F5-0B6B-4CED-B174-13C16D6B801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82499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936DB-31F9-5FE2-DB2E-8FAFAB704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40515A-486C-7EE4-ECA5-A121B163E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1B1B2D-CF7C-6D40-7AA4-D7F2F16A1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B784B-938E-4F2F-BA24-8E59BA561887}" type="datetimeFigureOut">
              <a:rPr lang="vi-VN" smtClean="0"/>
              <a:t>18/07/2023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612E0D-BDB6-34C0-7AF3-7A4025125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F30AE3-E050-1B88-1A73-BB493EFFD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065F5-0B6B-4CED-B174-13C16D6B801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1160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0835C-8C49-419F-B7BF-AA47E0679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64FC87-9FF7-CB7A-482B-70790D604F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8FAAA5-EF56-CC37-EE5A-CC1A88539F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F82FFB-B276-CC71-5DD4-A9ACDF549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B784B-938E-4F2F-BA24-8E59BA561887}" type="datetimeFigureOut">
              <a:rPr lang="vi-VN" smtClean="0"/>
              <a:t>18/07/2023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BF897D-3C55-FADB-0260-5C8F38328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97EF09-33ED-1102-198C-C4EA65234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065F5-0B6B-4CED-B174-13C16D6B801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12969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62CFB-1D3E-03F1-9FAA-A0DBA756D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38F198-2C9A-35F4-25A5-E9C4830112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16CE26-DE3B-778E-E860-81470286E2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9E3103-FDEF-13C2-06CD-08235EE317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B95270-77CD-FFAC-A557-4F7C190C28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E863A0-502D-6613-9BA5-F10DEEF685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B784B-938E-4F2F-BA24-8E59BA561887}" type="datetimeFigureOut">
              <a:rPr lang="vi-VN" smtClean="0"/>
              <a:t>18/07/2023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F494B6-4DFA-3F3F-FB07-CC94E8ADE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DB910BA-7B69-4A60-E26A-EFB1D5300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065F5-0B6B-4CED-B174-13C16D6B801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34790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830BB-B4CD-076D-86BE-3E913E1B2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BAC8B9D-5B7E-9857-BF24-D661B02E9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B784B-938E-4F2F-BA24-8E59BA561887}" type="datetimeFigureOut">
              <a:rPr lang="vi-VN" smtClean="0"/>
              <a:t>18/07/2023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79D6F2-C478-EF60-EF9C-245D448F0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C37CBB-ADD8-C85F-F0C3-AC86F5C7C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065F5-0B6B-4CED-B174-13C16D6B801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76491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2ED656-3115-0538-4F76-0F4D4BBE4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B784B-938E-4F2F-BA24-8E59BA561887}" type="datetimeFigureOut">
              <a:rPr lang="vi-VN" smtClean="0"/>
              <a:t>18/07/2023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31EB775-7FA3-9066-F06D-63241A4BE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CB94FC-8BFA-9024-22C9-C35D56797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065F5-0B6B-4CED-B174-13C16D6B801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82465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51495-23DC-A888-03B8-E97D19062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4A1D62-F7CD-4D0D-E057-30E2609072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1A7752-AA81-4328-402C-3D4CAC7B31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5F3E9C-F051-67EB-F0CC-9BC570B3E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B784B-938E-4F2F-BA24-8E59BA561887}" type="datetimeFigureOut">
              <a:rPr lang="vi-VN" smtClean="0"/>
              <a:t>18/07/2023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C60814-0207-4ED6-89FC-F71CD9C78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206616-FD50-C6E5-B9A7-5AEDD6AC2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065F5-0B6B-4CED-B174-13C16D6B801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8173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AB8BA-645A-FEA8-6D51-48FD5858F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156462C-7003-B4CB-ECB6-E13D76185A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EF61E8-AFF8-3A9D-E537-5371ACC777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E84F14-4295-B3D9-86AE-FDA9C0DAE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B784B-938E-4F2F-BA24-8E59BA561887}" type="datetimeFigureOut">
              <a:rPr lang="vi-VN" smtClean="0"/>
              <a:t>18/07/2023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EAA9C2-7F8B-BD53-7626-C44490114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0F5F41-A7A7-780E-B88C-783FEA1A3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065F5-0B6B-4CED-B174-13C16D6B801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3999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B7C388B-0188-5C40-3AE8-07FADA217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A834FE-BCB0-CF40-D917-69F0C1C91D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2BCDEC-433F-ABE0-6F4B-DF548FA65E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8B784B-938E-4F2F-BA24-8E59BA561887}" type="datetimeFigureOut">
              <a:rPr lang="vi-VN" smtClean="0"/>
              <a:t>18/07/2023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0A1947-404A-E353-A220-9242106A97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A8EB0E-2F50-0D03-67D1-6524ABF76C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4065F5-0B6B-4CED-B174-13C16D6B801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24292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28.png"/><Relationship Id="rId5" Type="http://schemas.openxmlformats.org/officeDocument/2006/relationships/image" Target="../media/image3.png"/><Relationship Id="rId10" Type="http://schemas.openxmlformats.org/officeDocument/2006/relationships/image" Target="../media/image14.png"/><Relationship Id="rId4" Type="http://schemas.openxmlformats.org/officeDocument/2006/relationships/image" Target="../media/image1.png"/><Relationship Id="rId9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3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0" Type="http://schemas.openxmlformats.org/officeDocument/2006/relationships/image" Target="../media/image1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5.png"/><Relationship Id="rId5" Type="http://schemas.openxmlformats.org/officeDocument/2006/relationships/image" Target="../media/image3.png"/><Relationship Id="rId10" Type="http://schemas.openxmlformats.org/officeDocument/2006/relationships/image" Target="../media/image14.png"/><Relationship Id="rId4" Type="http://schemas.openxmlformats.org/officeDocument/2006/relationships/image" Target="../media/image1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9.png"/><Relationship Id="rId5" Type="http://schemas.openxmlformats.org/officeDocument/2006/relationships/image" Target="../media/image1.png"/><Relationship Id="rId10" Type="http://schemas.openxmlformats.org/officeDocument/2006/relationships/image" Target="../media/image8.png"/><Relationship Id="rId4" Type="http://schemas.openxmlformats.org/officeDocument/2006/relationships/image" Target="../media/image16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20.png"/><Relationship Id="rId5" Type="http://schemas.openxmlformats.org/officeDocument/2006/relationships/image" Target="../media/image3.png"/><Relationship Id="rId10" Type="http://schemas.openxmlformats.org/officeDocument/2006/relationships/image" Target="../media/image14.png"/><Relationship Id="rId4" Type="http://schemas.openxmlformats.org/officeDocument/2006/relationships/image" Target="../media/image1.png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1905D-DEBA-01D9-6CBA-EE4111582E7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7C7368-32AA-1F9F-AEEC-7AFA986D56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69296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7CAAD1F3-20C1-458A-8148-C0AE27C0DFD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8216" b="-6662"/>
          <a:stretch>
            <a:fillRect/>
          </a:stretch>
        </p:blipFill>
        <p:spPr>
          <a:xfrm>
            <a:off x="4544792" y="228600"/>
            <a:ext cx="3008533" cy="1033831"/>
          </a:xfrm>
          <a:prstGeom prst="rect">
            <a:avLst/>
          </a:prstGeom>
        </p:spPr>
      </p:pic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5783AA25-C177-4034-8C21-8F815DB7C5D4}"/>
              </a:ext>
            </a:extLst>
          </p:cNvPr>
          <p:cNvSpPr/>
          <p:nvPr/>
        </p:nvSpPr>
        <p:spPr>
          <a:xfrm>
            <a:off x="5753100" y="1457324"/>
            <a:ext cx="5162550" cy="2341881"/>
          </a:xfrm>
          <a:prstGeom prst="wedgeRoundRectCallout">
            <a:avLst>
              <a:gd name="adj1" fmla="val 47437"/>
              <a:gd name="adj2" fmla="val 6606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ct val="120000"/>
              </a:lnSpc>
            </a:pPr>
            <a:r>
              <a:rPr lang="vi-VN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 nữ trong tranh tự nhận thấy mình có điểm mạnh là tốt bụng, cẩn thận và điểm yếu là nhút nhát</a:t>
            </a:r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" name="图片 8">
            <a:extLst>
              <a:ext uri="{FF2B5EF4-FFF2-40B4-BE49-F238E27FC236}">
                <a16:creationId xmlns:a16="http://schemas.microsoft.com/office/drawing/2014/main" id="{8D6897D5-D429-407A-9DBE-0FD2171BF4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0441" y="3600449"/>
            <a:ext cx="2051559" cy="320836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7CDEACE-EC37-4820-A08E-36725FF1A1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662" y="2057401"/>
            <a:ext cx="4763005" cy="2257424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CBF987C6-706E-4175-9B11-768C8C272DA6}"/>
              </a:ext>
            </a:extLst>
          </p:cNvPr>
          <p:cNvGrpSpPr/>
          <p:nvPr/>
        </p:nvGrpSpPr>
        <p:grpSpPr>
          <a:xfrm>
            <a:off x="5210174" y="4418961"/>
            <a:ext cx="4758123" cy="1163367"/>
            <a:chOff x="903320" y="1985272"/>
            <a:chExt cx="4290531" cy="1928188"/>
          </a:xfrm>
        </p:grpSpPr>
        <p:sp>
          <p:nvSpPr>
            <p:cNvPr id="21" name="矩形 17">
              <a:extLst>
                <a:ext uri="{FF2B5EF4-FFF2-40B4-BE49-F238E27FC236}">
                  <a16:creationId xmlns:a16="http://schemas.microsoft.com/office/drawing/2014/main" id="{FE7D1142-6F02-496D-9F4F-F870DF5E2280}"/>
                </a:ext>
              </a:extLst>
            </p:cNvPr>
            <p:cNvSpPr/>
            <p:nvPr/>
          </p:nvSpPr>
          <p:spPr>
            <a:xfrm>
              <a:off x="903320" y="1985272"/>
              <a:ext cx="4290531" cy="1911278"/>
            </a:xfrm>
            <a:custGeom>
              <a:avLst/>
              <a:gdLst>
                <a:gd name="connsiteX0" fmla="*/ 0 w 8217127"/>
                <a:gd name="connsiteY0" fmla="*/ 0 h 2082968"/>
                <a:gd name="connsiteX1" fmla="*/ 438247 w 8217127"/>
                <a:gd name="connsiteY1" fmla="*/ 0 h 2082968"/>
                <a:gd name="connsiteX2" fmla="*/ 1205179 w 8217127"/>
                <a:gd name="connsiteY2" fmla="*/ 0 h 2082968"/>
                <a:gd name="connsiteX3" fmla="*/ 1807768 w 8217127"/>
                <a:gd name="connsiteY3" fmla="*/ 0 h 2082968"/>
                <a:gd name="connsiteX4" fmla="*/ 2492529 w 8217127"/>
                <a:gd name="connsiteY4" fmla="*/ 0 h 2082968"/>
                <a:gd name="connsiteX5" fmla="*/ 3341632 w 8217127"/>
                <a:gd name="connsiteY5" fmla="*/ 0 h 2082968"/>
                <a:gd name="connsiteX6" fmla="*/ 3862050 w 8217127"/>
                <a:gd name="connsiteY6" fmla="*/ 0 h 2082968"/>
                <a:gd name="connsiteX7" fmla="*/ 4628982 w 8217127"/>
                <a:gd name="connsiteY7" fmla="*/ 0 h 2082968"/>
                <a:gd name="connsiteX8" fmla="*/ 5149400 w 8217127"/>
                <a:gd name="connsiteY8" fmla="*/ 0 h 2082968"/>
                <a:gd name="connsiteX9" fmla="*/ 5834160 w 8217127"/>
                <a:gd name="connsiteY9" fmla="*/ 0 h 2082968"/>
                <a:gd name="connsiteX10" fmla="*/ 6601092 w 8217127"/>
                <a:gd name="connsiteY10" fmla="*/ 0 h 2082968"/>
                <a:gd name="connsiteX11" fmla="*/ 7039339 w 8217127"/>
                <a:gd name="connsiteY11" fmla="*/ 0 h 2082968"/>
                <a:gd name="connsiteX12" fmla="*/ 7477586 w 8217127"/>
                <a:gd name="connsiteY12" fmla="*/ 0 h 2082968"/>
                <a:gd name="connsiteX13" fmla="*/ 8217127 w 8217127"/>
                <a:gd name="connsiteY13" fmla="*/ 0 h 2082968"/>
                <a:gd name="connsiteX14" fmla="*/ 8217127 w 8217127"/>
                <a:gd name="connsiteY14" fmla="*/ 694323 h 2082968"/>
                <a:gd name="connsiteX15" fmla="*/ 8217127 w 8217127"/>
                <a:gd name="connsiteY15" fmla="*/ 1409475 h 2082968"/>
                <a:gd name="connsiteX16" fmla="*/ 8217127 w 8217127"/>
                <a:gd name="connsiteY16" fmla="*/ 2082968 h 2082968"/>
                <a:gd name="connsiteX17" fmla="*/ 7450195 w 8217127"/>
                <a:gd name="connsiteY17" fmla="*/ 2082968 h 2082968"/>
                <a:gd name="connsiteX18" fmla="*/ 6683263 w 8217127"/>
                <a:gd name="connsiteY18" fmla="*/ 2082968 h 2082968"/>
                <a:gd name="connsiteX19" fmla="*/ 5998503 w 8217127"/>
                <a:gd name="connsiteY19" fmla="*/ 2082968 h 2082968"/>
                <a:gd name="connsiteX20" fmla="*/ 5149400 w 8217127"/>
                <a:gd name="connsiteY20" fmla="*/ 2082968 h 2082968"/>
                <a:gd name="connsiteX21" fmla="*/ 4300296 w 8217127"/>
                <a:gd name="connsiteY21" fmla="*/ 2082968 h 2082968"/>
                <a:gd name="connsiteX22" fmla="*/ 3533365 w 8217127"/>
                <a:gd name="connsiteY22" fmla="*/ 2082968 h 2082968"/>
                <a:gd name="connsiteX23" fmla="*/ 2766433 w 8217127"/>
                <a:gd name="connsiteY23" fmla="*/ 2082968 h 2082968"/>
                <a:gd name="connsiteX24" fmla="*/ 1999501 w 8217127"/>
                <a:gd name="connsiteY24" fmla="*/ 2082968 h 2082968"/>
                <a:gd name="connsiteX25" fmla="*/ 1479083 w 8217127"/>
                <a:gd name="connsiteY25" fmla="*/ 2082968 h 2082968"/>
                <a:gd name="connsiteX26" fmla="*/ 629980 w 8217127"/>
                <a:gd name="connsiteY26" fmla="*/ 2082968 h 2082968"/>
                <a:gd name="connsiteX27" fmla="*/ 0 w 8217127"/>
                <a:gd name="connsiteY27" fmla="*/ 2082968 h 2082968"/>
                <a:gd name="connsiteX28" fmla="*/ 0 w 8217127"/>
                <a:gd name="connsiteY28" fmla="*/ 1451134 h 2082968"/>
                <a:gd name="connsiteX29" fmla="*/ 0 w 8217127"/>
                <a:gd name="connsiteY29" fmla="*/ 735982 h 2082968"/>
                <a:gd name="connsiteX30" fmla="*/ 0 w 8217127"/>
                <a:gd name="connsiteY30" fmla="*/ 0 h 2082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8217127" h="2082968" fill="none" extrusionOk="0">
                  <a:moveTo>
                    <a:pt x="0" y="0"/>
                  </a:moveTo>
                  <a:cubicBezTo>
                    <a:pt x="165807" y="-11351"/>
                    <a:pt x="335355" y="-18385"/>
                    <a:pt x="438247" y="0"/>
                  </a:cubicBezTo>
                  <a:cubicBezTo>
                    <a:pt x="541139" y="18385"/>
                    <a:pt x="941177" y="5216"/>
                    <a:pt x="1205179" y="0"/>
                  </a:cubicBezTo>
                  <a:cubicBezTo>
                    <a:pt x="1469181" y="-5216"/>
                    <a:pt x="1632811" y="-76"/>
                    <a:pt x="1807768" y="0"/>
                  </a:cubicBezTo>
                  <a:cubicBezTo>
                    <a:pt x="1982725" y="76"/>
                    <a:pt x="2226002" y="-18539"/>
                    <a:pt x="2492529" y="0"/>
                  </a:cubicBezTo>
                  <a:cubicBezTo>
                    <a:pt x="2759056" y="18539"/>
                    <a:pt x="3152301" y="-36213"/>
                    <a:pt x="3341632" y="0"/>
                  </a:cubicBezTo>
                  <a:cubicBezTo>
                    <a:pt x="3530963" y="36213"/>
                    <a:pt x="3604474" y="10004"/>
                    <a:pt x="3862050" y="0"/>
                  </a:cubicBezTo>
                  <a:cubicBezTo>
                    <a:pt x="4119626" y="-10004"/>
                    <a:pt x="4349913" y="-23535"/>
                    <a:pt x="4628982" y="0"/>
                  </a:cubicBezTo>
                  <a:cubicBezTo>
                    <a:pt x="4908051" y="23535"/>
                    <a:pt x="5032886" y="-20516"/>
                    <a:pt x="5149400" y="0"/>
                  </a:cubicBezTo>
                  <a:cubicBezTo>
                    <a:pt x="5265914" y="20516"/>
                    <a:pt x="5509209" y="21396"/>
                    <a:pt x="5834160" y="0"/>
                  </a:cubicBezTo>
                  <a:cubicBezTo>
                    <a:pt x="6159111" y="-21396"/>
                    <a:pt x="6330349" y="2551"/>
                    <a:pt x="6601092" y="0"/>
                  </a:cubicBezTo>
                  <a:cubicBezTo>
                    <a:pt x="6871835" y="-2551"/>
                    <a:pt x="6902166" y="-12371"/>
                    <a:pt x="7039339" y="0"/>
                  </a:cubicBezTo>
                  <a:cubicBezTo>
                    <a:pt x="7176512" y="12371"/>
                    <a:pt x="7381142" y="3983"/>
                    <a:pt x="7477586" y="0"/>
                  </a:cubicBezTo>
                  <a:cubicBezTo>
                    <a:pt x="7574030" y="-3983"/>
                    <a:pt x="7982421" y="10778"/>
                    <a:pt x="8217127" y="0"/>
                  </a:cubicBezTo>
                  <a:cubicBezTo>
                    <a:pt x="8188520" y="146386"/>
                    <a:pt x="8199076" y="474205"/>
                    <a:pt x="8217127" y="694323"/>
                  </a:cubicBezTo>
                  <a:cubicBezTo>
                    <a:pt x="8235178" y="914441"/>
                    <a:pt x="8197971" y="1208093"/>
                    <a:pt x="8217127" y="1409475"/>
                  </a:cubicBezTo>
                  <a:cubicBezTo>
                    <a:pt x="8236283" y="1610857"/>
                    <a:pt x="8246131" y="1868827"/>
                    <a:pt x="8217127" y="2082968"/>
                  </a:cubicBezTo>
                  <a:cubicBezTo>
                    <a:pt x="8004395" y="2088476"/>
                    <a:pt x="7779173" y="2088059"/>
                    <a:pt x="7450195" y="2082968"/>
                  </a:cubicBezTo>
                  <a:cubicBezTo>
                    <a:pt x="7121217" y="2077877"/>
                    <a:pt x="6915516" y="2091793"/>
                    <a:pt x="6683263" y="2082968"/>
                  </a:cubicBezTo>
                  <a:cubicBezTo>
                    <a:pt x="6451010" y="2074143"/>
                    <a:pt x="6220862" y="2072168"/>
                    <a:pt x="5998503" y="2082968"/>
                  </a:cubicBezTo>
                  <a:cubicBezTo>
                    <a:pt x="5776144" y="2093768"/>
                    <a:pt x="5535617" y="2093861"/>
                    <a:pt x="5149400" y="2082968"/>
                  </a:cubicBezTo>
                  <a:cubicBezTo>
                    <a:pt x="4763183" y="2072075"/>
                    <a:pt x="4482481" y="2059538"/>
                    <a:pt x="4300296" y="2082968"/>
                  </a:cubicBezTo>
                  <a:cubicBezTo>
                    <a:pt x="4118111" y="2106398"/>
                    <a:pt x="3811430" y="2105950"/>
                    <a:pt x="3533365" y="2082968"/>
                  </a:cubicBezTo>
                  <a:cubicBezTo>
                    <a:pt x="3255300" y="2059986"/>
                    <a:pt x="3004863" y="2087443"/>
                    <a:pt x="2766433" y="2082968"/>
                  </a:cubicBezTo>
                  <a:cubicBezTo>
                    <a:pt x="2528003" y="2078493"/>
                    <a:pt x="2259600" y="2088318"/>
                    <a:pt x="1999501" y="2082968"/>
                  </a:cubicBezTo>
                  <a:cubicBezTo>
                    <a:pt x="1739402" y="2077618"/>
                    <a:pt x="1642132" y="2057842"/>
                    <a:pt x="1479083" y="2082968"/>
                  </a:cubicBezTo>
                  <a:cubicBezTo>
                    <a:pt x="1316034" y="2108094"/>
                    <a:pt x="1042108" y="2096383"/>
                    <a:pt x="629980" y="2082968"/>
                  </a:cubicBezTo>
                  <a:cubicBezTo>
                    <a:pt x="217852" y="2069553"/>
                    <a:pt x="211415" y="2065280"/>
                    <a:pt x="0" y="2082968"/>
                  </a:cubicBezTo>
                  <a:cubicBezTo>
                    <a:pt x="18302" y="1771738"/>
                    <a:pt x="13700" y="1586819"/>
                    <a:pt x="0" y="1451134"/>
                  </a:cubicBezTo>
                  <a:cubicBezTo>
                    <a:pt x="-13700" y="1315449"/>
                    <a:pt x="-25792" y="953296"/>
                    <a:pt x="0" y="735982"/>
                  </a:cubicBezTo>
                  <a:cubicBezTo>
                    <a:pt x="25792" y="518668"/>
                    <a:pt x="-2570" y="160513"/>
                    <a:pt x="0" y="0"/>
                  </a:cubicBezTo>
                  <a:close/>
                </a:path>
                <a:path w="8217127" h="2082968" stroke="0" extrusionOk="0">
                  <a:moveTo>
                    <a:pt x="0" y="0"/>
                  </a:moveTo>
                  <a:cubicBezTo>
                    <a:pt x="141477" y="25393"/>
                    <a:pt x="325336" y="25499"/>
                    <a:pt x="602589" y="0"/>
                  </a:cubicBezTo>
                  <a:cubicBezTo>
                    <a:pt x="879842" y="-25499"/>
                    <a:pt x="923946" y="-16545"/>
                    <a:pt x="1040836" y="0"/>
                  </a:cubicBezTo>
                  <a:cubicBezTo>
                    <a:pt x="1157726" y="16545"/>
                    <a:pt x="1496800" y="34351"/>
                    <a:pt x="1889939" y="0"/>
                  </a:cubicBezTo>
                  <a:cubicBezTo>
                    <a:pt x="2283078" y="-34351"/>
                    <a:pt x="2316137" y="-6160"/>
                    <a:pt x="2492529" y="0"/>
                  </a:cubicBezTo>
                  <a:cubicBezTo>
                    <a:pt x="2668921" y="6160"/>
                    <a:pt x="2958116" y="442"/>
                    <a:pt x="3095118" y="0"/>
                  </a:cubicBezTo>
                  <a:cubicBezTo>
                    <a:pt x="3232120" y="-442"/>
                    <a:pt x="3609253" y="-24588"/>
                    <a:pt x="3944221" y="0"/>
                  </a:cubicBezTo>
                  <a:cubicBezTo>
                    <a:pt x="4279189" y="24588"/>
                    <a:pt x="4236165" y="-22617"/>
                    <a:pt x="4464639" y="0"/>
                  </a:cubicBezTo>
                  <a:cubicBezTo>
                    <a:pt x="4693113" y="22617"/>
                    <a:pt x="5117640" y="-39846"/>
                    <a:pt x="5313742" y="0"/>
                  </a:cubicBezTo>
                  <a:cubicBezTo>
                    <a:pt x="5509844" y="39846"/>
                    <a:pt x="5848307" y="-14511"/>
                    <a:pt x="6162845" y="0"/>
                  </a:cubicBezTo>
                  <a:cubicBezTo>
                    <a:pt x="6477383" y="14511"/>
                    <a:pt x="6525207" y="-19172"/>
                    <a:pt x="6847606" y="0"/>
                  </a:cubicBezTo>
                  <a:cubicBezTo>
                    <a:pt x="7170005" y="19172"/>
                    <a:pt x="7631187" y="-32623"/>
                    <a:pt x="8217127" y="0"/>
                  </a:cubicBezTo>
                  <a:cubicBezTo>
                    <a:pt x="8216139" y="321265"/>
                    <a:pt x="8191967" y="434936"/>
                    <a:pt x="8217127" y="673493"/>
                  </a:cubicBezTo>
                  <a:cubicBezTo>
                    <a:pt x="8242287" y="912050"/>
                    <a:pt x="8223218" y="1145314"/>
                    <a:pt x="8217127" y="1305327"/>
                  </a:cubicBezTo>
                  <a:cubicBezTo>
                    <a:pt x="8211036" y="1465340"/>
                    <a:pt x="8214463" y="1884299"/>
                    <a:pt x="8217127" y="2082968"/>
                  </a:cubicBezTo>
                  <a:cubicBezTo>
                    <a:pt x="8017538" y="2103313"/>
                    <a:pt x="7738561" y="2057107"/>
                    <a:pt x="7532366" y="2082968"/>
                  </a:cubicBezTo>
                  <a:cubicBezTo>
                    <a:pt x="7326171" y="2108829"/>
                    <a:pt x="7101841" y="2114235"/>
                    <a:pt x="6847606" y="2082968"/>
                  </a:cubicBezTo>
                  <a:cubicBezTo>
                    <a:pt x="6593371" y="2051701"/>
                    <a:pt x="6281648" y="2066742"/>
                    <a:pt x="5998503" y="2082968"/>
                  </a:cubicBezTo>
                  <a:cubicBezTo>
                    <a:pt x="5715358" y="2099194"/>
                    <a:pt x="5654370" y="2116098"/>
                    <a:pt x="5313742" y="2082968"/>
                  </a:cubicBezTo>
                  <a:cubicBezTo>
                    <a:pt x="4973114" y="2049838"/>
                    <a:pt x="5033007" y="2065466"/>
                    <a:pt x="4875495" y="2082968"/>
                  </a:cubicBezTo>
                  <a:cubicBezTo>
                    <a:pt x="4717983" y="2100470"/>
                    <a:pt x="4522994" y="2060464"/>
                    <a:pt x="4355077" y="2082968"/>
                  </a:cubicBezTo>
                  <a:cubicBezTo>
                    <a:pt x="4187160" y="2105472"/>
                    <a:pt x="3774603" y="2115582"/>
                    <a:pt x="3505974" y="2082968"/>
                  </a:cubicBezTo>
                  <a:cubicBezTo>
                    <a:pt x="3237345" y="2050354"/>
                    <a:pt x="3006356" y="2092643"/>
                    <a:pt x="2821214" y="2082968"/>
                  </a:cubicBezTo>
                  <a:cubicBezTo>
                    <a:pt x="2636072" y="2073293"/>
                    <a:pt x="2427983" y="2078359"/>
                    <a:pt x="2300796" y="2082968"/>
                  </a:cubicBezTo>
                  <a:cubicBezTo>
                    <a:pt x="2173609" y="2087577"/>
                    <a:pt x="1938306" y="2062093"/>
                    <a:pt x="1616035" y="2082968"/>
                  </a:cubicBezTo>
                  <a:cubicBezTo>
                    <a:pt x="1293764" y="2103843"/>
                    <a:pt x="1392761" y="2076539"/>
                    <a:pt x="1177788" y="2082968"/>
                  </a:cubicBezTo>
                  <a:cubicBezTo>
                    <a:pt x="962815" y="2089397"/>
                    <a:pt x="899823" y="2100686"/>
                    <a:pt x="739541" y="2082968"/>
                  </a:cubicBezTo>
                  <a:cubicBezTo>
                    <a:pt x="579259" y="2065250"/>
                    <a:pt x="149113" y="2084780"/>
                    <a:pt x="0" y="2082968"/>
                  </a:cubicBezTo>
                  <a:cubicBezTo>
                    <a:pt x="-8846" y="1832357"/>
                    <a:pt x="-29383" y="1612072"/>
                    <a:pt x="0" y="1430305"/>
                  </a:cubicBezTo>
                  <a:cubicBezTo>
                    <a:pt x="29383" y="1248538"/>
                    <a:pt x="-28255" y="949635"/>
                    <a:pt x="0" y="694323"/>
                  </a:cubicBezTo>
                  <a:cubicBezTo>
                    <a:pt x="28255" y="439011"/>
                    <a:pt x="5768" y="188081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0000"/>
              </a:schemeClr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64号-萌趣软糖体"/>
                <a:cs typeface="Calibri" panose="020F050202020403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6CEA634-5EE2-4612-AF42-7790FFADA286}"/>
                </a:ext>
              </a:extLst>
            </p:cNvPr>
            <p:cNvSpPr txBox="1"/>
            <p:nvPr/>
          </p:nvSpPr>
          <p:spPr>
            <a:xfrm>
              <a:off x="1056566" y="2204575"/>
              <a:ext cx="4137285" cy="1708885"/>
            </a:xfrm>
            <a:prstGeom prst="rect">
              <a:avLst/>
            </a:prstGeom>
            <a:noFill/>
          </p:spPr>
          <p:txBody>
            <a:bodyPr wrap="square" lIns="0" t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srgbClr val="21252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</a:t>
              </a:r>
              <a:r>
                <a:rPr lang="vi-VN" sz="3200" b="1" i="0" dirty="0">
                  <a:solidFill>
                    <a:srgbClr val="212529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ách khắc phục là sẽ cố gắng mạnh dạn hơn. 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78979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7CAAD1F3-20C1-458A-8148-C0AE27C0DFD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8216" b="-6662"/>
          <a:stretch>
            <a:fillRect/>
          </a:stretch>
        </p:blipFill>
        <p:spPr>
          <a:xfrm>
            <a:off x="4544792" y="228600"/>
            <a:ext cx="3008533" cy="1033831"/>
          </a:xfrm>
          <a:prstGeom prst="rect">
            <a:avLst/>
          </a:prstGeom>
        </p:spPr>
      </p:pic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5783AA25-C177-4034-8C21-8F815DB7C5D4}"/>
              </a:ext>
            </a:extLst>
          </p:cNvPr>
          <p:cNvSpPr/>
          <p:nvPr/>
        </p:nvSpPr>
        <p:spPr>
          <a:xfrm>
            <a:off x="5753100" y="1457324"/>
            <a:ext cx="5162550" cy="2341881"/>
          </a:xfrm>
          <a:prstGeom prst="wedgeRoundRectCallout">
            <a:avLst>
              <a:gd name="adj1" fmla="val 47437"/>
              <a:gd name="adj2" fmla="val 6606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ct val="120000"/>
              </a:lnSpc>
            </a:pPr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vi-VN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ạn nam thấy mình có điểm mạnh là người hài hước, trung thực và có điểm yếu là sợ nước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" name="图片 8">
            <a:extLst>
              <a:ext uri="{FF2B5EF4-FFF2-40B4-BE49-F238E27FC236}">
                <a16:creationId xmlns:a16="http://schemas.microsoft.com/office/drawing/2014/main" id="{8D6897D5-D429-407A-9DBE-0FD2171BF4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0441" y="3600449"/>
            <a:ext cx="2051559" cy="320836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7CDEACE-EC37-4820-A08E-36725FF1A1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662" y="2057401"/>
            <a:ext cx="4763005" cy="2257424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CBF987C6-706E-4175-9B11-768C8C272DA6}"/>
              </a:ext>
            </a:extLst>
          </p:cNvPr>
          <p:cNvGrpSpPr/>
          <p:nvPr/>
        </p:nvGrpSpPr>
        <p:grpSpPr>
          <a:xfrm>
            <a:off x="5124450" y="4409436"/>
            <a:ext cx="5148647" cy="1655810"/>
            <a:chOff x="903320" y="1985272"/>
            <a:chExt cx="4290531" cy="2744373"/>
          </a:xfrm>
        </p:grpSpPr>
        <p:sp>
          <p:nvSpPr>
            <p:cNvPr id="21" name="矩形 17">
              <a:extLst>
                <a:ext uri="{FF2B5EF4-FFF2-40B4-BE49-F238E27FC236}">
                  <a16:creationId xmlns:a16="http://schemas.microsoft.com/office/drawing/2014/main" id="{FE7D1142-6F02-496D-9F4F-F870DF5E2280}"/>
                </a:ext>
              </a:extLst>
            </p:cNvPr>
            <p:cNvSpPr/>
            <p:nvPr/>
          </p:nvSpPr>
          <p:spPr>
            <a:xfrm>
              <a:off x="903320" y="1985272"/>
              <a:ext cx="4290531" cy="1911278"/>
            </a:xfrm>
            <a:custGeom>
              <a:avLst/>
              <a:gdLst>
                <a:gd name="connsiteX0" fmla="*/ 0 w 8217127"/>
                <a:gd name="connsiteY0" fmla="*/ 0 h 2082968"/>
                <a:gd name="connsiteX1" fmla="*/ 438247 w 8217127"/>
                <a:gd name="connsiteY1" fmla="*/ 0 h 2082968"/>
                <a:gd name="connsiteX2" fmla="*/ 1205179 w 8217127"/>
                <a:gd name="connsiteY2" fmla="*/ 0 h 2082968"/>
                <a:gd name="connsiteX3" fmla="*/ 1807768 w 8217127"/>
                <a:gd name="connsiteY3" fmla="*/ 0 h 2082968"/>
                <a:gd name="connsiteX4" fmla="*/ 2492529 w 8217127"/>
                <a:gd name="connsiteY4" fmla="*/ 0 h 2082968"/>
                <a:gd name="connsiteX5" fmla="*/ 3341632 w 8217127"/>
                <a:gd name="connsiteY5" fmla="*/ 0 h 2082968"/>
                <a:gd name="connsiteX6" fmla="*/ 3862050 w 8217127"/>
                <a:gd name="connsiteY6" fmla="*/ 0 h 2082968"/>
                <a:gd name="connsiteX7" fmla="*/ 4628982 w 8217127"/>
                <a:gd name="connsiteY7" fmla="*/ 0 h 2082968"/>
                <a:gd name="connsiteX8" fmla="*/ 5149400 w 8217127"/>
                <a:gd name="connsiteY8" fmla="*/ 0 h 2082968"/>
                <a:gd name="connsiteX9" fmla="*/ 5834160 w 8217127"/>
                <a:gd name="connsiteY9" fmla="*/ 0 h 2082968"/>
                <a:gd name="connsiteX10" fmla="*/ 6601092 w 8217127"/>
                <a:gd name="connsiteY10" fmla="*/ 0 h 2082968"/>
                <a:gd name="connsiteX11" fmla="*/ 7039339 w 8217127"/>
                <a:gd name="connsiteY11" fmla="*/ 0 h 2082968"/>
                <a:gd name="connsiteX12" fmla="*/ 7477586 w 8217127"/>
                <a:gd name="connsiteY12" fmla="*/ 0 h 2082968"/>
                <a:gd name="connsiteX13" fmla="*/ 8217127 w 8217127"/>
                <a:gd name="connsiteY13" fmla="*/ 0 h 2082968"/>
                <a:gd name="connsiteX14" fmla="*/ 8217127 w 8217127"/>
                <a:gd name="connsiteY14" fmla="*/ 694323 h 2082968"/>
                <a:gd name="connsiteX15" fmla="*/ 8217127 w 8217127"/>
                <a:gd name="connsiteY15" fmla="*/ 1409475 h 2082968"/>
                <a:gd name="connsiteX16" fmla="*/ 8217127 w 8217127"/>
                <a:gd name="connsiteY16" fmla="*/ 2082968 h 2082968"/>
                <a:gd name="connsiteX17" fmla="*/ 7450195 w 8217127"/>
                <a:gd name="connsiteY17" fmla="*/ 2082968 h 2082968"/>
                <a:gd name="connsiteX18" fmla="*/ 6683263 w 8217127"/>
                <a:gd name="connsiteY18" fmla="*/ 2082968 h 2082968"/>
                <a:gd name="connsiteX19" fmla="*/ 5998503 w 8217127"/>
                <a:gd name="connsiteY19" fmla="*/ 2082968 h 2082968"/>
                <a:gd name="connsiteX20" fmla="*/ 5149400 w 8217127"/>
                <a:gd name="connsiteY20" fmla="*/ 2082968 h 2082968"/>
                <a:gd name="connsiteX21" fmla="*/ 4300296 w 8217127"/>
                <a:gd name="connsiteY21" fmla="*/ 2082968 h 2082968"/>
                <a:gd name="connsiteX22" fmla="*/ 3533365 w 8217127"/>
                <a:gd name="connsiteY22" fmla="*/ 2082968 h 2082968"/>
                <a:gd name="connsiteX23" fmla="*/ 2766433 w 8217127"/>
                <a:gd name="connsiteY23" fmla="*/ 2082968 h 2082968"/>
                <a:gd name="connsiteX24" fmla="*/ 1999501 w 8217127"/>
                <a:gd name="connsiteY24" fmla="*/ 2082968 h 2082968"/>
                <a:gd name="connsiteX25" fmla="*/ 1479083 w 8217127"/>
                <a:gd name="connsiteY25" fmla="*/ 2082968 h 2082968"/>
                <a:gd name="connsiteX26" fmla="*/ 629980 w 8217127"/>
                <a:gd name="connsiteY26" fmla="*/ 2082968 h 2082968"/>
                <a:gd name="connsiteX27" fmla="*/ 0 w 8217127"/>
                <a:gd name="connsiteY27" fmla="*/ 2082968 h 2082968"/>
                <a:gd name="connsiteX28" fmla="*/ 0 w 8217127"/>
                <a:gd name="connsiteY28" fmla="*/ 1451134 h 2082968"/>
                <a:gd name="connsiteX29" fmla="*/ 0 w 8217127"/>
                <a:gd name="connsiteY29" fmla="*/ 735982 h 2082968"/>
                <a:gd name="connsiteX30" fmla="*/ 0 w 8217127"/>
                <a:gd name="connsiteY30" fmla="*/ 0 h 2082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8217127" h="2082968" fill="none" extrusionOk="0">
                  <a:moveTo>
                    <a:pt x="0" y="0"/>
                  </a:moveTo>
                  <a:cubicBezTo>
                    <a:pt x="165807" y="-11351"/>
                    <a:pt x="335355" y="-18385"/>
                    <a:pt x="438247" y="0"/>
                  </a:cubicBezTo>
                  <a:cubicBezTo>
                    <a:pt x="541139" y="18385"/>
                    <a:pt x="941177" y="5216"/>
                    <a:pt x="1205179" y="0"/>
                  </a:cubicBezTo>
                  <a:cubicBezTo>
                    <a:pt x="1469181" y="-5216"/>
                    <a:pt x="1632811" y="-76"/>
                    <a:pt x="1807768" y="0"/>
                  </a:cubicBezTo>
                  <a:cubicBezTo>
                    <a:pt x="1982725" y="76"/>
                    <a:pt x="2226002" y="-18539"/>
                    <a:pt x="2492529" y="0"/>
                  </a:cubicBezTo>
                  <a:cubicBezTo>
                    <a:pt x="2759056" y="18539"/>
                    <a:pt x="3152301" y="-36213"/>
                    <a:pt x="3341632" y="0"/>
                  </a:cubicBezTo>
                  <a:cubicBezTo>
                    <a:pt x="3530963" y="36213"/>
                    <a:pt x="3604474" y="10004"/>
                    <a:pt x="3862050" y="0"/>
                  </a:cubicBezTo>
                  <a:cubicBezTo>
                    <a:pt x="4119626" y="-10004"/>
                    <a:pt x="4349913" y="-23535"/>
                    <a:pt x="4628982" y="0"/>
                  </a:cubicBezTo>
                  <a:cubicBezTo>
                    <a:pt x="4908051" y="23535"/>
                    <a:pt x="5032886" y="-20516"/>
                    <a:pt x="5149400" y="0"/>
                  </a:cubicBezTo>
                  <a:cubicBezTo>
                    <a:pt x="5265914" y="20516"/>
                    <a:pt x="5509209" y="21396"/>
                    <a:pt x="5834160" y="0"/>
                  </a:cubicBezTo>
                  <a:cubicBezTo>
                    <a:pt x="6159111" y="-21396"/>
                    <a:pt x="6330349" y="2551"/>
                    <a:pt x="6601092" y="0"/>
                  </a:cubicBezTo>
                  <a:cubicBezTo>
                    <a:pt x="6871835" y="-2551"/>
                    <a:pt x="6902166" y="-12371"/>
                    <a:pt x="7039339" y="0"/>
                  </a:cubicBezTo>
                  <a:cubicBezTo>
                    <a:pt x="7176512" y="12371"/>
                    <a:pt x="7381142" y="3983"/>
                    <a:pt x="7477586" y="0"/>
                  </a:cubicBezTo>
                  <a:cubicBezTo>
                    <a:pt x="7574030" y="-3983"/>
                    <a:pt x="7982421" y="10778"/>
                    <a:pt x="8217127" y="0"/>
                  </a:cubicBezTo>
                  <a:cubicBezTo>
                    <a:pt x="8188520" y="146386"/>
                    <a:pt x="8199076" y="474205"/>
                    <a:pt x="8217127" y="694323"/>
                  </a:cubicBezTo>
                  <a:cubicBezTo>
                    <a:pt x="8235178" y="914441"/>
                    <a:pt x="8197971" y="1208093"/>
                    <a:pt x="8217127" y="1409475"/>
                  </a:cubicBezTo>
                  <a:cubicBezTo>
                    <a:pt x="8236283" y="1610857"/>
                    <a:pt x="8246131" y="1868827"/>
                    <a:pt x="8217127" y="2082968"/>
                  </a:cubicBezTo>
                  <a:cubicBezTo>
                    <a:pt x="8004395" y="2088476"/>
                    <a:pt x="7779173" y="2088059"/>
                    <a:pt x="7450195" y="2082968"/>
                  </a:cubicBezTo>
                  <a:cubicBezTo>
                    <a:pt x="7121217" y="2077877"/>
                    <a:pt x="6915516" y="2091793"/>
                    <a:pt x="6683263" y="2082968"/>
                  </a:cubicBezTo>
                  <a:cubicBezTo>
                    <a:pt x="6451010" y="2074143"/>
                    <a:pt x="6220862" y="2072168"/>
                    <a:pt x="5998503" y="2082968"/>
                  </a:cubicBezTo>
                  <a:cubicBezTo>
                    <a:pt x="5776144" y="2093768"/>
                    <a:pt x="5535617" y="2093861"/>
                    <a:pt x="5149400" y="2082968"/>
                  </a:cubicBezTo>
                  <a:cubicBezTo>
                    <a:pt x="4763183" y="2072075"/>
                    <a:pt x="4482481" y="2059538"/>
                    <a:pt x="4300296" y="2082968"/>
                  </a:cubicBezTo>
                  <a:cubicBezTo>
                    <a:pt x="4118111" y="2106398"/>
                    <a:pt x="3811430" y="2105950"/>
                    <a:pt x="3533365" y="2082968"/>
                  </a:cubicBezTo>
                  <a:cubicBezTo>
                    <a:pt x="3255300" y="2059986"/>
                    <a:pt x="3004863" y="2087443"/>
                    <a:pt x="2766433" y="2082968"/>
                  </a:cubicBezTo>
                  <a:cubicBezTo>
                    <a:pt x="2528003" y="2078493"/>
                    <a:pt x="2259600" y="2088318"/>
                    <a:pt x="1999501" y="2082968"/>
                  </a:cubicBezTo>
                  <a:cubicBezTo>
                    <a:pt x="1739402" y="2077618"/>
                    <a:pt x="1642132" y="2057842"/>
                    <a:pt x="1479083" y="2082968"/>
                  </a:cubicBezTo>
                  <a:cubicBezTo>
                    <a:pt x="1316034" y="2108094"/>
                    <a:pt x="1042108" y="2096383"/>
                    <a:pt x="629980" y="2082968"/>
                  </a:cubicBezTo>
                  <a:cubicBezTo>
                    <a:pt x="217852" y="2069553"/>
                    <a:pt x="211415" y="2065280"/>
                    <a:pt x="0" y="2082968"/>
                  </a:cubicBezTo>
                  <a:cubicBezTo>
                    <a:pt x="18302" y="1771738"/>
                    <a:pt x="13700" y="1586819"/>
                    <a:pt x="0" y="1451134"/>
                  </a:cubicBezTo>
                  <a:cubicBezTo>
                    <a:pt x="-13700" y="1315449"/>
                    <a:pt x="-25792" y="953296"/>
                    <a:pt x="0" y="735982"/>
                  </a:cubicBezTo>
                  <a:cubicBezTo>
                    <a:pt x="25792" y="518668"/>
                    <a:pt x="-2570" y="160513"/>
                    <a:pt x="0" y="0"/>
                  </a:cubicBezTo>
                  <a:close/>
                </a:path>
                <a:path w="8217127" h="2082968" stroke="0" extrusionOk="0">
                  <a:moveTo>
                    <a:pt x="0" y="0"/>
                  </a:moveTo>
                  <a:cubicBezTo>
                    <a:pt x="141477" y="25393"/>
                    <a:pt x="325336" y="25499"/>
                    <a:pt x="602589" y="0"/>
                  </a:cubicBezTo>
                  <a:cubicBezTo>
                    <a:pt x="879842" y="-25499"/>
                    <a:pt x="923946" y="-16545"/>
                    <a:pt x="1040836" y="0"/>
                  </a:cubicBezTo>
                  <a:cubicBezTo>
                    <a:pt x="1157726" y="16545"/>
                    <a:pt x="1496800" y="34351"/>
                    <a:pt x="1889939" y="0"/>
                  </a:cubicBezTo>
                  <a:cubicBezTo>
                    <a:pt x="2283078" y="-34351"/>
                    <a:pt x="2316137" y="-6160"/>
                    <a:pt x="2492529" y="0"/>
                  </a:cubicBezTo>
                  <a:cubicBezTo>
                    <a:pt x="2668921" y="6160"/>
                    <a:pt x="2958116" y="442"/>
                    <a:pt x="3095118" y="0"/>
                  </a:cubicBezTo>
                  <a:cubicBezTo>
                    <a:pt x="3232120" y="-442"/>
                    <a:pt x="3609253" y="-24588"/>
                    <a:pt x="3944221" y="0"/>
                  </a:cubicBezTo>
                  <a:cubicBezTo>
                    <a:pt x="4279189" y="24588"/>
                    <a:pt x="4236165" y="-22617"/>
                    <a:pt x="4464639" y="0"/>
                  </a:cubicBezTo>
                  <a:cubicBezTo>
                    <a:pt x="4693113" y="22617"/>
                    <a:pt x="5117640" y="-39846"/>
                    <a:pt x="5313742" y="0"/>
                  </a:cubicBezTo>
                  <a:cubicBezTo>
                    <a:pt x="5509844" y="39846"/>
                    <a:pt x="5848307" y="-14511"/>
                    <a:pt x="6162845" y="0"/>
                  </a:cubicBezTo>
                  <a:cubicBezTo>
                    <a:pt x="6477383" y="14511"/>
                    <a:pt x="6525207" y="-19172"/>
                    <a:pt x="6847606" y="0"/>
                  </a:cubicBezTo>
                  <a:cubicBezTo>
                    <a:pt x="7170005" y="19172"/>
                    <a:pt x="7631187" y="-32623"/>
                    <a:pt x="8217127" y="0"/>
                  </a:cubicBezTo>
                  <a:cubicBezTo>
                    <a:pt x="8216139" y="321265"/>
                    <a:pt x="8191967" y="434936"/>
                    <a:pt x="8217127" y="673493"/>
                  </a:cubicBezTo>
                  <a:cubicBezTo>
                    <a:pt x="8242287" y="912050"/>
                    <a:pt x="8223218" y="1145314"/>
                    <a:pt x="8217127" y="1305327"/>
                  </a:cubicBezTo>
                  <a:cubicBezTo>
                    <a:pt x="8211036" y="1465340"/>
                    <a:pt x="8214463" y="1884299"/>
                    <a:pt x="8217127" y="2082968"/>
                  </a:cubicBezTo>
                  <a:cubicBezTo>
                    <a:pt x="8017538" y="2103313"/>
                    <a:pt x="7738561" y="2057107"/>
                    <a:pt x="7532366" y="2082968"/>
                  </a:cubicBezTo>
                  <a:cubicBezTo>
                    <a:pt x="7326171" y="2108829"/>
                    <a:pt x="7101841" y="2114235"/>
                    <a:pt x="6847606" y="2082968"/>
                  </a:cubicBezTo>
                  <a:cubicBezTo>
                    <a:pt x="6593371" y="2051701"/>
                    <a:pt x="6281648" y="2066742"/>
                    <a:pt x="5998503" y="2082968"/>
                  </a:cubicBezTo>
                  <a:cubicBezTo>
                    <a:pt x="5715358" y="2099194"/>
                    <a:pt x="5654370" y="2116098"/>
                    <a:pt x="5313742" y="2082968"/>
                  </a:cubicBezTo>
                  <a:cubicBezTo>
                    <a:pt x="4973114" y="2049838"/>
                    <a:pt x="5033007" y="2065466"/>
                    <a:pt x="4875495" y="2082968"/>
                  </a:cubicBezTo>
                  <a:cubicBezTo>
                    <a:pt x="4717983" y="2100470"/>
                    <a:pt x="4522994" y="2060464"/>
                    <a:pt x="4355077" y="2082968"/>
                  </a:cubicBezTo>
                  <a:cubicBezTo>
                    <a:pt x="4187160" y="2105472"/>
                    <a:pt x="3774603" y="2115582"/>
                    <a:pt x="3505974" y="2082968"/>
                  </a:cubicBezTo>
                  <a:cubicBezTo>
                    <a:pt x="3237345" y="2050354"/>
                    <a:pt x="3006356" y="2092643"/>
                    <a:pt x="2821214" y="2082968"/>
                  </a:cubicBezTo>
                  <a:cubicBezTo>
                    <a:pt x="2636072" y="2073293"/>
                    <a:pt x="2427983" y="2078359"/>
                    <a:pt x="2300796" y="2082968"/>
                  </a:cubicBezTo>
                  <a:cubicBezTo>
                    <a:pt x="2173609" y="2087577"/>
                    <a:pt x="1938306" y="2062093"/>
                    <a:pt x="1616035" y="2082968"/>
                  </a:cubicBezTo>
                  <a:cubicBezTo>
                    <a:pt x="1293764" y="2103843"/>
                    <a:pt x="1392761" y="2076539"/>
                    <a:pt x="1177788" y="2082968"/>
                  </a:cubicBezTo>
                  <a:cubicBezTo>
                    <a:pt x="962815" y="2089397"/>
                    <a:pt x="899823" y="2100686"/>
                    <a:pt x="739541" y="2082968"/>
                  </a:cubicBezTo>
                  <a:cubicBezTo>
                    <a:pt x="579259" y="2065250"/>
                    <a:pt x="149113" y="2084780"/>
                    <a:pt x="0" y="2082968"/>
                  </a:cubicBezTo>
                  <a:cubicBezTo>
                    <a:pt x="-8846" y="1832357"/>
                    <a:pt x="-29383" y="1612072"/>
                    <a:pt x="0" y="1430305"/>
                  </a:cubicBezTo>
                  <a:cubicBezTo>
                    <a:pt x="29383" y="1248538"/>
                    <a:pt x="-28255" y="949635"/>
                    <a:pt x="0" y="694323"/>
                  </a:cubicBezTo>
                  <a:cubicBezTo>
                    <a:pt x="28255" y="439011"/>
                    <a:pt x="5768" y="188081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0000"/>
              </a:schemeClr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64号-萌趣软糖体"/>
                <a:cs typeface="Calibri" panose="020F050202020403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6CEA634-5EE2-4612-AF42-7790FFADA286}"/>
                </a:ext>
              </a:extLst>
            </p:cNvPr>
            <p:cNvSpPr txBox="1"/>
            <p:nvPr/>
          </p:nvSpPr>
          <p:spPr>
            <a:xfrm>
              <a:off x="1056566" y="2204575"/>
              <a:ext cx="4137285" cy="2525070"/>
            </a:xfrm>
            <a:prstGeom prst="rect">
              <a:avLst/>
            </a:prstGeom>
            <a:noFill/>
          </p:spPr>
          <p:txBody>
            <a:bodyPr wrap="square" lIns="0" t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srgbClr val="21252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</a:t>
              </a: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212529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ách khắc phục là sẽ đi học bơi để không còn sợ nước.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91288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87ec9db96d05da8aa10259b6dae4d4a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2020" y="1281430"/>
            <a:ext cx="4768850" cy="4768850"/>
          </a:xfrm>
          <a:prstGeom prst="rect">
            <a:avLst/>
          </a:prstGeom>
        </p:spPr>
      </p:pic>
      <p:sp>
        <p:nvSpPr>
          <p:cNvPr id="15" name="Speech Bubble: Rectangle with Corners Rounded 14">
            <a:extLst>
              <a:ext uri="{FF2B5EF4-FFF2-40B4-BE49-F238E27FC236}">
                <a16:creationId xmlns:a16="http://schemas.microsoft.com/office/drawing/2014/main" id="{4A6C039E-19A0-42A5-9EA8-3EC90D133A65}"/>
              </a:ext>
            </a:extLst>
          </p:cNvPr>
          <p:cNvSpPr/>
          <p:nvPr/>
        </p:nvSpPr>
        <p:spPr>
          <a:xfrm>
            <a:off x="1885950" y="1628774"/>
            <a:ext cx="5162550" cy="2341881"/>
          </a:xfrm>
          <a:prstGeom prst="wedgeRoundRectCallout">
            <a:avLst>
              <a:gd name="adj1" fmla="val 69393"/>
              <a:gd name="adj2" fmla="val -3486"/>
              <a:gd name="adj3" fmla="val 16667"/>
            </a:avLst>
          </a:prstGeom>
          <a:solidFill>
            <a:srgbClr val="FFFF00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20000"/>
              </a:lnSpc>
            </a:pP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Chia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sẻ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điểm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mạnh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điểm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yếu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diagram&#10;&#10;Description automatically generated">
            <a:extLst>
              <a:ext uri="{FF2B5EF4-FFF2-40B4-BE49-F238E27FC236}">
                <a16:creationId xmlns:a16="http://schemas.microsoft.com/office/drawing/2014/main" id="{B5327806-39FF-5203-1AD1-09A2BD8373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327" y="0"/>
            <a:ext cx="9071263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B789100-CDF5-B261-1208-41DD43ED41AA}"/>
              </a:ext>
            </a:extLst>
          </p:cNvPr>
          <p:cNvSpPr txBox="1"/>
          <p:nvPr/>
        </p:nvSpPr>
        <p:spPr>
          <a:xfrm>
            <a:off x="3340676" y="1413063"/>
            <a:ext cx="575656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Mỗi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người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chúng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ta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không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ai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là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hoàn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hảo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Ai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cũng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điểm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mạnh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điểm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yếu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riêng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.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Điểm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mạnh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là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những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lợi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thế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điểm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tốt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cần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được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phát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huy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;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điểm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yếu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là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những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hạn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chế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những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gì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còn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thiếu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và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chưa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tốt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cần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khắc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phục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461076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5ED61416-9B2E-49D1-882D-CDA71F0477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04" t="17838" r="16314" b="7092"/>
          <a:stretch/>
        </p:blipFill>
        <p:spPr>
          <a:xfrm>
            <a:off x="-27500" y="106014"/>
            <a:ext cx="12247000" cy="675198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31C3E686-95AB-4BCD-B6AD-BAB3ADE2F2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9050" y="-538355"/>
            <a:ext cx="4007959" cy="729034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3C6AFD5-2045-4249-9D81-6071414DE4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7180" y="687997"/>
            <a:ext cx="6650182" cy="332509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BA3B4B4-B639-4C85-9589-B57F3F17CA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633" y="2754422"/>
            <a:ext cx="1858311" cy="374072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534077B-3DB1-498F-9536-53282CCFEC6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8104" y="4396690"/>
            <a:ext cx="2706831" cy="261929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48A5E632-C12E-4F17-99A2-8CDBBC6200E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0143" y="-370517"/>
            <a:ext cx="4163807" cy="211702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9BFFE73B-EE14-4C53-AEEB-7652B38D21B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2546" y="1395745"/>
            <a:ext cx="2706831" cy="154824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F1AE763-BE62-42E1-B69B-C94A146BC5E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473" y="438899"/>
            <a:ext cx="7559055" cy="641910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8AA4C189-876E-46E7-B75D-20A3737B81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63091" y="-795192"/>
            <a:ext cx="4007959" cy="729034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D7D4A5F-316E-4CD8-8C19-AA4FCD5785A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08706" y="1294868"/>
            <a:ext cx="4060288" cy="3487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681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3EA04C-CDD3-4AC7-A88F-4642260D68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9408" y="745965"/>
            <a:ext cx="4858933" cy="75597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B2585AD-EC02-4420-927D-E34304D98D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500" y="2128837"/>
            <a:ext cx="4000500" cy="336232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79E29EB4-FEBA-411B-8EDA-26802DA1A16C}"/>
              </a:ext>
            </a:extLst>
          </p:cNvPr>
          <p:cNvGrpSpPr/>
          <p:nvPr/>
        </p:nvGrpSpPr>
        <p:grpSpPr>
          <a:xfrm>
            <a:off x="4524374" y="1428111"/>
            <a:ext cx="6877050" cy="956140"/>
            <a:chOff x="897377" y="1480673"/>
            <a:chExt cx="4290531" cy="1882315"/>
          </a:xfrm>
        </p:grpSpPr>
        <p:sp>
          <p:nvSpPr>
            <p:cNvPr id="14" name="矩形 17">
              <a:extLst>
                <a:ext uri="{FF2B5EF4-FFF2-40B4-BE49-F238E27FC236}">
                  <a16:creationId xmlns:a16="http://schemas.microsoft.com/office/drawing/2014/main" id="{54FCF35E-426B-4BBE-94DC-E9E325D09D0A}"/>
                </a:ext>
              </a:extLst>
            </p:cNvPr>
            <p:cNvSpPr/>
            <p:nvPr/>
          </p:nvSpPr>
          <p:spPr>
            <a:xfrm>
              <a:off x="897377" y="1480673"/>
              <a:ext cx="4290531" cy="1882315"/>
            </a:xfrm>
            <a:custGeom>
              <a:avLst/>
              <a:gdLst>
                <a:gd name="connsiteX0" fmla="*/ 0 w 8217127"/>
                <a:gd name="connsiteY0" fmla="*/ 0 h 2082968"/>
                <a:gd name="connsiteX1" fmla="*/ 438247 w 8217127"/>
                <a:gd name="connsiteY1" fmla="*/ 0 h 2082968"/>
                <a:gd name="connsiteX2" fmla="*/ 1205179 w 8217127"/>
                <a:gd name="connsiteY2" fmla="*/ 0 h 2082968"/>
                <a:gd name="connsiteX3" fmla="*/ 1807768 w 8217127"/>
                <a:gd name="connsiteY3" fmla="*/ 0 h 2082968"/>
                <a:gd name="connsiteX4" fmla="*/ 2492529 w 8217127"/>
                <a:gd name="connsiteY4" fmla="*/ 0 h 2082968"/>
                <a:gd name="connsiteX5" fmla="*/ 3341632 w 8217127"/>
                <a:gd name="connsiteY5" fmla="*/ 0 h 2082968"/>
                <a:gd name="connsiteX6" fmla="*/ 3862050 w 8217127"/>
                <a:gd name="connsiteY6" fmla="*/ 0 h 2082968"/>
                <a:gd name="connsiteX7" fmla="*/ 4628982 w 8217127"/>
                <a:gd name="connsiteY7" fmla="*/ 0 h 2082968"/>
                <a:gd name="connsiteX8" fmla="*/ 5149400 w 8217127"/>
                <a:gd name="connsiteY8" fmla="*/ 0 h 2082968"/>
                <a:gd name="connsiteX9" fmla="*/ 5834160 w 8217127"/>
                <a:gd name="connsiteY9" fmla="*/ 0 h 2082968"/>
                <a:gd name="connsiteX10" fmla="*/ 6601092 w 8217127"/>
                <a:gd name="connsiteY10" fmla="*/ 0 h 2082968"/>
                <a:gd name="connsiteX11" fmla="*/ 7039339 w 8217127"/>
                <a:gd name="connsiteY11" fmla="*/ 0 h 2082968"/>
                <a:gd name="connsiteX12" fmla="*/ 7477586 w 8217127"/>
                <a:gd name="connsiteY12" fmla="*/ 0 h 2082968"/>
                <a:gd name="connsiteX13" fmla="*/ 8217127 w 8217127"/>
                <a:gd name="connsiteY13" fmla="*/ 0 h 2082968"/>
                <a:gd name="connsiteX14" fmla="*/ 8217127 w 8217127"/>
                <a:gd name="connsiteY14" fmla="*/ 694323 h 2082968"/>
                <a:gd name="connsiteX15" fmla="*/ 8217127 w 8217127"/>
                <a:gd name="connsiteY15" fmla="*/ 1409475 h 2082968"/>
                <a:gd name="connsiteX16" fmla="*/ 8217127 w 8217127"/>
                <a:gd name="connsiteY16" fmla="*/ 2082968 h 2082968"/>
                <a:gd name="connsiteX17" fmla="*/ 7450195 w 8217127"/>
                <a:gd name="connsiteY17" fmla="*/ 2082968 h 2082968"/>
                <a:gd name="connsiteX18" fmla="*/ 6683263 w 8217127"/>
                <a:gd name="connsiteY18" fmla="*/ 2082968 h 2082968"/>
                <a:gd name="connsiteX19" fmla="*/ 5998503 w 8217127"/>
                <a:gd name="connsiteY19" fmla="*/ 2082968 h 2082968"/>
                <a:gd name="connsiteX20" fmla="*/ 5149400 w 8217127"/>
                <a:gd name="connsiteY20" fmla="*/ 2082968 h 2082968"/>
                <a:gd name="connsiteX21" fmla="*/ 4300296 w 8217127"/>
                <a:gd name="connsiteY21" fmla="*/ 2082968 h 2082968"/>
                <a:gd name="connsiteX22" fmla="*/ 3533365 w 8217127"/>
                <a:gd name="connsiteY22" fmla="*/ 2082968 h 2082968"/>
                <a:gd name="connsiteX23" fmla="*/ 2766433 w 8217127"/>
                <a:gd name="connsiteY23" fmla="*/ 2082968 h 2082968"/>
                <a:gd name="connsiteX24" fmla="*/ 1999501 w 8217127"/>
                <a:gd name="connsiteY24" fmla="*/ 2082968 h 2082968"/>
                <a:gd name="connsiteX25" fmla="*/ 1479083 w 8217127"/>
                <a:gd name="connsiteY25" fmla="*/ 2082968 h 2082968"/>
                <a:gd name="connsiteX26" fmla="*/ 629980 w 8217127"/>
                <a:gd name="connsiteY26" fmla="*/ 2082968 h 2082968"/>
                <a:gd name="connsiteX27" fmla="*/ 0 w 8217127"/>
                <a:gd name="connsiteY27" fmla="*/ 2082968 h 2082968"/>
                <a:gd name="connsiteX28" fmla="*/ 0 w 8217127"/>
                <a:gd name="connsiteY28" fmla="*/ 1451134 h 2082968"/>
                <a:gd name="connsiteX29" fmla="*/ 0 w 8217127"/>
                <a:gd name="connsiteY29" fmla="*/ 735982 h 2082968"/>
                <a:gd name="connsiteX30" fmla="*/ 0 w 8217127"/>
                <a:gd name="connsiteY30" fmla="*/ 0 h 2082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8217127" h="2082968" fill="none" extrusionOk="0">
                  <a:moveTo>
                    <a:pt x="0" y="0"/>
                  </a:moveTo>
                  <a:cubicBezTo>
                    <a:pt x="165807" y="-11351"/>
                    <a:pt x="335355" y="-18385"/>
                    <a:pt x="438247" y="0"/>
                  </a:cubicBezTo>
                  <a:cubicBezTo>
                    <a:pt x="541139" y="18385"/>
                    <a:pt x="941177" y="5216"/>
                    <a:pt x="1205179" y="0"/>
                  </a:cubicBezTo>
                  <a:cubicBezTo>
                    <a:pt x="1469181" y="-5216"/>
                    <a:pt x="1632811" y="-76"/>
                    <a:pt x="1807768" y="0"/>
                  </a:cubicBezTo>
                  <a:cubicBezTo>
                    <a:pt x="1982725" y="76"/>
                    <a:pt x="2226002" y="-18539"/>
                    <a:pt x="2492529" y="0"/>
                  </a:cubicBezTo>
                  <a:cubicBezTo>
                    <a:pt x="2759056" y="18539"/>
                    <a:pt x="3152301" y="-36213"/>
                    <a:pt x="3341632" y="0"/>
                  </a:cubicBezTo>
                  <a:cubicBezTo>
                    <a:pt x="3530963" y="36213"/>
                    <a:pt x="3604474" y="10004"/>
                    <a:pt x="3862050" y="0"/>
                  </a:cubicBezTo>
                  <a:cubicBezTo>
                    <a:pt x="4119626" y="-10004"/>
                    <a:pt x="4349913" y="-23535"/>
                    <a:pt x="4628982" y="0"/>
                  </a:cubicBezTo>
                  <a:cubicBezTo>
                    <a:pt x="4908051" y="23535"/>
                    <a:pt x="5032886" y="-20516"/>
                    <a:pt x="5149400" y="0"/>
                  </a:cubicBezTo>
                  <a:cubicBezTo>
                    <a:pt x="5265914" y="20516"/>
                    <a:pt x="5509209" y="21396"/>
                    <a:pt x="5834160" y="0"/>
                  </a:cubicBezTo>
                  <a:cubicBezTo>
                    <a:pt x="6159111" y="-21396"/>
                    <a:pt x="6330349" y="2551"/>
                    <a:pt x="6601092" y="0"/>
                  </a:cubicBezTo>
                  <a:cubicBezTo>
                    <a:pt x="6871835" y="-2551"/>
                    <a:pt x="6902166" y="-12371"/>
                    <a:pt x="7039339" y="0"/>
                  </a:cubicBezTo>
                  <a:cubicBezTo>
                    <a:pt x="7176512" y="12371"/>
                    <a:pt x="7381142" y="3983"/>
                    <a:pt x="7477586" y="0"/>
                  </a:cubicBezTo>
                  <a:cubicBezTo>
                    <a:pt x="7574030" y="-3983"/>
                    <a:pt x="7982421" y="10778"/>
                    <a:pt x="8217127" y="0"/>
                  </a:cubicBezTo>
                  <a:cubicBezTo>
                    <a:pt x="8188520" y="146386"/>
                    <a:pt x="8199076" y="474205"/>
                    <a:pt x="8217127" y="694323"/>
                  </a:cubicBezTo>
                  <a:cubicBezTo>
                    <a:pt x="8235178" y="914441"/>
                    <a:pt x="8197971" y="1208093"/>
                    <a:pt x="8217127" y="1409475"/>
                  </a:cubicBezTo>
                  <a:cubicBezTo>
                    <a:pt x="8236283" y="1610857"/>
                    <a:pt x="8246131" y="1868827"/>
                    <a:pt x="8217127" y="2082968"/>
                  </a:cubicBezTo>
                  <a:cubicBezTo>
                    <a:pt x="8004395" y="2088476"/>
                    <a:pt x="7779173" y="2088059"/>
                    <a:pt x="7450195" y="2082968"/>
                  </a:cubicBezTo>
                  <a:cubicBezTo>
                    <a:pt x="7121217" y="2077877"/>
                    <a:pt x="6915516" y="2091793"/>
                    <a:pt x="6683263" y="2082968"/>
                  </a:cubicBezTo>
                  <a:cubicBezTo>
                    <a:pt x="6451010" y="2074143"/>
                    <a:pt x="6220862" y="2072168"/>
                    <a:pt x="5998503" y="2082968"/>
                  </a:cubicBezTo>
                  <a:cubicBezTo>
                    <a:pt x="5776144" y="2093768"/>
                    <a:pt x="5535617" y="2093861"/>
                    <a:pt x="5149400" y="2082968"/>
                  </a:cubicBezTo>
                  <a:cubicBezTo>
                    <a:pt x="4763183" y="2072075"/>
                    <a:pt x="4482481" y="2059538"/>
                    <a:pt x="4300296" y="2082968"/>
                  </a:cubicBezTo>
                  <a:cubicBezTo>
                    <a:pt x="4118111" y="2106398"/>
                    <a:pt x="3811430" y="2105950"/>
                    <a:pt x="3533365" y="2082968"/>
                  </a:cubicBezTo>
                  <a:cubicBezTo>
                    <a:pt x="3255300" y="2059986"/>
                    <a:pt x="3004863" y="2087443"/>
                    <a:pt x="2766433" y="2082968"/>
                  </a:cubicBezTo>
                  <a:cubicBezTo>
                    <a:pt x="2528003" y="2078493"/>
                    <a:pt x="2259600" y="2088318"/>
                    <a:pt x="1999501" y="2082968"/>
                  </a:cubicBezTo>
                  <a:cubicBezTo>
                    <a:pt x="1739402" y="2077618"/>
                    <a:pt x="1642132" y="2057842"/>
                    <a:pt x="1479083" y="2082968"/>
                  </a:cubicBezTo>
                  <a:cubicBezTo>
                    <a:pt x="1316034" y="2108094"/>
                    <a:pt x="1042108" y="2096383"/>
                    <a:pt x="629980" y="2082968"/>
                  </a:cubicBezTo>
                  <a:cubicBezTo>
                    <a:pt x="217852" y="2069553"/>
                    <a:pt x="211415" y="2065280"/>
                    <a:pt x="0" y="2082968"/>
                  </a:cubicBezTo>
                  <a:cubicBezTo>
                    <a:pt x="18302" y="1771738"/>
                    <a:pt x="13700" y="1586819"/>
                    <a:pt x="0" y="1451134"/>
                  </a:cubicBezTo>
                  <a:cubicBezTo>
                    <a:pt x="-13700" y="1315449"/>
                    <a:pt x="-25792" y="953296"/>
                    <a:pt x="0" y="735982"/>
                  </a:cubicBezTo>
                  <a:cubicBezTo>
                    <a:pt x="25792" y="518668"/>
                    <a:pt x="-2570" y="160513"/>
                    <a:pt x="0" y="0"/>
                  </a:cubicBezTo>
                  <a:close/>
                </a:path>
                <a:path w="8217127" h="2082968" stroke="0" extrusionOk="0">
                  <a:moveTo>
                    <a:pt x="0" y="0"/>
                  </a:moveTo>
                  <a:cubicBezTo>
                    <a:pt x="141477" y="25393"/>
                    <a:pt x="325336" y="25499"/>
                    <a:pt x="602589" y="0"/>
                  </a:cubicBezTo>
                  <a:cubicBezTo>
                    <a:pt x="879842" y="-25499"/>
                    <a:pt x="923946" y="-16545"/>
                    <a:pt x="1040836" y="0"/>
                  </a:cubicBezTo>
                  <a:cubicBezTo>
                    <a:pt x="1157726" y="16545"/>
                    <a:pt x="1496800" y="34351"/>
                    <a:pt x="1889939" y="0"/>
                  </a:cubicBezTo>
                  <a:cubicBezTo>
                    <a:pt x="2283078" y="-34351"/>
                    <a:pt x="2316137" y="-6160"/>
                    <a:pt x="2492529" y="0"/>
                  </a:cubicBezTo>
                  <a:cubicBezTo>
                    <a:pt x="2668921" y="6160"/>
                    <a:pt x="2958116" y="442"/>
                    <a:pt x="3095118" y="0"/>
                  </a:cubicBezTo>
                  <a:cubicBezTo>
                    <a:pt x="3232120" y="-442"/>
                    <a:pt x="3609253" y="-24588"/>
                    <a:pt x="3944221" y="0"/>
                  </a:cubicBezTo>
                  <a:cubicBezTo>
                    <a:pt x="4279189" y="24588"/>
                    <a:pt x="4236165" y="-22617"/>
                    <a:pt x="4464639" y="0"/>
                  </a:cubicBezTo>
                  <a:cubicBezTo>
                    <a:pt x="4693113" y="22617"/>
                    <a:pt x="5117640" y="-39846"/>
                    <a:pt x="5313742" y="0"/>
                  </a:cubicBezTo>
                  <a:cubicBezTo>
                    <a:pt x="5509844" y="39846"/>
                    <a:pt x="5848307" y="-14511"/>
                    <a:pt x="6162845" y="0"/>
                  </a:cubicBezTo>
                  <a:cubicBezTo>
                    <a:pt x="6477383" y="14511"/>
                    <a:pt x="6525207" y="-19172"/>
                    <a:pt x="6847606" y="0"/>
                  </a:cubicBezTo>
                  <a:cubicBezTo>
                    <a:pt x="7170005" y="19172"/>
                    <a:pt x="7631187" y="-32623"/>
                    <a:pt x="8217127" y="0"/>
                  </a:cubicBezTo>
                  <a:cubicBezTo>
                    <a:pt x="8216139" y="321265"/>
                    <a:pt x="8191967" y="434936"/>
                    <a:pt x="8217127" y="673493"/>
                  </a:cubicBezTo>
                  <a:cubicBezTo>
                    <a:pt x="8242287" y="912050"/>
                    <a:pt x="8223218" y="1145314"/>
                    <a:pt x="8217127" y="1305327"/>
                  </a:cubicBezTo>
                  <a:cubicBezTo>
                    <a:pt x="8211036" y="1465340"/>
                    <a:pt x="8214463" y="1884299"/>
                    <a:pt x="8217127" y="2082968"/>
                  </a:cubicBezTo>
                  <a:cubicBezTo>
                    <a:pt x="8017538" y="2103313"/>
                    <a:pt x="7738561" y="2057107"/>
                    <a:pt x="7532366" y="2082968"/>
                  </a:cubicBezTo>
                  <a:cubicBezTo>
                    <a:pt x="7326171" y="2108829"/>
                    <a:pt x="7101841" y="2114235"/>
                    <a:pt x="6847606" y="2082968"/>
                  </a:cubicBezTo>
                  <a:cubicBezTo>
                    <a:pt x="6593371" y="2051701"/>
                    <a:pt x="6281648" y="2066742"/>
                    <a:pt x="5998503" y="2082968"/>
                  </a:cubicBezTo>
                  <a:cubicBezTo>
                    <a:pt x="5715358" y="2099194"/>
                    <a:pt x="5654370" y="2116098"/>
                    <a:pt x="5313742" y="2082968"/>
                  </a:cubicBezTo>
                  <a:cubicBezTo>
                    <a:pt x="4973114" y="2049838"/>
                    <a:pt x="5033007" y="2065466"/>
                    <a:pt x="4875495" y="2082968"/>
                  </a:cubicBezTo>
                  <a:cubicBezTo>
                    <a:pt x="4717983" y="2100470"/>
                    <a:pt x="4522994" y="2060464"/>
                    <a:pt x="4355077" y="2082968"/>
                  </a:cubicBezTo>
                  <a:cubicBezTo>
                    <a:pt x="4187160" y="2105472"/>
                    <a:pt x="3774603" y="2115582"/>
                    <a:pt x="3505974" y="2082968"/>
                  </a:cubicBezTo>
                  <a:cubicBezTo>
                    <a:pt x="3237345" y="2050354"/>
                    <a:pt x="3006356" y="2092643"/>
                    <a:pt x="2821214" y="2082968"/>
                  </a:cubicBezTo>
                  <a:cubicBezTo>
                    <a:pt x="2636072" y="2073293"/>
                    <a:pt x="2427983" y="2078359"/>
                    <a:pt x="2300796" y="2082968"/>
                  </a:cubicBezTo>
                  <a:cubicBezTo>
                    <a:pt x="2173609" y="2087577"/>
                    <a:pt x="1938306" y="2062093"/>
                    <a:pt x="1616035" y="2082968"/>
                  </a:cubicBezTo>
                  <a:cubicBezTo>
                    <a:pt x="1293764" y="2103843"/>
                    <a:pt x="1392761" y="2076539"/>
                    <a:pt x="1177788" y="2082968"/>
                  </a:cubicBezTo>
                  <a:cubicBezTo>
                    <a:pt x="962815" y="2089397"/>
                    <a:pt x="899823" y="2100686"/>
                    <a:pt x="739541" y="2082968"/>
                  </a:cubicBezTo>
                  <a:cubicBezTo>
                    <a:pt x="579259" y="2065250"/>
                    <a:pt x="149113" y="2084780"/>
                    <a:pt x="0" y="2082968"/>
                  </a:cubicBezTo>
                  <a:cubicBezTo>
                    <a:pt x="-8846" y="1832357"/>
                    <a:pt x="-29383" y="1612072"/>
                    <a:pt x="0" y="1430305"/>
                  </a:cubicBezTo>
                  <a:cubicBezTo>
                    <a:pt x="29383" y="1248538"/>
                    <a:pt x="-28255" y="949635"/>
                    <a:pt x="0" y="694323"/>
                  </a:cubicBezTo>
                  <a:cubicBezTo>
                    <a:pt x="28255" y="439011"/>
                    <a:pt x="5768" y="188081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0000"/>
              </a:schemeClr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64号-萌趣软糖体"/>
                <a:cs typeface="Calibri" panose="020F050202020403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BF6A3F8-511E-460D-8131-FE26C24C02FC}"/>
                </a:ext>
              </a:extLst>
            </p:cNvPr>
            <p:cNvSpPr txBox="1"/>
            <p:nvPr/>
          </p:nvSpPr>
          <p:spPr>
            <a:xfrm>
              <a:off x="1050623" y="1677039"/>
              <a:ext cx="4137285" cy="1545064"/>
            </a:xfrm>
            <a:prstGeom prst="rect">
              <a:avLst/>
            </a:prstGeom>
            <a:noFill/>
          </p:spPr>
          <p:txBody>
            <a:bodyPr wrap="square" lIns="0" t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Mỗi</a:t>
              </a:r>
              <a:r>
                <a:rPr lang="en-US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nhóm</a:t>
              </a:r>
              <a:r>
                <a:rPr lang="en-US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thực</a:t>
              </a:r>
              <a:r>
                <a:rPr lang="en-US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hành</a:t>
              </a:r>
              <a:r>
                <a:rPr lang="en-US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làm</a:t>
              </a:r>
              <a:r>
                <a:rPr lang="en-US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 1 </a:t>
              </a:r>
              <a:r>
                <a:rPr lang="en-US" sz="24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cây</a:t>
              </a:r>
              <a:r>
                <a:rPr lang="en-US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thành</a:t>
              </a:r>
              <a:r>
                <a:rPr lang="en-US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công</a:t>
              </a:r>
              <a:r>
                <a:rPr lang="en-US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  <a:p>
              <a:pPr algn="just">
                <a:defRPr/>
              </a:pPr>
              <a:r>
                <a:rPr lang="nl-NL" sz="2400" b="1" dirty="0"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G</a:t>
              </a:r>
              <a:r>
                <a:rPr lang="nl-NL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hi vào giấy cắt thành hình trái cây và dán lên cây</a:t>
              </a:r>
              <a:endParaRPr lang="en-US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6DFF58C-615D-472C-98A9-706FD887D39F}"/>
              </a:ext>
            </a:extLst>
          </p:cNvPr>
          <p:cNvGrpSpPr/>
          <p:nvPr/>
        </p:nvGrpSpPr>
        <p:grpSpPr>
          <a:xfrm>
            <a:off x="4600575" y="2590161"/>
            <a:ext cx="6629400" cy="2162814"/>
            <a:chOff x="903320" y="1985270"/>
            <a:chExt cx="4290531" cy="3943132"/>
          </a:xfrm>
        </p:grpSpPr>
        <p:sp>
          <p:nvSpPr>
            <p:cNvPr id="17" name="矩形 17">
              <a:extLst>
                <a:ext uri="{FF2B5EF4-FFF2-40B4-BE49-F238E27FC236}">
                  <a16:creationId xmlns:a16="http://schemas.microsoft.com/office/drawing/2014/main" id="{14B06FA7-F6AD-40DC-A7C7-D8C652B50153}"/>
                </a:ext>
              </a:extLst>
            </p:cNvPr>
            <p:cNvSpPr/>
            <p:nvPr/>
          </p:nvSpPr>
          <p:spPr>
            <a:xfrm>
              <a:off x="903320" y="1985270"/>
              <a:ext cx="4290531" cy="3568905"/>
            </a:xfrm>
            <a:custGeom>
              <a:avLst/>
              <a:gdLst>
                <a:gd name="connsiteX0" fmla="*/ 0 w 8217127"/>
                <a:gd name="connsiteY0" fmla="*/ 0 h 2082968"/>
                <a:gd name="connsiteX1" fmla="*/ 438247 w 8217127"/>
                <a:gd name="connsiteY1" fmla="*/ 0 h 2082968"/>
                <a:gd name="connsiteX2" fmla="*/ 1205179 w 8217127"/>
                <a:gd name="connsiteY2" fmla="*/ 0 h 2082968"/>
                <a:gd name="connsiteX3" fmla="*/ 1807768 w 8217127"/>
                <a:gd name="connsiteY3" fmla="*/ 0 h 2082968"/>
                <a:gd name="connsiteX4" fmla="*/ 2492529 w 8217127"/>
                <a:gd name="connsiteY4" fmla="*/ 0 h 2082968"/>
                <a:gd name="connsiteX5" fmla="*/ 3341632 w 8217127"/>
                <a:gd name="connsiteY5" fmla="*/ 0 h 2082968"/>
                <a:gd name="connsiteX6" fmla="*/ 3862050 w 8217127"/>
                <a:gd name="connsiteY6" fmla="*/ 0 h 2082968"/>
                <a:gd name="connsiteX7" fmla="*/ 4628982 w 8217127"/>
                <a:gd name="connsiteY7" fmla="*/ 0 h 2082968"/>
                <a:gd name="connsiteX8" fmla="*/ 5149400 w 8217127"/>
                <a:gd name="connsiteY8" fmla="*/ 0 h 2082968"/>
                <a:gd name="connsiteX9" fmla="*/ 5834160 w 8217127"/>
                <a:gd name="connsiteY9" fmla="*/ 0 h 2082968"/>
                <a:gd name="connsiteX10" fmla="*/ 6601092 w 8217127"/>
                <a:gd name="connsiteY10" fmla="*/ 0 h 2082968"/>
                <a:gd name="connsiteX11" fmla="*/ 7039339 w 8217127"/>
                <a:gd name="connsiteY11" fmla="*/ 0 h 2082968"/>
                <a:gd name="connsiteX12" fmla="*/ 7477586 w 8217127"/>
                <a:gd name="connsiteY12" fmla="*/ 0 h 2082968"/>
                <a:gd name="connsiteX13" fmla="*/ 8217127 w 8217127"/>
                <a:gd name="connsiteY13" fmla="*/ 0 h 2082968"/>
                <a:gd name="connsiteX14" fmla="*/ 8217127 w 8217127"/>
                <a:gd name="connsiteY14" fmla="*/ 694323 h 2082968"/>
                <a:gd name="connsiteX15" fmla="*/ 8217127 w 8217127"/>
                <a:gd name="connsiteY15" fmla="*/ 1409475 h 2082968"/>
                <a:gd name="connsiteX16" fmla="*/ 8217127 w 8217127"/>
                <a:gd name="connsiteY16" fmla="*/ 2082968 h 2082968"/>
                <a:gd name="connsiteX17" fmla="*/ 7450195 w 8217127"/>
                <a:gd name="connsiteY17" fmla="*/ 2082968 h 2082968"/>
                <a:gd name="connsiteX18" fmla="*/ 6683263 w 8217127"/>
                <a:gd name="connsiteY18" fmla="*/ 2082968 h 2082968"/>
                <a:gd name="connsiteX19" fmla="*/ 5998503 w 8217127"/>
                <a:gd name="connsiteY19" fmla="*/ 2082968 h 2082968"/>
                <a:gd name="connsiteX20" fmla="*/ 5149400 w 8217127"/>
                <a:gd name="connsiteY20" fmla="*/ 2082968 h 2082968"/>
                <a:gd name="connsiteX21" fmla="*/ 4300296 w 8217127"/>
                <a:gd name="connsiteY21" fmla="*/ 2082968 h 2082968"/>
                <a:gd name="connsiteX22" fmla="*/ 3533365 w 8217127"/>
                <a:gd name="connsiteY22" fmla="*/ 2082968 h 2082968"/>
                <a:gd name="connsiteX23" fmla="*/ 2766433 w 8217127"/>
                <a:gd name="connsiteY23" fmla="*/ 2082968 h 2082968"/>
                <a:gd name="connsiteX24" fmla="*/ 1999501 w 8217127"/>
                <a:gd name="connsiteY24" fmla="*/ 2082968 h 2082968"/>
                <a:gd name="connsiteX25" fmla="*/ 1479083 w 8217127"/>
                <a:gd name="connsiteY25" fmla="*/ 2082968 h 2082968"/>
                <a:gd name="connsiteX26" fmla="*/ 629980 w 8217127"/>
                <a:gd name="connsiteY26" fmla="*/ 2082968 h 2082968"/>
                <a:gd name="connsiteX27" fmla="*/ 0 w 8217127"/>
                <a:gd name="connsiteY27" fmla="*/ 2082968 h 2082968"/>
                <a:gd name="connsiteX28" fmla="*/ 0 w 8217127"/>
                <a:gd name="connsiteY28" fmla="*/ 1451134 h 2082968"/>
                <a:gd name="connsiteX29" fmla="*/ 0 w 8217127"/>
                <a:gd name="connsiteY29" fmla="*/ 735982 h 2082968"/>
                <a:gd name="connsiteX30" fmla="*/ 0 w 8217127"/>
                <a:gd name="connsiteY30" fmla="*/ 0 h 2082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8217127" h="2082968" fill="none" extrusionOk="0">
                  <a:moveTo>
                    <a:pt x="0" y="0"/>
                  </a:moveTo>
                  <a:cubicBezTo>
                    <a:pt x="165807" y="-11351"/>
                    <a:pt x="335355" y="-18385"/>
                    <a:pt x="438247" y="0"/>
                  </a:cubicBezTo>
                  <a:cubicBezTo>
                    <a:pt x="541139" y="18385"/>
                    <a:pt x="941177" y="5216"/>
                    <a:pt x="1205179" y="0"/>
                  </a:cubicBezTo>
                  <a:cubicBezTo>
                    <a:pt x="1469181" y="-5216"/>
                    <a:pt x="1632811" y="-76"/>
                    <a:pt x="1807768" y="0"/>
                  </a:cubicBezTo>
                  <a:cubicBezTo>
                    <a:pt x="1982725" y="76"/>
                    <a:pt x="2226002" y="-18539"/>
                    <a:pt x="2492529" y="0"/>
                  </a:cubicBezTo>
                  <a:cubicBezTo>
                    <a:pt x="2759056" y="18539"/>
                    <a:pt x="3152301" y="-36213"/>
                    <a:pt x="3341632" y="0"/>
                  </a:cubicBezTo>
                  <a:cubicBezTo>
                    <a:pt x="3530963" y="36213"/>
                    <a:pt x="3604474" y="10004"/>
                    <a:pt x="3862050" y="0"/>
                  </a:cubicBezTo>
                  <a:cubicBezTo>
                    <a:pt x="4119626" y="-10004"/>
                    <a:pt x="4349913" y="-23535"/>
                    <a:pt x="4628982" y="0"/>
                  </a:cubicBezTo>
                  <a:cubicBezTo>
                    <a:pt x="4908051" y="23535"/>
                    <a:pt x="5032886" y="-20516"/>
                    <a:pt x="5149400" y="0"/>
                  </a:cubicBezTo>
                  <a:cubicBezTo>
                    <a:pt x="5265914" y="20516"/>
                    <a:pt x="5509209" y="21396"/>
                    <a:pt x="5834160" y="0"/>
                  </a:cubicBezTo>
                  <a:cubicBezTo>
                    <a:pt x="6159111" y="-21396"/>
                    <a:pt x="6330349" y="2551"/>
                    <a:pt x="6601092" y="0"/>
                  </a:cubicBezTo>
                  <a:cubicBezTo>
                    <a:pt x="6871835" y="-2551"/>
                    <a:pt x="6902166" y="-12371"/>
                    <a:pt x="7039339" y="0"/>
                  </a:cubicBezTo>
                  <a:cubicBezTo>
                    <a:pt x="7176512" y="12371"/>
                    <a:pt x="7381142" y="3983"/>
                    <a:pt x="7477586" y="0"/>
                  </a:cubicBezTo>
                  <a:cubicBezTo>
                    <a:pt x="7574030" y="-3983"/>
                    <a:pt x="7982421" y="10778"/>
                    <a:pt x="8217127" y="0"/>
                  </a:cubicBezTo>
                  <a:cubicBezTo>
                    <a:pt x="8188520" y="146386"/>
                    <a:pt x="8199076" y="474205"/>
                    <a:pt x="8217127" y="694323"/>
                  </a:cubicBezTo>
                  <a:cubicBezTo>
                    <a:pt x="8235178" y="914441"/>
                    <a:pt x="8197971" y="1208093"/>
                    <a:pt x="8217127" y="1409475"/>
                  </a:cubicBezTo>
                  <a:cubicBezTo>
                    <a:pt x="8236283" y="1610857"/>
                    <a:pt x="8246131" y="1868827"/>
                    <a:pt x="8217127" y="2082968"/>
                  </a:cubicBezTo>
                  <a:cubicBezTo>
                    <a:pt x="8004395" y="2088476"/>
                    <a:pt x="7779173" y="2088059"/>
                    <a:pt x="7450195" y="2082968"/>
                  </a:cubicBezTo>
                  <a:cubicBezTo>
                    <a:pt x="7121217" y="2077877"/>
                    <a:pt x="6915516" y="2091793"/>
                    <a:pt x="6683263" y="2082968"/>
                  </a:cubicBezTo>
                  <a:cubicBezTo>
                    <a:pt x="6451010" y="2074143"/>
                    <a:pt x="6220862" y="2072168"/>
                    <a:pt x="5998503" y="2082968"/>
                  </a:cubicBezTo>
                  <a:cubicBezTo>
                    <a:pt x="5776144" y="2093768"/>
                    <a:pt x="5535617" y="2093861"/>
                    <a:pt x="5149400" y="2082968"/>
                  </a:cubicBezTo>
                  <a:cubicBezTo>
                    <a:pt x="4763183" y="2072075"/>
                    <a:pt x="4482481" y="2059538"/>
                    <a:pt x="4300296" y="2082968"/>
                  </a:cubicBezTo>
                  <a:cubicBezTo>
                    <a:pt x="4118111" y="2106398"/>
                    <a:pt x="3811430" y="2105950"/>
                    <a:pt x="3533365" y="2082968"/>
                  </a:cubicBezTo>
                  <a:cubicBezTo>
                    <a:pt x="3255300" y="2059986"/>
                    <a:pt x="3004863" y="2087443"/>
                    <a:pt x="2766433" y="2082968"/>
                  </a:cubicBezTo>
                  <a:cubicBezTo>
                    <a:pt x="2528003" y="2078493"/>
                    <a:pt x="2259600" y="2088318"/>
                    <a:pt x="1999501" y="2082968"/>
                  </a:cubicBezTo>
                  <a:cubicBezTo>
                    <a:pt x="1739402" y="2077618"/>
                    <a:pt x="1642132" y="2057842"/>
                    <a:pt x="1479083" y="2082968"/>
                  </a:cubicBezTo>
                  <a:cubicBezTo>
                    <a:pt x="1316034" y="2108094"/>
                    <a:pt x="1042108" y="2096383"/>
                    <a:pt x="629980" y="2082968"/>
                  </a:cubicBezTo>
                  <a:cubicBezTo>
                    <a:pt x="217852" y="2069553"/>
                    <a:pt x="211415" y="2065280"/>
                    <a:pt x="0" y="2082968"/>
                  </a:cubicBezTo>
                  <a:cubicBezTo>
                    <a:pt x="18302" y="1771738"/>
                    <a:pt x="13700" y="1586819"/>
                    <a:pt x="0" y="1451134"/>
                  </a:cubicBezTo>
                  <a:cubicBezTo>
                    <a:pt x="-13700" y="1315449"/>
                    <a:pt x="-25792" y="953296"/>
                    <a:pt x="0" y="735982"/>
                  </a:cubicBezTo>
                  <a:cubicBezTo>
                    <a:pt x="25792" y="518668"/>
                    <a:pt x="-2570" y="160513"/>
                    <a:pt x="0" y="0"/>
                  </a:cubicBezTo>
                  <a:close/>
                </a:path>
                <a:path w="8217127" h="2082968" stroke="0" extrusionOk="0">
                  <a:moveTo>
                    <a:pt x="0" y="0"/>
                  </a:moveTo>
                  <a:cubicBezTo>
                    <a:pt x="141477" y="25393"/>
                    <a:pt x="325336" y="25499"/>
                    <a:pt x="602589" y="0"/>
                  </a:cubicBezTo>
                  <a:cubicBezTo>
                    <a:pt x="879842" y="-25499"/>
                    <a:pt x="923946" y="-16545"/>
                    <a:pt x="1040836" y="0"/>
                  </a:cubicBezTo>
                  <a:cubicBezTo>
                    <a:pt x="1157726" y="16545"/>
                    <a:pt x="1496800" y="34351"/>
                    <a:pt x="1889939" y="0"/>
                  </a:cubicBezTo>
                  <a:cubicBezTo>
                    <a:pt x="2283078" y="-34351"/>
                    <a:pt x="2316137" y="-6160"/>
                    <a:pt x="2492529" y="0"/>
                  </a:cubicBezTo>
                  <a:cubicBezTo>
                    <a:pt x="2668921" y="6160"/>
                    <a:pt x="2958116" y="442"/>
                    <a:pt x="3095118" y="0"/>
                  </a:cubicBezTo>
                  <a:cubicBezTo>
                    <a:pt x="3232120" y="-442"/>
                    <a:pt x="3609253" y="-24588"/>
                    <a:pt x="3944221" y="0"/>
                  </a:cubicBezTo>
                  <a:cubicBezTo>
                    <a:pt x="4279189" y="24588"/>
                    <a:pt x="4236165" y="-22617"/>
                    <a:pt x="4464639" y="0"/>
                  </a:cubicBezTo>
                  <a:cubicBezTo>
                    <a:pt x="4693113" y="22617"/>
                    <a:pt x="5117640" y="-39846"/>
                    <a:pt x="5313742" y="0"/>
                  </a:cubicBezTo>
                  <a:cubicBezTo>
                    <a:pt x="5509844" y="39846"/>
                    <a:pt x="5848307" y="-14511"/>
                    <a:pt x="6162845" y="0"/>
                  </a:cubicBezTo>
                  <a:cubicBezTo>
                    <a:pt x="6477383" y="14511"/>
                    <a:pt x="6525207" y="-19172"/>
                    <a:pt x="6847606" y="0"/>
                  </a:cubicBezTo>
                  <a:cubicBezTo>
                    <a:pt x="7170005" y="19172"/>
                    <a:pt x="7631187" y="-32623"/>
                    <a:pt x="8217127" y="0"/>
                  </a:cubicBezTo>
                  <a:cubicBezTo>
                    <a:pt x="8216139" y="321265"/>
                    <a:pt x="8191967" y="434936"/>
                    <a:pt x="8217127" y="673493"/>
                  </a:cubicBezTo>
                  <a:cubicBezTo>
                    <a:pt x="8242287" y="912050"/>
                    <a:pt x="8223218" y="1145314"/>
                    <a:pt x="8217127" y="1305327"/>
                  </a:cubicBezTo>
                  <a:cubicBezTo>
                    <a:pt x="8211036" y="1465340"/>
                    <a:pt x="8214463" y="1884299"/>
                    <a:pt x="8217127" y="2082968"/>
                  </a:cubicBezTo>
                  <a:cubicBezTo>
                    <a:pt x="8017538" y="2103313"/>
                    <a:pt x="7738561" y="2057107"/>
                    <a:pt x="7532366" y="2082968"/>
                  </a:cubicBezTo>
                  <a:cubicBezTo>
                    <a:pt x="7326171" y="2108829"/>
                    <a:pt x="7101841" y="2114235"/>
                    <a:pt x="6847606" y="2082968"/>
                  </a:cubicBezTo>
                  <a:cubicBezTo>
                    <a:pt x="6593371" y="2051701"/>
                    <a:pt x="6281648" y="2066742"/>
                    <a:pt x="5998503" y="2082968"/>
                  </a:cubicBezTo>
                  <a:cubicBezTo>
                    <a:pt x="5715358" y="2099194"/>
                    <a:pt x="5654370" y="2116098"/>
                    <a:pt x="5313742" y="2082968"/>
                  </a:cubicBezTo>
                  <a:cubicBezTo>
                    <a:pt x="4973114" y="2049838"/>
                    <a:pt x="5033007" y="2065466"/>
                    <a:pt x="4875495" y="2082968"/>
                  </a:cubicBezTo>
                  <a:cubicBezTo>
                    <a:pt x="4717983" y="2100470"/>
                    <a:pt x="4522994" y="2060464"/>
                    <a:pt x="4355077" y="2082968"/>
                  </a:cubicBezTo>
                  <a:cubicBezTo>
                    <a:pt x="4187160" y="2105472"/>
                    <a:pt x="3774603" y="2115582"/>
                    <a:pt x="3505974" y="2082968"/>
                  </a:cubicBezTo>
                  <a:cubicBezTo>
                    <a:pt x="3237345" y="2050354"/>
                    <a:pt x="3006356" y="2092643"/>
                    <a:pt x="2821214" y="2082968"/>
                  </a:cubicBezTo>
                  <a:cubicBezTo>
                    <a:pt x="2636072" y="2073293"/>
                    <a:pt x="2427983" y="2078359"/>
                    <a:pt x="2300796" y="2082968"/>
                  </a:cubicBezTo>
                  <a:cubicBezTo>
                    <a:pt x="2173609" y="2087577"/>
                    <a:pt x="1938306" y="2062093"/>
                    <a:pt x="1616035" y="2082968"/>
                  </a:cubicBezTo>
                  <a:cubicBezTo>
                    <a:pt x="1293764" y="2103843"/>
                    <a:pt x="1392761" y="2076539"/>
                    <a:pt x="1177788" y="2082968"/>
                  </a:cubicBezTo>
                  <a:cubicBezTo>
                    <a:pt x="962815" y="2089397"/>
                    <a:pt x="899823" y="2100686"/>
                    <a:pt x="739541" y="2082968"/>
                  </a:cubicBezTo>
                  <a:cubicBezTo>
                    <a:pt x="579259" y="2065250"/>
                    <a:pt x="149113" y="2084780"/>
                    <a:pt x="0" y="2082968"/>
                  </a:cubicBezTo>
                  <a:cubicBezTo>
                    <a:pt x="-8846" y="1832357"/>
                    <a:pt x="-29383" y="1612072"/>
                    <a:pt x="0" y="1430305"/>
                  </a:cubicBezTo>
                  <a:cubicBezTo>
                    <a:pt x="29383" y="1248538"/>
                    <a:pt x="-28255" y="949635"/>
                    <a:pt x="0" y="694323"/>
                  </a:cubicBezTo>
                  <a:cubicBezTo>
                    <a:pt x="28255" y="439011"/>
                    <a:pt x="5768" y="188081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0000"/>
              </a:schemeClr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64号-萌趣软糖体"/>
                <a:cs typeface="Calibri" panose="020F050202020403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93B1E06-D4E2-4F41-9473-51D929A44CEB}"/>
                </a:ext>
              </a:extLst>
            </p:cNvPr>
            <p:cNvSpPr txBox="1"/>
            <p:nvPr/>
          </p:nvSpPr>
          <p:spPr>
            <a:xfrm>
              <a:off x="1056566" y="2204576"/>
              <a:ext cx="4137285" cy="3723826"/>
            </a:xfrm>
            <a:prstGeom prst="rect">
              <a:avLst/>
            </a:prstGeom>
            <a:noFill/>
          </p:spPr>
          <p:txBody>
            <a:bodyPr wrap="square" lIns="0" tIns="0" rtlCol="0">
              <a:spAutoFit/>
            </a:bodyPr>
            <a:lstStyle/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nl-NL" sz="28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Gợi ý thành công có thể là: giải được bài toán khó, được cô khen bài làm tốt, giúp đỡ được 1 ai đó hay khắc phục được lỗi hay điểm yếu của mình</a:t>
              </a:r>
              <a:endParaRPr lang="en-US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4BDD9DC-D1A7-4E79-AE4A-09E02EAAB813}"/>
              </a:ext>
            </a:extLst>
          </p:cNvPr>
          <p:cNvGrpSpPr/>
          <p:nvPr/>
        </p:nvGrpSpPr>
        <p:grpSpPr>
          <a:xfrm>
            <a:off x="4619625" y="4885685"/>
            <a:ext cx="6877050" cy="932859"/>
            <a:chOff x="903320" y="1985272"/>
            <a:chExt cx="4290531" cy="1469477"/>
          </a:xfrm>
        </p:grpSpPr>
        <p:sp>
          <p:nvSpPr>
            <p:cNvPr id="25" name="矩形 17">
              <a:extLst>
                <a:ext uri="{FF2B5EF4-FFF2-40B4-BE49-F238E27FC236}">
                  <a16:creationId xmlns:a16="http://schemas.microsoft.com/office/drawing/2014/main" id="{D7D62956-0AAA-408E-9D02-7F7245CEFD1D}"/>
                </a:ext>
              </a:extLst>
            </p:cNvPr>
            <p:cNvSpPr/>
            <p:nvPr/>
          </p:nvSpPr>
          <p:spPr>
            <a:xfrm>
              <a:off x="903320" y="1985272"/>
              <a:ext cx="4290531" cy="1377717"/>
            </a:xfrm>
            <a:custGeom>
              <a:avLst/>
              <a:gdLst>
                <a:gd name="connsiteX0" fmla="*/ 0 w 8217127"/>
                <a:gd name="connsiteY0" fmla="*/ 0 h 2082968"/>
                <a:gd name="connsiteX1" fmla="*/ 438247 w 8217127"/>
                <a:gd name="connsiteY1" fmla="*/ 0 h 2082968"/>
                <a:gd name="connsiteX2" fmla="*/ 1205179 w 8217127"/>
                <a:gd name="connsiteY2" fmla="*/ 0 h 2082968"/>
                <a:gd name="connsiteX3" fmla="*/ 1807768 w 8217127"/>
                <a:gd name="connsiteY3" fmla="*/ 0 h 2082968"/>
                <a:gd name="connsiteX4" fmla="*/ 2492529 w 8217127"/>
                <a:gd name="connsiteY4" fmla="*/ 0 h 2082968"/>
                <a:gd name="connsiteX5" fmla="*/ 3341632 w 8217127"/>
                <a:gd name="connsiteY5" fmla="*/ 0 h 2082968"/>
                <a:gd name="connsiteX6" fmla="*/ 3862050 w 8217127"/>
                <a:gd name="connsiteY6" fmla="*/ 0 h 2082968"/>
                <a:gd name="connsiteX7" fmla="*/ 4628982 w 8217127"/>
                <a:gd name="connsiteY7" fmla="*/ 0 h 2082968"/>
                <a:gd name="connsiteX8" fmla="*/ 5149400 w 8217127"/>
                <a:gd name="connsiteY8" fmla="*/ 0 h 2082968"/>
                <a:gd name="connsiteX9" fmla="*/ 5834160 w 8217127"/>
                <a:gd name="connsiteY9" fmla="*/ 0 h 2082968"/>
                <a:gd name="connsiteX10" fmla="*/ 6601092 w 8217127"/>
                <a:gd name="connsiteY10" fmla="*/ 0 h 2082968"/>
                <a:gd name="connsiteX11" fmla="*/ 7039339 w 8217127"/>
                <a:gd name="connsiteY11" fmla="*/ 0 h 2082968"/>
                <a:gd name="connsiteX12" fmla="*/ 7477586 w 8217127"/>
                <a:gd name="connsiteY12" fmla="*/ 0 h 2082968"/>
                <a:gd name="connsiteX13" fmla="*/ 8217127 w 8217127"/>
                <a:gd name="connsiteY13" fmla="*/ 0 h 2082968"/>
                <a:gd name="connsiteX14" fmla="*/ 8217127 w 8217127"/>
                <a:gd name="connsiteY14" fmla="*/ 694323 h 2082968"/>
                <a:gd name="connsiteX15" fmla="*/ 8217127 w 8217127"/>
                <a:gd name="connsiteY15" fmla="*/ 1409475 h 2082968"/>
                <a:gd name="connsiteX16" fmla="*/ 8217127 w 8217127"/>
                <a:gd name="connsiteY16" fmla="*/ 2082968 h 2082968"/>
                <a:gd name="connsiteX17" fmla="*/ 7450195 w 8217127"/>
                <a:gd name="connsiteY17" fmla="*/ 2082968 h 2082968"/>
                <a:gd name="connsiteX18" fmla="*/ 6683263 w 8217127"/>
                <a:gd name="connsiteY18" fmla="*/ 2082968 h 2082968"/>
                <a:gd name="connsiteX19" fmla="*/ 5998503 w 8217127"/>
                <a:gd name="connsiteY19" fmla="*/ 2082968 h 2082968"/>
                <a:gd name="connsiteX20" fmla="*/ 5149400 w 8217127"/>
                <a:gd name="connsiteY20" fmla="*/ 2082968 h 2082968"/>
                <a:gd name="connsiteX21" fmla="*/ 4300296 w 8217127"/>
                <a:gd name="connsiteY21" fmla="*/ 2082968 h 2082968"/>
                <a:gd name="connsiteX22" fmla="*/ 3533365 w 8217127"/>
                <a:gd name="connsiteY22" fmla="*/ 2082968 h 2082968"/>
                <a:gd name="connsiteX23" fmla="*/ 2766433 w 8217127"/>
                <a:gd name="connsiteY23" fmla="*/ 2082968 h 2082968"/>
                <a:gd name="connsiteX24" fmla="*/ 1999501 w 8217127"/>
                <a:gd name="connsiteY24" fmla="*/ 2082968 h 2082968"/>
                <a:gd name="connsiteX25" fmla="*/ 1479083 w 8217127"/>
                <a:gd name="connsiteY25" fmla="*/ 2082968 h 2082968"/>
                <a:gd name="connsiteX26" fmla="*/ 629980 w 8217127"/>
                <a:gd name="connsiteY26" fmla="*/ 2082968 h 2082968"/>
                <a:gd name="connsiteX27" fmla="*/ 0 w 8217127"/>
                <a:gd name="connsiteY27" fmla="*/ 2082968 h 2082968"/>
                <a:gd name="connsiteX28" fmla="*/ 0 w 8217127"/>
                <a:gd name="connsiteY28" fmla="*/ 1451134 h 2082968"/>
                <a:gd name="connsiteX29" fmla="*/ 0 w 8217127"/>
                <a:gd name="connsiteY29" fmla="*/ 735982 h 2082968"/>
                <a:gd name="connsiteX30" fmla="*/ 0 w 8217127"/>
                <a:gd name="connsiteY30" fmla="*/ 0 h 2082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8217127" h="2082968" fill="none" extrusionOk="0">
                  <a:moveTo>
                    <a:pt x="0" y="0"/>
                  </a:moveTo>
                  <a:cubicBezTo>
                    <a:pt x="165807" y="-11351"/>
                    <a:pt x="335355" y="-18385"/>
                    <a:pt x="438247" y="0"/>
                  </a:cubicBezTo>
                  <a:cubicBezTo>
                    <a:pt x="541139" y="18385"/>
                    <a:pt x="941177" y="5216"/>
                    <a:pt x="1205179" y="0"/>
                  </a:cubicBezTo>
                  <a:cubicBezTo>
                    <a:pt x="1469181" y="-5216"/>
                    <a:pt x="1632811" y="-76"/>
                    <a:pt x="1807768" y="0"/>
                  </a:cubicBezTo>
                  <a:cubicBezTo>
                    <a:pt x="1982725" y="76"/>
                    <a:pt x="2226002" y="-18539"/>
                    <a:pt x="2492529" y="0"/>
                  </a:cubicBezTo>
                  <a:cubicBezTo>
                    <a:pt x="2759056" y="18539"/>
                    <a:pt x="3152301" y="-36213"/>
                    <a:pt x="3341632" y="0"/>
                  </a:cubicBezTo>
                  <a:cubicBezTo>
                    <a:pt x="3530963" y="36213"/>
                    <a:pt x="3604474" y="10004"/>
                    <a:pt x="3862050" y="0"/>
                  </a:cubicBezTo>
                  <a:cubicBezTo>
                    <a:pt x="4119626" y="-10004"/>
                    <a:pt x="4349913" y="-23535"/>
                    <a:pt x="4628982" y="0"/>
                  </a:cubicBezTo>
                  <a:cubicBezTo>
                    <a:pt x="4908051" y="23535"/>
                    <a:pt x="5032886" y="-20516"/>
                    <a:pt x="5149400" y="0"/>
                  </a:cubicBezTo>
                  <a:cubicBezTo>
                    <a:pt x="5265914" y="20516"/>
                    <a:pt x="5509209" y="21396"/>
                    <a:pt x="5834160" y="0"/>
                  </a:cubicBezTo>
                  <a:cubicBezTo>
                    <a:pt x="6159111" y="-21396"/>
                    <a:pt x="6330349" y="2551"/>
                    <a:pt x="6601092" y="0"/>
                  </a:cubicBezTo>
                  <a:cubicBezTo>
                    <a:pt x="6871835" y="-2551"/>
                    <a:pt x="6902166" y="-12371"/>
                    <a:pt x="7039339" y="0"/>
                  </a:cubicBezTo>
                  <a:cubicBezTo>
                    <a:pt x="7176512" y="12371"/>
                    <a:pt x="7381142" y="3983"/>
                    <a:pt x="7477586" y="0"/>
                  </a:cubicBezTo>
                  <a:cubicBezTo>
                    <a:pt x="7574030" y="-3983"/>
                    <a:pt x="7982421" y="10778"/>
                    <a:pt x="8217127" y="0"/>
                  </a:cubicBezTo>
                  <a:cubicBezTo>
                    <a:pt x="8188520" y="146386"/>
                    <a:pt x="8199076" y="474205"/>
                    <a:pt x="8217127" y="694323"/>
                  </a:cubicBezTo>
                  <a:cubicBezTo>
                    <a:pt x="8235178" y="914441"/>
                    <a:pt x="8197971" y="1208093"/>
                    <a:pt x="8217127" y="1409475"/>
                  </a:cubicBezTo>
                  <a:cubicBezTo>
                    <a:pt x="8236283" y="1610857"/>
                    <a:pt x="8246131" y="1868827"/>
                    <a:pt x="8217127" y="2082968"/>
                  </a:cubicBezTo>
                  <a:cubicBezTo>
                    <a:pt x="8004395" y="2088476"/>
                    <a:pt x="7779173" y="2088059"/>
                    <a:pt x="7450195" y="2082968"/>
                  </a:cubicBezTo>
                  <a:cubicBezTo>
                    <a:pt x="7121217" y="2077877"/>
                    <a:pt x="6915516" y="2091793"/>
                    <a:pt x="6683263" y="2082968"/>
                  </a:cubicBezTo>
                  <a:cubicBezTo>
                    <a:pt x="6451010" y="2074143"/>
                    <a:pt x="6220862" y="2072168"/>
                    <a:pt x="5998503" y="2082968"/>
                  </a:cubicBezTo>
                  <a:cubicBezTo>
                    <a:pt x="5776144" y="2093768"/>
                    <a:pt x="5535617" y="2093861"/>
                    <a:pt x="5149400" y="2082968"/>
                  </a:cubicBezTo>
                  <a:cubicBezTo>
                    <a:pt x="4763183" y="2072075"/>
                    <a:pt x="4482481" y="2059538"/>
                    <a:pt x="4300296" y="2082968"/>
                  </a:cubicBezTo>
                  <a:cubicBezTo>
                    <a:pt x="4118111" y="2106398"/>
                    <a:pt x="3811430" y="2105950"/>
                    <a:pt x="3533365" y="2082968"/>
                  </a:cubicBezTo>
                  <a:cubicBezTo>
                    <a:pt x="3255300" y="2059986"/>
                    <a:pt x="3004863" y="2087443"/>
                    <a:pt x="2766433" y="2082968"/>
                  </a:cubicBezTo>
                  <a:cubicBezTo>
                    <a:pt x="2528003" y="2078493"/>
                    <a:pt x="2259600" y="2088318"/>
                    <a:pt x="1999501" y="2082968"/>
                  </a:cubicBezTo>
                  <a:cubicBezTo>
                    <a:pt x="1739402" y="2077618"/>
                    <a:pt x="1642132" y="2057842"/>
                    <a:pt x="1479083" y="2082968"/>
                  </a:cubicBezTo>
                  <a:cubicBezTo>
                    <a:pt x="1316034" y="2108094"/>
                    <a:pt x="1042108" y="2096383"/>
                    <a:pt x="629980" y="2082968"/>
                  </a:cubicBezTo>
                  <a:cubicBezTo>
                    <a:pt x="217852" y="2069553"/>
                    <a:pt x="211415" y="2065280"/>
                    <a:pt x="0" y="2082968"/>
                  </a:cubicBezTo>
                  <a:cubicBezTo>
                    <a:pt x="18302" y="1771738"/>
                    <a:pt x="13700" y="1586819"/>
                    <a:pt x="0" y="1451134"/>
                  </a:cubicBezTo>
                  <a:cubicBezTo>
                    <a:pt x="-13700" y="1315449"/>
                    <a:pt x="-25792" y="953296"/>
                    <a:pt x="0" y="735982"/>
                  </a:cubicBezTo>
                  <a:cubicBezTo>
                    <a:pt x="25792" y="518668"/>
                    <a:pt x="-2570" y="160513"/>
                    <a:pt x="0" y="0"/>
                  </a:cubicBezTo>
                  <a:close/>
                </a:path>
                <a:path w="8217127" h="2082968" stroke="0" extrusionOk="0">
                  <a:moveTo>
                    <a:pt x="0" y="0"/>
                  </a:moveTo>
                  <a:cubicBezTo>
                    <a:pt x="141477" y="25393"/>
                    <a:pt x="325336" y="25499"/>
                    <a:pt x="602589" y="0"/>
                  </a:cubicBezTo>
                  <a:cubicBezTo>
                    <a:pt x="879842" y="-25499"/>
                    <a:pt x="923946" y="-16545"/>
                    <a:pt x="1040836" y="0"/>
                  </a:cubicBezTo>
                  <a:cubicBezTo>
                    <a:pt x="1157726" y="16545"/>
                    <a:pt x="1496800" y="34351"/>
                    <a:pt x="1889939" y="0"/>
                  </a:cubicBezTo>
                  <a:cubicBezTo>
                    <a:pt x="2283078" y="-34351"/>
                    <a:pt x="2316137" y="-6160"/>
                    <a:pt x="2492529" y="0"/>
                  </a:cubicBezTo>
                  <a:cubicBezTo>
                    <a:pt x="2668921" y="6160"/>
                    <a:pt x="2958116" y="442"/>
                    <a:pt x="3095118" y="0"/>
                  </a:cubicBezTo>
                  <a:cubicBezTo>
                    <a:pt x="3232120" y="-442"/>
                    <a:pt x="3609253" y="-24588"/>
                    <a:pt x="3944221" y="0"/>
                  </a:cubicBezTo>
                  <a:cubicBezTo>
                    <a:pt x="4279189" y="24588"/>
                    <a:pt x="4236165" y="-22617"/>
                    <a:pt x="4464639" y="0"/>
                  </a:cubicBezTo>
                  <a:cubicBezTo>
                    <a:pt x="4693113" y="22617"/>
                    <a:pt x="5117640" y="-39846"/>
                    <a:pt x="5313742" y="0"/>
                  </a:cubicBezTo>
                  <a:cubicBezTo>
                    <a:pt x="5509844" y="39846"/>
                    <a:pt x="5848307" y="-14511"/>
                    <a:pt x="6162845" y="0"/>
                  </a:cubicBezTo>
                  <a:cubicBezTo>
                    <a:pt x="6477383" y="14511"/>
                    <a:pt x="6525207" y="-19172"/>
                    <a:pt x="6847606" y="0"/>
                  </a:cubicBezTo>
                  <a:cubicBezTo>
                    <a:pt x="7170005" y="19172"/>
                    <a:pt x="7631187" y="-32623"/>
                    <a:pt x="8217127" y="0"/>
                  </a:cubicBezTo>
                  <a:cubicBezTo>
                    <a:pt x="8216139" y="321265"/>
                    <a:pt x="8191967" y="434936"/>
                    <a:pt x="8217127" y="673493"/>
                  </a:cubicBezTo>
                  <a:cubicBezTo>
                    <a:pt x="8242287" y="912050"/>
                    <a:pt x="8223218" y="1145314"/>
                    <a:pt x="8217127" y="1305327"/>
                  </a:cubicBezTo>
                  <a:cubicBezTo>
                    <a:pt x="8211036" y="1465340"/>
                    <a:pt x="8214463" y="1884299"/>
                    <a:pt x="8217127" y="2082968"/>
                  </a:cubicBezTo>
                  <a:cubicBezTo>
                    <a:pt x="8017538" y="2103313"/>
                    <a:pt x="7738561" y="2057107"/>
                    <a:pt x="7532366" y="2082968"/>
                  </a:cubicBezTo>
                  <a:cubicBezTo>
                    <a:pt x="7326171" y="2108829"/>
                    <a:pt x="7101841" y="2114235"/>
                    <a:pt x="6847606" y="2082968"/>
                  </a:cubicBezTo>
                  <a:cubicBezTo>
                    <a:pt x="6593371" y="2051701"/>
                    <a:pt x="6281648" y="2066742"/>
                    <a:pt x="5998503" y="2082968"/>
                  </a:cubicBezTo>
                  <a:cubicBezTo>
                    <a:pt x="5715358" y="2099194"/>
                    <a:pt x="5654370" y="2116098"/>
                    <a:pt x="5313742" y="2082968"/>
                  </a:cubicBezTo>
                  <a:cubicBezTo>
                    <a:pt x="4973114" y="2049838"/>
                    <a:pt x="5033007" y="2065466"/>
                    <a:pt x="4875495" y="2082968"/>
                  </a:cubicBezTo>
                  <a:cubicBezTo>
                    <a:pt x="4717983" y="2100470"/>
                    <a:pt x="4522994" y="2060464"/>
                    <a:pt x="4355077" y="2082968"/>
                  </a:cubicBezTo>
                  <a:cubicBezTo>
                    <a:pt x="4187160" y="2105472"/>
                    <a:pt x="3774603" y="2115582"/>
                    <a:pt x="3505974" y="2082968"/>
                  </a:cubicBezTo>
                  <a:cubicBezTo>
                    <a:pt x="3237345" y="2050354"/>
                    <a:pt x="3006356" y="2092643"/>
                    <a:pt x="2821214" y="2082968"/>
                  </a:cubicBezTo>
                  <a:cubicBezTo>
                    <a:pt x="2636072" y="2073293"/>
                    <a:pt x="2427983" y="2078359"/>
                    <a:pt x="2300796" y="2082968"/>
                  </a:cubicBezTo>
                  <a:cubicBezTo>
                    <a:pt x="2173609" y="2087577"/>
                    <a:pt x="1938306" y="2062093"/>
                    <a:pt x="1616035" y="2082968"/>
                  </a:cubicBezTo>
                  <a:cubicBezTo>
                    <a:pt x="1293764" y="2103843"/>
                    <a:pt x="1392761" y="2076539"/>
                    <a:pt x="1177788" y="2082968"/>
                  </a:cubicBezTo>
                  <a:cubicBezTo>
                    <a:pt x="962815" y="2089397"/>
                    <a:pt x="899823" y="2100686"/>
                    <a:pt x="739541" y="2082968"/>
                  </a:cubicBezTo>
                  <a:cubicBezTo>
                    <a:pt x="579259" y="2065250"/>
                    <a:pt x="149113" y="2084780"/>
                    <a:pt x="0" y="2082968"/>
                  </a:cubicBezTo>
                  <a:cubicBezTo>
                    <a:pt x="-8846" y="1832357"/>
                    <a:pt x="-29383" y="1612072"/>
                    <a:pt x="0" y="1430305"/>
                  </a:cubicBezTo>
                  <a:cubicBezTo>
                    <a:pt x="29383" y="1248538"/>
                    <a:pt x="-28255" y="949635"/>
                    <a:pt x="0" y="694323"/>
                  </a:cubicBezTo>
                  <a:cubicBezTo>
                    <a:pt x="28255" y="439011"/>
                    <a:pt x="5768" y="188081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0000"/>
              </a:schemeClr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64号-萌趣软糖体"/>
                <a:cs typeface="Calibri" panose="020F0502020204030204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34E1B65-730A-4614-A23E-DC9BEDE1AF3D}"/>
                </a:ext>
              </a:extLst>
            </p:cNvPr>
            <p:cNvSpPr txBox="1"/>
            <p:nvPr/>
          </p:nvSpPr>
          <p:spPr>
            <a:xfrm>
              <a:off x="1032796" y="2024524"/>
              <a:ext cx="4149170" cy="1430225"/>
            </a:xfrm>
            <a:prstGeom prst="rect">
              <a:avLst/>
            </a:prstGeom>
            <a:noFill/>
          </p:spPr>
          <p:txBody>
            <a:bodyPr wrap="square" lIns="0" tIns="0" rtlCol="0">
              <a:spAutoFit/>
            </a:bodyPr>
            <a:lstStyle/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nl-NL" sz="2800" b="1" dirty="0"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C</a:t>
              </a:r>
              <a:r>
                <a:rPr lang="nl-NL" sz="28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ác thành viên trong lớp nhận xét trao giải cho nhóm có nhiều thành công nhất.</a:t>
              </a:r>
              <a:endParaRPr lang="en-US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76646DEB-2299-43F6-A6C3-76736EFB18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0475" y="-538355"/>
            <a:ext cx="4007959" cy="729034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E6BF15C-A4B6-4F22-91B4-5918C539544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04" t="17838" r="16314" b="7092"/>
          <a:stretch/>
        </p:blipFill>
        <p:spPr>
          <a:xfrm>
            <a:off x="-27500" y="106014"/>
            <a:ext cx="12247000" cy="675198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1788725-D5CE-42AE-983D-13E8D098AA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7180" y="687997"/>
            <a:ext cx="6650182" cy="332509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B662D294-4738-42FA-8F5A-65F139AC54E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3994" y="2240542"/>
            <a:ext cx="3440873" cy="3740727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64FD8E76-469F-4147-8DF3-AAEBB21945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038" y="1429292"/>
            <a:ext cx="1858311" cy="374072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95911FB-1A5D-4686-AB36-99487526C3B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8104" y="4396690"/>
            <a:ext cx="2706831" cy="2619297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C6028529-2307-4E35-B215-4937DDFAA8B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" y="3196266"/>
            <a:ext cx="4914041" cy="3740727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D49A2346-CA93-4344-85D9-E25DD0531D5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0143" y="-370517"/>
            <a:ext cx="4163807" cy="2117028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05227F37-51F5-4D12-BF75-54609754382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2546" y="1395745"/>
            <a:ext cx="2706831" cy="1548245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D4C94B03-B9CE-4B0D-9130-2FB66B44837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9194" y="4750218"/>
            <a:ext cx="1460862" cy="146847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3AC3570-AD52-4B30-AAD6-FEBDF2C7C0A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768915" y="1953385"/>
            <a:ext cx="5950212" cy="212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036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76646DEB-2299-43F6-A6C3-76736EFB18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0475" y="-538355"/>
            <a:ext cx="4007959" cy="729034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E6BF15C-A4B6-4F22-91B4-5918C539544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04" t="17838" r="16314" b="7092"/>
          <a:stretch/>
        </p:blipFill>
        <p:spPr>
          <a:xfrm>
            <a:off x="-27500" y="106014"/>
            <a:ext cx="12247000" cy="675198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1788725-D5CE-42AE-983D-13E8D098AA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7180" y="687997"/>
            <a:ext cx="6650182" cy="332509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B662D294-4738-42FA-8F5A-65F139AC54E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3994" y="2240542"/>
            <a:ext cx="3440873" cy="3740727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64FD8E76-469F-4147-8DF3-AAEBB21945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038" y="1429292"/>
            <a:ext cx="1858311" cy="374072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95911FB-1A5D-4686-AB36-99487526C3B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8104" y="4396690"/>
            <a:ext cx="2706831" cy="2619297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C6028529-2307-4E35-B215-4937DDFAA8B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" y="3196266"/>
            <a:ext cx="4914041" cy="3740727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05227F37-51F5-4D12-BF75-54609754382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2546" y="1395745"/>
            <a:ext cx="2706831" cy="1548245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D4C94B03-B9CE-4B0D-9130-2FB66B44837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9194" y="4750218"/>
            <a:ext cx="1460862" cy="146847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69F2DFE-812E-4AE0-857F-B4B4D145065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56944" y="1453863"/>
            <a:ext cx="5773412" cy="74987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654F572-C12A-491C-9C1F-B5BCFD173CF6}"/>
              </a:ext>
            </a:extLst>
          </p:cNvPr>
          <p:cNvSpPr txBox="1"/>
          <p:nvPr/>
        </p:nvSpPr>
        <p:spPr>
          <a:xfrm>
            <a:off x="4095750" y="285750"/>
            <a:ext cx="43529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Thứ</a:t>
            </a:r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…..</a:t>
            </a:r>
            <a:r>
              <a:rPr lang="en-US" sz="2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…..</a:t>
            </a:r>
            <a:r>
              <a:rPr lang="en-US" sz="2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tháng</a:t>
            </a:r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….</a:t>
            </a:r>
            <a:r>
              <a:rPr lang="en-US" sz="2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năm</a:t>
            </a:r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8AA7B95-D8ED-484A-B5F3-9ED43049D2E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669148" y="2448599"/>
            <a:ext cx="6053853" cy="20179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272A3F3-4DC5-4799-BF0E-7DA0F585C50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611253" y="3883105"/>
            <a:ext cx="2645893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679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5ED61416-9B2E-49D1-882D-CDA71F0477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04" t="17838" r="16314" b="7092"/>
          <a:stretch/>
        </p:blipFill>
        <p:spPr>
          <a:xfrm>
            <a:off x="-27500" y="106014"/>
            <a:ext cx="12247000" cy="675198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31C3E686-95AB-4BCD-B6AD-BAB3ADE2F2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9050" y="-538355"/>
            <a:ext cx="4007959" cy="729034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3C6AFD5-2045-4249-9D81-6071414DE4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7180" y="687997"/>
            <a:ext cx="6650182" cy="332509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BA3B4B4-B639-4C85-9589-B57F3F17CA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633" y="2754422"/>
            <a:ext cx="1858311" cy="374072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534077B-3DB1-498F-9536-53282CCFEC6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8104" y="4396690"/>
            <a:ext cx="2706831" cy="261929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48A5E632-C12E-4F17-99A2-8CDBBC6200E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0143" y="-370517"/>
            <a:ext cx="4163807" cy="211702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9BFFE73B-EE14-4C53-AEEB-7652B38D21B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2546" y="1395745"/>
            <a:ext cx="2706831" cy="154824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F1AE763-BE62-42E1-B69B-C94A146BC5E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473" y="438899"/>
            <a:ext cx="7559055" cy="641910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8AA4C189-876E-46E7-B75D-20A3737B81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63091" y="-795192"/>
            <a:ext cx="4007959" cy="729034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2FB34A5-9AD9-4A47-95B7-9BD27776312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99941" y="990068"/>
            <a:ext cx="4096867" cy="3487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258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D7040381-9E4C-4C47-9459-7B953A2225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04" t="17838" r="16314" b="7092"/>
          <a:stretch/>
        </p:blipFill>
        <p:spPr>
          <a:xfrm>
            <a:off x="-27500" y="106014"/>
            <a:ext cx="12247000" cy="6751986"/>
          </a:xfrm>
          <a:prstGeom prst="rect">
            <a:avLst/>
          </a:prstGeom>
        </p:spPr>
      </p:pic>
      <p:pic>
        <p:nvPicPr>
          <p:cNvPr id="2" name="图片 1" descr="ce1ed7f935192fceca30dfb2bcebe602">
            <a:extLst>
              <a:ext uri="{FF2B5EF4-FFF2-40B4-BE49-F238E27FC236}">
                <a16:creationId xmlns:a16="http://schemas.microsoft.com/office/drawing/2014/main" id="{DE36970A-B2F5-4ADC-BE65-29BD0B884B5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188" t="20367" r="10619" b="19944"/>
          <a:stretch>
            <a:fillRect/>
          </a:stretch>
        </p:blipFill>
        <p:spPr>
          <a:xfrm>
            <a:off x="1699895" y="73343"/>
            <a:ext cx="8792210" cy="671131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B31ED65C-4DDA-477F-A659-91DF969148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9050" y="-538355"/>
            <a:ext cx="4007959" cy="729034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7CA0259-AC41-437D-B4FC-C32792AC71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7180" y="687997"/>
            <a:ext cx="6650182" cy="332509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7766BC2-8E1B-4B3A-98E3-1A9C7218C2C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633" y="2754422"/>
            <a:ext cx="1858311" cy="374072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62F6D96F-CC9B-43B0-8339-0B63CE30633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8104" y="4396690"/>
            <a:ext cx="2706831" cy="261929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AC04655E-73FF-42F4-9093-BBAA0D2E112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0143" y="-370517"/>
            <a:ext cx="4163807" cy="2117028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552C26B3-4B62-4150-B3DD-CB48AAB882C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2546" y="1395745"/>
            <a:ext cx="2706831" cy="154824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C2DC5C3-3421-4D13-941B-A9B8B74A638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9194" y="4750218"/>
            <a:ext cx="1460862" cy="14684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461C008-CA3E-42BA-826C-DFFFF27FDAC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18995" y="2288949"/>
            <a:ext cx="7620660" cy="228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364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F2CDEC0-74DC-4B2C-AD6C-E08B64A14BA7}"/>
              </a:ext>
            </a:extLst>
          </p:cNvPr>
          <p:cNvSpPr txBox="1"/>
          <p:nvPr/>
        </p:nvSpPr>
        <p:spPr>
          <a:xfrm>
            <a:off x="1058545" y="1381125"/>
            <a:ext cx="1043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Thảo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luận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nhóm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4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nêu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điểm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mạnh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bản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thân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mình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D8849F-9C7E-4FAB-B1CC-8110CEBBC2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7550" y="1982359"/>
            <a:ext cx="5981700" cy="36421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12">
            <a:extLst>
              <a:ext uri="{FF2B5EF4-FFF2-40B4-BE49-F238E27FC236}">
                <a16:creationId xmlns:a16="http://schemas.microsoft.com/office/drawing/2014/main" id="{ED938087-2009-42C2-88F4-12831CA82267}"/>
              </a:ext>
            </a:extLst>
          </p:cNvPr>
          <p:cNvGrpSpPr/>
          <p:nvPr/>
        </p:nvGrpSpPr>
        <p:grpSpPr>
          <a:xfrm>
            <a:off x="1484062" y="751674"/>
            <a:ext cx="9236336" cy="4843308"/>
            <a:chOff x="-7927329" y="-4954585"/>
            <a:chExt cx="9902260" cy="5268685"/>
          </a:xfrm>
        </p:grpSpPr>
        <p:sp>
          <p:nvSpPr>
            <p:cNvPr id="25" name="任意多边形 14">
              <a:extLst>
                <a:ext uri="{FF2B5EF4-FFF2-40B4-BE49-F238E27FC236}">
                  <a16:creationId xmlns:a16="http://schemas.microsoft.com/office/drawing/2014/main" id="{1A6C115D-1AFD-4734-A665-1DB0DE124123}"/>
                </a:ext>
              </a:extLst>
            </p:cNvPr>
            <p:cNvSpPr/>
            <p:nvPr/>
          </p:nvSpPr>
          <p:spPr>
            <a:xfrm>
              <a:off x="-7927329" y="-4954585"/>
              <a:ext cx="9902260" cy="5268685"/>
            </a:xfrm>
            <a:custGeom>
              <a:avLst/>
              <a:gdLst>
                <a:gd name="connsiteX0" fmla="*/ 152243 w 10553239"/>
                <a:gd name="connsiteY0" fmla="*/ 28014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20" fmla="*/ 152243 w 10553239"/>
                <a:gd name="connsiteY20" fmla="*/ 2801412 h 5781900"/>
                <a:gd name="connsiteX0" fmla="*/ 152243 w 10553239"/>
                <a:gd name="connsiteY0" fmla="*/ 34110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20031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9699 w 10554238"/>
                <a:gd name="connsiteY0" fmla="*/ 3730326 h 5781900"/>
                <a:gd name="connsiteX1" fmla="*/ 182270 w 10554238"/>
                <a:gd name="connsiteY1" fmla="*/ 2743355 h 5781900"/>
                <a:gd name="connsiteX2" fmla="*/ 182270 w 10554238"/>
                <a:gd name="connsiteY2" fmla="*/ 2003126 h 5781900"/>
                <a:gd name="connsiteX3" fmla="*/ 8099 w 10554238"/>
                <a:gd name="connsiteY3" fmla="*/ 1277412 h 5781900"/>
                <a:gd name="connsiteX4" fmla="*/ 458042 w 10554238"/>
                <a:gd name="connsiteY4" fmla="*/ 450098 h 5781900"/>
                <a:gd name="connsiteX5" fmla="*/ 1706270 w 10554238"/>
                <a:gd name="connsiteY5" fmla="*/ 101755 h 5781900"/>
                <a:gd name="connsiteX6" fmla="*/ 3375413 w 10554238"/>
                <a:gd name="connsiteY6" fmla="*/ 290441 h 5781900"/>
                <a:gd name="connsiteX7" fmla="*/ 6365356 w 10554238"/>
                <a:gd name="connsiteY7" fmla="*/ 290441 h 5781900"/>
                <a:gd name="connsiteX8" fmla="*/ 8455413 w 10554238"/>
                <a:gd name="connsiteY8" fmla="*/ 155 h 5781900"/>
                <a:gd name="connsiteX9" fmla="*/ 9834270 w 10554238"/>
                <a:gd name="connsiteY9" fmla="*/ 333984 h 5781900"/>
                <a:gd name="connsiteX10" fmla="*/ 10530956 w 10554238"/>
                <a:gd name="connsiteY10" fmla="*/ 1596726 h 5781900"/>
                <a:gd name="connsiteX11" fmla="*/ 10371299 w 10554238"/>
                <a:gd name="connsiteY11" fmla="*/ 2903012 h 5781900"/>
                <a:gd name="connsiteX12" fmla="*/ 10197128 w 10554238"/>
                <a:gd name="connsiteY12" fmla="*/ 3977069 h 5781900"/>
                <a:gd name="connsiteX13" fmla="*/ 10051985 w 10554238"/>
                <a:gd name="connsiteY13" fmla="*/ 5689755 h 5781900"/>
                <a:gd name="connsiteX14" fmla="*/ 7062042 w 10554238"/>
                <a:gd name="connsiteY14" fmla="*/ 5530098 h 5781900"/>
                <a:gd name="connsiteX15" fmla="*/ 5407413 w 10554238"/>
                <a:gd name="connsiteY15" fmla="*/ 5355926 h 5781900"/>
                <a:gd name="connsiteX16" fmla="*/ 3172213 w 10554238"/>
                <a:gd name="connsiteY16" fmla="*/ 5559126 h 5781900"/>
                <a:gd name="connsiteX17" fmla="*/ 1880442 w 10554238"/>
                <a:gd name="connsiteY17" fmla="*/ 5675241 h 5781900"/>
                <a:gd name="connsiteX18" fmla="*/ 341928 w 10554238"/>
                <a:gd name="connsiteY18" fmla="*/ 5268841 h 5781900"/>
                <a:gd name="connsiteX19" fmla="*/ 109699 w 10554238"/>
                <a:gd name="connsiteY19" fmla="*/ 3730326 h 5781900"/>
                <a:gd name="connsiteX0" fmla="*/ 108701 w 10553240"/>
                <a:gd name="connsiteY0" fmla="*/ 3730326 h 5781900"/>
                <a:gd name="connsiteX1" fmla="*/ 181272 w 10553240"/>
                <a:gd name="connsiteY1" fmla="*/ 2743355 h 5781900"/>
                <a:gd name="connsiteX2" fmla="*/ 181272 w 10553240"/>
                <a:gd name="connsiteY2" fmla="*/ 2003126 h 5781900"/>
                <a:gd name="connsiteX3" fmla="*/ 7101 w 10553240"/>
                <a:gd name="connsiteY3" fmla="*/ 1181844 h 5781900"/>
                <a:gd name="connsiteX4" fmla="*/ 457044 w 10553240"/>
                <a:gd name="connsiteY4" fmla="*/ 450098 h 5781900"/>
                <a:gd name="connsiteX5" fmla="*/ 1705272 w 10553240"/>
                <a:gd name="connsiteY5" fmla="*/ 101755 h 5781900"/>
                <a:gd name="connsiteX6" fmla="*/ 3374415 w 10553240"/>
                <a:gd name="connsiteY6" fmla="*/ 290441 h 5781900"/>
                <a:gd name="connsiteX7" fmla="*/ 6364358 w 10553240"/>
                <a:gd name="connsiteY7" fmla="*/ 290441 h 5781900"/>
                <a:gd name="connsiteX8" fmla="*/ 8454415 w 10553240"/>
                <a:gd name="connsiteY8" fmla="*/ 155 h 5781900"/>
                <a:gd name="connsiteX9" fmla="*/ 9833272 w 10553240"/>
                <a:gd name="connsiteY9" fmla="*/ 333984 h 5781900"/>
                <a:gd name="connsiteX10" fmla="*/ 10529958 w 10553240"/>
                <a:gd name="connsiteY10" fmla="*/ 1596726 h 5781900"/>
                <a:gd name="connsiteX11" fmla="*/ 10370301 w 10553240"/>
                <a:gd name="connsiteY11" fmla="*/ 2903012 h 5781900"/>
                <a:gd name="connsiteX12" fmla="*/ 10196130 w 10553240"/>
                <a:gd name="connsiteY12" fmla="*/ 3977069 h 5781900"/>
                <a:gd name="connsiteX13" fmla="*/ 10050987 w 10553240"/>
                <a:gd name="connsiteY13" fmla="*/ 5689755 h 5781900"/>
                <a:gd name="connsiteX14" fmla="*/ 7061044 w 10553240"/>
                <a:gd name="connsiteY14" fmla="*/ 5530098 h 5781900"/>
                <a:gd name="connsiteX15" fmla="*/ 5406415 w 10553240"/>
                <a:gd name="connsiteY15" fmla="*/ 5355926 h 5781900"/>
                <a:gd name="connsiteX16" fmla="*/ 3171215 w 10553240"/>
                <a:gd name="connsiteY16" fmla="*/ 5559126 h 5781900"/>
                <a:gd name="connsiteX17" fmla="*/ 1879444 w 10553240"/>
                <a:gd name="connsiteY17" fmla="*/ 5675241 h 5781900"/>
                <a:gd name="connsiteX18" fmla="*/ 340930 w 10553240"/>
                <a:gd name="connsiteY18" fmla="*/ 5268841 h 5781900"/>
                <a:gd name="connsiteX19" fmla="*/ 108701 w 1055324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372861 w 10469057"/>
                <a:gd name="connsiteY3" fmla="*/ 450098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144180 w 10469057"/>
                <a:gd name="connsiteY2" fmla="*/ 848300 h 5781900"/>
                <a:gd name="connsiteX3" fmla="*/ 1621089 w 10469057"/>
                <a:gd name="connsiteY3" fmla="*/ 101755 h 5781900"/>
                <a:gd name="connsiteX4" fmla="*/ 3290232 w 10469057"/>
                <a:gd name="connsiteY4" fmla="*/ 290441 h 5781900"/>
                <a:gd name="connsiteX5" fmla="*/ 6280175 w 10469057"/>
                <a:gd name="connsiteY5" fmla="*/ 290441 h 5781900"/>
                <a:gd name="connsiteX6" fmla="*/ 8370232 w 10469057"/>
                <a:gd name="connsiteY6" fmla="*/ 155 h 5781900"/>
                <a:gd name="connsiteX7" fmla="*/ 9749089 w 10469057"/>
                <a:gd name="connsiteY7" fmla="*/ 333984 h 5781900"/>
                <a:gd name="connsiteX8" fmla="*/ 10445775 w 10469057"/>
                <a:gd name="connsiteY8" fmla="*/ 1596726 h 5781900"/>
                <a:gd name="connsiteX9" fmla="*/ 10286118 w 10469057"/>
                <a:gd name="connsiteY9" fmla="*/ 2903012 h 5781900"/>
                <a:gd name="connsiteX10" fmla="*/ 10111947 w 10469057"/>
                <a:gd name="connsiteY10" fmla="*/ 3977069 h 5781900"/>
                <a:gd name="connsiteX11" fmla="*/ 9966804 w 10469057"/>
                <a:gd name="connsiteY11" fmla="*/ 5689755 h 5781900"/>
                <a:gd name="connsiteX12" fmla="*/ 6976861 w 10469057"/>
                <a:gd name="connsiteY12" fmla="*/ 5530098 h 5781900"/>
                <a:gd name="connsiteX13" fmla="*/ 5322232 w 10469057"/>
                <a:gd name="connsiteY13" fmla="*/ 5355926 h 5781900"/>
                <a:gd name="connsiteX14" fmla="*/ 3087032 w 10469057"/>
                <a:gd name="connsiteY14" fmla="*/ 5559126 h 5781900"/>
                <a:gd name="connsiteX15" fmla="*/ 1795261 w 10469057"/>
                <a:gd name="connsiteY15" fmla="*/ 5675241 h 5781900"/>
                <a:gd name="connsiteX16" fmla="*/ 256747 w 10469057"/>
                <a:gd name="connsiteY16" fmla="*/ 5268841 h 5781900"/>
                <a:gd name="connsiteX17" fmla="*/ 24518 w 10469057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20167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50658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182758 w 10395068"/>
                <a:gd name="connsiteY0" fmla="*/ 5268841 h 5781900"/>
                <a:gd name="connsiteX1" fmla="*/ 129818 w 10395068"/>
                <a:gd name="connsiteY1" fmla="*/ 2807068 h 5781900"/>
                <a:gd name="connsiteX2" fmla="*/ 100682 w 10395068"/>
                <a:gd name="connsiteY2" fmla="*/ 848300 h 5781900"/>
                <a:gd name="connsiteX3" fmla="*/ 1547100 w 10395068"/>
                <a:gd name="connsiteY3" fmla="*/ 101755 h 5781900"/>
                <a:gd name="connsiteX4" fmla="*/ 3216243 w 10395068"/>
                <a:gd name="connsiteY4" fmla="*/ 290441 h 5781900"/>
                <a:gd name="connsiteX5" fmla="*/ 6206186 w 10395068"/>
                <a:gd name="connsiteY5" fmla="*/ 290441 h 5781900"/>
                <a:gd name="connsiteX6" fmla="*/ 8296243 w 10395068"/>
                <a:gd name="connsiteY6" fmla="*/ 155 h 5781900"/>
                <a:gd name="connsiteX7" fmla="*/ 9675100 w 10395068"/>
                <a:gd name="connsiteY7" fmla="*/ 333984 h 5781900"/>
                <a:gd name="connsiteX8" fmla="*/ 10371786 w 10395068"/>
                <a:gd name="connsiteY8" fmla="*/ 1596726 h 5781900"/>
                <a:gd name="connsiteX9" fmla="*/ 10212129 w 10395068"/>
                <a:gd name="connsiteY9" fmla="*/ 2903012 h 5781900"/>
                <a:gd name="connsiteX10" fmla="*/ 10037958 w 10395068"/>
                <a:gd name="connsiteY10" fmla="*/ 3977069 h 5781900"/>
                <a:gd name="connsiteX11" fmla="*/ 9892815 w 10395068"/>
                <a:gd name="connsiteY11" fmla="*/ 5689755 h 5781900"/>
                <a:gd name="connsiteX12" fmla="*/ 6902872 w 10395068"/>
                <a:gd name="connsiteY12" fmla="*/ 5530098 h 5781900"/>
                <a:gd name="connsiteX13" fmla="*/ 5248243 w 10395068"/>
                <a:gd name="connsiteY13" fmla="*/ 5355926 h 5781900"/>
                <a:gd name="connsiteX14" fmla="*/ 3013043 w 10395068"/>
                <a:gd name="connsiteY14" fmla="*/ 5559126 h 5781900"/>
                <a:gd name="connsiteX15" fmla="*/ 1721272 w 10395068"/>
                <a:gd name="connsiteY15" fmla="*/ 5675241 h 5781900"/>
                <a:gd name="connsiteX16" fmla="*/ 182758 w 10395068"/>
                <a:gd name="connsiteY16" fmla="*/ 5268841 h 5781900"/>
                <a:gd name="connsiteX0" fmla="*/ 166990 w 10394547"/>
                <a:gd name="connsiteY0" fmla="*/ 5157345 h 5781900"/>
                <a:gd name="connsiteX1" fmla="*/ 129297 w 10394547"/>
                <a:gd name="connsiteY1" fmla="*/ 2807068 h 5781900"/>
                <a:gd name="connsiteX2" fmla="*/ 100161 w 10394547"/>
                <a:gd name="connsiteY2" fmla="*/ 848300 h 5781900"/>
                <a:gd name="connsiteX3" fmla="*/ 1546579 w 10394547"/>
                <a:gd name="connsiteY3" fmla="*/ 101755 h 5781900"/>
                <a:gd name="connsiteX4" fmla="*/ 3215722 w 10394547"/>
                <a:gd name="connsiteY4" fmla="*/ 290441 h 5781900"/>
                <a:gd name="connsiteX5" fmla="*/ 6205665 w 10394547"/>
                <a:gd name="connsiteY5" fmla="*/ 290441 h 5781900"/>
                <a:gd name="connsiteX6" fmla="*/ 8295722 w 10394547"/>
                <a:gd name="connsiteY6" fmla="*/ 155 h 5781900"/>
                <a:gd name="connsiteX7" fmla="*/ 9674579 w 10394547"/>
                <a:gd name="connsiteY7" fmla="*/ 333984 h 5781900"/>
                <a:gd name="connsiteX8" fmla="*/ 10371265 w 10394547"/>
                <a:gd name="connsiteY8" fmla="*/ 1596726 h 5781900"/>
                <a:gd name="connsiteX9" fmla="*/ 10211608 w 10394547"/>
                <a:gd name="connsiteY9" fmla="*/ 2903012 h 5781900"/>
                <a:gd name="connsiteX10" fmla="*/ 10037437 w 10394547"/>
                <a:gd name="connsiteY10" fmla="*/ 3977069 h 5781900"/>
                <a:gd name="connsiteX11" fmla="*/ 9892294 w 10394547"/>
                <a:gd name="connsiteY11" fmla="*/ 5689755 h 5781900"/>
                <a:gd name="connsiteX12" fmla="*/ 6902351 w 10394547"/>
                <a:gd name="connsiteY12" fmla="*/ 5530098 h 5781900"/>
                <a:gd name="connsiteX13" fmla="*/ 5247722 w 10394547"/>
                <a:gd name="connsiteY13" fmla="*/ 5355926 h 5781900"/>
                <a:gd name="connsiteX14" fmla="*/ 3012522 w 10394547"/>
                <a:gd name="connsiteY14" fmla="*/ 5559126 h 5781900"/>
                <a:gd name="connsiteX15" fmla="*/ 1720751 w 10394547"/>
                <a:gd name="connsiteY15" fmla="*/ 5675241 h 5781900"/>
                <a:gd name="connsiteX16" fmla="*/ 166990 w 10394547"/>
                <a:gd name="connsiteY16" fmla="*/ 5157345 h 5781900"/>
                <a:gd name="connsiteX0" fmla="*/ 172974 w 10400531"/>
                <a:gd name="connsiteY0" fmla="*/ 5157345 h 5781900"/>
                <a:gd name="connsiteX1" fmla="*/ 135281 w 10400531"/>
                <a:gd name="connsiteY1" fmla="*/ 2807068 h 5781900"/>
                <a:gd name="connsiteX2" fmla="*/ 106145 w 10400531"/>
                <a:gd name="connsiteY2" fmla="*/ 848300 h 5781900"/>
                <a:gd name="connsiteX3" fmla="*/ 1552563 w 10400531"/>
                <a:gd name="connsiteY3" fmla="*/ 101755 h 5781900"/>
                <a:gd name="connsiteX4" fmla="*/ 3221706 w 10400531"/>
                <a:gd name="connsiteY4" fmla="*/ 290441 h 5781900"/>
                <a:gd name="connsiteX5" fmla="*/ 6211649 w 10400531"/>
                <a:gd name="connsiteY5" fmla="*/ 290441 h 5781900"/>
                <a:gd name="connsiteX6" fmla="*/ 8301706 w 10400531"/>
                <a:gd name="connsiteY6" fmla="*/ 155 h 5781900"/>
                <a:gd name="connsiteX7" fmla="*/ 9680563 w 10400531"/>
                <a:gd name="connsiteY7" fmla="*/ 333984 h 5781900"/>
                <a:gd name="connsiteX8" fmla="*/ 10377249 w 10400531"/>
                <a:gd name="connsiteY8" fmla="*/ 1596726 h 5781900"/>
                <a:gd name="connsiteX9" fmla="*/ 10217592 w 10400531"/>
                <a:gd name="connsiteY9" fmla="*/ 2903012 h 5781900"/>
                <a:gd name="connsiteX10" fmla="*/ 10043421 w 10400531"/>
                <a:gd name="connsiteY10" fmla="*/ 3977069 h 5781900"/>
                <a:gd name="connsiteX11" fmla="*/ 9898278 w 10400531"/>
                <a:gd name="connsiteY11" fmla="*/ 5689755 h 5781900"/>
                <a:gd name="connsiteX12" fmla="*/ 6908335 w 10400531"/>
                <a:gd name="connsiteY12" fmla="*/ 5530098 h 5781900"/>
                <a:gd name="connsiteX13" fmla="*/ 5253706 w 10400531"/>
                <a:gd name="connsiteY13" fmla="*/ 5355926 h 5781900"/>
                <a:gd name="connsiteX14" fmla="*/ 3018506 w 10400531"/>
                <a:gd name="connsiteY14" fmla="*/ 5559126 h 5781900"/>
                <a:gd name="connsiteX15" fmla="*/ 1726735 w 10400531"/>
                <a:gd name="connsiteY15" fmla="*/ 5675241 h 5781900"/>
                <a:gd name="connsiteX16" fmla="*/ 172974 w 10400531"/>
                <a:gd name="connsiteY16" fmla="*/ 5157345 h 5781900"/>
                <a:gd name="connsiteX0" fmla="*/ 221145 w 10448702"/>
                <a:gd name="connsiteY0" fmla="*/ 5157345 h 5781900"/>
                <a:gd name="connsiteX1" fmla="*/ 183452 w 10448702"/>
                <a:gd name="connsiteY1" fmla="*/ 2807068 h 5781900"/>
                <a:gd name="connsiteX2" fmla="*/ 154316 w 10448702"/>
                <a:gd name="connsiteY2" fmla="*/ 848300 h 5781900"/>
                <a:gd name="connsiteX3" fmla="*/ 1600734 w 10448702"/>
                <a:gd name="connsiteY3" fmla="*/ 101755 h 5781900"/>
                <a:gd name="connsiteX4" fmla="*/ 3269877 w 10448702"/>
                <a:gd name="connsiteY4" fmla="*/ 290441 h 5781900"/>
                <a:gd name="connsiteX5" fmla="*/ 6259820 w 10448702"/>
                <a:gd name="connsiteY5" fmla="*/ 290441 h 5781900"/>
                <a:gd name="connsiteX6" fmla="*/ 8349877 w 10448702"/>
                <a:gd name="connsiteY6" fmla="*/ 155 h 5781900"/>
                <a:gd name="connsiteX7" fmla="*/ 9728734 w 10448702"/>
                <a:gd name="connsiteY7" fmla="*/ 333984 h 5781900"/>
                <a:gd name="connsiteX8" fmla="*/ 10425420 w 10448702"/>
                <a:gd name="connsiteY8" fmla="*/ 1596726 h 5781900"/>
                <a:gd name="connsiteX9" fmla="*/ 10265763 w 10448702"/>
                <a:gd name="connsiteY9" fmla="*/ 2903012 h 5781900"/>
                <a:gd name="connsiteX10" fmla="*/ 10091592 w 10448702"/>
                <a:gd name="connsiteY10" fmla="*/ 3977069 h 5781900"/>
                <a:gd name="connsiteX11" fmla="*/ 9946449 w 10448702"/>
                <a:gd name="connsiteY11" fmla="*/ 5689755 h 5781900"/>
                <a:gd name="connsiteX12" fmla="*/ 6956506 w 10448702"/>
                <a:gd name="connsiteY12" fmla="*/ 5530098 h 5781900"/>
                <a:gd name="connsiteX13" fmla="*/ 5301877 w 10448702"/>
                <a:gd name="connsiteY13" fmla="*/ 5355926 h 5781900"/>
                <a:gd name="connsiteX14" fmla="*/ 3066677 w 10448702"/>
                <a:gd name="connsiteY14" fmla="*/ 5559126 h 5781900"/>
                <a:gd name="connsiteX15" fmla="*/ 221145 w 10448702"/>
                <a:gd name="connsiteY15" fmla="*/ 5157345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401070" h="5781900">
                  <a:moveTo>
                    <a:pt x="356458" y="5396267"/>
                  </a:moveTo>
                  <a:cubicBezTo>
                    <a:pt x="-124079" y="4937591"/>
                    <a:pt x="177449" y="3565062"/>
                    <a:pt x="135820" y="2807068"/>
                  </a:cubicBezTo>
                  <a:cubicBezTo>
                    <a:pt x="94191" y="2049074"/>
                    <a:pt x="-129530" y="1299185"/>
                    <a:pt x="106684" y="848300"/>
                  </a:cubicBezTo>
                  <a:cubicBezTo>
                    <a:pt x="342898" y="397415"/>
                    <a:pt x="1033842" y="194732"/>
                    <a:pt x="1553102" y="101755"/>
                  </a:cubicBezTo>
                  <a:cubicBezTo>
                    <a:pt x="2072362" y="8779"/>
                    <a:pt x="2445731" y="258993"/>
                    <a:pt x="3222245" y="290441"/>
                  </a:cubicBezTo>
                  <a:cubicBezTo>
                    <a:pt x="3998759" y="321889"/>
                    <a:pt x="5365521" y="338822"/>
                    <a:pt x="6212188" y="290441"/>
                  </a:cubicBezTo>
                  <a:cubicBezTo>
                    <a:pt x="7058855" y="242060"/>
                    <a:pt x="7724093" y="-7102"/>
                    <a:pt x="8302245" y="155"/>
                  </a:cubicBezTo>
                  <a:cubicBezTo>
                    <a:pt x="8880397" y="7412"/>
                    <a:pt x="9335178" y="67889"/>
                    <a:pt x="9681102" y="333984"/>
                  </a:cubicBezTo>
                  <a:cubicBezTo>
                    <a:pt x="10027026" y="600079"/>
                    <a:pt x="10288283" y="1168555"/>
                    <a:pt x="10377788" y="1596726"/>
                  </a:cubicBezTo>
                  <a:cubicBezTo>
                    <a:pt x="10467293" y="2024897"/>
                    <a:pt x="10273769" y="2506288"/>
                    <a:pt x="10218131" y="2903012"/>
                  </a:cubicBezTo>
                  <a:cubicBezTo>
                    <a:pt x="10162493" y="3299736"/>
                    <a:pt x="10097179" y="3512612"/>
                    <a:pt x="10043960" y="3977069"/>
                  </a:cubicBezTo>
                  <a:cubicBezTo>
                    <a:pt x="9990741" y="4441526"/>
                    <a:pt x="10421331" y="5430917"/>
                    <a:pt x="9898817" y="5689755"/>
                  </a:cubicBezTo>
                  <a:cubicBezTo>
                    <a:pt x="9376303" y="5948593"/>
                    <a:pt x="7682969" y="5585736"/>
                    <a:pt x="6908874" y="5530098"/>
                  </a:cubicBezTo>
                  <a:cubicBezTo>
                    <a:pt x="6134779" y="5474460"/>
                    <a:pt x="5902550" y="5351088"/>
                    <a:pt x="5254245" y="5355926"/>
                  </a:cubicBezTo>
                  <a:cubicBezTo>
                    <a:pt x="4605940" y="5360764"/>
                    <a:pt x="3835343" y="5552403"/>
                    <a:pt x="3019045" y="5559126"/>
                  </a:cubicBezTo>
                  <a:cubicBezTo>
                    <a:pt x="2202747" y="5565849"/>
                    <a:pt x="1218131" y="5759375"/>
                    <a:pt x="356458" y="539626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任意多边形 15">
              <a:extLst>
                <a:ext uri="{FF2B5EF4-FFF2-40B4-BE49-F238E27FC236}">
                  <a16:creationId xmlns:a16="http://schemas.microsoft.com/office/drawing/2014/main" id="{CF80022D-6A76-4C6E-B0A7-B155C4EC34A9}"/>
                </a:ext>
              </a:extLst>
            </p:cNvPr>
            <p:cNvSpPr/>
            <p:nvPr/>
          </p:nvSpPr>
          <p:spPr>
            <a:xfrm>
              <a:off x="-7607581" y="-4631681"/>
              <a:ext cx="9233127" cy="4698505"/>
            </a:xfrm>
            <a:custGeom>
              <a:avLst/>
              <a:gdLst>
                <a:gd name="connsiteX0" fmla="*/ 152243 w 10553239"/>
                <a:gd name="connsiteY0" fmla="*/ 28014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20" fmla="*/ 152243 w 10553239"/>
                <a:gd name="connsiteY20" fmla="*/ 2801412 h 5781900"/>
                <a:gd name="connsiteX0" fmla="*/ 152243 w 10553239"/>
                <a:gd name="connsiteY0" fmla="*/ 34110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20031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9699 w 10554238"/>
                <a:gd name="connsiteY0" fmla="*/ 3730326 h 5781900"/>
                <a:gd name="connsiteX1" fmla="*/ 182270 w 10554238"/>
                <a:gd name="connsiteY1" fmla="*/ 2743355 h 5781900"/>
                <a:gd name="connsiteX2" fmla="*/ 182270 w 10554238"/>
                <a:gd name="connsiteY2" fmla="*/ 2003126 h 5781900"/>
                <a:gd name="connsiteX3" fmla="*/ 8099 w 10554238"/>
                <a:gd name="connsiteY3" fmla="*/ 1277412 h 5781900"/>
                <a:gd name="connsiteX4" fmla="*/ 458042 w 10554238"/>
                <a:gd name="connsiteY4" fmla="*/ 450098 h 5781900"/>
                <a:gd name="connsiteX5" fmla="*/ 1706270 w 10554238"/>
                <a:gd name="connsiteY5" fmla="*/ 101755 h 5781900"/>
                <a:gd name="connsiteX6" fmla="*/ 3375413 w 10554238"/>
                <a:gd name="connsiteY6" fmla="*/ 290441 h 5781900"/>
                <a:gd name="connsiteX7" fmla="*/ 6365356 w 10554238"/>
                <a:gd name="connsiteY7" fmla="*/ 290441 h 5781900"/>
                <a:gd name="connsiteX8" fmla="*/ 8455413 w 10554238"/>
                <a:gd name="connsiteY8" fmla="*/ 155 h 5781900"/>
                <a:gd name="connsiteX9" fmla="*/ 9834270 w 10554238"/>
                <a:gd name="connsiteY9" fmla="*/ 333984 h 5781900"/>
                <a:gd name="connsiteX10" fmla="*/ 10530956 w 10554238"/>
                <a:gd name="connsiteY10" fmla="*/ 1596726 h 5781900"/>
                <a:gd name="connsiteX11" fmla="*/ 10371299 w 10554238"/>
                <a:gd name="connsiteY11" fmla="*/ 2903012 h 5781900"/>
                <a:gd name="connsiteX12" fmla="*/ 10197128 w 10554238"/>
                <a:gd name="connsiteY12" fmla="*/ 3977069 h 5781900"/>
                <a:gd name="connsiteX13" fmla="*/ 10051985 w 10554238"/>
                <a:gd name="connsiteY13" fmla="*/ 5689755 h 5781900"/>
                <a:gd name="connsiteX14" fmla="*/ 7062042 w 10554238"/>
                <a:gd name="connsiteY14" fmla="*/ 5530098 h 5781900"/>
                <a:gd name="connsiteX15" fmla="*/ 5407413 w 10554238"/>
                <a:gd name="connsiteY15" fmla="*/ 5355926 h 5781900"/>
                <a:gd name="connsiteX16" fmla="*/ 3172213 w 10554238"/>
                <a:gd name="connsiteY16" fmla="*/ 5559126 h 5781900"/>
                <a:gd name="connsiteX17" fmla="*/ 1880442 w 10554238"/>
                <a:gd name="connsiteY17" fmla="*/ 5675241 h 5781900"/>
                <a:gd name="connsiteX18" fmla="*/ 341928 w 10554238"/>
                <a:gd name="connsiteY18" fmla="*/ 5268841 h 5781900"/>
                <a:gd name="connsiteX19" fmla="*/ 109699 w 10554238"/>
                <a:gd name="connsiteY19" fmla="*/ 3730326 h 5781900"/>
                <a:gd name="connsiteX0" fmla="*/ 108701 w 10553240"/>
                <a:gd name="connsiteY0" fmla="*/ 3730326 h 5781900"/>
                <a:gd name="connsiteX1" fmla="*/ 181272 w 10553240"/>
                <a:gd name="connsiteY1" fmla="*/ 2743355 h 5781900"/>
                <a:gd name="connsiteX2" fmla="*/ 181272 w 10553240"/>
                <a:gd name="connsiteY2" fmla="*/ 2003126 h 5781900"/>
                <a:gd name="connsiteX3" fmla="*/ 7101 w 10553240"/>
                <a:gd name="connsiteY3" fmla="*/ 1181844 h 5781900"/>
                <a:gd name="connsiteX4" fmla="*/ 457044 w 10553240"/>
                <a:gd name="connsiteY4" fmla="*/ 450098 h 5781900"/>
                <a:gd name="connsiteX5" fmla="*/ 1705272 w 10553240"/>
                <a:gd name="connsiteY5" fmla="*/ 101755 h 5781900"/>
                <a:gd name="connsiteX6" fmla="*/ 3374415 w 10553240"/>
                <a:gd name="connsiteY6" fmla="*/ 290441 h 5781900"/>
                <a:gd name="connsiteX7" fmla="*/ 6364358 w 10553240"/>
                <a:gd name="connsiteY7" fmla="*/ 290441 h 5781900"/>
                <a:gd name="connsiteX8" fmla="*/ 8454415 w 10553240"/>
                <a:gd name="connsiteY8" fmla="*/ 155 h 5781900"/>
                <a:gd name="connsiteX9" fmla="*/ 9833272 w 10553240"/>
                <a:gd name="connsiteY9" fmla="*/ 333984 h 5781900"/>
                <a:gd name="connsiteX10" fmla="*/ 10529958 w 10553240"/>
                <a:gd name="connsiteY10" fmla="*/ 1596726 h 5781900"/>
                <a:gd name="connsiteX11" fmla="*/ 10370301 w 10553240"/>
                <a:gd name="connsiteY11" fmla="*/ 2903012 h 5781900"/>
                <a:gd name="connsiteX12" fmla="*/ 10196130 w 10553240"/>
                <a:gd name="connsiteY12" fmla="*/ 3977069 h 5781900"/>
                <a:gd name="connsiteX13" fmla="*/ 10050987 w 10553240"/>
                <a:gd name="connsiteY13" fmla="*/ 5689755 h 5781900"/>
                <a:gd name="connsiteX14" fmla="*/ 7061044 w 10553240"/>
                <a:gd name="connsiteY14" fmla="*/ 5530098 h 5781900"/>
                <a:gd name="connsiteX15" fmla="*/ 5406415 w 10553240"/>
                <a:gd name="connsiteY15" fmla="*/ 5355926 h 5781900"/>
                <a:gd name="connsiteX16" fmla="*/ 3171215 w 10553240"/>
                <a:gd name="connsiteY16" fmla="*/ 5559126 h 5781900"/>
                <a:gd name="connsiteX17" fmla="*/ 1879444 w 10553240"/>
                <a:gd name="connsiteY17" fmla="*/ 5675241 h 5781900"/>
                <a:gd name="connsiteX18" fmla="*/ 340930 w 10553240"/>
                <a:gd name="connsiteY18" fmla="*/ 5268841 h 5781900"/>
                <a:gd name="connsiteX19" fmla="*/ 108701 w 1055324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372861 w 10469057"/>
                <a:gd name="connsiteY3" fmla="*/ 450098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144180 w 10469057"/>
                <a:gd name="connsiteY2" fmla="*/ 848300 h 5781900"/>
                <a:gd name="connsiteX3" fmla="*/ 1621089 w 10469057"/>
                <a:gd name="connsiteY3" fmla="*/ 101755 h 5781900"/>
                <a:gd name="connsiteX4" fmla="*/ 3290232 w 10469057"/>
                <a:gd name="connsiteY4" fmla="*/ 290441 h 5781900"/>
                <a:gd name="connsiteX5" fmla="*/ 6280175 w 10469057"/>
                <a:gd name="connsiteY5" fmla="*/ 290441 h 5781900"/>
                <a:gd name="connsiteX6" fmla="*/ 8370232 w 10469057"/>
                <a:gd name="connsiteY6" fmla="*/ 155 h 5781900"/>
                <a:gd name="connsiteX7" fmla="*/ 9749089 w 10469057"/>
                <a:gd name="connsiteY7" fmla="*/ 333984 h 5781900"/>
                <a:gd name="connsiteX8" fmla="*/ 10445775 w 10469057"/>
                <a:gd name="connsiteY8" fmla="*/ 1596726 h 5781900"/>
                <a:gd name="connsiteX9" fmla="*/ 10286118 w 10469057"/>
                <a:gd name="connsiteY9" fmla="*/ 2903012 h 5781900"/>
                <a:gd name="connsiteX10" fmla="*/ 10111947 w 10469057"/>
                <a:gd name="connsiteY10" fmla="*/ 3977069 h 5781900"/>
                <a:gd name="connsiteX11" fmla="*/ 9966804 w 10469057"/>
                <a:gd name="connsiteY11" fmla="*/ 5689755 h 5781900"/>
                <a:gd name="connsiteX12" fmla="*/ 6976861 w 10469057"/>
                <a:gd name="connsiteY12" fmla="*/ 5530098 h 5781900"/>
                <a:gd name="connsiteX13" fmla="*/ 5322232 w 10469057"/>
                <a:gd name="connsiteY13" fmla="*/ 5355926 h 5781900"/>
                <a:gd name="connsiteX14" fmla="*/ 3087032 w 10469057"/>
                <a:gd name="connsiteY14" fmla="*/ 5559126 h 5781900"/>
                <a:gd name="connsiteX15" fmla="*/ 1795261 w 10469057"/>
                <a:gd name="connsiteY15" fmla="*/ 5675241 h 5781900"/>
                <a:gd name="connsiteX16" fmla="*/ 256747 w 10469057"/>
                <a:gd name="connsiteY16" fmla="*/ 5268841 h 5781900"/>
                <a:gd name="connsiteX17" fmla="*/ 24518 w 10469057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20167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50658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182758 w 10395068"/>
                <a:gd name="connsiteY0" fmla="*/ 5268841 h 5781900"/>
                <a:gd name="connsiteX1" fmla="*/ 129818 w 10395068"/>
                <a:gd name="connsiteY1" fmla="*/ 2807068 h 5781900"/>
                <a:gd name="connsiteX2" fmla="*/ 100682 w 10395068"/>
                <a:gd name="connsiteY2" fmla="*/ 848300 h 5781900"/>
                <a:gd name="connsiteX3" fmla="*/ 1547100 w 10395068"/>
                <a:gd name="connsiteY3" fmla="*/ 101755 h 5781900"/>
                <a:gd name="connsiteX4" fmla="*/ 3216243 w 10395068"/>
                <a:gd name="connsiteY4" fmla="*/ 290441 h 5781900"/>
                <a:gd name="connsiteX5" fmla="*/ 6206186 w 10395068"/>
                <a:gd name="connsiteY5" fmla="*/ 290441 h 5781900"/>
                <a:gd name="connsiteX6" fmla="*/ 8296243 w 10395068"/>
                <a:gd name="connsiteY6" fmla="*/ 155 h 5781900"/>
                <a:gd name="connsiteX7" fmla="*/ 9675100 w 10395068"/>
                <a:gd name="connsiteY7" fmla="*/ 333984 h 5781900"/>
                <a:gd name="connsiteX8" fmla="*/ 10371786 w 10395068"/>
                <a:gd name="connsiteY8" fmla="*/ 1596726 h 5781900"/>
                <a:gd name="connsiteX9" fmla="*/ 10212129 w 10395068"/>
                <a:gd name="connsiteY9" fmla="*/ 2903012 h 5781900"/>
                <a:gd name="connsiteX10" fmla="*/ 10037958 w 10395068"/>
                <a:gd name="connsiteY10" fmla="*/ 3977069 h 5781900"/>
                <a:gd name="connsiteX11" fmla="*/ 9892815 w 10395068"/>
                <a:gd name="connsiteY11" fmla="*/ 5689755 h 5781900"/>
                <a:gd name="connsiteX12" fmla="*/ 6902872 w 10395068"/>
                <a:gd name="connsiteY12" fmla="*/ 5530098 h 5781900"/>
                <a:gd name="connsiteX13" fmla="*/ 5248243 w 10395068"/>
                <a:gd name="connsiteY13" fmla="*/ 5355926 h 5781900"/>
                <a:gd name="connsiteX14" fmla="*/ 3013043 w 10395068"/>
                <a:gd name="connsiteY14" fmla="*/ 5559126 h 5781900"/>
                <a:gd name="connsiteX15" fmla="*/ 1721272 w 10395068"/>
                <a:gd name="connsiteY15" fmla="*/ 5675241 h 5781900"/>
                <a:gd name="connsiteX16" fmla="*/ 182758 w 10395068"/>
                <a:gd name="connsiteY16" fmla="*/ 5268841 h 5781900"/>
                <a:gd name="connsiteX0" fmla="*/ 166990 w 10394547"/>
                <a:gd name="connsiteY0" fmla="*/ 5157345 h 5781900"/>
                <a:gd name="connsiteX1" fmla="*/ 129297 w 10394547"/>
                <a:gd name="connsiteY1" fmla="*/ 2807068 h 5781900"/>
                <a:gd name="connsiteX2" fmla="*/ 100161 w 10394547"/>
                <a:gd name="connsiteY2" fmla="*/ 848300 h 5781900"/>
                <a:gd name="connsiteX3" fmla="*/ 1546579 w 10394547"/>
                <a:gd name="connsiteY3" fmla="*/ 101755 h 5781900"/>
                <a:gd name="connsiteX4" fmla="*/ 3215722 w 10394547"/>
                <a:gd name="connsiteY4" fmla="*/ 290441 h 5781900"/>
                <a:gd name="connsiteX5" fmla="*/ 6205665 w 10394547"/>
                <a:gd name="connsiteY5" fmla="*/ 290441 h 5781900"/>
                <a:gd name="connsiteX6" fmla="*/ 8295722 w 10394547"/>
                <a:gd name="connsiteY6" fmla="*/ 155 h 5781900"/>
                <a:gd name="connsiteX7" fmla="*/ 9674579 w 10394547"/>
                <a:gd name="connsiteY7" fmla="*/ 333984 h 5781900"/>
                <a:gd name="connsiteX8" fmla="*/ 10371265 w 10394547"/>
                <a:gd name="connsiteY8" fmla="*/ 1596726 h 5781900"/>
                <a:gd name="connsiteX9" fmla="*/ 10211608 w 10394547"/>
                <a:gd name="connsiteY9" fmla="*/ 2903012 h 5781900"/>
                <a:gd name="connsiteX10" fmla="*/ 10037437 w 10394547"/>
                <a:gd name="connsiteY10" fmla="*/ 3977069 h 5781900"/>
                <a:gd name="connsiteX11" fmla="*/ 9892294 w 10394547"/>
                <a:gd name="connsiteY11" fmla="*/ 5689755 h 5781900"/>
                <a:gd name="connsiteX12" fmla="*/ 6902351 w 10394547"/>
                <a:gd name="connsiteY12" fmla="*/ 5530098 h 5781900"/>
                <a:gd name="connsiteX13" fmla="*/ 5247722 w 10394547"/>
                <a:gd name="connsiteY13" fmla="*/ 5355926 h 5781900"/>
                <a:gd name="connsiteX14" fmla="*/ 3012522 w 10394547"/>
                <a:gd name="connsiteY14" fmla="*/ 5559126 h 5781900"/>
                <a:gd name="connsiteX15" fmla="*/ 1720751 w 10394547"/>
                <a:gd name="connsiteY15" fmla="*/ 5675241 h 5781900"/>
                <a:gd name="connsiteX16" fmla="*/ 166990 w 10394547"/>
                <a:gd name="connsiteY16" fmla="*/ 5157345 h 5781900"/>
                <a:gd name="connsiteX0" fmla="*/ 172974 w 10400531"/>
                <a:gd name="connsiteY0" fmla="*/ 5157345 h 5781900"/>
                <a:gd name="connsiteX1" fmla="*/ 135281 w 10400531"/>
                <a:gd name="connsiteY1" fmla="*/ 2807068 h 5781900"/>
                <a:gd name="connsiteX2" fmla="*/ 106145 w 10400531"/>
                <a:gd name="connsiteY2" fmla="*/ 848300 h 5781900"/>
                <a:gd name="connsiteX3" fmla="*/ 1552563 w 10400531"/>
                <a:gd name="connsiteY3" fmla="*/ 101755 h 5781900"/>
                <a:gd name="connsiteX4" fmla="*/ 3221706 w 10400531"/>
                <a:gd name="connsiteY4" fmla="*/ 290441 h 5781900"/>
                <a:gd name="connsiteX5" fmla="*/ 6211649 w 10400531"/>
                <a:gd name="connsiteY5" fmla="*/ 290441 h 5781900"/>
                <a:gd name="connsiteX6" fmla="*/ 8301706 w 10400531"/>
                <a:gd name="connsiteY6" fmla="*/ 155 h 5781900"/>
                <a:gd name="connsiteX7" fmla="*/ 9680563 w 10400531"/>
                <a:gd name="connsiteY7" fmla="*/ 333984 h 5781900"/>
                <a:gd name="connsiteX8" fmla="*/ 10377249 w 10400531"/>
                <a:gd name="connsiteY8" fmla="*/ 1596726 h 5781900"/>
                <a:gd name="connsiteX9" fmla="*/ 10217592 w 10400531"/>
                <a:gd name="connsiteY9" fmla="*/ 2903012 h 5781900"/>
                <a:gd name="connsiteX10" fmla="*/ 10043421 w 10400531"/>
                <a:gd name="connsiteY10" fmla="*/ 3977069 h 5781900"/>
                <a:gd name="connsiteX11" fmla="*/ 9898278 w 10400531"/>
                <a:gd name="connsiteY11" fmla="*/ 5689755 h 5781900"/>
                <a:gd name="connsiteX12" fmla="*/ 6908335 w 10400531"/>
                <a:gd name="connsiteY12" fmla="*/ 5530098 h 5781900"/>
                <a:gd name="connsiteX13" fmla="*/ 5253706 w 10400531"/>
                <a:gd name="connsiteY13" fmla="*/ 5355926 h 5781900"/>
                <a:gd name="connsiteX14" fmla="*/ 3018506 w 10400531"/>
                <a:gd name="connsiteY14" fmla="*/ 5559126 h 5781900"/>
                <a:gd name="connsiteX15" fmla="*/ 1726735 w 10400531"/>
                <a:gd name="connsiteY15" fmla="*/ 5675241 h 5781900"/>
                <a:gd name="connsiteX16" fmla="*/ 172974 w 10400531"/>
                <a:gd name="connsiteY16" fmla="*/ 5157345 h 5781900"/>
                <a:gd name="connsiteX0" fmla="*/ 221145 w 10448702"/>
                <a:gd name="connsiteY0" fmla="*/ 5157345 h 5781900"/>
                <a:gd name="connsiteX1" fmla="*/ 183452 w 10448702"/>
                <a:gd name="connsiteY1" fmla="*/ 2807068 h 5781900"/>
                <a:gd name="connsiteX2" fmla="*/ 154316 w 10448702"/>
                <a:gd name="connsiteY2" fmla="*/ 848300 h 5781900"/>
                <a:gd name="connsiteX3" fmla="*/ 1600734 w 10448702"/>
                <a:gd name="connsiteY3" fmla="*/ 101755 h 5781900"/>
                <a:gd name="connsiteX4" fmla="*/ 3269877 w 10448702"/>
                <a:gd name="connsiteY4" fmla="*/ 290441 h 5781900"/>
                <a:gd name="connsiteX5" fmla="*/ 6259820 w 10448702"/>
                <a:gd name="connsiteY5" fmla="*/ 290441 h 5781900"/>
                <a:gd name="connsiteX6" fmla="*/ 8349877 w 10448702"/>
                <a:gd name="connsiteY6" fmla="*/ 155 h 5781900"/>
                <a:gd name="connsiteX7" fmla="*/ 9728734 w 10448702"/>
                <a:gd name="connsiteY7" fmla="*/ 333984 h 5781900"/>
                <a:gd name="connsiteX8" fmla="*/ 10425420 w 10448702"/>
                <a:gd name="connsiteY8" fmla="*/ 1596726 h 5781900"/>
                <a:gd name="connsiteX9" fmla="*/ 10265763 w 10448702"/>
                <a:gd name="connsiteY9" fmla="*/ 2903012 h 5781900"/>
                <a:gd name="connsiteX10" fmla="*/ 10091592 w 10448702"/>
                <a:gd name="connsiteY10" fmla="*/ 3977069 h 5781900"/>
                <a:gd name="connsiteX11" fmla="*/ 9946449 w 10448702"/>
                <a:gd name="connsiteY11" fmla="*/ 5689755 h 5781900"/>
                <a:gd name="connsiteX12" fmla="*/ 6956506 w 10448702"/>
                <a:gd name="connsiteY12" fmla="*/ 5530098 h 5781900"/>
                <a:gd name="connsiteX13" fmla="*/ 5301877 w 10448702"/>
                <a:gd name="connsiteY13" fmla="*/ 5355926 h 5781900"/>
                <a:gd name="connsiteX14" fmla="*/ 3066677 w 10448702"/>
                <a:gd name="connsiteY14" fmla="*/ 5559126 h 5781900"/>
                <a:gd name="connsiteX15" fmla="*/ 221145 w 10448702"/>
                <a:gd name="connsiteY15" fmla="*/ 5157345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401070" h="5781900">
                  <a:moveTo>
                    <a:pt x="356458" y="5396267"/>
                  </a:moveTo>
                  <a:cubicBezTo>
                    <a:pt x="-124079" y="4937591"/>
                    <a:pt x="177449" y="3565062"/>
                    <a:pt x="135820" y="2807068"/>
                  </a:cubicBezTo>
                  <a:cubicBezTo>
                    <a:pt x="94191" y="2049074"/>
                    <a:pt x="-129530" y="1299185"/>
                    <a:pt x="106684" y="848300"/>
                  </a:cubicBezTo>
                  <a:cubicBezTo>
                    <a:pt x="342898" y="397415"/>
                    <a:pt x="1033842" y="194732"/>
                    <a:pt x="1553102" y="101755"/>
                  </a:cubicBezTo>
                  <a:cubicBezTo>
                    <a:pt x="2072362" y="8779"/>
                    <a:pt x="2445731" y="258993"/>
                    <a:pt x="3222245" y="290441"/>
                  </a:cubicBezTo>
                  <a:cubicBezTo>
                    <a:pt x="3998759" y="321889"/>
                    <a:pt x="5365521" y="338822"/>
                    <a:pt x="6212188" y="290441"/>
                  </a:cubicBezTo>
                  <a:cubicBezTo>
                    <a:pt x="7058855" y="242060"/>
                    <a:pt x="7724093" y="-7102"/>
                    <a:pt x="8302245" y="155"/>
                  </a:cubicBezTo>
                  <a:cubicBezTo>
                    <a:pt x="8880397" y="7412"/>
                    <a:pt x="9335178" y="67889"/>
                    <a:pt x="9681102" y="333984"/>
                  </a:cubicBezTo>
                  <a:cubicBezTo>
                    <a:pt x="10027026" y="600079"/>
                    <a:pt x="10288283" y="1168555"/>
                    <a:pt x="10377788" y="1596726"/>
                  </a:cubicBezTo>
                  <a:cubicBezTo>
                    <a:pt x="10467293" y="2024897"/>
                    <a:pt x="10273769" y="2506288"/>
                    <a:pt x="10218131" y="2903012"/>
                  </a:cubicBezTo>
                  <a:cubicBezTo>
                    <a:pt x="10162493" y="3299736"/>
                    <a:pt x="10097179" y="3512612"/>
                    <a:pt x="10043960" y="3977069"/>
                  </a:cubicBezTo>
                  <a:cubicBezTo>
                    <a:pt x="9990741" y="4441526"/>
                    <a:pt x="10421331" y="5430917"/>
                    <a:pt x="9898817" y="5689755"/>
                  </a:cubicBezTo>
                  <a:cubicBezTo>
                    <a:pt x="9376303" y="5948593"/>
                    <a:pt x="7682969" y="5585736"/>
                    <a:pt x="6908874" y="5530098"/>
                  </a:cubicBezTo>
                  <a:cubicBezTo>
                    <a:pt x="6134779" y="5474460"/>
                    <a:pt x="5902550" y="5351088"/>
                    <a:pt x="5254245" y="5355926"/>
                  </a:cubicBezTo>
                  <a:cubicBezTo>
                    <a:pt x="4605940" y="5360764"/>
                    <a:pt x="3835343" y="5552403"/>
                    <a:pt x="3019045" y="5559126"/>
                  </a:cubicBezTo>
                  <a:cubicBezTo>
                    <a:pt x="2202747" y="5565849"/>
                    <a:pt x="1218131" y="5759375"/>
                    <a:pt x="356458" y="539626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任意多边形 16">
              <a:extLst>
                <a:ext uri="{FF2B5EF4-FFF2-40B4-BE49-F238E27FC236}">
                  <a16:creationId xmlns:a16="http://schemas.microsoft.com/office/drawing/2014/main" id="{9EBA663E-D218-401F-A750-A18FCFD7FF72}"/>
                </a:ext>
              </a:extLst>
            </p:cNvPr>
            <p:cNvSpPr/>
            <p:nvPr/>
          </p:nvSpPr>
          <p:spPr>
            <a:xfrm>
              <a:off x="-7762875" y="-4794271"/>
              <a:ext cx="9572625" cy="4972072"/>
            </a:xfrm>
            <a:custGeom>
              <a:avLst/>
              <a:gdLst>
                <a:gd name="connsiteX0" fmla="*/ 152243 w 10553239"/>
                <a:gd name="connsiteY0" fmla="*/ 28014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20" fmla="*/ 152243 w 10553239"/>
                <a:gd name="connsiteY20" fmla="*/ 2801412 h 5781900"/>
                <a:gd name="connsiteX0" fmla="*/ 152243 w 10553239"/>
                <a:gd name="connsiteY0" fmla="*/ 34110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20031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9699 w 10554238"/>
                <a:gd name="connsiteY0" fmla="*/ 3730326 h 5781900"/>
                <a:gd name="connsiteX1" fmla="*/ 182270 w 10554238"/>
                <a:gd name="connsiteY1" fmla="*/ 2743355 h 5781900"/>
                <a:gd name="connsiteX2" fmla="*/ 182270 w 10554238"/>
                <a:gd name="connsiteY2" fmla="*/ 2003126 h 5781900"/>
                <a:gd name="connsiteX3" fmla="*/ 8099 w 10554238"/>
                <a:gd name="connsiteY3" fmla="*/ 1277412 h 5781900"/>
                <a:gd name="connsiteX4" fmla="*/ 458042 w 10554238"/>
                <a:gd name="connsiteY4" fmla="*/ 450098 h 5781900"/>
                <a:gd name="connsiteX5" fmla="*/ 1706270 w 10554238"/>
                <a:gd name="connsiteY5" fmla="*/ 101755 h 5781900"/>
                <a:gd name="connsiteX6" fmla="*/ 3375413 w 10554238"/>
                <a:gd name="connsiteY6" fmla="*/ 290441 h 5781900"/>
                <a:gd name="connsiteX7" fmla="*/ 6365356 w 10554238"/>
                <a:gd name="connsiteY7" fmla="*/ 290441 h 5781900"/>
                <a:gd name="connsiteX8" fmla="*/ 8455413 w 10554238"/>
                <a:gd name="connsiteY8" fmla="*/ 155 h 5781900"/>
                <a:gd name="connsiteX9" fmla="*/ 9834270 w 10554238"/>
                <a:gd name="connsiteY9" fmla="*/ 333984 h 5781900"/>
                <a:gd name="connsiteX10" fmla="*/ 10530956 w 10554238"/>
                <a:gd name="connsiteY10" fmla="*/ 1596726 h 5781900"/>
                <a:gd name="connsiteX11" fmla="*/ 10371299 w 10554238"/>
                <a:gd name="connsiteY11" fmla="*/ 2903012 h 5781900"/>
                <a:gd name="connsiteX12" fmla="*/ 10197128 w 10554238"/>
                <a:gd name="connsiteY12" fmla="*/ 3977069 h 5781900"/>
                <a:gd name="connsiteX13" fmla="*/ 10051985 w 10554238"/>
                <a:gd name="connsiteY13" fmla="*/ 5689755 h 5781900"/>
                <a:gd name="connsiteX14" fmla="*/ 7062042 w 10554238"/>
                <a:gd name="connsiteY14" fmla="*/ 5530098 h 5781900"/>
                <a:gd name="connsiteX15" fmla="*/ 5407413 w 10554238"/>
                <a:gd name="connsiteY15" fmla="*/ 5355926 h 5781900"/>
                <a:gd name="connsiteX16" fmla="*/ 3172213 w 10554238"/>
                <a:gd name="connsiteY16" fmla="*/ 5559126 h 5781900"/>
                <a:gd name="connsiteX17" fmla="*/ 1880442 w 10554238"/>
                <a:gd name="connsiteY17" fmla="*/ 5675241 h 5781900"/>
                <a:gd name="connsiteX18" fmla="*/ 341928 w 10554238"/>
                <a:gd name="connsiteY18" fmla="*/ 5268841 h 5781900"/>
                <a:gd name="connsiteX19" fmla="*/ 109699 w 10554238"/>
                <a:gd name="connsiteY19" fmla="*/ 3730326 h 5781900"/>
                <a:gd name="connsiteX0" fmla="*/ 108701 w 10553240"/>
                <a:gd name="connsiteY0" fmla="*/ 3730326 h 5781900"/>
                <a:gd name="connsiteX1" fmla="*/ 181272 w 10553240"/>
                <a:gd name="connsiteY1" fmla="*/ 2743355 h 5781900"/>
                <a:gd name="connsiteX2" fmla="*/ 181272 w 10553240"/>
                <a:gd name="connsiteY2" fmla="*/ 2003126 h 5781900"/>
                <a:gd name="connsiteX3" fmla="*/ 7101 w 10553240"/>
                <a:gd name="connsiteY3" fmla="*/ 1181844 h 5781900"/>
                <a:gd name="connsiteX4" fmla="*/ 457044 w 10553240"/>
                <a:gd name="connsiteY4" fmla="*/ 450098 h 5781900"/>
                <a:gd name="connsiteX5" fmla="*/ 1705272 w 10553240"/>
                <a:gd name="connsiteY5" fmla="*/ 101755 h 5781900"/>
                <a:gd name="connsiteX6" fmla="*/ 3374415 w 10553240"/>
                <a:gd name="connsiteY6" fmla="*/ 290441 h 5781900"/>
                <a:gd name="connsiteX7" fmla="*/ 6364358 w 10553240"/>
                <a:gd name="connsiteY7" fmla="*/ 290441 h 5781900"/>
                <a:gd name="connsiteX8" fmla="*/ 8454415 w 10553240"/>
                <a:gd name="connsiteY8" fmla="*/ 155 h 5781900"/>
                <a:gd name="connsiteX9" fmla="*/ 9833272 w 10553240"/>
                <a:gd name="connsiteY9" fmla="*/ 333984 h 5781900"/>
                <a:gd name="connsiteX10" fmla="*/ 10529958 w 10553240"/>
                <a:gd name="connsiteY10" fmla="*/ 1596726 h 5781900"/>
                <a:gd name="connsiteX11" fmla="*/ 10370301 w 10553240"/>
                <a:gd name="connsiteY11" fmla="*/ 2903012 h 5781900"/>
                <a:gd name="connsiteX12" fmla="*/ 10196130 w 10553240"/>
                <a:gd name="connsiteY12" fmla="*/ 3977069 h 5781900"/>
                <a:gd name="connsiteX13" fmla="*/ 10050987 w 10553240"/>
                <a:gd name="connsiteY13" fmla="*/ 5689755 h 5781900"/>
                <a:gd name="connsiteX14" fmla="*/ 7061044 w 10553240"/>
                <a:gd name="connsiteY14" fmla="*/ 5530098 h 5781900"/>
                <a:gd name="connsiteX15" fmla="*/ 5406415 w 10553240"/>
                <a:gd name="connsiteY15" fmla="*/ 5355926 h 5781900"/>
                <a:gd name="connsiteX16" fmla="*/ 3171215 w 10553240"/>
                <a:gd name="connsiteY16" fmla="*/ 5559126 h 5781900"/>
                <a:gd name="connsiteX17" fmla="*/ 1879444 w 10553240"/>
                <a:gd name="connsiteY17" fmla="*/ 5675241 h 5781900"/>
                <a:gd name="connsiteX18" fmla="*/ 340930 w 10553240"/>
                <a:gd name="connsiteY18" fmla="*/ 5268841 h 5781900"/>
                <a:gd name="connsiteX19" fmla="*/ 108701 w 1055324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372861 w 10469057"/>
                <a:gd name="connsiteY3" fmla="*/ 450098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144180 w 10469057"/>
                <a:gd name="connsiteY2" fmla="*/ 848300 h 5781900"/>
                <a:gd name="connsiteX3" fmla="*/ 1621089 w 10469057"/>
                <a:gd name="connsiteY3" fmla="*/ 101755 h 5781900"/>
                <a:gd name="connsiteX4" fmla="*/ 3290232 w 10469057"/>
                <a:gd name="connsiteY4" fmla="*/ 290441 h 5781900"/>
                <a:gd name="connsiteX5" fmla="*/ 6280175 w 10469057"/>
                <a:gd name="connsiteY5" fmla="*/ 290441 h 5781900"/>
                <a:gd name="connsiteX6" fmla="*/ 8370232 w 10469057"/>
                <a:gd name="connsiteY6" fmla="*/ 155 h 5781900"/>
                <a:gd name="connsiteX7" fmla="*/ 9749089 w 10469057"/>
                <a:gd name="connsiteY7" fmla="*/ 333984 h 5781900"/>
                <a:gd name="connsiteX8" fmla="*/ 10445775 w 10469057"/>
                <a:gd name="connsiteY8" fmla="*/ 1596726 h 5781900"/>
                <a:gd name="connsiteX9" fmla="*/ 10286118 w 10469057"/>
                <a:gd name="connsiteY9" fmla="*/ 2903012 h 5781900"/>
                <a:gd name="connsiteX10" fmla="*/ 10111947 w 10469057"/>
                <a:gd name="connsiteY10" fmla="*/ 3977069 h 5781900"/>
                <a:gd name="connsiteX11" fmla="*/ 9966804 w 10469057"/>
                <a:gd name="connsiteY11" fmla="*/ 5689755 h 5781900"/>
                <a:gd name="connsiteX12" fmla="*/ 6976861 w 10469057"/>
                <a:gd name="connsiteY12" fmla="*/ 5530098 h 5781900"/>
                <a:gd name="connsiteX13" fmla="*/ 5322232 w 10469057"/>
                <a:gd name="connsiteY13" fmla="*/ 5355926 h 5781900"/>
                <a:gd name="connsiteX14" fmla="*/ 3087032 w 10469057"/>
                <a:gd name="connsiteY14" fmla="*/ 5559126 h 5781900"/>
                <a:gd name="connsiteX15" fmla="*/ 1795261 w 10469057"/>
                <a:gd name="connsiteY15" fmla="*/ 5675241 h 5781900"/>
                <a:gd name="connsiteX16" fmla="*/ 256747 w 10469057"/>
                <a:gd name="connsiteY16" fmla="*/ 5268841 h 5781900"/>
                <a:gd name="connsiteX17" fmla="*/ 24518 w 10469057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20167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50658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182758 w 10395068"/>
                <a:gd name="connsiteY0" fmla="*/ 5268841 h 5781900"/>
                <a:gd name="connsiteX1" fmla="*/ 129818 w 10395068"/>
                <a:gd name="connsiteY1" fmla="*/ 2807068 h 5781900"/>
                <a:gd name="connsiteX2" fmla="*/ 100682 w 10395068"/>
                <a:gd name="connsiteY2" fmla="*/ 848300 h 5781900"/>
                <a:gd name="connsiteX3" fmla="*/ 1547100 w 10395068"/>
                <a:gd name="connsiteY3" fmla="*/ 101755 h 5781900"/>
                <a:gd name="connsiteX4" fmla="*/ 3216243 w 10395068"/>
                <a:gd name="connsiteY4" fmla="*/ 290441 h 5781900"/>
                <a:gd name="connsiteX5" fmla="*/ 6206186 w 10395068"/>
                <a:gd name="connsiteY5" fmla="*/ 290441 h 5781900"/>
                <a:gd name="connsiteX6" fmla="*/ 8296243 w 10395068"/>
                <a:gd name="connsiteY6" fmla="*/ 155 h 5781900"/>
                <a:gd name="connsiteX7" fmla="*/ 9675100 w 10395068"/>
                <a:gd name="connsiteY7" fmla="*/ 333984 h 5781900"/>
                <a:gd name="connsiteX8" fmla="*/ 10371786 w 10395068"/>
                <a:gd name="connsiteY8" fmla="*/ 1596726 h 5781900"/>
                <a:gd name="connsiteX9" fmla="*/ 10212129 w 10395068"/>
                <a:gd name="connsiteY9" fmla="*/ 2903012 h 5781900"/>
                <a:gd name="connsiteX10" fmla="*/ 10037958 w 10395068"/>
                <a:gd name="connsiteY10" fmla="*/ 3977069 h 5781900"/>
                <a:gd name="connsiteX11" fmla="*/ 9892815 w 10395068"/>
                <a:gd name="connsiteY11" fmla="*/ 5689755 h 5781900"/>
                <a:gd name="connsiteX12" fmla="*/ 6902872 w 10395068"/>
                <a:gd name="connsiteY12" fmla="*/ 5530098 h 5781900"/>
                <a:gd name="connsiteX13" fmla="*/ 5248243 w 10395068"/>
                <a:gd name="connsiteY13" fmla="*/ 5355926 h 5781900"/>
                <a:gd name="connsiteX14" fmla="*/ 3013043 w 10395068"/>
                <a:gd name="connsiteY14" fmla="*/ 5559126 h 5781900"/>
                <a:gd name="connsiteX15" fmla="*/ 1721272 w 10395068"/>
                <a:gd name="connsiteY15" fmla="*/ 5675241 h 5781900"/>
                <a:gd name="connsiteX16" fmla="*/ 182758 w 10395068"/>
                <a:gd name="connsiteY16" fmla="*/ 5268841 h 5781900"/>
                <a:gd name="connsiteX0" fmla="*/ 166990 w 10394547"/>
                <a:gd name="connsiteY0" fmla="*/ 5157345 h 5781900"/>
                <a:gd name="connsiteX1" fmla="*/ 129297 w 10394547"/>
                <a:gd name="connsiteY1" fmla="*/ 2807068 h 5781900"/>
                <a:gd name="connsiteX2" fmla="*/ 100161 w 10394547"/>
                <a:gd name="connsiteY2" fmla="*/ 848300 h 5781900"/>
                <a:gd name="connsiteX3" fmla="*/ 1546579 w 10394547"/>
                <a:gd name="connsiteY3" fmla="*/ 101755 h 5781900"/>
                <a:gd name="connsiteX4" fmla="*/ 3215722 w 10394547"/>
                <a:gd name="connsiteY4" fmla="*/ 290441 h 5781900"/>
                <a:gd name="connsiteX5" fmla="*/ 6205665 w 10394547"/>
                <a:gd name="connsiteY5" fmla="*/ 290441 h 5781900"/>
                <a:gd name="connsiteX6" fmla="*/ 8295722 w 10394547"/>
                <a:gd name="connsiteY6" fmla="*/ 155 h 5781900"/>
                <a:gd name="connsiteX7" fmla="*/ 9674579 w 10394547"/>
                <a:gd name="connsiteY7" fmla="*/ 333984 h 5781900"/>
                <a:gd name="connsiteX8" fmla="*/ 10371265 w 10394547"/>
                <a:gd name="connsiteY8" fmla="*/ 1596726 h 5781900"/>
                <a:gd name="connsiteX9" fmla="*/ 10211608 w 10394547"/>
                <a:gd name="connsiteY9" fmla="*/ 2903012 h 5781900"/>
                <a:gd name="connsiteX10" fmla="*/ 10037437 w 10394547"/>
                <a:gd name="connsiteY10" fmla="*/ 3977069 h 5781900"/>
                <a:gd name="connsiteX11" fmla="*/ 9892294 w 10394547"/>
                <a:gd name="connsiteY11" fmla="*/ 5689755 h 5781900"/>
                <a:gd name="connsiteX12" fmla="*/ 6902351 w 10394547"/>
                <a:gd name="connsiteY12" fmla="*/ 5530098 h 5781900"/>
                <a:gd name="connsiteX13" fmla="*/ 5247722 w 10394547"/>
                <a:gd name="connsiteY13" fmla="*/ 5355926 h 5781900"/>
                <a:gd name="connsiteX14" fmla="*/ 3012522 w 10394547"/>
                <a:gd name="connsiteY14" fmla="*/ 5559126 h 5781900"/>
                <a:gd name="connsiteX15" fmla="*/ 1720751 w 10394547"/>
                <a:gd name="connsiteY15" fmla="*/ 5675241 h 5781900"/>
                <a:gd name="connsiteX16" fmla="*/ 166990 w 10394547"/>
                <a:gd name="connsiteY16" fmla="*/ 5157345 h 5781900"/>
                <a:gd name="connsiteX0" fmla="*/ 172974 w 10400531"/>
                <a:gd name="connsiteY0" fmla="*/ 5157345 h 5781900"/>
                <a:gd name="connsiteX1" fmla="*/ 135281 w 10400531"/>
                <a:gd name="connsiteY1" fmla="*/ 2807068 h 5781900"/>
                <a:gd name="connsiteX2" fmla="*/ 106145 w 10400531"/>
                <a:gd name="connsiteY2" fmla="*/ 848300 h 5781900"/>
                <a:gd name="connsiteX3" fmla="*/ 1552563 w 10400531"/>
                <a:gd name="connsiteY3" fmla="*/ 101755 h 5781900"/>
                <a:gd name="connsiteX4" fmla="*/ 3221706 w 10400531"/>
                <a:gd name="connsiteY4" fmla="*/ 290441 h 5781900"/>
                <a:gd name="connsiteX5" fmla="*/ 6211649 w 10400531"/>
                <a:gd name="connsiteY5" fmla="*/ 290441 h 5781900"/>
                <a:gd name="connsiteX6" fmla="*/ 8301706 w 10400531"/>
                <a:gd name="connsiteY6" fmla="*/ 155 h 5781900"/>
                <a:gd name="connsiteX7" fmla="*/ 9680563 w 10400531"/>
                <a:gd name="connsiteY7" fmla="*/ 333984 h 5781900"/>
                <a:gd name="connsiteX8" fmla="*/ 10377249 w 10400531"/>
                <a:gd name="connsiteY8" fmla="*/ 1596726 h 5781900"/>
                <a:gd name="connsiteX9" fmla="*/ 10217592 w 10400531"/>
                <a:gd name="connsiteY9" fmla="*/ 2903012 h 5781900"/>
                <a:gd name="connsiteX10" fmla="*/ 10043421 w 10400531"/>
                <a:gd name="connsiteY10" fmla="*/ 3977069 h 5781900"/>
                <a:gd name="connsiteX11" fmla="*/ 9898278 w 10400531"/>
                <a:gd name="connsiteY11" fmla="*/ 5689755 h 5781900"/>
                <a:gd name="connsiteX12" fmla="*/ 6908335 w 10400531"/>
                <a:gd name="connsiteY12" fmla="*/ 5530098 h 5781900"/>
                <a:gd name="connsiteX13" fmla="*/ 5253706 w 10400531"/>
                <a:gd name="connsiteY13" fmla="*/ 5355926 h 5781900"/>
                <a:gd name="connsiteX14" fmla="*/ 3018506 w 10400531"/>
                <a:gd name="connsiteY14" fmla="*/ 5559126 h 5781900"/>
                <a:gd name="connsiteX15" fmla="*/ 1726735 w 10400531"/>
                <a:gd name="connsiteY15" fmla="*/ 5675241 h 5781900"/>
                <a:gd name="connsiteX16" fmla="*/ 172974 w 10400531"/>
                <a:gd name="connsiteY16" fmla="*/ 5157345 h 5781900"/>
                <a:gd name="connsiteX0" fmla="*/ 221145 w 10448702"/>
                <a:gd name="connsiteY0" fmla="*/ 5157345 h 5781900"/>
                <a:gd name="connsiteX1" fmla="*/ 183452 w 10448702"/>
                <a:gd name="connsiteY1" fmla="*/ 2807068 h 5781900"/>
                <a:gd name="connsiteX2" fmla="*/ 154316 w 10448702"/>
                <a:gd name="connsiteY2" fmla="*/ 848300 h 5781900"/>
                <a:gd name="connsiteX3" fmla="*/ 1600734 w 10448702"/>
                <a:gd name="connsiteY3" fmla="*/ 101755 h 5781900"/>
                <a:gd name="connsiteX4" fmla="*/ 3269877 w 10448702"/>
                <a:gd name="connsiteY4" fmla="*/ 290441 h 5781900"/>
                <a:gd name="connsiteX5" fmla="*/ 6259820 w 10448702"/>
                <a:gd name="connsiteY5" fmla="*/ 290441 h 5781900"/>
                <a:gd name="connsiteX6" fmla="*/ 8349877 w 10448702"/>
                <a:gd name="connsiteY6" fmla="*/ 155 h 5781900"/>
                <a:gd name="connsiteX7" fmla="*/ 9728734 w 10448702"/>
                <a:gd name="connsiteY7" fmla="*/ 333984 h 5781900"/>
                <a:gd name="connsiteX8" fmla="*/ 10425420 w 10448702"/>
                <a:gd name="connsiteY8" fmla="*/ 1596726 h 5781900"/>
                <a:gd name="connsiteX9" fmla="*/ 10265763 w 10448702"/>
                <a:gd name="connsiteY9" fmla="*/ 2903012 h 5781900"/>
                <a:gd name="connsiteX10" fmla="*/ 10091592 w 10448702"/>
                <a:gd name="connsiteY10" fmla="*/ 3977069 h 5781900"/>
                <a:gd name="connsiteX11" fmla="*/ 9946449 w 10448702"/>
                <a:gd name="connsiteY11" fmla="*/ 5689755 h 5781900"/>
                <a:gd name="connsiteX12" fmla="*/ 6956506 w 10448702"/>
                <a:gd name="connsiteY12" fmla="*/ 5530098 h 5781900"/>
                <a:gd name="connsiteX13" fmla="*/ 5301877 w 10448702"/>
                <a:gd name="connsiteY13" fmla="*/ 5355926 h 5781900"/>
                <a:gd name="connsiteX14" fmla="*/ 3066677 w 10448702"/>
                <a:gd name="connsiteY14" fmla="*/ 5559126 h 5781900"/>
                <a:gd name="connsiteX15" fmla="*/ 221145 w 10448702"/>
                <a:gd name="connsiteY15" fmla="*/ 5157345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401070" h="5781900">
                  <a:moveTo>
                    <a:pt x="356458" y="5396267"/>
                  </a:moveTo>
                  <a:cubicBezTo>
                    <a:pt x="-124079" y="4937591"/>
                    <a:pt x="177449" y="3565062"/>
                    <a:pt x="135820" y="2807068"/>
                  </a:cubicBezTo>
                  <a:cubicBezTo>
                    <a:pt x="94191" y="2049074"/>
                    <a:pt x="-129530" y="1299185"/>
                    <a:pt x="106684" y="848300"/>
                  </a:cubicBezTo>
                  <a:cubicBezTo>
                    <a:pt x="342898" y="397415"/>
                    <a:pt x="1033842" y="194732"/>
                    <a:pt x="1553102" y="101755"/>
                  </a:cubicBezTo>
                  <a:cubicBezTo>
                    <a:pt x="2072362" y="8779"/>
                    <a:pt x="2445731" y="258993"/>
                    <a:pt x="3222245" y="290441"/>
                  </a:cubicBezTo>
                  <a:cubicBezTo>
                    <a:pt x="3998759" y="321889"/>
                    <a:pt x="5365521" y="338822"/>
                    <a:pt x="6212188" y="290441"/>
                  </a:cubicBezTo>
                  <a:cubicBezTo>
                    <a:pt x="7058855" y="242060"/>
                    <a:pt x="7724093" y="-7102"/>
                    <a:pt x="8302245" y="155"/>
                  </a:cubicBezTo>
                  <a:cubicBezTo>
                    <a:pt x="8880397" y="7412"/>
                    <a:pt x="9335178" y="67889"/>
                    <a:pt x="9681102" y="333984"/>
                  </a:cubicBezTo>
                  <a:cubicBezTo>
                    <a:pt x="10027026" y="600079"/>
                    <a:pt x="10288283" y="1168555"/>
                    <a:pt x="10377788" y="1596726"/>
                  </a:cubicBezTo>
                  <a:cubicBezTo>
                    <a:pt x="10467293" y="2024897"/>
                    <a:pt x="10273769" y="2506288"/>
                    <a:pt x="10218131" y="2903012"/>
                  </a:cubicBezTo>
                  <a:cubicBezTo>
                    <a:pt x="10162493" y="3299736"/>
                    <a:pt x="10097179" y="3512612"/>
                    <a:pt x="10043960" y="3977069"/>
                  </a:cubicBezTo>
                  <a:cubicBezTo>
                    <a:pt x="9990741" y="4441526"/>
                    <a:pt x="10421331" y="5430917"/>
                    <a:pt x="9898817" y="5689755"/>
                  </a:cubicBezTo>
                  <a:cubicBezTo>
                    <a:pt x="9376303" y="5948593"/>
                    <a:pt x="7682969" y="5585736"/>
                    <a:pt x="6908874" y="5530098"/>
                  </a:cubicBezTo>
                  <a:cubicBezTo>
                    <a:pt x="6134779" y="5474460"/>
                    <a:pt x="5902550" y="5351088"/>
                    <a:pt x="5254245" y="5355926"/>
                  </a:cubicBezTo>
                  <a:cubicBezTo>
                    <a:pt x="4605940" y="5360764"/>
                    <a:pt x="3835343" y="5552403"/>
                    <a:pt x="3019045" y="5559126"/>
                  </a:cubicBezTo>
                  <a:cubicBezTo>
                    <a:pt x="2202747" y="5565849"/>
                    <a:pt x="1218131" y="5759375"/>
                    <a:pt x="356458" y="5396267"/>
                  </a:cubicBezTo>
                  <a:close/>
                </a:path>
              </a:pathLst>
            </a:custGeom>
            <a:noFill/>
            <a:ln w="19050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29" name="图片 22">
            <a:extLst>
              <a:ext uri="{FF2B5EF4-FFF2-40B4-BE49-F238E27FC236}">
                <a16:creationId xmlns:a16="http://schemas.microsoft.com/office/drawing/2014/main" id="{C336BE78-1437-46F8-8246-56ACC710695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38555" y="4479232"/>
            <a:ext cx="6419879" cy="2436054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FEDC493A-47D6-4422-880F-DC622BCCA3F6}"/>
              </a:ext>
            </a:extLst>
          </p:cNvPr>
          <p:cNvSpPr/>
          <p:nvPr/>
        </p:nvSpPr>
        <p:spPr>
          <a:xfrm>
            <a:off x="2152259" y="1608043"/>
            <a:ext cx="792519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vi-VN" sz="48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Ai cũng có điểm mạnh, chúng ta cần phát huy và nhân lên điểm mạnh của mình</a:t>
            </a:r>
            <a:r>
              <a:rPr lang="en-US" sz="48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1213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5ED61416-9B2E-49D1-882D-CDA71F0477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04" t="17838" r="16314" b="7092"/>
          <a:stretch/>
        </p:blipFill>
        <p:spPr>
          <a:xfrm>
            <a:off x="-27500" y="106014"/>
            <a:ext cx="12247000" cy="675198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31C3E686-95AB-4BCD-B6AD-BAB3ADE2F2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9050" y="-538355"/>
            <a:ext cx="4007959" cy="729034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3C6AFD5-2045-4249-9D81-6071414DE4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7180" y="687997"/>
            <a:ext cx="6650182" cy="332509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BA3B4B4-B639-4C85-9589-B57F3F17CA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633" y="2754422"/>
            <a:ext cx="1858311" cy="374072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534077B-3DB1-498F-9536-53282CCFEC6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8104" y="4396690"/>
            <a:ext cx="2706831" cy="261929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48A5E632-C12E-4F17-99A2-8CDBBC6200E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0143" y="-370517"/>
            <a:ext cx="4163807" cy="211702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9BFFE73B-EE14-4C53-AEEB-7652B38D21B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2546" y="1395745"/>
            <a:ext cx="2706831" cy="154824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F1AE763-BE62-42E1-B69B-C94A146BC5E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473" y="438899"/>
            <a:ext cx="7559055" cy="641910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8AA4C189-876E-46E7-B75D-20A3737B81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63091" y="-795192"/>
            <a:ext cx="4007959" cy="729034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BE0E051-88FB-4B07-8D69-2BE542C419D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93813" y="1094843"/>
            <a:ext cx="4261473" cy="3487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475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图片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282575"/>
            <a:ext cx="7419975" cy="726249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本框 4"/>
          <p:cNvSpPr txBox="1"/>
          <p:nvPr/>
        </p:nvSpPr>
        <p:spPr>
          <a:xfrm>
            <a:off x="2021205" y="3453765"/>
            <a:ext cx="4503420" cy="13210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6393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1.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Khám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phá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điểm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mạnh</a:t>
            </a:r>
            <a:r>
              <a:rPr lang="en-US" altLang="zh-CN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, </a:t>
            </a:r>
            <a:r>
              <a:rPr lang="en-US" altLang="zh-CN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điểm</a:t>
            </a:r>
            <a:r>
              <a:rPr lang="en-US" altLang="zh-CN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yếu</a:t>
            </a:r>
            <a:r>
              <a:rPr lang="en-US" altLang="zh-CN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của</a:t>
            </a:r>
            <a:r>
              <a:rPr lang="en-US" altLang="zh-CN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bản</a:t>
            </a:r>
            <a:r>
              <a:rPr lang="en-US" altLang="zh-CN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thân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8953" y="672400"/>
            <a:ext cx="4769964" cy="62299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32603B1A-4AB4-498C-9692-3321EA0921A0}"/>
              </a:ext>
            </a:extLst>
          </p:cNvPr>
          <p:cNvGrpSpPr/>
          <p:nvPr/>
        </p:nvGrpSpPr>
        <p:grpSpPr>
          <a:xfrm>
            <a:off x="2867026" y="771524"/>
            <a:ext cx="6019800" cy="695326"/>
            <a:chOff x="1235349" y="1059875"/>
            <a:chExt cx="6778265" cy="740976"/>
          </a:xfrm>
        </p:grpSpPr>
        <p:sp>
          <p:nvSpPr>
            <p:cNvPr id="22" name="矩形 10">
              <a:extLst>
                <a:ext uri="{FF2B5EF4-FFF2-40B4-BE49-F238E27FC236}">
                  <a16:creationId xmlns:a16="http://schemas.microsoft.com/office/drawing/2014/main" id="{663E6290-C5AF-4765-96AB-3C946C9D992C}"/>
                </a:ext>
              </a:extLst>
            </p:cNvPr>
            <p:cNvSpPr/>
            <p:nvPr/>
          </p:nvSpPr>
          <p:spPr>
            <a:xfrm>
              <a:off x="1235349" y="1059875"/>
              <a:ext cx="6778265" cy="740976"/>
            </a:xfrm>
            <a:custGeom>
              <a:avLst/>
              <a:gdLst>
                <a:gd name="connsiteX0" fmla="*/ 0 w 4114800"/>
                <a:gd name="connsiteY0" fmla="*/ 0 h 1381125"/>
                <a:gd name="connsiteX1" fmla="*/ 644652 w 4114800"/>
                <a:gd name="connsiteY1" fmla="*/ 0 h 1381125"/>
                <a:gd name="connsiteX2" fmla="*/ 1207008 w 4114800"/>
                <a:gd name="connsiteY2" fmla="*/ 0 h 1381125"/>
                <a:gd name="connsiteX3" fmla="*/ 1975104 w 4114800"/>
                <a:gd name="connsiteY3" fmla="*/ 0 h 1381125"/>
                <a:gd name="connsiteX4" fmla="*/ 2619756 w 4114800"/>
                <a:gd name="connsiteY4" fmla="*/ 0 h 1381125"/>
                <a:gd name="connsiteX5" fmla="*/ 3264408 w 4114800"/>
                <a:gd name="connsiteY5" fmla="*/ 0 h 1381125"/>
                <a:gd name="connsiteX6" fmla="*/ 4114800 w 4114800"/>
                <a:gd name="connsiteY6" fmla="*/ 0 h 1381125"/>
                <a:gd name="connsiteX7" fmla="*/ 4114800 w 4114800"/>
                <a:gd name="connsiteY7" fmla="*/ 662940 h 1381125"/>
                <a:gd name="connsiteX8" fmla="*/ 4114800 w 4114800"/>
                <a:gd name="connsiteY8" fmla="*/ 1381125 h 1381125"/>
                <a:gd name="connsiteX9" fmla="*/ 3511296 w 4114800"/>
                <a:gd name="connsiteY9" fmla="*/ 1381125 h 1381125"/>
                <a:gd name="connsiteX10" fmla="*/ 2825496 w 4114800"/>
                <a:gd name="connsiteY10" fmla="*/ 1381125 h 1381125"/>
                <a:gd name="connsiteX11" fmla="*/ 2139696 w 4114800"/>
                <a:gd name="connsiteY11" fmla="*/ 1381125 h 1381125"/>
                <a:gd name="connsiteX12" fmla="*/ 1495044 w 4114800"/>
                <a:gd name="connsiteY12" fmla="*/ 1381125 h 1381125"/>
                <a:gd name="connsiteX13" fmla="*/ 726948 w 4114800"/>
                <a:gd name="connsiteY13" fmla="*/ 1381125 h 1381125"/>
                <a:gd name="connsiteX14" fmla="*/ 0 w 4114800"/>
                <a:gd name="connsiteY14" fmla="*/ 1381125 h 1381125"/>
                <a:gd name="connsiteX15" fmla="*/ 0 w 4114800"/>
                <a:gd name="connsiteY15" fmla="*/ 718185 h 1381125"/>
                <a:gd name="connsiteX16" fmla="*/ 0 w 4114800"/>
                <a:gd name="connsiteY16" fmla="*/ 0 h 1381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114800" h="1381125" extrusionOk="0">
                  <a:moveTo>
                    <a:pt x="0" y="0"/>
                  </a:moveTo>
                  <a:cubicBezTo>
                    <a:pt x="276109" y="5266"/>
                    <a:pt x="325589" y="-19584"/>
                    <a:pt x="644652" y="0"/>
                  </a:cubicBezTo>
                  <a:cubicBezTo>
                    <a:pt x="963715" y="19584"/>
                    <a:pt x="1064991" y="6066"/>
                    <a:pt x="1207008" y="0"/>
                  </a:cubicBezTo>
                  <a:cubicBezTo>
                    <a:pt x="1349025" y="-6066"/>
                    <a:pt x="1791724" y="14506"/>
                    <a:pt x="1975104" y="0"/>
                  </a:cubicBezTo>
                  <a:cubicBezTo>
                    <a:pt x="2158484" y="-14506"/>
                    <a:pt x="2397469" y="20822"/>
                    <a:pt x="2619756" y="0"/>
                  </a:cubicBezTo>
                  <a:cubicBezTo>
                    <a:pt x="2842043" y="-20822"/>
                    <a:pt x="2992157" y="20388"/>
                    <a:pt x="3264408" y="0"/>
                  </a:cubicBezTo>
                  <a:cubicBezTo>
                    <a:pt x="3536659" y="-20388"/>
                    <a:pt x="3855620" y="38211"/>
                    <a:pt x="4114800" y="0"/>
                  </a:cubicBezTo>
                  <a:cubicBezTo>
                    <a:pt x="4138362" y="299779"/>
                    <a:pt x="4106054" y="343833"/>
                    <a:pt x="4114800" y="662940"/>
                  </a:cubicBezTo>
                  <a:cubicBezTo>
                    <a:pt x="4123546" y="982047"/>
                    <a:pt x="4104629" y="1100717"/>
                    <a:pt x="4114800" y="1381125"/>
                  </a:cubicBezTo>
                  <a:cubicBezTo>
                    <a:pt x="3910496" y="1396864"/>
                    <a:pt x="3633718" y="1365550"/>
                    <a:pt x="3511296" y="1381125"/>
                  </a:cubicBezTo>
                  <a:cubicBezTo>
                    <a:pt x="3388874" y="1396700"/>
                    <a:pt x="3096389" y="1387417"/>
                    <a:pt x="2825496" y="1381125"/>
                  </a:cubicBezTo>
                  <a:cubicBezTo>
                    <a:pt x="2554603" y="1374833"/>
                    <a:pt x="2326241" y="1375081"/>
                    <a:pt x="2139696" y="1381125"/>
                  </a:cubicBezTo>
                  <a:cubicBezTo>
                    <a:pt x="1953151" y="1387169"/>
                    <a:pt x="1781266" y="1384626"/>
                    <a:pt x="1495044" y="1381125"/>
                  </a:cubicBezTo>
                  <a:cubicBezTo>
                    <a:pt x="1208822" y="1377624"/>
                    <a:pt x="1045232" y="1402451"/>
                    <a:pt x="726948" y="1381125"/>
                  </a:cubicBezTo>
                  <a:cubicBezTo>
                    <a:pt x="408664" y="1359799"/>
                    <a:pt x="350959" y="1374381"/>
                    <a:pt x="0" y="1381125"/>
                  </a:cubicBezTo>
                  <a:cubicBezTo>
                    <a:pt x="-28690" y="1065020"/>
                    <a:pt x="-5765" y="860041"/>
                    <a:pt x="0" y="718185"/>
                  </a:cubicBezTo>
                  <a:cubicBezTo>
                    <a:pt x="5765" y="576329"/>
                    <a:pt x="-20511" y="151182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28575">
              <a:solidFill>
                <a:srgbClr val="FF0066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字魂64号-萌趣软糖体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64356F2-CB7C-4D9C-AD9B-89259299B51B}"/>
                </a:ext>
              </a:extLst>
            </p:cNvPr>
            <p:cNvSpPr txBox="1"/>
            <p:nvPr/>
          </p:nvSpPr>
          <p:spPr>
            <a:xfrm>
              <a:off x="1459631" y="1126309"/>
              <a:ext cx="6410692" cy="330368"/>
            </a:xfrm>
            <a:prstGeom prst="rect">
              <a:avLst/>
            </a:prstGeom>
            <a:noFill/>
          </p:spPr>
          <p:txBody>
            <a:bodyPr wrap="square" lIns="0" t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3200" b="1" dirty="0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Quan sát tranh và trả lời câu hỏi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D37D24C3-B1BB-427F-B34E-AA430DF7C3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737" y="2085976"/>
            <a:ext cx="6270288" cy="2971800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957B8ADD-BBCA-4C9A-A54E-06394081903B}"/>
              </a:ext>
            </a:extLst>
          </p:cNvPr>
          <p:cNvGrpSpPr/>
          <p:nvPr/>
        </p:nvGrpSpPr>
        <p:grpSpPr>
          <a:xfrm>
            <a:off x="6705599" y="1904361"/>
            <a:ext cx="4758123" cy="1153164"/>
            <a:chOff x="903320" y="1985272"/>
            <a:chExt cx="4290531" cy="1911278"/>
          </a:xfrm>
        </p:grpSpPr>
        <p:sp>
          <p:nvSpPr>
            <p:cNvPr id="25" name="矩形 17">
              <a:extLst>
                <a:ext uri="{FF2B5EF4-FFF2-40B4-BE49-F238E27FC236}">
                  <a16:creationId xmlns:a16="http://schemas.microsoft.com/office/drawing/2014/main" id="{A8AF4089-DD30-4B2A-99DE-D3C71CE4A9C6}"/>
                </a:ext>
              </a:extLst>
            </p:cNvPr>
            <p:cNvSpPr/>
            <p:nvPr/>
          </p:nvSpPr>
          <p:spPr>
            <a:xfrm>
              <a:off x="903320" y="1985272"/>
              <a:ext cx="4290531" cy="1911278"/>
            </a:xfrm>
            <a:custGeom>
              <a:avLst/>
              <a:gdLst>
                <a:gd name="connsiteX0" fmla="*/ 0 w 8217127"/>
                <a:gd name="connsiteY0" fmla="*/ 0 h 2082968"/>
                <a:gd name="connsiteX1" fmla="*/ 438247 w 8217127"/>
                <a:gd name="connsiteY1" fmla="*/ 0 h 2082968"/>
                <a:gd name="connsiteX2" fmla="*/ 1205179 w 8217127"/>
                <a:gd name="connsiteY2" fmla="*/ 0 h 2082968"/>
                <a:gd name="connsiteX3" fmla="*/ 1807768 w 8217127"/>
                <a:gd name="connsiteY3" fmla="*/ 0 h 2082968"/>
                <a:gd name="connsiteX4" fmla="*/ 2492529 w 8217127"/>
                <a:gd name="connsiteY4" fmla="*/ 0 h 2082968"/>
                <a:gd name="connsiteX5" fmla="*/ 3341632 w 8217127"/>
                <a:gd name="connsiteY5" fmla="*/ 0 h 2082968"/>
                <a:gd name="connsiteX6" fmla="*/ 3862050 w 8217127"/>
                <a:gd name="connsiteY6" fmla="*/ 0 h 2082968"/>
                <a:gd name="connsiteX7" fmla="*/ 4628982 w 8217127"/>
                <a:gd name="connsiteY7" fmla="*/ 0 h 2082968"/>
                <a:gd name="connsiteX8" fmla="*/ 5149400 w 8217127"/>
                <a:gd name="connsiteY8" fmla="*/ 0 h 2082968"/>
                <a:gd name="connsiteX9" fmla="*/ 5834160 w 8217127"/>
                <a:gd name="connsiteY9" fmla="*/ 0 h 2082968"/>
                <a:gd name="connsiteX10" fmla="*/ 6601092 w 8217127"/>
                <a:gd name="connsiteY10" fmla="*/ 0 h 2082968"/>
                <a:gd name="connsiteX11" fmla="*/ 7039339 w 8217127"/>
                <a:gd name="connsiteY11" fmla="*/ 0 h 2082968"/>
                <a:gd name="connsiteX12" fmla="*/ 7477586 w 8217127"/>
                <a:gd name="connsiteY12" fmla="*/ 0 h 2082968"/>
                <a:gd name="connsiteX13" fmla="*/ 8217127 w 8217127"/>
                <a:gd name="connsiteY13" fmla="*/ 0 h 2082968"/>
                <a:gd name="connsiteX14" fmla="*/ 8217127 w 8217127"/>
                <a:gd name="connsiteY14" fmla="*/ 694323 h 2082968"/>
                <a:gd name="connsiteX15" fmla="*/ 8217127 w 8217127"/>
                <a:gd name="connsiteY15" fmla="*/ 1409475 h 2082968"/>
                <a:gd name="connsiteX16" fmla="*/ 8217127 w 8217127"/>
                <a:gd name="connsiteY16" fmla="*/ 2082968 h 2082968"/>
                <a:gd name="connsiteX17" fmla="*/ 7450195 w 8217127"/>
                <a:gd name="connsiteY17" fmla="*/ 2082968 h 2082968"/>
                <a:gd name="connsiteX18" fmla="*/ 6683263 w 8217127"/>
                <a:gd name="connsiteY18" fmla="*/ 2082968 h 2082968"/>
                <a:gd name="connsiteX19" fmla="*/ 5998503 w 8217127"/>
                <a:gd name="connsiteY19" fmla="*/ 2082968 h 2082968"/>
                <a:gd name="connsiteX20" fmla="*/ 5149400 w 8217127"/>
                <a:gd name="connsiteY20" fmla="*/ 2082968 h 2082968"/>
                <a:gd name="connsiteX21" fmla="*/ 4300296 w 8217127"/>
                <a:gd name="connsiteY21" fmla="*/ 2082968 h 2082968"/>
                <a:gd name="connsiteX22" fmla="*/ 3533365 w 8217127"/>
                <a:gd name="connsiteY22" fmla="*/ 2082968 h 2082968"/>
                <a:gd name="connsiteX23" fmla="*/ 2766433 w 8217127"/>
                <a:gd name="connsiteY23" fmla="*/ 2082968 h 2082968"/>
                <a:gd name="connsiteX24" fmla="*/ 1999501 w 8217127"/>
                <a:gd name="connsiteY24" fmla="*/ 2082968 h 2082968"/>
                <a:gd name="connsiteX25" fmla="*/ 1479083 w 8217127"/>
                <a:gd name="connsiteY25" fmla="*/ 2082968 h 2082968"/>
                <a:gd name="connsiteX26" fmla="*/ 629980 w 8217127"/>
                <a:gd name="connsiteY26" fmla="*/ 2082968 h 2082968"/>
                <a:gd name="connsiteX27" fmla="*/ 0 w 8217127"/>
                <a:gd name="connsiteY27" fmla="*/ 2082968 h 2082968"/>
                <a:gd name="connsiteX28" fmla="*/ 0 w 8217127"/>
                <a:gd name="connsiteY28" fmla="*/ 1451134 h 2082968"/>
                <a:gd name="connsiteX29" fmla="*/ 0 w 8217127"/>
                <a:gd name="connsiteY29" fmla="*/ 735982 h 2082968"/>
                <a:gd name="connsiteX30" fmla="*/ 0 w 8217127"/>
                <a:gd name="connsiteY30" fmla="*/ 0 h 2082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8217127" h="2082968" fill="none" extrusionOk="0">
                  <a:moveTo>
                    <a:pt x="0" y="0"/>
                  </a:moveTo>
                  <a:cubicBezTo>
                    <a:pt x="165807" y="-11351"/>
                    <a:pt x="335355" y="-18385"/>
                    <a:pt x="438247" y="0"/>
                  </a:cubicBezTo>
                  <a:cubicBezTo>
                    <a:pt x="541139" y="18385"/>
                    <a:pt x="941177" y="5216"/>
                    <a:pt x="1205179" y="0"/>
                  </a:cubicBezTo>
                  <a:cubicBezTo>
                    <a:pt x="1469181" y="-5216"/>
                    <a:pt x="1632811" y="-76"/>
                    <a:pt x="1807768" y="0"/>
                  </a:cubicBezTo>
                  <a:cubicBezTo>
                    <a:pt x="1982725" y="76"/>
                    <a:pt x="2226002" y="-18539"/>
                    <a:pt x="2492529" y="0"/>
                  </a:cubicBezTo>
                  <a:cubicBezTo>
                    <a:pt x="2759056" y="18539"/>
                    <a:pt x="3152301" y="-36213"/>
                    <a:pt x="3341632" y="0"/>
                  </a:cubicBezTo>
                  <a:cubicBezTo>
                    <a:pt x="3530963" y="36213"/>
                    <a:pt x="3604474" y="10004"/>
                    <a:pt x="3862050" y="0"/>
                  </a:cubicBezTo>
                  <a:cubicBezTo>
                    <a:pt x="4119626" y="-10004"/>
                    <a:pt x="4349913" y="-23535"/>
                    <a:pt x="4628982" y="0"/>
                  </a:cubicBezTo>
                  <a:cubicBezTo>
                    <a:pt x="4908051" y="23535"/>
                    <a:pt x="5032886" y="-20516"/>
                    <a:pt x="5149400" y="0"/>
                  </a:cubicBezTo>
                  <a:cubicBezTo>
                    <a:pt x="5265914" y="20516"/>
                    <a:pt x="5509209" y="21396"/>
                    <a:pt x="5834160" y="0"/>
                  </a:cubicBezTo>
                  <a:cubicBezTo>
                    <a:pt x="6159111" y="-21396"/>
                    <a:pt x="6330349" y="2551"/>
                    <a:pt x="6601092" y="0"/>
                  </a:cubicBezTo>
                  <a:cubicBezTo>
                    <a:pt x="6871835" y="-2551"/>
                    <a:pt x="6902166" y="-12371"/>
                    <a:pt x="7039339" y="0"/>
                  </a:cubicBezTo>
                  <a:cubicBezTo>
                    <a:pt x="7176512" y="12371"/>
                    <a:pt x="7381142" y="3983"/>
                    <a:pt x="7477586" y="0"/>
                  </a:cubicBezTo>
                  <a:cubicBezTo>
                    <a:pt x="7574030" y="-3983"/>
                    <a:pt x="7982421" y="10778"/>
                    <a:pt x="8217127" y="0"/>
                  </a:cubicBezTo>
                  <a:cubicBezTo>
                    <a:pt x="8188520" y="146386"/>
                    <a:pt x="8199076" y="474205"/>
                    <a:pt x="8217127" y="694323"/>
                  </a:cubicBezTo>
                  <a:cubicBezTo>
                    <a:pt x="8235178" y="914441"/>
                    <a:pt x="8197971" y="1208093"/>
                    <a:pt x="8217127" y="1409475"/>
                  </a:cubicBezTo>
                  <a:cubicBezTo>
                    <a:pt x="8236283" y="1610857"/>
                    <a:pt x="8246131" y="1868827"/>
                    <a:pt x="8217127" y="2082968"/>
                  </a:cubicBezTo>
                  <a:cubicBezTo>
                    <a:pt x="8004395" y="2088476"/>
                    <a:pt x="7779173" y="2088059"/>
                    <a:pt x="7450195" y="2082968"/>
                  </a:cubicBezTo>
                  <a:cubicBezTo>
                    <a:pt x="7121217" y="2077877"/>
                    <a:pt x="6915516" y="2091793"/>
                    <a:pt x="6683263" y="2082968"/>
                  </a:cubicBezTo>
                  <a:cubicBezTo>
                    <a:pt x="6451010" y="2074143"/>
                    <a:pt x="6220862" y="2072168"/>
                    <a:pt x="5998503" y="2082968"/>
                  </a:cubicBezTo>
                  <a:cubicBezTo>
                    <a:pt x="5776144" y="2093768"/>
                    <a:pt x="5535617" y="2093861"/>
                    <a:pt x="5149400" y="2082968"/>
                  </a:cubicBezTo>
                  <a:cubicBezTo>
                    <a:pt x="4763183" y="2072075"/>
                    <a:pt x="4482481" y="2059538"/>
                    <a:pt x="4300296" y="2082968"/>
                  </a:cubicBezTo>
                  <a:cubicBezTo>
                    <a:pt x="4118111" y="2106398"/>
                    <a:pt x="3811430" y="2105950"/>
                    <a:pt x="3533365" y="2082968"/>
                  </a:cubicBezTo>
                  <a:cubicBezTo>
                    <a:pt x="3255300" y="2059986"/>
                    <a:pt x="3004863" y="2087443"/>
                    <a:pt x="2766433" y="2082968"/>
                  </a:cubicBezTo>
                  <a:cubicBezTo>
                    <a:pt x="2528003" y="2078493"/>
                    <a:pt x="2259600" y="2088318"/>
                    <a:pt x="1999501" y="2082968"/>
                  </a:cubicBezTo>
                  <a:cubicBezTo>
                    <a:pt x="1739402" y="2077618"/>
                    <a:pt x="1642132" y="2057842"/>
                    <a:pt x="1479083" y="2082968"/>
                  </a:cubicBezTo>
                  <a:cubicBezTo>
                    <a:pt x="1316034" y="2108094"/>
                    <a:pt x="1042108" y="2096383"/>
                    <a:pt x="629980" y="2082968"/>
                  </a:cubicBezTo>
                  <a:cubicBezTo>
                    <a:pt x="217852" y="2069553"/>
                    <a:pt x="211415" y="2065280"/>
                    <a:pt x="0" y="2082968"/>
                  </a:cubicBezTo>
                  <a:cubicBezTo>
                    <a:pt x="18302" y="1771738"/>
                    <a:pt x="13700" y="1586819"/>
                    <a:pt x="0" y="1451134"/>
                  </a:cubicBezTo>
                  <a:cubicBezTo>
                    <a:pt x="-13700" y="1315449"/>
                    <a:pt x="-25792" y="953296"/>
                    <a:pt x="0" y="735982"/>
                  </a:cubicBezTo>
                  <a:cubicBezTo>
                    <a:pt x="25792" y="518668"/>
                    <a:pt x="-2570" y="160513"/>
                    <a:pt x="0" y="0"/>
                  </a:cubicBezTo>
                  <a:close/>
                </a:path>
                <a:path w="8217127" h="2082968" stroke="0" extrusionOk="0">
                  <a:moveTo>
                    <a:pt x="0" y="0"/>
                  </a:moveTo>
                  <a:cubicBezTo>
                    <a:pt x="141477" y="25393"/>
                    <a:pt x="325336" y="25499"/>
                    <a:pt x="602589" y="0"/>
                  </a:cubicBezTo>
                  <a:cubicBezTo>
                    <a:pt x="879842" y="-25499"/>
                    <a:pt x="923946" y="-16545"/>
                    <a:pt x="1040836" y="0"/>
                  </a:cubicBezTo>
                  <a:cubicBezTo>
                    <a:pt x="1157726" y="16545"/>
                    <a:pt x="1496800" y="34351"/>
                    <a:pt x="1889939" y="0"/>
                  </a:cubicBezTo>
                  <a:cubicBezTo>
                    <a:pt x="2283078" y="-34351"/>
                    <a:pt x="2316137" y="-6160"/>
                    <a:pt x="2492529" y="0"/>
                  </a:cubicBezTo>
                  <a:cubicBezTo>
                    <a:pt x="2668921" y="6160"/>
                    <a:pt x="2958116" y="442"/>
                    <a:pt x="3095118" y="0"/>
                  </a:cubicBezTo>
                  <a:cubicBezTo>
                    <a:pt x="3232120" y="-442"/>
                    <a:pt x="3609253" y="-24588"/>
                    <a:pt x="3944221" y="0"/>
                  </a:cubicBezTo>
                  <a:cubicBezTo>
                    <a:pt x="4279189" y="24588"/>
                    <a:pt x="4236165" y="-22617"/>
                    <a:pt x="4464639" y="0"/>
                  </a:cubicBezTo>
                  <a:cubicBezTo>
                    <a:pt x="4693113" y="22617"/>
                    <a:pt x="5117640" y="-39846"/>
                    <a:pt x="5313742" y="0"/>
                  </a:cubicBezTo>
                  <a:cubicBezTo>
                    <a:pt x="5509844" y="39846"/>
                    <a:pt x="5848307" y="-14511"/>
                    <a:pt x="6162845" y="0"/>
                  </a:cubicBezTo>
                  <a:cubicBezTo>
                    <a:pt x="6477383" y="14511"/>
                    <a:pt x="6525207" y="-19172"/>
                    <a:pt x="6847606" y="0"/>
                  </a:cubicBezTo>
                  <a:cubicBezTo>
                    <a:pt x="7170005" y="19172"/>
                    <a:pt x="7631187" y="-32623"/>
                    <a:pt x="8217127" y="0"/>
                  </a:cubicBezTo>
                  <a:cubicBezTo>
                    <a:pt x="8216139" y="321265"/>
                    <a:pt x="8191967" y="434936"/>
                    <a:pt x="8217127" y="673493"/>
                  </a:cubicBezTo>
                  <a:cubicBezTo>
                    <a:pt x="8242287" y="912050"/>
                    <a:pt x="8223218" y="1145314"/>
                    <a:pt x="8217127" y="1305327"/>
                  </a:cubicBezTo>
                  <a:cubicBezTo>
                    <a:pt x="8211036" y="1465340"/>
                    <a:pt x="8214463" y="1884299"/>
                    <a:pt x="8217127" y="2082968"/>
                  </a:cubicBezTo>
                  <a:cubicBezTo>
                    <a:pt x="8017538" y="2103313"/>
                    <a:pt x="7738561" y="2057107"/>
                    <a:pt x="7532366" y="2082968"/>
                  </a:cubicBezTo>
                  <a:cubicBezTo>
                    <a:pt x="7326171" y="2108829"/>
                    <a:pt x="7101841" y="2114235"/>
                    <a:pt x="6847606" y="2082968"/>
                  </a:cubicBezTo>
                  <a:cubicBezTo>
                    <a:pt x="6593371" y="2051701"/>
                    <a:pt x="6281648" y="2066742"/>
                    <a:pt x="5998503" y="2082968"/>
                  </a:cubicBezTo>
                  <a:cubicBezTo>
                    <a:pt x="5715358" y="2099194"/>
                    <a:pt x="5654370" y="2116098"/>
                    <a:pt x="5313742" y="2082968"/>
                  </a:cubicBezTo>
                  <a:cubicBezTo>
                    <a:pt x="4973114" y="2049838"/>
                    <a:pt x="5033007" y="2065466"/>
                    <a:pt x="4875495" y="2082968"/>
                  </a:cubicBezTo>
                  <a:cubicBezTo>
                    <a:pt x="4717983" y="2100470"/>
                    <a:pt x="4522994" y="2060464"/>
                    <a:pt x="4355077" y="2082968"/>
                  </a:cubicBezTo>
                  <a:cubicBezTo>
                    <a:pt x="4187160" y="2105472"/>
                    <a:pt x="3774603" y="2115582"/>
                    <a:pt x="3505974" y="2082968"/>
                  </a:cubicBezTo>
                  <a:cubicBezTo>
                    <a:pt x="3237345" y="2050354"/>
                    <a:pt x="3006356" y="2092643"/>
                    <a:pt x="2821214" y="2082968"/>
                  </a:cubicBezTo>
                  <a:cubicBezTo>
                    <a:pt x="2636072" y="2073293"/>
                    <a:pt x="2427983" y="2078359"/>
                    <a:pt x="2300796" y="2082968"/>
                  </a:cubicBezTo>
                  <a:cubicBezTo>
                    <a:pt x="2173609" y="2087577"/>
                    <a:pt x="1938306" y="2062093"/>
                    <a:pt x="1616035" y="2082968"/>
                  </a:cubicBezTo>
                  <a:cubicBezTo>
                    <a:pt x="1293764" y="2103843"/>
                    <a:pt x="1392761" y="2076539"/>
                    <a:pt x="1177788" y="2082968"/>
                  </a:cubicBezTo>
                  <a:cubicBezTo>
                    <a:pt x="962815" y="2089397"/>
                    <a:pt x="899823" y="2100686"/>
                    <a:pt x="739541" y="2082968"/>
                  </a:cubicBezTo>
                  <a:cubicBezTo>
                    <a:pt x="579259" y="2065250"/>
                    <a:pt x="149113" y="2084780"/>
                    <a:pt x="0" y="2082968"/>
                  </a:cubicBezTo>
                  <a:cubicBezTo>
                    <a:pt x="-8846" y="1832357"/>
                    <a:pt x="-29383" y="1612072"/>
                    <a:pt x="0" y="1430305"/>
                  </a:cubicBezTo>
                  <a:cubicBezTo>
                    <a:pt x="29383" y="1248538"/>
                    <a:pt x="-28255" y="949635"/>
                    <a:pt x="0" y="694323"/>
                  </a:cubicBezTo>
                  <a:cubicBezTo>
                    <a:pt x="28255" y="439011"/>
                    <a:pt x="5768" y="188081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0000"/>
              </a:schemeClr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64号-萌趣软糖体"/>
                <a:cs typeface="Calibri" panose="020F0502020204030204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9430E05-00CB-4FEE-AD86-31D3E3C4F314}"/>
                </a:ext>
              </a:extLst>
            </p:cNvPr>
            <p:cNvSpPr txBox="1"/>
            <p:nvPr/>
          </p:nvSpPr>
          <p:spPr>
            <a:xfrm>
              <a:off x="1056566" y="2204576"/>
              <a:ext cx="4137285" cy="1334195"/>
            </a:xfrm>
            <a:prstGeom prst="rect">
              <a:avLst/>
            </a:prstGeom>
            <a:noFill/>
          </p:spPr>
          <p:txBody>
            <a:bodyPr wrap="square" lIns="0" t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Các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bạn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trong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tranh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có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điểm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mạnh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điểm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yếu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gì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? 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983974D-5BCF-44D1-87A8-5D0A4F481A1B}"/>
              </a:ext>
            </a:extLst>
          </p:cNvPr>
          <p:cNvGrpSpPr/>
          <p:nvPr/>
        </p:nvGrpSpPr>
        <p:grpSpPr>
          <a:xfrm>
            <a:off x="6734174" y="3275961"/>
            <a:ext cx="4758123" cy="1182870"/>
            <a:chOff x="903320" y="1985272"/>
            <a:chExt cx="4290531" cy="1960513"/>
          </a:xfrm>
        </p:grpSpPr>
        <p:sp>
          <p:nvSpPr>
            <p:cNvPr id="28" name="矩形 17">
              <a:extLst>
                <a:ext uri="{FF2B5EF4-FFF2-40B4-BE49-F238E27FC236}">
                  <a16:creationId xmlns:a16="http://schemas.microsoft.com/office/drawing/2014/main" id="{AF00BC66-278E-4C7E-8C70-0F73F3FDF70F}"/>
                </a:ext>
              </a:extLst>
            </p:cNvPr>
            <p:cNvSpPr/>
            <p:nvPr/>
          </p:nvSpPr>
          <p:spPr>
            <a:xfrm>
              <a:off x="903320" y="1985272"/>
              <a:ext cx="4290531" cy="1911278"/>
            </a:xfrm>
            <a:custGeom>
              <a:avLst/>
              <a:gdLst>
                <a:gd name="connsiteX0" fmla="*/ 0 w 8217127"/>
                <a:gd name="connsiteY0" fmla="*/ 0 h 2082968"/>
                <a:gd name="connsiteX1" fmla="*/ 438247 w 8217127"/>
                <a:gd name="connsiteY1" fmla="*/ 0 h 2082968"/>
                <a:gd name="connsiteX2" fmla="*/ 1205179 w 8217127"/>
                <a:gd name="connsiteY2" fmla="*/ 0 h 2082968"/>
                <a:gd name="connsiteX3" fmla="*/ 1807768 w 8217127"/>
                <a:gd name="connsiteY3" fmla="*/ 0 h 2082968"/>
                <a:gd name="connsiteX4" fmla="*/ 2492529 w 8217127"/>
                <a:gd name="connsiteY4" fmla="*/ 0 h 2082968"/>
                <a:gd name="connsiteX5" fmla="*/ 3341632 w 8217127"/>
                <a:gd name="connsiteY5" fmla="*/ 0 h 2082968"/>
                <a:gd name="connsiteX6" fmla="*/ 3862050 w 8217127"/>
                <a:gd name="connsiteY6" fmla="*/ 0 h 2082968"/>
                <a:gd name="connsiteX7" fmla="*/ 4628982 w 8217127"/>
                <a:gd name="connsiteY7" fmla="*/ 0 h 2082968"/>
                <a:gd name="connsiteX8" fmla="*/ 5149400 w 8217127"/>
                <a:gd name="connsiteY8" fmla="*/ 0 h 2082968"/>
                <a:gd name="connsiteX9" fmla="*/ 5834160 w 8217127"/>
                <a:gd name="connsiteY9" fmla="*/ 0 h 2082968"/>
                <a:gd name="connsiteX10" fmla="*/ 6601092 w 8217127"/>
                <a:gd name="connsiteY10" fmla="*/ 0 h 2082968"/>
                <a:gd name="connsiteX11" fmla="*/ 7039339 w 8217127"/>
                <a:gd name="connsiteY11" fmla="*/ 0 h 2082968"/>
                <a:gd name="connsiteX12" fmla="*/ 7477586 w 8217127"/>
                <a:gd name="connsiteY12" fmla="*/ 0 h 2082968"/>
                <a:gd name="connsiteX13" fmla="*/ 8217127 w 8217127"/>
                <a:gd name="connsiteY13" fmla="*/ 0 h 2082968"/>
                <a:gd name="connsiteX14" fmla="*/ 8217127 w 8217127"/>
                <a:gd name="connsiteY14" fmla="*/ 694323 h 2082968"/>
                <a:gd name="connsiteX15" fmla="*/ 8217127 w 8217127"/>
                <a:gd name="connsiteY15" fmla="*/ 1409475 h 2082968"/>
                <a:gd name="connsiteX16" fmla="*/ 8217127 w 8217127"/>
                <a:gd name="connsiteY16" fmla="*/ 2082968 h 2082968"/>
                <a:gd name="connsiteX17" fmla="*/ 7450195 w 8217127"/>
                <a:gd name="connsiteY17" fmla="*/ 2082968 h 2082968"/>
                <a:gd name="connsiteX18" fmla="*/ 6683263 w 8217127"/>
                <a:gd name="connsiteY18" fmla="*/ 2082968 h 2082968"/>
                <a:gd name="connsiteX19" fmla="*/ 5998503 w 8217127"/>
                <a:gd name="connsiteY19" fmla="*/ 2082968 h 2082968"/>
                <a:gd name="connsiteX20" fmla="*/ 5149400 w 8217127"/>
                <a:gd name="connsiteY20" fmla="*/ 2082968 h 2082968"/>
                <a:gd name="connsiteX21" fmla="*/ 4300296 w 8217127"/>
                <a:gd name="connsiteY21" fmla="*/ 2082968 h 2082968"/>
                <a:gd name="connsiteX22" fmla="*/ 3533365 w 8217127"/>
                <a:gd name="connsiteY22" fmla="*/ 2082968 h 2082968"/>
                <a:gd name="connsiteX23" fmla="*/ 2766433 w 8217127"/>
                <a:gd name="connsiteY23" fmla="*/ 2082968 h 2082968"/>
                <a:gd name="connsiteX24" fmla="*/ 1999501 w 8217127"/>
                <a:gd name="connsiteY24" fmla="*/ 2082968 h 2082968"/>
                <a:gd name="connsiteX25" fmla="*/ 1479083 w 8217127"/>
                <a:gd name="connsiteY25" fmla="*/ 2082968 h 2082968"/>
                <a:gd name="connsiteX26" fmla="*/ 629980 w 8217127"/>
                <a:gd name="connsiteY26" fmla="*/ 2082968 h 2082968"/>
                <a:gd name="connsiteX27" fmla="*/ 0 w 8217127"/>
                <a:gd name="connsiteY27" fmla="*/ 2082968 h 2082968"/>
                <a:gd name="connsiteX28" fmla="*/ 0 w 8217127"/>
                <a:gd name="connsiteY28" fmla="*/ 1451134 h 2082968"/>
                <a:gd name="connsiteX29" fmla="*/ 0 w 8217127"/>
                <a:gd name="connsiteY29" fmla="*/ 735982 h 2082968"/>
                <a:gd name="connsiteX30" fmla="*/ 0 w 8217127"/>
                <a:gd name="connsiteY30" fmla="*/ 0 h 2082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8217127" h="2082968" fill="none" extrusionOk="0">
                  <a:moveTo>
                    <a:pt x="0" y="0"/>
                  </a:moveTo>
                  <a:cubicBezTo>
                    <a:pt x="165807" y="-11351"/>
                    <a:pt x="335355" y="-18385"/>
                    <a:pt x="438247" y="0"/>
                  </a:cubicBezTo>
                  <a:cubicBezTo>
                    <a:pt x="541139" y="18385"/>
                    <a:pt x="941177" y="5216"/>
                    <a:pt x="1205179" y="0"/>
                  </a:cubicBezTo>
                  <a:cubicBezTo>
                    <a:pt x="1469181" y="-5216"/>
                    <a:pt x="1632811" y="-76"/>
                    <a:pt x="1807768" y="0"/>
                  </a:cubicBezTo>
                  <a:cubicBezTo>
                    <a:pt x="1982725" y="76"/>
                    <a:pt x="2226002" y="-18539"/>
                    <a:pt x="2492529" y="0"/>
                  </a:cubicBezTo>
                  <a:cubicBezTo>
                    <a:pt x="2759056" y="18539"/>
                    <a:pt x="3152301" y="-36213"/>
                    <a:pt x="3341632" y="0"/>
                  </a:cubicBezTo>
                  <a:cubicBezTo>
                    <a:pt x="3530963" y="36213"/>
                    <a:pt x="3604474" y="10004"/>
                    <a:pt x="3862050" y="0"/>
                  </a:cubicBezTo>
                  <a:cubicBezTo>
                    <a:pt x="4119626" y="-10004"/>
                    <a:pt x="4349913" y="-23535"/>
                    <a:pt x="4628982" y="0"/>
                  </a:cubicBezTo>
                  <a:cubicBezTo>
                    <a:pt x="4908051" y="23535"/>
                    <a:pt x="5032886" y="-20516"/>
                    <a:pt x="5149400" y="0"/>
                  </a:cubicBezTo>
                  <a:cubicBezTo>
                    <a:pt x="5265914" y="20516"/>
                    <a:pt x="5509209" y="21396"/>
                    <a:pt x="5834160" y="0"/>
                  </a:cubicBezTo>
                  <a:cubicBezTo>
                    <a:pt x="6159111" y="-21396"/>
                    <a:pt x="6330349" y="2551"/>
                    <a:pt x="6601092" y="0"/>
                  </a:cubicBezTo>
                  <a:cubicBezTo>
                    <a:pt x="6871835" y="-2551"/>
                    <a:pt x="6902166" y="-12371"/>
                    <a:pt x="7039339" y="0"/>
                  </a:cubicBezTo>
                  <a:cubicBezTo>
                    <a:pt x="7176512" y="12371"/>
                    <a:pt x="7381142" y="3983"/>
                    <a:pt x="7477586" y="0"/>
                  </a:cubicBezTo>
                  <a:cubicBezTo>
                    <a:pt x="7574030" y="-3983"/>
                    <a:pt x="7982421" y="10778"/>
                    <a:pt x="8217127" y="0"/>
                  </a:cubicBezTo>
                  <a:cubicBezTo>
                    <a:pt x="8188520" y="146386"/>
                    <a:pt x="8199076" y="474205"/>
                    <a:pt x="8217127" y="694323"/>
                  </a:cubicBezTo>
                  <a:cubicBezTo>
                    <a:pt x="8235178" y="914441"/>
                    <a:pt x="8197971" y="1208093"/>
                    <a:pt x="8217127" y="1409475"/>
                  </a:cubicBezTo>
                  <a:cubicBezTo>
                    <a:pt x="8236283" y="1610857"/>
                    <a:pt x="8246131" y="1868827"/>
                    <a:pt x="8217127" y="2082968"/>
                  </a:cubicBezTo>
                  <a:cubicBezTo>
                    <a:pt x="8004395" y="2088476"/>
                    <a:pt x="7779173" y="2088059"/>
                    <a:pt x="7450195" y="2082968"/>
                  </a:cubicBezTo>
                  <a:cubicBezTo>
                    <a:pt x="7121217" y="2077877"/>
                    <a:pt x="6915516" y="2091793"/>
                    <a:pt x="6683263" y="2082968"/>
                  </a:cubicBezTo>
                  <a:cubicBezTo>
                    <a:pt x="6451010" y="2074143"/>
                    <a:pt x="6220862" y="2072168"/>
                    <a:pt x="5998503" y="2082968"/>
                  </a:cubicBezTo>
                  <a:cubicBezTo>
                    <a:pt x="5776144" y="2093768"/>
                    <a:pt x="5535617" y="2093861"/>
                    <a:pt x="5149400" y="2082968"/>
                  </a:cubicBezTo>
                  <a:cubicBezTo>
                    <a:pt x="4763183" y="2072075"/>
                    <a:pt x="4482481" y="2059538"/>
                    <a:pt x="4300296" y="2082968"/>
                  </a:cubicBezTo>
                  <a:cubicBezTo>
                    <a:pt x="4118111" y="2106398"/>
                    <a:pt x="3811430" y="2105950"/>
                    <a:pt x="3533365" y="2082968"/>
                  </a:cubicBezTo>
                  <a:cubicBezTo>
                    <a:pt x="3255300" y="2059986"/>
                    <a:pt x="3004863" y="2087443"/>
                    <a:pt x="2766433" y="2082968"/>
                  </a:cubicBezTo>
                  <a:cubicBezTo>
                    <a:pt x="2528003" y="2078493"/>
                    <a:pt x="2259600" y="2088318"/>
                    <a:pt x="1999501" y="2082968"/>
                  </a:cubicBezTo>
                  <a:cubicBezTo>
                    <a:pt x="1739402" y="2077618"/>
                    <a:pt x="1642132" y="2057842"/>
                    <a:pt x="1479083" y="2082968"/>
                  </a:cubicBezTo>
                  <a:cubicBezTo>
                    <a:pt x="1316034" y="2108094"/>
                    <a:pt x="1042108" y="2096383"/>
                    <a:pt x="629980" y="2082968"/>
                  </a:cubicBezTo>
                  <a:cubicBezTo>
                    <a:pt x="217852" y="2069553"/>
                    <a:pt x="211415" y="2065280"/>
                    <a:pt x="0" y="2082968"/>
                  </a:cubicBezTo>
                  <a:cubicBezTo>
                    <a:pt x="18302" y="1771738"/>
                    <a:pt x="13700" y="1586819"/>
                    <a:pt x="0" y="1451134"/>
                  </a:cubicBezTo>
                  <a:cubicBezTo>
                    <a:pt x="-13700" y="1315449"/>
                    <a:pt x="-25792" y="953296"/>
                    <a:pt x="0" y="735982"/>
                  </a:cubicBezTo>
                  <a:cubicBezTo>
                    <a:pt x="25792" y="518668"/>
                    <a:pt x="-2570" y="160513"/>
                    <a:pt x="0" y="0"/>
                  </a:cubicBezTo>
                  <a:close/>
                </a:path>
                <a:path w="8217127" h="2082968" stroke="0" extrusionOk="0">
                  <a:moveTo>
                    <a:pt x="0" y="0"/>
                  </a:moveTo>
                  <a:cubicBezTo>
                    <a:pt x="141477" y="25393"/>
                    <a:pt x="325336" y="25499"/>
                    <a:pt x="602589" y="0"/>
                  </a:cubicBezTo>
                  <a:cubicBezTo>
                    <a:pt x="879842" y="-25499"/>
                    <a:pt x="923946" y="-16545"/>
                    <a:pt x="1040836" y="0"/>
                  </a:cubicBezTo>
                  <a:cubicBezTo>
                    <a:pt x="1157726" y="16545"/>
                    <a:pt x="1496800" y="34351"/>
                    <a:pt x="1889939" y="0"/>
                  </a:cubicBezTo>
                  <a:cubicBezTo>
                    <a:pt x="2283078" y="-34351"/>
                    <a:pt x="2316137" y="-6160"/>
                    <a:pt x="2492529" y="0"/>
                  </a:cubicBezTo>
                  <a:cubicBezTo>
                    <a:pt x="2668921" y="6160"/>
                    <a:pt x="2958116" y="442"/>
                    <a:pt x="3095118" y="0"/>
                  </a:cubicBezTo>
                  <a:cubicBezTo>
                    <a:pt x="3232120" y="-442"/>
                    <a:pt x="3609253" y="-24588"/>
                    <a:pt x="3944221" y="0"/>
                  </a:cubicBezTo>
                  <a:cubicBezTo>
                    <a:pt x="4279189" y="24588"/>
                    <a:pt x="4236165" y="-22617"/>
                    <a:pt x="4464639" y="0"/>
                  </a:cubicBezTo>
                  <a:cubicBezTo>
                    <a:pt x="4693113" y="22617"/>
                    <a:pt x="5117640" y="-39846"/>
                    <a:pt x="5313742" y="0"/>
                  </a:cubicBezTo>
                  <a:cubicBezTo>
                    <a:pt x="5509844" y="39846"/>
                    <a:pt x="5848307" y="-14511"/>
                    <a:pt x="6162845" y="0"/>
                  </a:cubicBezTo>
                  <a:cubicBezTo>
                    <a:pt x="6477383" y="14511"/>
                    <a:pt x="6525207" y="-19172"/>
                    <a:pt x="6847606" y="0"/>
                  </a:cubicBezTo>
                  <a:cubicBezTo>
                    <a:pt x="7170005" y="19172"/>
                    <a:pt x="7631187" y="-32623"/>
                    <a:pt x="8217127" y="0"/>
                  </a:cubicBezTo>
                  <a:cubicBezTo>
                    <a:pt x="8216139" y="321265"/>
                    <a:pt x="8191967" y="434936"/>
                    <a:pt x="8217127" y="673493"/>
                  </a:cubicBezTo>
                  <a:cubicBezTo>
                    <a:pt x="8242287" y="912050"/>
                    <a:pt x="8223218" y="1145314"/>
                    <a:pt x="8217127" y="1305327"/>
                  </a:cubicBezTo>
                  <a:cubicBezTo>
                    <a:pt x="8211036" y="1465340"/>
                    <a:pt x="8214463" y="1884299"/>
                    <a:pt x="8217127" y="2082968"/>
                  </a:cubicBezTo>
                  <a:cubicBezTo>
                    <a:pt x="8017538" y="2103313"/>
                    <a:pt x="7738561" y="2057107"/>
                    <a:pt x="7532366" y="2082968"/>
                  </a:cubicBezTo>
                  <a:cubicBezTo>
                    <a:pt x="7326171" y="2108829"/>
                    <a:pt x="7101841" y="2114235"/>
                    <a:pt x="6847606" y="2082968"/>
                  </a:cubicBezTo>
                  <a:cubicBezTo>
                    <a:pt x="6593371" y="2051701"/>
                    <a:pt x="6281648" y="2066742"/>
                    <a:pt x="5998503" y="2082968"/>
                  </a:cubicBezTo>
                  <a:cubicBezTo>
                    <a:pt x="5715358" y="2099194"/>
                    <a:pt x="5654370" y="2116098"/>
                    <a:pt x="5313742" y="2082968"/>
                  </a:cubicBezTo>
                  <a:cubicBezTo>
                    <a:pt x="4973114" y="2049838"/>
                    <a:pt x="5033007" y="2065466"/>
                    <a:pt x="4875495" y="2082968"/>
                  </a:cubicBezTo>
                  <a:cubicBezTo>
                    <a:pt x="4717983" y="2100470"/>
                    <a:pt x="4522994" y="2060464"/>
                    <a:pt x="4355077" y="2082968"/>
                  </a:cubicBezTo>
                  <a:cubicBezTo>
                    <a:pt x="4187160" y="2105472"/>
                    <a:pt x="3774603" y="2115582"/>
                    <a:pt x="3505974" y="2082968"/>
                  </a:cubicBezTo>
                  <a:cubicBezTo>
                    <a:pt x="3237345" y="2050354"/>
                    <a:pt x="3006356" y="2092643"/>
                    <a:pt x="2821214" y="2082968"/>
                  </a:cubicBezTo>
                  <a:cubicBezTo>
                    <a:pt x="2636072" y="2073293"/>
                    <a:pt x="2427983" y="2078359"/>
                    <a:pt x="2300796" y="2082968"/>
                  </a:cubicBezTo>
                  <a:cubicBezTo>
                    <a:pt x="2173609" y="2087577"/>
                    <a:pt x="1938306" y="2062093"/>
                    <a:pt x="1616035" y="2082968"/>
                  </a:cubicBezTo>
                  <a:cubicBezTo>
                    <a:pt x="1293764" y="2103843"/>
                    <a:pt x="1392761" y="2076539"/>
                    <a:pt x="1177788" y="2082968"/>
                  </a:cubicBezTo>
                  <a:cubicBezTo>
                    <a:pt x="962815" y="2089397"/>
                    <a:pt x="899823" y="2100686"/>
                    <a:pt x="739541" y="2082968"/>
                  </a:cubicBezTo>
                  <a:cubicBezTo>
                    <a:pt x="579259" y="2065250"/>
                    <a:pt x="149113" y="2084780"/>
                    <a:pt x="0" y="2082968"/>
                  </a:cubicBezTo>
                  <a:cubicBezTo>
                    <a:pt x="-8846" y="1832357"/>
                    <a:pt x="-29383" y="1612072"/>
                    <a:pt x="0" y="1430305"/>
                  </a:cubicBezTo>
                  <a:cubicBezTo>
                    <a:pt x="29383" y="1248538"/>
                    <a:pt x="-28255" y="949635"/>
                    <a:pt x="0" y="694323"/>
                  </a:cubicBezTo>
                  <a:cubicBezTo>
                    <a:pt x="28255" y="439011"/>
                    <a:pt x="5768" y="188081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0000"/>
              </a:schemeClr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64号-萌趣软糖体"/>
                <a:cs typeface="Calibri" panose="020F0502020204030204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C978C9C-26EE-4036-B143-350C8D0FA6CA}"/>
                </a:ext>
              </a:extLst>
            </p:cNvPr>
            <p:cNvSpPr txBox="1"/>
            <p:nvPr/>
          </p:nvSpPr>
          <p:spPr>
            <a:xfrm>
              <a:off x="1047977" y="2094067"/>
              <a:ext cx="4137285" cy="1851718"/>
            </a:xfrm>
            <a:prstGeom prst="rect">
              <a:avLst/>
            </a:prstGeom>
            <a:noFill/>
          </p:spPr>
          <p:txBody>
            <a:bodyPr wrap="square" lIns="0" tIns="0" rtlCol="0">
              <a:sp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30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Các bạn dự định sẽ làm gì để khắc phục điểm yếu đó?</a:t>
              </a:r>
              <a:endParaRPr lang="en-US" sz="3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D42C558-07ED-4CB5-AD42-2EC99D6B9198}"/>
              </a:ext>
            </a:extLst>
          </p:cNvPr>
          <p:cNvGrpSpPr/>
          <p:nvPr/>
        </p:nvGrpSpPr>
        <p:grpSpPr>
          <a:xfrm>
            <a:off x="6810374" y="4599936"/>
            <a:ext cx="4758123" cy="1182870"/>
            <a:chOff x="903320" y="1985272"/>
            <a:chExt cx="4290531" cy="1960513"/>
          </a:xfrm>
        </p:grpSpPr>
        <p:sp>
          <p:nvSpPr>
            <p:cNvPr id="32" name="矩形 17">
              <a:extLst>
                <a:ext uri="{FF2B5EF4-FFF2-40B4-BE49-F238E27FC236}">
                  <a16:creationId xmlns:a16="http://schemas.microsoft.com/office/drawing/2014/main" id="{522756C7-D405-4676-B418-49EED3F40EB8}"/>
                </a:ext>
              </a:extLst>
            </p:cNvPr>
            <p:cNvSpPr/>
            <p:nvPr/>
          </p:nvSpPr>
          <p:spPr>
            <a:xfrm>
              <a:off x="903320" y="1985272"/>
              <a:ext cx="4290531" cy="1911278"/>
            </a:xfrm>
            <a:custGeom>
              <a:avLst/>
              <a:gdLst>
                <a:gd name="connsiteX0" fmla="*/ 0 w 8217127"/>
                <a:gd name="connsiteY0" fmla="*/ 0 h 2082968"/>
                <a:gd name="connsiteX1" fmla="*/ 438247 w 8217127"/>
                <a:gd name="connsiteY1" fmla="*/ 0 h 2082968"/>
                <a:gd name="connsiteX2" fmla="*/ 1205179 w 8217127"/>
                <a:gd name="connsiteY2" fmla="*/ 0 h 2082968"/>
                <a:gd name="connsiteX3" fmla="*/ 1807768 w 8217127"/>
                <a:gd name="connsiteY3" fmla="*/ 0 h 2082968"/>
                <a:gd name="connsiteX4" fmla="*/ 2492529 w 8217127"/>
                <a:gd name="connsiteY4" fmla="*/ 0 h 2082968"/>
                <a:gd name="connsiteX5" fmla="*/ 3341632 w 8217127"/>
                <a:gd name="connsiteY5" fmla="*/ 0 h 2082968"/>
                <a:gd name="connsiteX6" fmla="*/ 3862050 w 8217127"/>
                <a:gd name="connsiteY6" fmla="*/ 0 h 2082968"/>
                <a:gd name="connsiteX7" fmla="*/ 4628982 w 8217127"/>
                <a:gd name="connsiteY7" fmla="*/ 0 h 2082968"/>
                <a:gd name="connsiteX8" fmla="*/ 5149400 w 8217127"/>
                <a:gd name="connsiteY8" fmla="*/ 0 h 2082968"/>
                <a:gd name="connsiteX9" fmla="*/ 5834160 w 8217127"/>
                <a:gd name="connsiteY9" fmla="*/ 0 h 2082968"/>
                <a:gd name="connsiteX10" fmla="*/ 6601092 w 8217127"/>
                <a:gd name="connsiteY10" fmla="*/ 0 h 2082968"/>
                <a:gd name="connsiteX11" fmla="*/ 7039339 w 8217127"/>
                <a:gd name="connsiteY11" fmla="*/ 0 h 2082968"/>
                <a:gd name="connsiteX12" fmla="*/ 7477586 w 8217127"/>
                <a:gd name="connsiteY12" fmla="*/ 0 h 2082968"/>
                <a:gd name="connsiteX13" fmla="*/ 8217127 w 8217127"/>
                <a:gd name="connsiteY13" fmla="*/ 0 h 2082968"/>
                <a:gd name="connsiteX14" fmla="*/ 8217127 w 8217127"/>
                <a:gd name="connsiteY14" fmla="*/ 694323 h 2082968"/>
                <a:gd name="connsiteX15" fmla="*/ 8217127 w 8217127"/>
                <a:gd name="connsiteY15" fmla="*/ 1409475 h 2082968"/>
                <a:gd name="connsiteX16" fmla="*/ 8217127 w 8217127"/>
                <a:gd name="connsiteY16" fmla="*/ 2082968 h 2082968"/>
                <a:gd name="connsiteX17" fmla="*/ 7450195 w 8217127"/>
                <a:gd name="connsiteY17" fmla="*/ 2082968 h 2082968"/>
                <a:gd name="connsiteX18" fmla="*/ 6683263 w 8217127"/>
                <a:gd name="connsiteY18" fmla="*/ 2082968 h 2082968"/>
                <a:gd name="connsiteX19" fmla="*/ 5998503 w 8217127"/>
                <a:gd name="connsiteY19" fmla="*/ 2082968 h 2082968"/>
                <a:gd name="connsiteX20" fmla="*/ 5149400 w 8217127"/>
                <a:gd name="connsiteY20" fmla="*/ 2082968 h 2082968"/>
                <a:gd name="connsiteX21" fmla="*/ 4300296 w 8217127"/>
                <a:gd name="connsiteY21" fmla="*/ 2082968 h 2082968"/>
                <a:gd name="connsiteX22" fmla="*/ 3533365 w 8217127"/>
                <a:gd name="connsiteY22" fmla="*/ 2082968 h 2082968"/>
                <a:gd name="connsiteX23" fmla="*/ 2766433 w 8217127"/>
                <a:gd name="connsiteY23" fmla="*/ 2082968 h 2082968"/>
                <a:gd name="connsiteX24" fmla="*/ 1999501 w 8217127"/>
                <a:gd name="connsiteY24" fmla="*/ 2082968 h 2082968"/>
                <a:gd name="connsiteX25" fmla="*/ 1479083 w 8217127"/>
                <a:gd name="connsiteY25" fmla="*/ 2082968 h 2082968"/>
                <a:gd name="connsiteX26" fmla="*/ 629980 w 8217127"/>
                <a:gd name="connsiteY26" fmla="*/ 2082968 h 2082968"/>
                <a:gd name="connsiteX27" fmla="*/ 0 w 8217127"/>
                <a:gd name="connsiteY27" fmla="*/ 2082968 h 2082968"/>
                <a:gd name="connsiteX28" fmla="*/ 0 w 8217127"/>
                <a:gd name="connsiteY28" fmla="*/ 1451134 h 2082968"/>
                <a:gd name="connsiteX29" fmla="*/ 0 w 8217127"/>
                <a:gd name="connsiteY29" fmla="*/ 735982 h 2082968"/>
                <a:gd name="connsiteX30" fmla="*/ 0 w 8217127"/>
                <a:gd name="connsiteY30" fmla="*/ 0 h 2082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8217127" h="2082968" fill="none" extrusionOk="0">
                  <a:moveTo>
                    <a:pt x="0" y="0"/>
                  </a:moveTo>
                  <a:cubicBezTo>
                    <a:pt x="165807" y="-11351"/>
                    <a:pt x="335355" y="-18385"/>
                    <a:pt x="438247" y="0"/>
                  </a:cubicBezTo>
                  <a:cubicBezTo>
                    <a:pt x="541139" y="18385"/>
                    <a:pt x="941177" y="5216"/>
                    <a:pt x="1205179" y="0"/>
                  </a:cubicBezTo>
                  <a:cubicBezTo>
                    <a:pt x="1469181" y="-5216"/>
                    <a:pt x="1632811" y="-76"/>
                    <a:pt x="1807768" y="0"/>
                  </a:cubicBezTo>
                  <a:cubicBezTo>
                    <a:pt x="1982725" y="76"/>
                    <a:pt x="2226002" y="-18539"/>
                    <a:pt x="2492529" y="0"/>
                  </a:cubicBezTo>
                  <a:cubicBezTo>
                    <a:pt x="2759056" y="18539"/>
                    <a:pt x="3152301" y="-36213"/>
                    <a:pt x="3341632" y="0"/>
                  </a:cubicBezTo>
                  <a:cubicBezTo>
                    <a:pt x="3530963" y="36213"/>
                    <a:pt x="3604474" y="10004"/>
                    <a:pt x="3862050" y="0"/>
                  </a:cubicBezTo>
                  <a:cubicBezTo>
                    <a:pt x="4119626" y="-10004"/>
                    <a:pt x="4349913" y="-23535"/>
                    <a:pt x="4628982" y="0"/>
                  </a:cubicBezTo>
                  <a:cubicBezTo>
                    <a:pt x="4908051" y="23535"/>
                    <a:pt x="5032886" y="-20516"/>
                    <a:pt x="5149400" y="0"/>
                  </a:cubicBezTo>
                  <a:cubicBezTo>
                    <a:pt x="5265914" y="20516"/>
                    <a:pt x="5509209" y="21396"/>
                    <a:pt x="5834160" y="0"/>
                  </a:cubicBezTo>
                  <a:cubicBezTo>
                    <a:pt x="6159111" y="-21396"/>
                    <a:pt x="6330349" y="2551"/>
                    <a:pt x="6601092" y="0"/>
                  </a:cubicBezTo>
                  <a:cubicBezTo>
                    <a:pt x="6871835" y="-2551"/>
                    <a:pt x="6902166" y="-12371"/>
                    <a:pt x="7039339" y="0"/>
                  </a:cubicBezTo>
                  <a:cubicBezTo>
                    <a:pt x="7176512" y="12371"/>
                    <a:pt x="7381142" y="3983"/>
                    <a:pt x="7477586" y="0"/>
                  </a:cubicBezTo>
                  <a:cubicBezTo>
                    <a:pt x="7574030" y="-3983"/>
                    <a:pt x="7982421" y="10778"/>
                    <a:pt x="8217127" y="0"/>
                  </a:cubicBezTo>
                  <a:cubicBezTo>
                    <a:pt x="8188520" y="146386"/>
                    <a:pt x="8199076" y="474205"/>
                    <a:pt x="8217127" y="694323"/>
                  </a:cubicBezTo>
                  <a:cubicBezTo>
                    <a:pt x="8235178" y="914441"/>
                    <a:pt x="8197971" y="1208093"/>
                    <a:pt x="8217127" y="1409475"/>
                  </a:cubicBezTo>
                  <a:cubicBezTo>
                    <a:pt x="8236283" y="1610857"/>
                    <a:pt x="8246131" y="1868827"/>
                    <a:pt x="8217127" y="2082968"/>
                  </a:cubicBezTo>
                  <a:cubicBezTo>
                    <a:pt x="8004395" y="2088476"/>
                    <a:pt x="7779173" y="2088059"/>
                    <a:pt x="7450195" y="2082968"/>
                  </a:cubicBezTo>
                  <a:cubicBezTo>
                    <a:pt x="7121217" y="2077877"/>
                    <a:pt x="6915516" y="2091793"/>
                    <a:pt x="6683263" y="2082968"/>
                  </a:cubicBezTo>
                  <a:cubicBezTo>
                    <a:pt x="6451010" y="2074143"/>
                    <a:pt x="6220862" y="2072168"/>
                    <a:pt x="5998503" y="2082968"/>
                  </a:cubicBezTo>
                  <a:cubicBezTo>
                    <a:pt x="5776144" y="2093768"/>
                    <a:pt x="5535617" y="2093861"/>
                    <a:pt x="5149400" y="2082968"/>
                  </a:cubicBezTo>
                  <a:cubicBezTo>
                    <a:pt x="4763183" y="2072075"/>
                    <a:pt x="4482481" y="2059538"/>
                    <a:pt x="4300296" y="2082968"/>
                  </a:cubicBezTo>
                  <a:cubicBezTo>
                    <a:pt x="4118111" y="2106398"/>
                    <a:pt x="3811430" y="2105950"/>
                    <a:pt x="3533365" y="2082968"/>
                  </a:cubicBezTo>
                  <a:cubicBezTo>
                    <a:pt x="3255300" y="2059986"/>
                    <a:pt x="3004863" y="2087443"/>
                    <a:pt x="2766433" y="2082968"/>
                  </a:cubicBezTo>
                  <a:cubicBezTo>
                    <a:pt x="2528003" y="2078493"/>
                    <a:pt x="2259600" y="2088318"/>
                    <a:pt x="1999501" y="2082968"/>
                  </a:cubicBezTo>
                  <a:cubicBezTo>
                    <a:pt x="1739402" y="2077618"/>
                    <a:pt x="1642132" y="2057842"/>
                    <a:pt x="1479083" y="2082968"/>
                  </a:cubicBezTo>
                  <a:cubicBezTo>
                    <a:pt x="1316034" y="2108094"/>
                    <a:pt x="1042108" y="2096383"/>
                    <a:pt x="629980" y="2082968"/>
                  </a:cubicBezTo>
                  <a:cubicBezTo>
                    <a:pt x="217852" y="2069553"/>
                    <a:pt x="211415" y="2065280"/>
                    <a:pt x="0" y="2082968"/>
                  </a:cubicBezTo>
                  <a:cubicBezTo>
                    <a:pt x="18302" y="1771738"/>
                    <a:pt x="13700" y="1586819"/>
                    <a:pt x="0" y="1451134"/>
                  </a:cubicBezTo>
                  <a:cubicBezTo>
                    <a:pt x="-13700" y="1315449"/>
                    <a:pt x="-25792" y="953296"/>
                    <a:pt x="0" y="735982"/>
                  </a:cubicBezTo>
                  <a:cubicBezTo>
                    <a:pt x="25792" y="518668"/>
                    <a:pt x="-2570" y="160513"/>
                    <a:pt x="0" y="0"/>
                  </a:cubicBezTo>
                  <a:close/>
                </a:path>
                <a:path w="8217127" h="2082968" stroke="0" extrusionOk="0">
                  <a:moveTo>
                    <a:pt x="0" y="0"/>
                  </a:moveTo>
                  <a:cubicBezTo>
                    <a:pt x="141477" y="25393"/>
                    <a:pt x="325336" y="25499"/>
                    <a:pt x="602589" y="0"/>
                  </a:cubicBezTo>
                  <a:cubicBezTo>
                    <a:pt x="879842" y="-25499"/>
                    <a:pt x="923946" y="-16545"/>
                    <a:pt x="1040836" y="0"/>
                  </a:cubicBezTo>
                  <a:cubicBezTo>
                    <a:pt x="1157726" y="16545"/>
                    <a:pt x="1496800" y="34351"/>
                    <a:pt x="1889939" y="0"/>
                  </a:cubicBezTo>
                  <a:cubicBezTo>
                    <a:pt x="2283078" y="-34351"/>
                    <a:pt x="2316137" y="-6160"/>
                    <a:pt x="2492529" y="0"/>
                  </a:cubicBezTo>
                  <a:cubicBezTo>
                    <a:pt x="2668921" y="6160"/>
                    <a:pt x="2958116" y="442"/>
                    <a:pt x="3095118" y="0"/>
                  </a:cubicBezTo>
                  <a:cubicBezTo>
                    <a:pt x="3232120" y="-442"/>
                    <a:pt x="3609253" y="-24588"/>
                    <a:pt x="3944221" y="0"/>
                  </a:cubicBezTo>
                  <a:cubicBezTo>
                    <a:pt x="4279189" y="24588"/>
                    <a:pt x="4236165" y="-22617"/>
                    <a:pt x="4464639" y="0"/>
                  </a:cubicBezTo>
                  <a:cubicBezTo>
                    <a:pt x="4693113" y="22617"/>
                    <a:pt x="5117640" y="-39846"/>
                    <a:pt x="5313742" y="0"/>
                  </a:cubicBezTo>
                  <a:cubicBezTo>
                    <a:pt x="5509844" y="39846"/>
                    <a:pt x="5848307" y="-14511"/>
                    <a:pt x="6162845" y="0"/>
                  </a:cubicBezTo>
                  <a:cubicBezTo>
                    <a:pt x="6477383" y="14511"/>
                    <a:pt x="6525207" y="-19172"/>
                    <a:pt x="6847606" y="0"/>
                  </a:cubicBezTo>
                  <a:cubicBezTo>
                    <a:pt x="7170005" y="19172"/>
                    <a:pt x="7631187" y="-32623"/>
                    <a:pt x="8217127" y="0"/>
                  </a:cubicBezTo>
                  <a:cubicBezTo>
                    <a:pt x="8216139" y="321265"/>
                    <a:pt x="8191967" y="434936"/>
                    <a:pt x="8217127" y="673493"/>
                  </a:cubicBezTo>
                  <a:cubicBezTo>
                    <a:pt x="8242287" y="912050"/>
                    <a:pt x="8223218" y="1145314"/>
                    <a:pt x="8217127" y="1305327"/>
                  </a:cubicBezTo>
                  <a:cubicBezTo>
                    <a:pt x="8211036" y="1465340"/>
                    <a:pt x="8214463" y="1884299"/>
                    <a:pt x="8217127" y="2082968"/>
                  </a:cubicBezTo>
                  <a:cubicBezTo>
                    <a:pt x="8017538" y="2103313"/>
                    <a:pt x="7738561" y="2057107"/>
                    <a:pt x="7532366" y="2082968"/>
                  </a:cubicBezTo>
                  <a:cubicBezTo>
                    <a:pt x="7326171" y="2108829"/>
                    <a:pt x="7101841" y="2114235"/>
                    <a:pt x="6847606" y="2082968"/>
                  </a:cubicBezTo>
                  <a:cubicBezTo>
                    <a:pt x="6593371" y="2051701"/>
                    <a:pt x="6281648" y="2066742"/>
                    <a:pt x="5998503" y="2082968"/>
                  </a:cubicBezTo>
                  <a:cubicBezTo>
                    <a:pt x="5715358" y="2099194"/>
                    <a:pt x="5654370" y="2116098"/>
                    <a:pt x="5313742" y="2082968"/>
                  </a:cubicBezTo>
                  <a:cubicBezTo>
                    <a:pt x="4973114" y="2049838"/>
                    <a:pt x="5033007" y="2065466"/>
                    <a:pt x="4875495" y="2082968"/>
                  </a:cubicBezTo>
                  <a:cubicBezTo>
                    <a:pt x="4717983" y="2100470"/>
                    <a:pt x="4522994" y="2060464"/>
                    <a:pt x="4355077" y="2082968"/>
                  </a:cubicBezTo>
                  <a:cubicBezTo>
                    <a:pt x="4187160" y="2105472"/>
                    <a:pt x="3774603" y="2115582"/>
                    <a:pt x="3505974" y="2082968"/>
                  </a:cubicBezTo>
                  <a:cubicBezTo>
                    <a:pt x="3237345" y="2050354"/>
                    <a:pt x="3006356" y="2092643"/>
                    <a:pt x="2821214" y="2082968"/>
                  </a:cubicBezTo>
                  <a:cubicBezTo>
                    <a:pt x="2636072" y="2073293"/>
                    <a:pt x="2427983" y="2078359"/>
                    <a:pt x="2300796" y="2082968"/>
                  </a:cubicBezTo>
                  <a:cubicBezTo>
                    <a:pt x="2173609" y="2087577"/>
                    <a:pt x="1938306" y="2062093"/>
                    <a:pt x="1616035" y="2082968"/>
                  </a:cubicBezTo>
                  <a:cubicBezTo>
                    <a:pt x="1293764" y="2103843"/>
                    <a:pt x="1392761" y="2076539"/>
                    <a:pt x="1177788" y="2082968"/>
                  </a:cubicBezTo>
                  <a:cubicBezTo>
                    <a:pt x="962815" y="2089397"/>
                    <a:pt x="899823" y="2100686"/>
                    <a:pt x="739541" y="2082968"/>
                  </a:cubicBezTo>
                  <a:cubicBezTo>
                    <a:pt x="579259" y="2065250"/>
                    <a:pt x="149113" y="2084780"/>
                    <a:pt x="0" y="2082968"/>
                  </a:cubicBezTo>
                  <a:cubicBezTo>
                    <a:pt x="-8846" y="1832357"/>
                    <a:pt x="-29383" y="1612072"/>
                    <a:pt x="0" y="1430305"/>
                  </a:cubicBezTo>
                  <a:cubicBezTo>
                    <a:pt x="29383" y="1248538"/>
                    <a:pt x="-28255" y="949635"/>
                    <a:pt x="0" y="694323"/>
                  </a:cubicBezTo>
                  <a:cubicBezTo>
                    <a:pt x="28255" y="439011"/>
                    <a:pt x="5768" y="188081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0000"/>
              </a:schemeClr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64号-萌趣软糖体"/>
                <a:cs typeface="Calibri" panose="020F0502020204030204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CF3A50C-01BC-4987-BFF8-874857313D3E}"/>
                </a:ext>
              </a:extLst>
            </p:cNvPr>
            <p:cNvSpPr txBox="1"/>
            <p:nvPr/>
          </p:nvSpPr>
          <p:spPr>
            <a:xfrm>
              <a:off x="1047977" y="2094067"/>
              <a:ext cx="4137285" cy="1851718"/>
            </a:xfrm>
            <a:prstGeom prst="rect">
              <a:avLst/>
            </a:prstGeom>
            <a:noFill/>
          </p:spPr>
          <p:txBody>
            <a:bodyPr wrap="square" lIns="0" tIns="0" rtlCol="0">
              <a:sp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30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Em thấy mình có điểm mạnh, điểm yếu gì?</a:t>
              </a:r>
              <a:endParaRPr lang="en-US" sz="3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19282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322</Words>
  <Application>Microsoft Office PowerPoint</Application>
  <PresentationFormat>Widescreen</PresentationFormat>
  <Paragraphs>33</Paragraphs>
  <Slides>16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等线</vt:lpstr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Mỹ Đào Thị</dc:creator>
  <cp:lastModifiedBy>Mỹ Đào Thị</cp:lastModifiedBy>
  <cp:revision>1</cp:revision>
  <dcterms:created xsi:type="dcterms:W3CDTF">2023-07-18T14:16:28Z</dcterms:created>
  <dcterms:modified xsi:type="dcterms:W3CDTF">2023-07-18T14:16:28Z</dcterms:modified>
</cp:coreProperties>
</file>