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2" r:id="rId1"/>
  </p:sldMasterIdLst>
  <p:notesMasterIdLst>
    <p:notesMasterId r:id="rId14"/>
  </p:notesMasterIdLst>
  <p:sldIdLst>
    <p:sldId id="342" r:id="rId2"/>
    <p:sldId id="273" r:id="rId3"/>
    <p:sldId id="316" r:id="rId4"/>
    <p:sldId id="344" r:id="rId5"/>
    <p:sldId id="345" r:id="rId6"/>
    <p:sldId id="346" r:id="rId7"/>
    <p:sldId id="347" r:id="rId8"/>
    <p:sldId id="312" r:id="rId9"/>
    <p:sldId id="329" r:id="rId10"/>
    <p:sldId id="263" r:id="rId11"/>
    <p:sldId id="290" r:id="rId12"/>
    <p:sldId id="276" r:id="rId13"/>
  </p:sldIdLst>
  <p:sldSz cx="12161838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7967"/>
    <a:srgbClr val="F9E1D3"/>
    <a:srgbClr val="FF0000"/>
    <a:srgbClr val="0000FF"/>
    <a:srgbClr val="800080"/>
    <a:srgbClr val="660066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51" autoAdjust="0"/>
    <p:restoredTop sz="94624" autoAdjust="0"/>
  </p:normalViewPr>
  <p:slideViewPr>
    <p:cSldViewPr>
      <p:cViewPr varScale="1">
        <p:scale>
          <a:sx n="74" d="100"/>
          <a:sy n="74" d="100"/>
        </p:scale>
        <p:origin x="368" y="64"/>
      </p:cViewPr>
      <p:guideLst>
        <p:guide orient="horz" pos="2160"/>
        <p:guide pos="383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2E8D99A-61F3-4674-B2F1-0FAB837BBB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3D6F70-14DB-4362-8418-1056647CBEE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68C1DAD-7AA7-48A7-B6BF-63AC273A1C5D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B18A93B-236A-42A9-B1B2-17E16D7597F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3FC9007-5F62-447C-A7D3-A3129A2250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DBE52F-DF1D-4D9C-99B0-70D0FD808DA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8315F2-F9DF-4E8E-85D0-43EF77D3B0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68589F9A-F4A9-4107-8B65-BEE7FA17E3D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vi-VN"/>
              <a:t>Bấm &amp; sửa kiểu phụ đề</a:t>
            </a:r>
            <a:endParaRPr lang="en-US"/>
          </a:p>
        </p:txBody>
      </p:sp>
      <p:sp>
        <p:nvSpPr>
          <p:cNvPr id="4" name="Nơi giữ chỗ cho Ngày tháng 3">
            <a:extLst>
              <a:ext uri="{FF2B5EF4-FFF2-40B4-BE49-F238E27FC236}">
                <a16:creationId xmlns:a16="http://schemas.microsoft.com/office/drawing/2014/main" id="{FCC34904-124F-4995-9FFF-0EC1790F4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Nơi giữ chỗ cho Chân trang 4">
            <a:extLst>
              <a:ext uri="{FF2B5EF4-FFF2-40B4-BE49-F238E27FC236}">
                <a16:creationId xmlns:a16="http://schemas.microsoft.com/office/drawing/2014/main" id="{1C67E024-F54C-41C3-A7BF-AEA7B3ACD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Số hiệu Bản chiếu 5">
            <a:extLst>
              <a:ext uri="{FF2B5EF4-FFF2-40B4-BE49-F238E27FC236}">
                <a16:creationId xmlns:a16="http://schemas.microsoft.com/office/drawing/2014/main" id="{FC33B526-79F7-4FD2-B2FD-03432DD79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A6E331-D798-43DA-A9E5-EA8A1B9466F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4389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>
            <a:extLst>
              <a:ext uri="{FF2B5EF4-FFF2-40B4-BE49-F238E27FC236}">
                <a16:creationId xmlns:a16="http://schemas.microsoft.com/office/drawing/2014/main" id="{C300A4F0-9732-4937-829C-D5A112EA1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Nơi giữ chỗ cho Chân trang 4">
            <a:extLst>
              <a:ext uri="{FF2B5EF4-FFF2-40B4-BE49-F238E27FC236}">
                <a16:creationId xmlns:a16="http://schemas.microsoft.com/office/drawing/2014/main" id="{10FF335A-26EE-4D8E-BC02-5799FEFAF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Số hiệu Bản chiếu 5">
            <a:extLst>
              <a:ext uri="{FF2B5EF4-FFF2-40B4-BE49-F238E27FC236}">
                <a16:creationId xmlns:a16="http://schemas.microsoft.com/office/drawing/2014/main" id="{FC880605-7CFB-448C-935D-483A13F06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EA0BE3-23BA-47AB-8A3C-8ADFD81A60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389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>
            <a:extLst>
              <a:ext uri="{FF2B5EF4-FFF2-40B4-BE49-F238E27FC236}">
                <a16:creationId xmlns:a16="http://schemas.microsoft.com/office/drawing/2014/main" id="{86CDAB4C-F565-4527-A7D5-C54DA3F74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Nơi giữ chỗ cho Chân trang 4">
            <a:extLst>
              <a:ext uri="{FF2B5EF4-FFF2-40B4-BE49-F238E27FC236}">
                <a16:creationId xmlns:a16="http://schemas.microsoft.com/office/drawing/2014/main" id="{9D070450-5908-470B-9209-3968D4B22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Số hiệu Bản chiếu 5">
            <a:extLst>
              <a:ext uri="{FF2B5EF4-FFF2-40B4-BE49-F238E27FC236}">
                <a16:creationId xmlns:a16="http://schemas.microsoft.com/office/drawing/2014/main" id="{64638ED0-6F34-4C99-A732-1D6619534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E59062-CCCC-4E1C-8DB6-4853CCADFC6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2606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>
            <a:extLst>
              <a:ext uri="{FF2B5EF4-FFF2-40B4-BE49-F238E27FC236}">
                <a16:creationId xmlns:a16="http://schemas.microsoft.com/office/drawing/2014/main" id="{6DFF2ACB-1CC7-45D9-9C0A-A1FAC065D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Nơi giữ chỗ cho Chân trang 4">
            <a:extLst>
              <a:ext uri="{FF2B5EF4-FFF2-40B4-BE49-F238E27FC236}">
                <a16:creationId xmlns:a16="http://schemas.microsoft.com/office/drawing/2014/main" id="{2F1B9DE2-E6B8-430A-992C-004548C07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Số hiệu Bản chiếu 5">
            <a:extLst>
              <a:ext uri="{FF2B5EF4-FFF2-40B4-BE49-F238E27FC236}">
                <a16:creationId xmlns:a16="http://schemas.microsoft.com/office/drawing/2014/main" id="{C88CC4C5-634C-49D1-BAC5-741506E1A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CA910D-4083-40F4-8819-A362797438D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6650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4" name="Nơi giữ chỗ cho Ngày tháng 3">
            <a:extLst>
              <a:ext uri="{FF2B5EF4-FFF2-40B4-BE49-F238E27FC236}">
                <a16:creationId xmlns:a16="http://schemas.microsoft.com/office/drawing/2014/main" id="{E139B158-0C2D-49EF-A62A-984868206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Nơi giữ chỗ cho Chân trang 4">
            <a:extLst>
              <a:ext uri="{FF2B5EF4-FFF2-40B4-BE49-F238E27FC236}">
                <a16:creationId xmlns:a16="http://schemas.microsoft.com/office/drawing/2014/main" id="{40738891-9D70-485F-B8DD-58CEC33ED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Số hiệu Bản chiếu 5">
            <a:extLst>
              <a:ext uri="{FF2B5EF4-FFF2-40B4-BE49-F238E27FC236}">
                <a16:creationId xmlns:a16="http://schemas.microsoft.com/office/drawing/2014/main" id="{450D7144-8510-495C-8B5F-094E1BAFA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862F7D-DE04-4F97-A96C-69D74678B9D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682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Nơi giữ chỗ cho Ngày tháng 3">
            <a:extLst>
              <a:ext uri="{FF2B5EF4-FFF2-40B4-BE49-F238E27FC236}">
                <a16:creationId xmlns:a16="http://schemas.microsoft.com/office/drawing/2014/main" id="{94A46708-9BA2-4A32-BE1A-6CFCB8D8F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Chân trang 4">
            <a:extLst>
              <a:ext uri="{FF2B5EF4-FFF2-40B4-BE49-F238E27FC236}">
                <a16:creationId xmlns:a16="http://schemas.microsoft.com/office/drawing/2014/main" id="{C4B0518C-067C-4EDF-B57F-FA777667E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Nơi giữ chỗ cho Số hiệu Bản chiếu 5">
            <a:extLst>
              <a:ext uri="{FF2B5EF4-FFF2-40B4-BE49-F238E27FC236}">
                <a16:creationId xmlns:a16="http://schemas.microsoft.com/office/drawing/2014/main" id="{62D44D0A-56E0-4B94-9230-321FEDA88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6EF9AC-3007-4731-8F84-48D6F38FB96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927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Nơi giữ chỗ cho Văn bản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6" name="Nơi giữ chỗ cho Nội dung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Nơi giữ chỗ cho Ngày tháng 3">
            <a:extLst>
              <a:ext uri="{FF2B5EF4-FFF2-40B4-BE49-F238E27FC236}">
                <a16:creationId xmlns:a16="http://schemas.microsoft.com/office/drawing/2014/main" id="{9EC17A4F-1EAA-47B5-AC6B-6CE5DD6CB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Nơi giữ chỗ cho Chân trang 4">
            <a:extLst>
              <a:ext uri="{FF2B5EF4-FFF2-40B4-BE49-F238E27FC236}">
                <a16:creationId xmlns:a16="http://schemas.microsoft.com/office/drawing/2014/main" id="{932FC18E-420A-48C7-8027-4AEF0934A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Nơi giữ chỗ cho Số hiệu Bản chiếu 5">
            <a:extLst>
              <a:ext uri="{FF2B5EF4-FFF2-40B4-BE49-F238E27FC236}">
                <a16:creationId xmlns:a16="http://schemas.microsoft.com/office/drawing/2014/main" id="{0761E5C6-BC1A-42AA-832E-EB1A65C1E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D56E18-8AC9-46A7-BBB4-2D2107AD4F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4211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gày tháng 3">
            <a:extLst>
              <a:ext uri="{FF2B5EF4-FFF2-40B4-BE49-F238E27FC236}">
                <a16:creationId xmlns:a16="http://schemas.microsoft.com/office/drawing/2014/main" id="{BC71357B-FE05-41F6-B9B9-8B09337AA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Nơi giữ chỗ cho Chân trang 4">
            <a:extLst>
              <a:ext uri="{FF2B5EF4-FFF2-40B4-BE49-F238E27FC236}">
                <a16:creationId xmlns:a16="http://schemas.microsoft.com/office/drawing/2014/main" id="{62BC7C45-AC59-4B57-AF93-6A8D74DA7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Nơi giữ chỗ cho Số hiệu Bản chiếu 5">
            <a:extLst>
              <a:ext uri="{FF2B5EF4-FFF2-40B4-BE49-F238E27FC236}">
                <a16:creationId xmlns:a16="http://schemas.microsoft.com/office/drawing/2014/main" id="{6BFCD582-4593-45DE-A0DA-8AF5BF119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E0C879-CD22-42AA-96EE-A93A2BBD3BA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3268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gày tháng 3">
            <a:extLst>
              <a:ext uri="{FF2B5EF4-FFF2-40B4-BE49-F238E27FC236}">
                <a16:creationId xmlns:a16="http://schemas.microsoft.com/office/drawing/2014/main" id="{9C2D9B04-2FC0-4ABF-B6EA-3165D28FF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Nơi giữ chỗ cho Chân trang 4">
            <a:extLst>
              <a:ext uri="{FF2B5EF4-FFF2-40B4-BE49-F238E27FC236}">
                <a16:creationId xmlns:a16="http://schemas.microsoft.com/office/drawing/2014/main" id="{DAAF2387-AC5B-40C7-BC17-49ACC094C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Nơi giữ chỗ cho Số hiệu Bản chiếu 5">
            <a:extLst>
              <a:ext uri="{FF2B5EF4-FFF2-40B4-BE49-F238E27FC236}">
                <a16:creationId xmlns:a16="http://schemas.microsoft.com/office/drawing/2014/main" id="{C406A484-7CA6-44B5-81F2-2AD41A51C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F77038-CE2D-4032-BBFE-E8F62E2D41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9133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5" name="Nơi giữ chỗ cho Ngày tháng 3">
            <a:extLst>
              <a:ext uri="{FF2B5EF4-FFF2-40B4-BE49-F238E27FC236}">
                <a16:creationId xmlns:a16="http://schemas.microsoft.com/office/drawing/2014/main" id="{CADC32AB-89F5-4B75-812E-B717EBF1A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Chân trang 4">
            <a:extLst>
              <a:ext uri="{FF2B5EF4-FFF2-40B4-BE49-F238E27FC236}">
                <a16:creationId xmlns:a16="http://schemas.microsoft.com/office/drawing/2014/main" id="{87D1D037-8264-481B-A120-ACB213438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Nơi giữ chỗ cho Số hiệu Bản chiếu 5">
            <a:extLst>
              <a:ext uri="{FF2B5EF4-FFF2-40B4-BE49-F238E27FC236}">
                <a16:creationId xmlns:a16="http://schemas.microsoft.com/office/drawing/2014/main" id="{4A1CFCA9-6B55-460F-828B-1A06CFAA9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7900CF-9B02-4022-AAC6-24FB6867882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9425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Hình ảnh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5" name="Nơi giữ chỗ cho Ngày tháng 3">
            <a:extLst>
              <a:ext uri="{FF2B5EF4-FFF2-40B4-BE49-F238E27FC236}">
                <a16:creationId xmlns:a16="http://schemas.microsoft.com/office/drawing/2014/main" id="{F108AB49-BBD2-4C43-B0F9-C765EDFFF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Chân trang 4">
            <a:extLst>
              <a:ext uri="{FF2B5EF4-FFF2-40B4-BE49-F238E27FC236}">
                <a16:creationId xmlns:a16="http://schemas.microsoft.com/office/drawing/2014/main" id="{C564316A-4E99-4C55-A9C1-796C4127C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Nơi giữ chỗ cho Số hiệu Bản chiếu 5">
            <a:extLst>
              <a:ext uri="{FF2B5EF4-FFF2-40B4-BE49-F238E27FC236}">
                <a16:creationId xmlns:a16="http://schemas.microsoft.com/office/drawing/2014/main" id="{AB1696E0-12A8-42E2-8C9A-FEA14B956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0FAE62-ABF6-454E-8C5C-F2B4B5D3611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6049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Nơi giữ chỗ cho Tiêu đề 1">
            <a:extLst>
              <a:ext uri="{FF2B5EF4-FFF2-40B4-BE49-F238E27FC236}">
                <a16:creationId xmlns:a16="http://schemas.microsoft.com/office/drawing/2014/main" id="{7E2AEBE1-9246-46E0-A938-2A521A6C942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8013" y="274638"/>
            <a:ext cx="109458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en-US"/>
              <a:t>Bấm &amp; sửa kiểu tiêu đề</a:t>
            </a:r>
            <a:endParaRPr lang="en-US" altLang="en-US"/>
          </a:p>
        </p:txBody>
      </p:sp>
      <p:sp>
        <p:nvSpPr>
          <p:cNvPr id="1027" name="Nơi giữ chỗ cho Văn bản 2">
            <a:extLst>
              <a:ext uri="{FF2B5EF4-FFF2-40B4-BE49-F238E27FC236}">
                <a16:creationId xmlns:a16="http://schemas.microsoft.com/office/drawing/2014/main" id="{A267AA4E-6B77-49B6-B9CE-88FB0BF1EBD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8013" y="1600200"/>
            <a:ext cx="109458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en-US"/>
              <a:t>Bấm &amp; sửa kiểu tiêu đề</a:t>
            </a:r>
          </a:p>
          <a:p>
            <a:pPr lvl="1"/>
            <a:r>
              <a:rPr lang="vi-VN" altLang="en-US"/>
              <a:t>Mức hai</a:t>
            </a:r>
          </a:p>
          <a:p>
            <a:pPr lvl="2"/>
            <a:r>
              <a:rPr lang="vi-VN" altLang="en-US"/>
              <a:t>Mức ba</a:t>
            </a:r>
          </a:p>
          <a:p>
            <a:pPr lvl="3"/>
            <a:r>
              <a:rPr lang="vi-VN" altLang="en-US"/>
              <a:t>Mức bốn</a:t>
            </a:r>
          </a:p>
          <a:p>
            <a:pPr lvl="4"/>
            <a:r>
              <a:rPr lang="vi-VN" altLang="en-US"/>
              <a:t>Mức năm</a:t>
            </a:r>
            <a:endParaRPr lang="en-US" altLang="en-US"/>
          </a:p>
        </p:txBody>
      </p:sp>
      <p:sp>
        <p:nvSpPr>
          <p:cNvPr id="4" name="Nơi giữ chỗ cho Ngày tháng 3">
            <a:extLst>
              <a:ext uri="{FF2B5EF4-FFF2-40B4-BE49-F238E27FC236}">
                <a16:creationId xmlns:a16="http://schemas.microsoft.com/office/drawing/2014/main" id="{4584C241-768B-4447-A8F7-04EE73E2C7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8013" y="6356350"/>
            <a:ext cx="2838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Nơi giữ chỗ cho Chân trang 4">
            <a:extLst>
              <a:ext uri="{FF2B5EF4-FFF2-40B4-BE49-F238E27FC236}">
                <a16:creationId xmlns:a16="http://schemas.microsoft.com/office/drawing/2014/main" id="{BE817D93-5226-4EA6-BC71-D7B03C5C52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56075" y="6356350"/>
            <a:ext cx="38496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Số hiệu Bản chiếu 5">
            <a:extLst>
              <a:ext uri="{FF2B5EF4-FFF2-40B4-BE49-F238E27FC236}">
                <a16:creationId xmlns:a16="http://schemas.microsoft.com/office/drawing/2014/main" id="{17556573-7213-429F-A24D-6BB27C9D5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5375" y="6356350"/>
            <a:ext cx="28384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8AE70B54-9333-4EF1-B87A-FABAA335E15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slide" Target="slide1.xml"/><Relationship Id="rId18" Type="http://schemas.openxmlformats.org/officeDocument/2006/relationships/image" Target="../media/image14.svg"/><Relationship Id="rId26" Type="http://schemas.openxmlformats.org/officeDocument/2006/relationships/image" Target="../media/image19.png"/><Relationship Id="rId3" Type="http://schemas.openxmlformats.org/officeDocument/2006/relationships/image" Target="../media/image2.png"/><Relationship Id="rId21" Type="http://schemas.openxmlformats.org/officeDocument/2006/relationships/image" Target="../media/image16.sv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17" Type="http://schemas.openxmlformats.org/officeDocument/2006/relationships/image" Target="../media/image13.png"/><Relationship Id="rId25" Type="http://schemas.openxmlformats.org/officeDocument/2006/relationships/slide" Target="slide9.xml"/><Relationship Id="rId2" Type="http://schemas.openxmlformats.org/officeDocument/2006/relationships/image" Target="../media/image1.png"/><Relationship Id="rId16" Type="http://schemas.openxmlformats.org/officeDocument/2006/relationships/slide" Target="slide2.xml"/><Relationship Id="rId20" Type="http://schemas.openxmlformats.org/officeDocument/2006/relationships/image" Target="../media/image15.png"/><Relationship Id="rId29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18.svg"/><Relationship Id="rId32" Type="http://schemas.openxmlformats.org/officeDocument/2006/relationships/image" Target="../media/image24.svg"/><Relationship Id="rId5" Type="http://schemas.openxmlformats.org/officeDocument/2006/relationships/image" Target="../media/image3.png"/><Relationship Id="rId15" Type="http://schemas.openxmlformats.org/officeDocument/2006/relationships/image" Target="../media/image12.svg"/><Relationship Id="rId23" Type="http://schemas.openxmlformats.org/officeDocument/2006/relationships/image" Target="../media/image17.png"/><Relationship Id="rId28" Type="http://schemas.openxmlformats.org/officeDocument/2006/relationships/slide" Target="slide10.xml"/><Relationship Id="rId10" Type="http://schemas.openxmlformats.org/officeDocument/2006/relationships/image" Target="../media/image8.png"/><Relationship Id="rId19" Type="http://schemas.openxmlformats.org/officeDocument/2006/relationships/slide" Target="slide3.xml"/><Relationship Id="rId31" Type="http://schemas.openxmlformats.org/officeDocument/2006/relationships/image" Target="../media/image23.png"/><Relationship Id="rId4" Type="http://schemas.microsoft.com/office/2007/relationships/hdphoto" Target="../media/hdphoto1.wdp"/><Relationship Id="rId9" Type="http://schemas.openxmlformats.org/officeDocument/2006/relationships/image" Target="../media/image7.png"/><Relationship Id="rId14" Type="http://schemas.openxmlformats.org/officeDocument/2006/relationships/image" Target="../media/image11.png"/><Relationship Id="rId22" Type="http://schemas.openxmlformats.org/officeDocument/2006/relationships/slide" Target="slide7.xml"/><Relationship Id="rId27" Type="http://schemas.openxmlformats.org/officeDocument/2006/relationships/image" Target="../media/image20.svg"/><Relationship Id="rId30" Type="http://schemas.openxmlformats.org/officeDocument/2006/relationships/image" Target="../media/image22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3.png"/><Relationship Id="rId18" Type="http://schemas.openxmlformats.org/officeDocument/2006/relationships/slide" Target="slide7.xml"/><Relationship Id="rId26" Type="http://schemas.openxmlformats.org/officeDocument/2006/relationships/image" Target="../media/image46.svg"/><Relationship Id="rId3" Type="http://schemas.openxmlformats.org/officeDocument/2006/relationships/image" Target="../media/image41.png"/><Relationship Id="rId21" Type="http://schemas.openxmlformats.org/officeDocument/2006/relationships/slide" Target="slide9.xml"/><Relationship Id="rId7" Type="http://schemas.openxmlformats.org/officeDocument/2006/relationships/image" Target="../media/image8.png"/><Relationship Id="rId12" Type="http://schemas.openxmlformats.org/officeDocument/2006/relationships/slide" Target="slide2.xml"/><Relationship Id="rId17" Type="http://schemas.openxmlformats.org/officeDocument/2006/relationships/image" Target="../media/image16.svg"/><Relationship Id="rId25" Type="http://schemas.openxmlformats.org/officeDocument/2006/relationships/image" Target="../media/image45.png"/><Relationship Id="rId2" Type="http://schemas.openxmlformats.org/officeDocument/2006/relationships/image" Target="../media/image40.gif"/><Relationship Id="rId16" Type="http://schemas.openxmlformats.org/officeDocument/2006/relationships/image" Target="../media/image15.png"/><Relationship Id="rId20" Type="http://schemas.openxmlformats.org/officeDocument/2006/relationships/image" Target="../media/image18.svg"/><Relationship Id="rId29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11" Type="http://schemas.openxmlformats.org/officeDocument/2006/relationships/image" Target="../media/image30.svg"/><Relationship Id="rId24" Type="http://schemas.openxmlformats.org/officeDocument/2006/relationships/slide" Target="slide10.xml"/><Relationship Id="rId5" Type="http://schemas.openxmlformats.org/officeDocument/2006/relationships/image" Target="../media/image43.png"/><Relationship Id="rId15" Type="http://schemas.openxmlformats.org/officeDocument/2006/relationships/slide" Target="slide3.xml"/><Relationship Id="rId23" Type="http://schemas.openxmlformats.org/officeDocument/2006/relationships/image" Target="../media/image20.svg"/><Relationship Id="rId28" Type="http://schemas.openxmlformats.org/officeDocument/2006/relationships/image" Target="../media/image24.svg"/><Relationship Id="rId10" Type="http://schemas.openxmlformats.org/officeDocument/2006/relationships/image" Target="../media/image29.png"/><Relationship Id="rId19" Type="http://schemas.openxmlformats.org/officeDocument/2006/relationships/image" Target="../media/image17.png"/><Relationship Id="rId4" Type="http://schemas.openxmlformats.org/officeDocument/2006/relationships/image" Target="../media/image42.png"/><Relationship Id="rId9" Type="http://schemas.openxmlformats.org/officeDocument/2006/relationships/slide" Target="slide1.xml"/><Relationship Id="rId14" Type="http://schemas.openxmlformats.org/officeDocument/2006/relationships/image" Target="../media/image14.svg"/><Relationship Id="rId22" Type="http://schemas.openxmlformats.org/officeDocument/2006/relationships/image" Target="../media/image19.png"/><Relationship Id="rId27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slide" Target="slide7.xml"/><Relationship Id="rId18" Type="http://schemas.openxmlformats.org/officeDocument/2006/relationships/image" Target="../media/image20.svg"/><Relationship Id="rId3" Type="http://schemas.openxmlformats.org/officeDocument/2006/relationships/image" Target="../media/image28.png"/><Relationship Id="rId21" Type="http://schemas.openxmlformats.org/officeDocument/2006/relationships/image" Target="../media/image22.svg"/><Relationship Id="rId7" Type="http://schemas.openxmlformats.org/officeDocument/2006/relationships/slide" Target="slide2.xml"/><Relationship Id="rId12" Type="http://schemas.openxmlformats.org/officeDocument/2006/relationships/image" Target="../media/image32.svg"/><Relationship Id="rId17" Type="http://schemas.openxmlformats.org/officeDocument/2006/relationships/image" Target="../media/image19.png"/><Relationship Id="rId25" Type="http://schemas.openxmlformats.org/officeDocument/2006/relationships/image" Target="../media/image34.jpg"/><Relationship Id="rId2" Type="http://schemas.openxmlformats.org/officeDocument/2006/relationships/image" Target="../media/image27.png"/><Relationship Id="rId16" Type="http://schemas.openxmlformats.org/officeDocument/2006/relationships/slide" Target="slide9.xml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svg"/><Relationship Id="rId11" Type="http://schemas.openxmlformats.org/officeDocument/2006/relationships/image" Target="../media/image31.png"/><Relationship Id="rId24" Type="http://schemas.openxmlformats.org/officeDocument/2006/relationships/image" Target="../media/image33.png"/><Relationship Id="rId5" Type="http://schemas.openxmlformats.org/officeDocument/2006/relationships/image" Target="../media/image29.png"/><Relationship Id="rId15" Type="http://schemas.openxmlformats.org/officeDocument/2006/relationships/image" Target="../media/image18.svg"/><Relationship Id="rId23" Type="http://schemas.openxmlformats.org/officeDocument/2006/relationships/image" Target="../media/image24.svg"/><Relationship Id="rId10" Type="http://schemas.openxmlformats.org/officeDocument/2006/relationships/slide" Target="slide3.xml"/><Relationship Id="rId19" Type="http://schemas.openxmlformats.org/officeDocument/2006/relationships/slide" Target="slide10.xml"/><Relationship Id="rId4" Type="http://schemas.openxmlformats.org/officeDocument/2006/relationships/slide" Target="slide1.xml"/><Relationship Id="rId9" Type="http://schemas.openxmlformats.org/officeDocument/2006/relationships/image" Target="../media/image14.svg"/><Relationship Id="rId14" Type="http://schemas.openxmlformats.org/officeDocument/2006/relationships/image" Target="../media/image17.png"/><Relationship Id="rId22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slide" Target="slide7.xml"/><Relationship Id="rId18" Type="http://schemas.openxmlformats.org/officeDocument/2006/relationships/image" Target="../media/image20.svg"/><Relationship Id="rId3" Type="http://schemas.openxmlformats.org/officeDocument/2006/relationships/image" Target="../media/image28.png"/><Relationship Id="rId21" Type="http://schemas.openxmlformats.org/officeDocument/2006/relationships/image" Target="../media/image22.svg"/><Relationship Id="rId7" Type="http://schemas.openxmlformats.org/officeDocument/2006/relationships/slide" Target="slide2.xml"/><Relationship Id="rId12" Type="http://schemas.openxmlformats.org/officeDocument/2006/relationships/image" Target="../media/image32.svg"/><Relationship Id="rId17" Type="http://schemas.openxmlformats.org/officeDocument/2006/relationships/image" Target="../media/image19.png"/><Relationship Id="rId2" Type="http://schemas.openxmlformats.org/officeDocument/2006/relationships/image" Target="../media/image27.png"/><Relationship Id="rId16" Type="http://schemas.openxmlformats.org/officeDocument/2006/relationships/slide" Target="slide9.xml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svg"/><Relationship Id="rId11" Type="http://schemas.openxmlformats.org/officeDocument/2006/relationships/image" Target="../media/image31.png"/><Relationship Id="rId24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18.svg"/><Relationship Id="rId23" Type="http://schemas.openxmlformats.org/officeDocument/2006/relationships/image" Target="../media/image24.svg"/><Relationship Id="rId10" Type="http://schemas.openxmlformats.org/officeDocument/2006/relationships/slide" Target="slide3.xml"/><Relationship Id="rId19" Type="http://schemas.openxmlformats.org/officeDocument/2006/relationships/slide" Target="slide10.xml"/><Relationship Id="rId4" Type="http://schemas.openxmlformats.org/officeDocument/2006/relationships/slide" Target="slide1.xml"/><Relationship Id="rId9" Type="http://schemas.openxmlformats.org/officeDocument/2006/relationships/image" Target="../media/image14.svg"/><Relationship Id="rId14" Type="http://schemas.openxmlformats.org/officeDocument/2006/relationships/image" Target="../media/image17.png"/><Relationship Id="rId22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slide" Target="slide7.xml"/><Relationship Id="rId18" Type="http://schemas.openxmlformats.org/officeDocument/2006/relationships/image" Target="../media/image20.svg"/><Relationship Id="rId3" Type="http://schemas.openxmlformats.org/officeDocument/2006/relationships/image" Target="../media/image28.png"/><Relationship Id="rId21" Type="http://schemas.openxmlformats.org/officeDocument/2006/relationships/image" Target="../media/image22.svg"/><Relationship Id="rId7" Type="http://schemas.openxmlformats.org/officeDocument/2006/relationships/slide" Target="slide2.xml"/><Relationship Id="rId12" Type="http://schemas.openxmlformats.org/officeDocument/2006/relationships/image" Target="../media/image32.svg"/><Relationship Id="rId17" Type="http://schemas.openxmlformats.org/officeDocument/2006/relationships/image" Target="../media/image19.png"/><Relationship Id="rId2" Type="http://schemas.openxmlformats.org/officeDocument/2006/relationships/image" Target="../media/image27.png"/><Relationship Id="rId16" Type="http://schemas.openxmlformats.org/officeDocument/2006/relationships/slide" Target="slide9.xml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svg"/><Relationship Id="rId11" Type="http://schemas.openxmlformats.org/officeDocument/2006/relationships/image" Target="../media/image31.png"/><Relationship Id="rId24" Type="http://schemas.openxmlformats.org/officeDocument/2006/relationships/image" Target="../media/image36.png"/><Relationship Id="rId5" Type="http://schemas.openxmlformats.org/officeDocument/2006/relationships/image" Target="../media/image29.png"/><Relationship Id="rId15" Type="http://schemas.openxmlformats.org/officeDocument/2006/relationships/image" Target="../media/image18.svg"/><Relationship Id="rId23" Type="http://schemas.openxmlformats.org/officeDocument/2006/relationships/image" Target="../media/image24.svg"/><Relationship Id="rId10" Type="http://schemas.openxmlformats.org/officeDocument/2006/relationships/slide" Target="slide3.xml"/><Relationship Id="rId19" Type="http://schemas.openxmlformats.org/officeDocument/2006/relationships/slide" Target="slide10.xml"/><Relationship Id="rId4" Type="http://schemas.openxmlformats.org/officeDocument/2006/relationships/slide" Target="slide1.xml"/><Relationship Id="rId9" Type="http://schemas.openxmlformats.org/officeDocument/2006/relationships/image" Target="../media/image14.svg"/><Relationship Id="rId14" Type="http://schemas.openxmlformats.org/officeDocument/2006/relationships/image" Target="../media/image17.png"/><Relationship Id="rId22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slide" Target="slide7.xml"/><Relationship Id="rId18" Type="http://schemas.openxmlformats.org/officeDocument/2006/relationships/image" Target="../media/image20.svg"/><Relationship Id="rId3" Type="http://schemas.openxmlformats.org/officeDocument/2006/relationships/image" Target="../media/image28.png"/><Relationship Id="rId21" Type="http://schemas.openxmlformats.org/officeDocument/2006/relationships/image" Target="../media/image22.svg"/><Relationship Id="rId7" Type="http://schemas.openxmlformats.org/officeDocument/2006/relationships/slide" Target="slide2.xml"/><Relationship Id="rId12" Type="http://schemas.openxmlformats.org/officeDocument/2006/relationships/image" Target="../media/image32.svg"/><Relationship Id="rId17" Type="http://schemas.openxmlformats.org/officeDocument/2006/relationships/image" Target="../media/image19.png"/><Relationship Id="rId25" Type="http://schemas.openxmlformats.org/officeDocument/2006/relationships/image" Target="../media/image37.png"/><Relationship Id="rId2" Type="http://schemas.openxmlformats.org/officeDocument/2006/relationships/image" Target="../media/image27.png"/><Relationship Id="rId16" Type="http://schemas.openxmlformats.org/officeDocument/2006/relationships/slide" Target="slide9.xml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svg"/><Relationship Id="rId11" Type="http://schemas.openxmlformats.org/officeDocument/2006/relationships/image" Target="../media/image31.png"/><Relationship Id="rId24" Type="http://schemas.openxmlformats.org/officeDocument/2006/relationships/image" Target="../media/image36.png"/><Relationship Id="rId5" Type="http://schemas.openxmlformats.org/officeDocument/2006/relationships/image" Target="../media/image29.png"/><Relationship Id="rId15" Type="http://schemas.openxmlformats.org/officeDocument/2006/relationships/image" Target="../media/image18.svg"/><Relationship Id="rId23" Type="http://schemas.openxmlformats.org/officeDocument/2006/relationships/image" Target="../media/image24.svg"/><Relationship Id="rId10" Type="http://schemas.openxmlformats.org/officeDocument/2006/relationships/slide" Target="slide3.xml"/><Relationship Id="rId19" Type="http://schemas.openxmlformats.org/officeDocument/2006/relationships/slide" Target="slide10.xml"/><Relationship Id="rId4" Type="http://schemas.openxmlformats.org/officeDocument/2006/relationships/slide" Target="slide1.xml"/><Relationship Id="rId9" Type="http://schemas.openxmlformats.org/officeDocument/2006/relationships/image" Target="../media/image14.svg"/><Relationship Id="rId14" Type="http://schemas.openxmlformats.org/officeDocument/2006/relationships/image" Target="../media/image17.png"/><Relationship Id="rId22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rgbClr val="CE7967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1">
            <a:extLst>
              <a:ext uri="{FF2B5EF4-FFF2-40B4-BE49-F238E27FC236}">
                <a16:creationId xmlns:a16="http://schemas.microsoft.com/office/drawing/2014/main" id="{74BC80D0-D1AA-48B0-AE82-82015A897BAF}"/>
              </a:ext>
            </a:extLst>
          </p:cNvPr>
          <p:cNvSpPr/>
          <p:nvPr/>
        </p:nvSpPr>
        <p:spPr>
          <a:xfrm>
            <a:off x="436646" y="313374"/>
            <a:ext cx="11480773" cy="6235247"/>
          </a:xfrm>
          <a:prstGeom prst="roundRect">
            <a:avLst>
              <a:gd name="adj" fmla="val 7547"/>
            </a:avLst>
          </a:prstGeom>
          <a:solidFill>
            <a:srgbClr val="6B422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02D613F-39B4-41AD-B409-6F865989BBC8}"/>
              </a:ext>
            </a:extLst>
          </p:cNvPr>
          <p:cNvSpPr/>
          <p:nvPr/>
        </p:nvSpPr>
        <p:spPr>
          <a:xfrm>
            <a:off x="416985" y="291499"/>
            <a:ext cx="11562589" cy="6235247"/>
          </a:xfrm>
          <a:custGeom>
            <a:avLst/>
            <a:gdLst>
              <a:gd name="connsiteX0" fmla="*/ 470574 w 11562589"/>
              <a:gd name="connsiteY0" fmla="*/ 0 h 6235247"/>
              <a:gd name="connsiteX1" fmla="*/ 10664788 w 11562589"/>
              <a:gd name="connsiteY1" fmla="*/ 0 h 6235247"/>
              <a:gd name="connsiteX2" fmla="*/ 11135362 w 11562589"/>
              <a:gd name="connsiteY2" fmla="*/ 470574 h 6235247"/>
              <a:gd name="connsiteX3" fmla="*/ 11135362 w 11562589"/>
              <a:gd name="connsiteY3" fmla="*/ 1404782 h 6235247"/>
              <a:gd name="connsiteX4" fmla="*/ 11146990 w 11562589"/>
              <a:gd name="connsiteY4" fmla="*/ 1401172 h 6235247"/>
              <a:gd name="connsiteX5" fmla="*/ 11214922 w 11562589"/>
              <a:gd name="connsiteY5" fmla="*/ 1394324 h 6235247"/>
              <a:gd name="connsiteX6" fmla="*/ 11225519 w 11562589"/>
              <a:gd name="connsiteY6" fmla="*/ 1394324 h 6235247"/>
              <a:gd name="connsiteX7" fmla="*/ 11562589 w 11562589"/>
              <a:gd name="connsiteY7" fmla="*/ 1731394 h 6235247"/>
              <a:gd name="connsiteX8" fmla="*/ 11225519 w 11562589"/>
              <a:gd name="connsiteY8" fmla="*/ 2068464 h 6235247"/>
              <a:gd name="connsiteX9" fmla="*/ 11214922 w 11562589"/>
              <a:gd name="connsiteY9" fmla="*/ 2068464 h 6235247"/>
              <a:gd name="connsiteX10" fmla="*/ 11146990 w 11562589"/>
              <a:gd name="connsiteY10" fmla="*/ 2061616 h 6235247"/>
              <a:gd name="connsiteX11" fmla="*/ 11135362 w 11562589"/>
              <a:gd name="connsiteY11" fmla="*/ 2058007 h 6235247"/>
              <a:gd name="connsiteX12" fmla="*/ 11135362 w 11562589"/>
              <a:gd name="connsiteY12" fmla="*/ 5764673 h 6235247"/>
              <a:gd name="connsiteX13" fmla="*/ 10664788 w 11562589"/>
              <a:gd name="connsiteY13" fmla="*/ 6235247 h 6235247"/>
              <a:gd name="connsiteX14" fmla="*/ 470574 w 11562589"/>
              <a:gd name="connsiteY14" fmla="*/ 6235247 h 6235247"/>
              <a:gd name="connsiteX15" fmla="*/ 0 w 11562589"/>
              <a:gd name="connsiteY15" fmla="*/ 5764673 h 6235247"/>
              <a:gd name="connsiteX16" fmla="*/ 0 w 11562589"/>
              <a:gd name="connsiteY16" fmla="*/ 470574 h 6235247"/>
              <a:gd name="connsiteX17" fmla="*/ 470574 w 11562589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62589" h="6235247">
                <a:moveTo>
                  <a:pt x="470574" y="0"/>
                </a:moveTo>
                <a:lnTo>
                  <a:pt x="10664788" y="0"/>
                </a:lnTo>
                <a:cubicBezTo>
                  <a:pt x="10924679" y="0"/>
                  <a:pt x="11135362" y="210683"/>
                  <a:pt x="11135362" y="470574"/>
                </a:cubicBezTo>
                <a:lnTo>
                  <a:pt x="11135362" y="1404782"/>
                </a:lnTo>
                <a:lnTo>
                  <a:pt x="11146990" y="1401172"/>
                </a:lnTo>
                <a:cubicBezTo>
                  <a:pt x="11168933" y="1396682"/>
                  <a:pt x="11191652" y="1394324"/>
                  <a:pt x="11214922" y="1394324"/>
                </a:cubicBezTo>
                <a:lnTo>
                  <a:pt x="11225519" y="1394324"/>
                </a:lnTo>
                <a:cubicBezTo>
                  <a:pt x="11411678" y="1394324"/>
                  <a:pt x="11562589" y="1545235"/>
                  <a:pt x="11562589" y="1731394"/>
                </a:cubicBezTo>
                <a:cubicBezTo>
                  <a:pt x="11562589" y="1917553"/>
                  <a:pt x="11411678" y="2068464"/>
                  <a:pt x="11225519" y="2068464"/>
                </a:cubicBezTo>
                <a:lnTo>
                  <a:pt x="11214922" y="2068464"/>
                </a:lnTo>
                <a:cubicBezTo>
                  <a:pt x="11191652" y="2068464"/>
                  <a:pt x="11168933" y="2066106"/>
                  <a:pt x="11146990" y="2061616"/>
                </a:cubicBezTo>
                <a:lnTo>
                  <a:pt x="11135362" y="2058007"/>
                </a:lnTo>
                <a:lnTo>
                  <a:pt x="11135362" y="5764673"/>
                </a:lnTo>
                <a:cubicBezTo>
                  <a:pt x="11135362" y="6024564"/>
                  <a:pt x="10924679" y="6235247"/>
                  <a:pt x="10664788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rgbClr val="FEFAE0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3F654E1-0D7F-414F-8540-8011F364BDA9}"/>
              </a:ext>
            </a:extLst>
          </p:cNvPr>
          <p:cNvSpPr/>
          <p:nvPr/>
        </p:nvSpPr>
        <p:spPr>
          <a:xfrm>
            <a:off x="416518" y="311377"/>
            <a:ext cx="11563523" cy="6235247"/>
          </a:xfrm>
          <a:custGeom>
            <a:avLst/>
            <a:gdLst>
              <a:gd name="connsiteX0" fmla="*/ 470574 w 11563523"/>
              <a:gd name="connsiteY0" fmla="*/ 0 h 6235247"/>
              <a:gd name="connsiteX1" fmla="*/ 10664788 w 11563523"/>
              <a:gd name="connsiteY1" fmla="*/ 0 h 6235247"/>
              <a:gd name="connsiteX2" fmla="*/ 11135362 w 11563523"/>
              <a:gd name="connsiteY2" fmla="*/ 470574 h 6235247"/>
              <a:gd name="connsiteX3" fmla="*/ 11135362 w 11563523"/>
              <a:gd name="connsiteY3" fmla="*/ 2201019 h 6235247"/>
              <a:gd name="connsiteX4" fmla="*/ 11147925 w 11563523"/>
              <a:gd name="connsiteY4" fmla="*/ 2197119 h 6235247"/>
              <a:gd name="connsiteX5" fmla="*/ 11215856 w 11563523"/>
              <a:gd name="connsiteY5" fmla="*/ 2190271 h 6235247"/>
              <a:gd name="connsiteX6" fmla="*/ 11226453 w 11563523"/>
              <a:gd name="connsiteY6" fmla="*/ 2190271 h 6235247"/>
              <a:gd name="connsiteX7" fmla="*/ 11563523 w 11563523"/>
              <a:gd name="connsiteY7" fmla="*/ 2527341 h 6235247"/>
              <a:gd name="connsiteX8" fmla="*/ 11226453 w 11563523"/>
              <a:gd name="connsiteY8" fmla="*/ 2864411 h 6235247"/>
              <a:gd name="connsiteX9" fmla="*/ 11215856 w 11563523"/>
              <a:gd name="connsiteY9" fmla="*/ 2864411 h 6235247"/>
              <a:gd name="connsiteX10" fmla="*/ 11147925 w 11563523"/>
              <a:gd name="connsiteY10" fmla="*/ 2857563 h 6235247"/>
              <a:gd name="connsiteX11" fmla="*/ 11135362 w 11563523"/>
              <a:gd name="connsiteY11" fmla="*/ 2853664 h 6235247"/>
              <a:gd name="connsiteX12" fmla="*/ 11135362 w 11563523"/>
              <a:gd name="connsiteY12" fmla="*/ 5764673 h 6235247"/>
              <a:gd name="connsiteX13" fmla="*/ 10664788 w 11563523"/>
              <a:gd name="connsiteY13" fmla="*/ 6235247 h 6235247"/>
              <a:gd name="connsiteX14" fmla="*/ 470574 w 11563523"/>
              <a:gd name="connsiteY14" fmla="*/ 6235247 h 6235247"/>
              <a:gd name="connsiteX15" fmla="*/ 0 w 11563523"/>
              <a:gd name="connsiteY15" fmla="*/ 5764673 h 6235247"/>
              <a:gd name="connsiteX16" fmla="*/ 0 w 11563523"/>
              <a:gd name="connsiteY16" fmla="*/ 470574 h 6235247"/>
              <a:gd name="connsiteX17" fmla="*/ 470574 w 11563523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63523" h="6235247">
                <a:moveTo>
                  <a:pt x="470574" y="0"/>
                </a:moveTo>
                <a:lnTo>
                  <a:pt x="10664788" y="0"/>
                </a:lnTo>
                <a:cubicBezTo>
                  <a:pt x="10924679" y="0"/>
                  <a:pt x="11135362" y="210683"/>
                  <a:pt x="11135362" y="470574"/>
                </a:cubicBezTo>
                <a:lnTo>
                  <a:pt x="11135362" y="2201019"/>
                </a:lnTo>
                <a:lnTo>
                  <a:pt x="11147925" y="2197119"/>
                </a:lnTo>
                <a:cubicBezTo>
                  <a:pt x="11169867" y="2192629"/>
                  <a:pt x="11192586" y="2190271"/>
                  <a:pt x="11215856" y="2190271"/>
                </a:cubicBezTo>
                <a:lnTo>
                  <a:pt x="11226453" y="2190271"/>
                </a:lnTo>
                <a:cubicBezTo>
                  <a:pt x="11412612" y="2190271"/>
                  <a:pt x="11563523" y="2341182"/>
                  <a:pt x="11563523" y="2527341"/>
                </a:cubicBezTo>
                <a:cubicBezTo>
                  <a:pt x="11563523" y="2713500"/>
                  <a:pt x="11412612" y="2864411"/>
                  <a:pt x="11226453" y="2864411"/>
                </a:cubicBezTo>
                <a:lnTo>
                  <a:pt x="11215856" y="2864411"/>
                </a:lnTo>
                <a:cubicBezTo>
                  <a:pt x="11192586" y="2864411"/>
                  <a:pt x="11169867" y="2862053"/>
                  <a:pt x="11147925" y="2857563"/>
                </a:cubicBezTo>
                <a:lnTo>
                  <a:pt x="11135362" y="2853664"/>
                </a:lnTo>
                <a:lnTo>
                  <a:pt x="11135362" y="5764673"/>
                </a:lnTo>
                <a:cubicBezTo>
                  <a:pt x="11135362" y="6024564"/>
                  <a:pt x="10924679" y="6235247"/>
                  <a:pt x="10664788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rgbClr val="CCD5AE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5DC6C015-EE2B-4D0B-8E05-294BB332DAA7}"/>
              </a:ext>
            </a:extLst>
          </p:cNvPr>
          <p:cNvSpPr/>
          <p:nvPr/>
        </p:nvSpPr>
        <p:spPr>
          <a:xfrm>
            <a:off x="416518" y="311377"/>
            <a:ext cx="11563523" cy="6235247"/>
          </a:xfrm>
          <a:custGeom>
            <a:avLst/>
            <a:gdLst>
              <a:gd name="connsiteX0" fmla="*/ 470574 w 11563523"/>
              <a:gd name="connsiteY0" fmla="*/ 0 h 6235247"/>
              <a:gd name="connsiteX1" fmla="*/ 10664788 w 11563523"/>
              <a:gd name="connsiteY1" fmla="*/ 0 h 6235247"/>
              <a:gd name="connsiteX2" fmla="*/ 11135362 w 11563523"/>
              <a:gd name="connsiteY2" fmla="*/ 470574 h 6235247"/>
              <a:gd name="connsiteX3" fmla="*/ 11135362 w 11563523"/>
              <a:gd name="connsiteY3" fmla="*/ 2960517 h 6235247"/>
              <a:gd name="connsiteX4" fmla="*/ 11147924 w 11563523"/>
              <a:gd name="connsiteY4" fmla="*/ 2956617 h 6235247"/>
              <a:gd name="connsiteX5" fmla="*/ 11215856 w 11563523"/>
              <a:gd name="connsiteY5" fmla="*/ 2949769 h 6235247"/>
              <a:gd name="connsiteX6" fmla="*/ 11226453 w 11563523"/>
              <a:gd name="connsiteY6" fmla="*/ 2949769 h 6235247"/>
              <a:gd name="connsiteX7" fmla="*/ 11563523 w 11563523"/>
              <a:gd name="connsiteY7" fmla="*/ 3286839 h 6235247"/>
              <a:gd name="connsiteX8" fmla="*/ 11226453 w 11563523"/>
              <a:gd name="connsiteY8" fmla="*/ 3623909 h 6235247"/>
              <a:gd name="connsiteX9" fmla="*/ 11215856 w 11563523"/>
              <a:gd name="connsiteY9" fmla="*/ 3623909 h 6235247"/>
              <a:gd name="connsiteX10" fmla="*/ 11147924 w 11563523"/>
              <a:gd name="connsiteY10" fmla="*/ 3617061 h 6235247"/>
              <a:gd name="connsiteX11" fmla="*/ 11135362 w 11563523"/>
              <a:gd name="connsiteY11" fmla="*/ 3613162 h 6235247"/>
              <a:gd name="connsiteX12" fmla="*/ 11135362 w 11563523"/>
              <a:gd name="connsiteY12" fmla="*/ 5764673 h 6235247"/>
              <a:gd name="connsiteX13" fmla="*/ 10664788 w 11563523"/>
              <a:gd name="connsiteY13" fmla="*/ 6235247 h 6235247"/>
              <a:gd name="connsiteX14" fmla="*/ 470574 w 11563523"/>
              <a:gd name="connsiteY14" fmla="*/ 6235247 h 6235247"/>
              <a:gd name="connsiteX15" fmla="*/ 0 w 11563523"/>
              <a:gd name="connsiteY15" fmla="*/ 5764673 h 6235247"/>
              <a:gd name="connsiteX16" fmla="*/ 0 w 11563523"/>
              <a:gd name="connsiteY16" fmla="*/ 470574 h 6235247"/>
              <a:gd name="connsiteX17" fmla="*/ 470574 w 11563523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63523" h="6235247">
                <a:moveTo>
                  <a:pt x="470574" y="0"/>
                </a:moveTo>
                <a:lnTo>
                  <a:pt x="10664788" y="0"/>
                </a:lnTo>
                <a:cubicBezTo>
                  <a:pt x="10924679" y="0"/>
                  <a:pt x="11135362" y="210683"/>
                  <a:pt x="11135362" y="470574"/>
                </a:cubicBezTo>
                <a:lnTo>
                  <a:pt x="11135362" y="2960517"/>
                </a:lnTo>
                <a:lnTo>
                  <a:pt x="11147924" y="2956617"/>
                </a:lnTo>
                <a:cubicBezTo>
                  <a:pt x="11169867" y="2952127"/>
                  <a:pt x="11192586" y="2949769"/>
                  <a:pt x="11215856" y="2949769"/>
                </a:cubicBezTo>
                <a:lnTo>
                  <a:pt x="11226453" y="2949769"/>
                </a:lnTo>
                <a:cubicBezTo>
                  <a:pt x="11412612" y="2949769"/>
                  <a:pt x="11563523" y="3100680"/>
                  <a:pt x="11563523" y="3286839"/>
                </a:cubicBezTo>
                <a:cubicBezTo>
                  <a:pt x="11563523" y="3472998"/>
                  <a:pt x="11412612" y="3623909"/>
                  <a:pt x="11226453" y="3623909"/>
                </a:cubicBezTo>
                <a:lnTo>
                  <a:pt x="11215856" y="3623909"/>
                </a:lnTo>
                <a:cubicBezTo>
                  <a:pt x="11192586" y="3623909"/>
                  <a:pt x="11169867" y="3621551"/>
                  <a:pt x="11147924" y="3617061"/>
                </a:cubicBezTo>
                <a:lnTo>
                  <a:pt x="11135362" y="3613162"/>
                </a:lnTo>
                <a:lnTo>
                  <a:pt x="11135362" y="5764673"/>
                </a:lnTo>
                <a:cubicBezTo>
                  <a:pt x="11135362" y="6024564"/>
                  <a:pt x="10924679" y="6235247"/>
                  <a:pt x="10664788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rgbClr val="B7B7A4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B01EEC3-250D-4CB0-9296-711DBC8E5B64}"/>
              </a:ext>
            </a:extLst>
          </p:cNvPr>
          <p:cNvSpPr/>
          <p:nvPr/>
        </p:nvSpPr>
        <p:spPr>
          <a:xfrm>
            <a:off x="416518" y="311377"/>
            <a:ext cx="11563523" cy="6235247"/>
          </a:xfrm>
          <a:custGeom>
            <a:avLst/>
            <a:gdLst>
              <a:gd name="connsiteX0" fmla="*/ 470574 w 11563523"/>
              <a:gd name="connsiteY0" fmla="*/ 0 h 6235247"/>
              <a:gd name="connsiteX1" fmla="*/ 10664788 w 11563523"/>
              <a:gd name="connsiteY1" fmla="*/ 0 h 6235247"/>
              <a:gd name="connsiteX2" fmla="*/ 11135362 w 11563523"/>
              <a:gd name="connsiteY2" fmla="*/ 470574 h 6235247"/>
              <a:gd name="connsiteX3" fmla="*/ 11135362 w 11563523"/>
              <a:gd name="connsiteY3" fmla="*/ 3732342 h 6235247"/>
              <a:gd name="connsiteX4" fmla="*/ 11147924 w 11563523"/>
              <a:gd name="connsiteY4" fmla="*/ 3728442 h 6235247"/>
              <a:gd name="connsiteX5" fmla="*/ 11215856 w 11563523"/>
              <a:gd name="connsiteY5" fmla="*/ 3721594 h 6235247"/>
              <a:gd name="connsiteX6" fmla="*/ 11226453 w 11563523"/>
              <a:gd name="connsiteY6" fmla="*/ 3721594 h 6235247"/>
              <a:gd name="connsiteX7" fmla="*/ 11563523 w 11563523"/>
              <a:gd name="connsiteY7" fmla="*/ 4058664 h 6235247"/>
              <a:gd name="connsiteX8" fmla="*/ 11226453 w 11563523"/>
              <a:gd name="connsiteY8" fmla="*/ 4395734 h 6235247"/>
              <a:gd name="connsiteX9" fmla="*/ 11215856 w 11563523"/>
              <a:gd name="connsiteY9" fmla="*/ 4395734 h 6235247"/>
              <a:gd name="connsiteX10" fmla="*/ 11147924 w 11563523"/>
              <a:gd name="connsiteY10" fmla="*/ 4388886 h 6235247"/>
              <a:gd name="connsiteX11" fmla="*/ 11135362 w 11563523"/>
              <a:gd name="connsiteY11" fmla="*/ 4384987 h 6235247"/>
              <a:gd name="connsiteX12" fmla="*/ 11135362 w 11563523"/>
              <a:gd name="connsiteY12" fmla="*/ 5764673 h 6235247"/>
              <a:gd name="connsiteX13" fmla="*/ 10664788 w 11563523"/>
              <a:gd name="connsiteY13" fmla="*/ 6235247 h 6235247"/>
              <a:gd name="connsiteX14" fmla="*/ 470574 w 11563523"/>
              <a:gd name="connsiteY14" fmla="*/ 6235247 h 6235247"/>
              <a:gd name="connsiteX15" fmla="*/ 0 w 11563523"/>
              <a:gd name="connsiteY15" fmla="*/ 5764673 h 6235247"/>
              <a:gd name="connsiteX16" fmla="*/ 0 w 11563523"/>
              <a:gd name="connsiteY16" fmla="*/ 470574 h 6235247"/>
              <a:gd name="connsiteX17" fmla="*/ 470574 w 11563523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63523" h="6235247">
                <a:moveTo>
                  <a:pt x="470574" y="0"/>
                </a:moveTo>
                <a:lnTo>
                  <a:pt x="10664788" y="0"/>
                </a:lnTo>
                <a:cubicBezTo>
                  <a:pt x="10924679" y="0"/>
                  <a:pt x="11135362" y="210683"/>
                  <a:pt x="11135362" y="470574"/>
                </a:cubicBezTo>
                <a:lnTo>
                  <a:pt x="11135362" y="3732342"/>
                </a:lnTo>
                <a:lnTo>
                  <a:pt x="11147924" y="3728442"/>
                </a:lnTo>
                <a:cubicBezTo>
                  <a:pt x="11169867" y="3723952"/>
                  <a:pt x="11192586" y="3721594"/>
                  <a:pt x="11215856" y="3721594"/>
                </a:cubicBezTo>
                <a:lnTo>
                  <a:pt x="11226453" y="3721594"/>
                </a:lnTo>
                <a:cubicBezTo>
                  <a:pt x="11412612" y="3721594"/>
                  <a:pt x="11563523" y="3872505"/>
                  <a:pt x="11563523" y="4058664"/>
                </a:cubicBezTo>
                <a:cubicBezTo>
                  <a:pt x="11563523" y="4244823"/>
                  <a:pt x="11412612" y="4395734"/>
                  <a:pt x="11226453" y="4395734"/>
                </a:cubicBezTo>
                <a:lnTo>
                  <a:pt x="11215856" y="4395734"/>
                </a:lnTo>
                <a:cubicBezTo>
                  <a:pt x="11192586" y="4395734"/>
                  <a:pt x="11169867" y="4393376"/>
                  <a:pt x="11147924" y="4388886"/>
                </a:cubicBezTo>
                <a:lnTo>
                  <a:pt x="11135362" y="4384987"/>
                </a:lnTo>
                <a:lnTo>
                  <a:pt x="11135362" y="5764673"/>
                </a:lnTo>
                <a:cubicBezTo>
                  <a:pt x="11135362" y="6024564"/>
                  <a:pt x="10924679" y="6235247"/>
                  <a:pt x="10664788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rgbClr val="A5A58D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F5FE2E3-1073-4C4B-888E-656A40514E03}"/>
              </a:ext>
            </a:extLst>
          </p:cNvPr>
          <p:cNvSpPr/>
          <p:nvPr/>
        </p:nvSpPr>
        <p:spPr>
          <a:xfrm>
            <a:off x="430373" y="311377"/>
            <a:ext cx="11563523" cy="6235247"/>
          </a:xfrm>
          <a:custGeom>
            <a:avLst/>
            <a:gdLst>
              <a:gd name="connsiteX0" fmla="*/ 470574 w 11563523"/>
              <a:gd name="connsiteY0" fmla="*/ 0 h 6235247"/>
              <a:gd name="connsiteX1" fmla="*/ 10664788 w 11563523"/>
              <a:gd name="connsiteY1" fmla="*/ 0 h 6235247"/>
              <a:gd name="connsiteX2" fmla="*/ 11135362 w 11563523"/>
              <a:gd name="connsiteY2" fmla="*/ 470574 h 6235247"/>
              <a:gd name="connsiteX3" fmla="*/ 11135362 w 11563523"/>
              <a:gd name="connsiteY3" fmla="*/ 4516657 h 6235247"/>
              <a:gd name="connsiteX4" fmla="*/ 11147925 w 11563523"/>
              <a:gd name="connsiteY4" fmla="*/ 4512757 h 6235247"/>
              <a:gd name="connsiteX5" fmla="*/ 11215856 w 11563523"/>
              <a:gd name="connsiteY5" fmla="*/ 4505909 h 6235247"/>
              <a:gd name="connsiteX6" fmla="*/ 11226453 w 11563523"/>
              <a:gd name="connsiteY6" fmla="*/ 4505909 h 6235247"/>
              <a:gd name="connsiteX7" fmla="*/ 11563523 w 11563523"/>
              <a:gd name="connsiteY7" fmla="*/ 4842979 h 6235247"/>
              <a:gd name="connsiteX8" fmla="*/ 11226453 w 11563523"/>
              <a:gd name="connsiteY8" fmla="*/ 5180049 h 6235247"/>
              <a:gd name="connsiteX9" fmla="*/ 11215856 w 11563523"/>
              <a:gd name="connsiteY9" fmla="*/ 5180049 h 6235247"/>
              <a:gd name="connsiteX10" fmla="*/ 11147925 w 11563523"/>
              <a:gd name="connsiteY10" fmla="*/ 5173201 h 6235247"/>
              <a:gd name="connsiteX11" fmla="*/ 11135362 w 11563523"/>
              <a:gd name="connsiteY11" fmla="*/ 5169302 h 6235247"/>
              <a:gd name="connsiteX12" fmla="*/ 11135362 w 11563523"/>
              <a:gd name="connsiteY12" fmla="*/ 5764673 h 6235247"/>
              <a:gd name="connsiteX13" fmla="*/ 10664788 w 11563523"/>
              <a:gd name="connsiteY13" fmla="*/ 6235247 h 6235247"/>
              <a:gd name="connsiteX14" fmla="*/ 470574 w 11563523"/>
              <a:gd name="connsiteY14" fmla="*/ 6235247 h 6235247"/>
              <a:gd name="connsiteX15" fmla="*/ 0 w 11563523"/>
              <a:gd name="connsiteY15" fmla="*/ 5764673 h 6235247"/>
              <a:gd name="connsiteX16" fmla="*/ 0 w 11563523"/>
              <a:gd name="connsiteY16" fmla="*/ 470574 h 6235247"/>
              <a:gd name="connsiteX17" fmla="*/ 470574 w 11563523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63523" h="6235247">
                <a:moveTo>
                  <a:pt x="470574" y="0"/>
                </a:moveTo>
                <a:lnTo>
                  <a:pt x="10664788" y="0"/>
                </a:lnTo>
                <a:cubicBezTo>
                  <a:pt x="10924679" y="0"/>
                  <a:pt x="11135362" y="210683"/>
                  <a:pt x="11135362" y="470574"/>
                </a:cubicBezTo>
                <a:lnTo>
                  <a:pt x="11135362" y="4516657"/>
                </a:lnTo>
                <a:lnTo>
                  <a:pt x="11147925" y="4512757"/>
                </a:lnTo>
                <a:cubicBezTo>
                  <a:pt x="11169867" y="4508267"/>
                  <a:pt x="11192586" y="4505909"/>
                  <a:pt x="11215856" y="4505909"/>
                </a:cubicBezTo>
                <a:lnTo>
                  <a:pt x="11226453" y="4505909"/>
                </a:lnTo>
                <a:cubicBezTo>
                  <a:pt x="11412612" y="4505909"/>
                  <a:pt x="11563523" y="4656820"/>
                  <a:pt x="11563523" y="4842979"/>
                </a:cubicBezTo>
                <a:cubicBezTo>
                  <a:pt x="11563523" y="5029138"/>
                  <a:pt x="11412612" y="5180049"/>
                  <a:pt x="11226453" y="5180049"/>
                </a:cubicBezTo>
                <a:lnTo>
                  <a:pt x="11215856" y="5180049"/>
                </a:lnTo>
                <a:cubicBezTo>
                  <a:pt x="11192586" y="5180049"/>
                  <a:pt x="11169867" y="5177691"/>
                  <a:pt x="11147925" y="5173201"/>
                </a:cubicBezTo>
                <a:lnTo>
                  <a:pt x="11135362" y="5169302"/>
                </a:lnTo>
                <a:lnTo>
                  <a:pt x="11135362" y="5764673"/>
                </a:lnTo>
                <a:cubicBezTo>
                  <a:pt x="11135362" y="6024564"/>
                  <a:pt x="10924679" y="6235247"/>
                  <a:pt x="10664788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rgbClr val="606C38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728881D-BB13-44E5-9AA2-2B71D86A0FCD}"/>
              </a:ext>
            </a:extLst>
          </p:cNvPr>
          <p:cNvSpPr/>
          <p:nvPr/>
        </p:nvSpPr>
        <p:spPr>
          <a:xfrm>
            <a:off x="430373" y="311377"/>
            <a:ext cx="11563523" cy="6235247"/>
          </a:xfrm>
          <a:custGeom>
            <a:avLst/>
            <a:gdLst>
              <a:gd name="connsiteX0" fmla="*/ 470574 w 11563523"/>
              <a:gd name="connsiteY0" fmla="*/ 0 h 6235247"/>
              <a:gd name="connsiteX1" fmla="*/ 10664788 w 11563523"/>
              <a:gd name="connsiteY1" fmla="*/ 0 h 6235247"/>
              <a:gd name="connsiteX2" fmla="*/ 11135362 w 11563523"/>
              <a:gd name="connsiteY2" fmla="*/ 470574 h 6235247"/>
              <a:gd name="connsiteX3" fmla="*/ 11135362 w 11563523"/>
              <a:gd name="connsiteY3" fmla="*/ 5313075 h 6235247"/>
              <a:gd name="connsiteX4" fmla="*/ 11147925 w 11563523"/>
              <a:gd name="connsiteY4" fmla="*/ 5309175 h 6235247"/>
              <a:gd name="connsiteX5" fmla="*/ 11215856 w 11563523"/>
              <a:gd name="connsiteY5" fmla="*/ 5302327 h 6235247"/>
              <a:gd name="connsiteX6" fmla="*/ 11226453 w 11563523"/>
              <a:gd name="connsiteY6" fmla="*/ 5302327 h 6235247"/>
              <a:gd name="connsiteX7" fmla="*/ 11563523 w 11563523"/>
              <a:gd name="connsiteY7" fmla="*/ 5639397 h 6235247"/>
              <a:gd name="connsiteX8" fmla="*/ 11226453 w 11563523"/>
              <a:gd name="connsiteY8" fmla="*/ 5976467 h 6235247"/>
              <a:gd name="connsiteX9" fmla="*/ 11215856 w 11563523"/>
              <a:gd name="connsiteY9" fmla="*/ 5976467 h 6235247"/>
              <a:gd name="connsiteX10" fmla="*/ 11147925 w 11563523"/>
              <a:gd name="connsiteY10" fmla="*/ 5969619 h 6235247"/>
              <a:gd name="connsiteX11" fmla="*/ 11095410 w 11563523"/>
              <a:gd name="connsiteY11" fmla="*/ 5953318 h 6235247"/>
              <a:gd name="connsiteX12" fmla="*/ 11054995 w 11563523"/>
              <a:gd name="connsiteY12" fmla="*/ 6027776 h 6235247"/>
              <a:gd name="connsiteX13" fmla="*/ 10664788 w 11563523"/>
              <a:gd name="connsiteY13" fmla="*/ 6235247 h 6235247"/>
              <a:gd name="connsiteX14" fmla="*/ 470574 w 11563523"/>
              <a:gd name="connsiteY14" fmla="*/ 6235247 h 6235247"/>
              <a:gd name="connsiteX15" fmla="*/ 0 w 11563523"/>
              <a:gd name="connsiteY15" fmla="*/ 5764673 h 6235247"/>
              <a:gd name="connsiteX16" fmla="*/ 0 w 11563523"/>
              <a:gd name="connsiteY16" fmla="*/ 470574 h 6235247"/>
              <a:gd name="connsiteX17" fmla="*/ 470574 w 11563523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63523" h="6235247">
                <a:moveTo>
                  <a:pt x="470574" y="0"/>
                </a:moveTo>
                <a:lnTo>
                  <a:pt x="10664788" y="0"/>
                </a:lnTo>
                <a:cubicBezTo>
                  <a:pt x="10924679" y="0"/>
                  <a:pt x="11135362" y="210683"/>
                  <a:pt x="11135362" y="470574"/>
                </a:cubicBezTo>
                <a:lnTo>
                  <a:pt x="11135362" y="5313075"/>
                </a:lnTo>
                <a:lnTo>
                  <a:pt x="11147925" y="5309175"/>
                </a:lnTo>
                <a:cubicBezTo>
                  <a:pt x="11169867" y="5304685"/>
                  <a:pt x="11192586" y="5302327"/>
                  <a:pt x="11215856" y="5302327"/>
                </a:cubicBezTo>
                <a:lnTo>
                  <a:pt x="11226453" y="5302327"/>
                </a:lnTo>
                <a:cubicBezTo>
                  <a:pt x="11412612" y="5302327"/>
                  <a:pt x="11563523" y="5453238"/>
                  <a:pt x="11563523" y="5639397"/>
                </a:cubicBezTo>
                <a:cubicBezTo>
                  <a:pt x="11563523" y="5825556"/>
                  <a:pt x="11412612" y="5976467"/>
                  <a:pt x="11226453" y="5976467"/>
                </a:cubicBezTo>
                <a:lnTo>
                  <a:pt x="11215856" y="5976467"/>
                </a:lnTo>
                <a:cubicBezTo>
                  <a:pt x="11192586" y="5976467"/>
                  <a:pt x="11169867" y="5974109"/>
                  <a:pt x="11147925" y="5969619"/>
                </a:cubicBezTo>
                <a:lnTo>
                  <a:pt x="11095410" y="5953318"/>
                </a:lnTo>
                <a:lnTo>
                  <a:pt x="11054995" y="6027776"/>
                </a:lnTo>
                <a:cubicBezTo>
                  <a:pt x="10970430" y="6152949"/>
                  <a:pt x="10827220" y="6235247"/>
                  <a:pt x="10664788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rgbClr val="6B705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E8399B2-43EE-495F-90FE-2BFA91DB905D}"/>
              </a:ext>
            </a:extLst>
          </p:cNvPr>
          <p:cNvSpPr/>
          <p:nvPr/>
        </p:nvSpPr>
        <p:spPr>
          <a:xfrm>
            <a:off x="459729" y="311377"/>
            <a:ext cx="11532520" cy="6235247"/>
          </a:xfrm>
          <a:custGeom>
            <a:avLst/>
            <a:gdLst>
              <a:gd name="connsiteX0" fmla="*/ 470574 w 11532520"/>
              <a:gd name="connsiteY0" fmla="*/ 0 h 6235247"/>
              <a:gd name="connsiteX1" fmla="*/ 10614904 w 11532520"/>
              <a:gd name="connsiteY1" fmla="*/ 0 h 6235247"/>
              <a:gd name="connsiteX2" fmla="*/ 11085478 w 11532520"/>
              <a:gd name="connsiteY2" fmla="*/ 470574 h 6235247"/>
              <a:gd name="connsiteX3" fmla="*/ 11085478 w 11532520"/>
              <a:gd name="connsiteY3" fmla="*/ 556491 h 6235247"/>
              <a:gd name="connsiteX4" fmla="*/ 11116921 w 11532520"/>
              <a:gd name="connsiteY4" fmla="*/ 546730 h 6235247"/>
              <a:gd name="connsiteX5" fmla="*/ 11184853 w 11532520"/>
              <a:gd name="connsiteY5" fmla="*/ 539882 h 6235247"/>
              <a:gd name="connsiteX6" fmla="*/ 11195450 w 11532520"/>
              <a:gd name="connsiteY6" fmla="*/ 539882 h 6235247"/>
              <a:gd name="connsiteX7" fmla="*/ 11532520 w 11532520"/>
              <a:gd name="connsiteY7" fmla="*/ 876952 h 6235247"/>
              <a:gd name="connsiteX8" fmla="*/ 11195450 w 11532520"/>
              <a:gd name="connsiteY8" fmla="*/ 1214022 h 6235247"/>
              <a:gd name="connsiteX9" fmla="*/ 11184853 w 11532520"/>
              <a:gd name="connsiteY9" fmla="*/ 1214022 h 6235247"/>
              <a:gd name="connsiteX10" fmla="*/ 11116921 w 11532520"/>
              <a:gd name="connsiteY10" fmla="*/ 1207174 h 6235247"/>
              <a:gd name="connsiteX11" fmla="*/ 11085478 w 11532520"/>
              <a:gd name="connsiteY11" fmla="*/ 1197414 h 6235247"/>
              <a:gd name="connsiteX12" fmla="*/ 11085478 w 11532520"/>
              <a:gd name="connsiteY12" fmla="*/ 5764673 h 6235247"/>
              <a:gd name="connsiteX13" fmla="*/ 10614904 w 11532520"/>
              <a:gd name="connsiteY13" fmla="*/ 6235247 h 6235247"/>
              <a:gd name="connsiteX14" fmla="*/ 470574 w 11532520"/>
              <a:gd name="connsiteY14" fmla="*/ 6235247 h 6235247"/>
              <a:gd name="connsiteX15" fmla="*/ 0 w 11532520"/>
              <a:gd name="connsiteY15" fmla="*/ 5764673 h 6235247"/>
              <a:gd name="connsiteX16" fmla="*/ 0 w 11532520"/>
              <a:gd name="connsiteY16" fmla="*/ 470574 h 6235247"/>
              <a:gd name="connsiteX17" fmla="*/ 470574 w 11532520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32520" h="6235247">
                <a:moveTo>
                  <a:pt x="470574" y="0"/>
                </a:moveTo>
                <a:lnTo>
                  <a:pt x="10614904" y="0"/>
                </a:lnTo>
                <a:cubicBezTo>
                  <a:pt x="10874795" y="0"/>
                  <a:pt x="11085478" y="210683"/>
                  <a:pt x="11085478" y="470574"/>
                </a:cubicBezTo>
                <a:lnTo>
                  <a:pt x="11085478" y="556491"/>
                </a:lnTo>
                <a:lnTo>
                  <a:pt x="11116921" y="546730"/>
                </a:lnTo>
                <a:cubicBezTo>
                  <a:pt x="11138864" y="542240"/>
                  <a:pt x="11161583" y="539882"/>
                  <a:pt x="11184853" y="539882"/>
                </a:cubicBezTo>
                <a:lnTo>
                  <a:pt x="11195450" y="539882"/>
                </a:lnTo>
                <a:cubicBezTo>
                  <a:pt x="11381609" y="539882"/>
                  <a:pt x="11532520" y="690793"/>
                  <a:pt x="11532520" y="876952"/>
                </a:cubicBezTo>
                <a:cubicBezTo>
                  <a:pt x="11532520" y="1063111"/>
                  <a:pt x="11381609" y="1214022"/>
                  <a:pt x="11195450" y="1214022"/>
                </a:cubicBezTo>
                <a:lnTo>
                  <a:pt x="11184853" y="1214022"/>
                </a:lnTo>
                <a:cubicBezTo>
                  <a:pt x="11161583" y="1214022"/>
                  <a:pt x="11138864" y="1211664"/>
                  <a:pt x="11116921" y="1207174"/>
                </a:cubicBezTo>
                <a:lnTo>
                  <a:pt x="11085478" y="1197414"/>
                </a:lnTo>
                <a:lnTo>
                  <a:pt x="11085478" y="5764673"/>
                </a:lnTo>
                <a:cubicBezTo>
                  <a:pt x="11085478" y="6024564"/>
                  <a:pt x="10874795" y="6235247"/>
                  <a:pt x="10614904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rgbClr val="DDBEA9"/>
          </a:solidFill>
          <a:ln>
            <a:noFill/>
          </a:ln>
          <a:effectLst>
            <a:outerShdw blurRad="1397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01CD432-8C94-4F39-AD22-C3DA51EF5840}"/>
              </a:ext>
            </a:extLst>
          </p:cNvPr>
          <p:cNvGrpSpPr/>
          <p:nvPr/>
        </p:nvGrpSpPr>
        <p:grpSpPr>
          <a:xfrm>
            <a:off x="794860" y="363297"/>
            <a:ext cx="10687960" cy="6131405"/>
            <a:chOff x="58561" y="345976"/>
            <a:chExt cx="10687960" cy="6131405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2EE9227-B338-4BA5-ADA9-F1C07272BB56}"/>
                </a:ext>
              </a:extLst>
            </p:cNvPr>
            <p:cNvGrpSpPr/>
            <p:nvPr/>
          </p:nvGrpSpPr>
          <p:grpSpPr>
            <a:xfrm>
              <a:off x="74463" y="345976"/>
              <a:ext cx="10654512" cy="2287843"/>
              <a:chOff x="-10601" y="314077"/>
              <a:chExt cx="10654512" cy="2287843"/>
            </a:xfrm>
          </p:grpSpPr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BC578535-1B6E-4D0F-9A70-F8289E10AF46}"/>
                  </a:ext>
                </a:extLst>
              </p:cNvPr>
              <p:cNvGrpSpPr/>
              <p:nvPr/>
            </p:nvGrpSpPr>
            <p:grpSpPr>
              <a:xfrm>
                <a:off x="-2650" y="314077"/>
                <a:ext cx="10646561" cy="1018687"/>
                <a:chOff x="-2650" y="314077"/>
                <a:chExt cx="10646561" cy="1018687"/>
              </a:xfrm>
            </p:grpSpPr>
            <p:grpSp>
              <p:nvGrpSpPr>
                <p:cNvPr id="70" name="Group 69">
                  <a:extLst>
                    <a:ext uri="{FF2B5EF4-FFF2-40B4-BE49-F238E27FC236}">
                      <a16:creationId xmlns:a16="http://schemas.microsoft.com/office/drawing/2014/main" id="{70C84ABE-7AF9-405C-9E0D-F5034C36F075}"/>
                    </a:ext>
                  </a:extLst>
                </p:cNvPr>
                <p:cNvGrpSpPr/>
                <p:nvPr/>
              </p:nvGrpSpPr>
              <p:grpSpPr>
                <a:xfrm>
                  <a:off x="0" y="314077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77" name="TextBox 76">
                    <a:extLst>
                      <a:ext uri="{FF2B5EF4-FFF2-40B4-BE49-F238E27FC236}">
                        <a16:creationId xmlns:a16="http://schemas.microsoft.com/office/drawing/2014/main" id="{4BB44FD9-98F9-4B26-A8FD-24205F261BA4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BD7E5B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78" name="TextBox 77">
                    <a:extLst>
                      <a:ext uri="{FF2B5EF4-FFF2-40B4-BE49-F238E27FC236}">
                        <a16:creationId xmlns:a16="http://schemas.microsoft.com/office/drawing/2014/main" id="{CA439391-BBC9-4001-8956-860BB59204C1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BD7E5B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71" name="Group 70">
                  <a:extLst>
                    <a:ext uri="{FF2B5EF4-FFF2-40B4-BE49-F238E27FC236}">
                      <a16:creationId xmlns:a16="http://schemas.microsoft.com/office/drawing/2014/main" id="{AA39AAC9-6A15-477A-8BA4-222CCF613606}"/>
                    </a:ext>
                  </a:extLst>
                </p:cNvPr>
                <p:cNvGrpSpPr/>
                <p:nvPr/>
              </p:nvGrpSpPr>
              <p:grpSpPr>
                <a:xfrm>
                  <a:off x="2651" y="646706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75" name="TextBox 74">
                    <a:extLst>
                      <a:ext uri="{FF2B5EF4-FFF2-40B4-BE49-F238E27FC236}">
                        <a16:creationId xmlns:a16="http://schemas.microsoft.com/office/drawing/2014/main" id="{47F719CF-C998-4590-A57C-CA62055E5CA7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BD7E5B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76" name="TextBox 75">
                    <a:extLst>
                      <a:ext uri="{FF2B5EF4-FFF2-40B4-BE49-F238E27FC236}">
                        <a16:creationId xmlns:a16="http://schemas.microsoft.com/office/drawing/2014/main" id="{AFDD007B-719A-4B75-8258-64FB7FF26135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BD7E5B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72" name="Group 71">
                  <a:extLst>
                    <a:ext uri="{FF2B5EF4-FFF2-40B4-BE49-F238E27FC236}">
                      <a16:creationId xmlns:a16="http://schemas.microsoft.com/office/drawing/2014/main" id="{4C28F313-19F5-4FE9-BBC3-5A0A1BC62BB0}"/>
                    </a:ext>
                  </a:extLst>
                </p:cNvPr>
                <p:cNvGrpSpPr/>
                <p:nvPr/>
              </p:nvGrpSpPr>
              <p:grpSpPr>
                <a:xfrm>
                  <a:off x="-2650" y="960783"/>
                  <a:ext cx="10583552" cy="371981"/>
                  <a:chOff x="251333" y="269936"/>
                  <a:chExt cx="10583552" cy="371981"/>
                </a:xfrm>
              </p:grpSpPr>
              <p:sp>
                <p:nvSpPr>
                  <p:cNvPr id="73" name="TextBox 72">
                    <a:extLst>
                      <a:ext uri="{FF2B5EF4-FFF2-40B4-BE49-F238E27FC236}">
                        <a16:creationId xmlns:a16="http://schemas.microsoft.com/office/drawing/2014/main" id="{BA05EBAF-C4B5-4249-9BAB-7A2985F086F4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BD7E5B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74" name="TextBox 73">
                    <a:extLst>
                      <a:ext uri="{FF2B5EF4-FFF2-40B4-BE49-F238E27FC236}">
                        <a16:creationId xmlns:a16="http://schemas.microsoft.com/office/drawing/2014/main" id="{2B5B85A1-BDEC-4B85-8F25-4D4D61443C2E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35861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BD7E5B"/>
                        </a:solidFill>
                      </a:rPr>
                      <a:t>.	.	.	.	.	.	.	.	.	.</a:t>
                    </a:r>
                  </a:p>
                </p:txBody>
              </p:sp>
            </p:grpSp>
          </p:grpSp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EE68B825-A69E-4365-94D6-79D7AE6296FE}"/>
                  </a:ext>
                </a:extLst>
              </p:cNvPr>
              <p:cNvGrpSpPr/>
              <p:nvPr/>
            </p:nvGrpSpPr>
            <p:grpSpPr>
              <a:xfrm>
                <a:off x="-10601" y="1269156"/>
                <a:ext cx="10649211" cy="1332764"/>
                <a:chOff x="-2650" y="0"/>
                <a:chExt cx="10649211" cy="1332764"/>
              </a:xfrm>
            </p:grpSpPr>
            <p:grpSp>
              <p:nvGrpSpPr>
                <p:cNvPr id="58" name="Group 57">
                  <a:extLst>
                    <a:ext uri="{FF2B5EF4-FFF2-40B4-BE49-F238E27FC236}">
                      <a16:creationId xmlns:a16="http://schemas.microsoft.com/office/drawing/2014/main" id="{5346FE0A-5FB0-40EA-A39F-DF5B75AF4317}"/>
                    </a:ext>
                  </a:extLst>
                </p:cNvPr>
                <p:cNvGrpSpPr/>
                <p:nvPr/>
              </p:nvGrpSpPr>
              <p:grpSpPr>
                <a:xfrm>
                  <a:off x="5301" y="0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68" name="TextBox 67">
                    <a:extLst>
                      <a:ext uri="{FF2B5EF4-FFF2-40B4-BE49-F238E27FC236}">
                        <a16:creationId xmlns:a16="http://schemas.microsoft.com/office/drawing/2014/main" id="{BC7879A8-88E8-45D9-8095-492620A962F8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BD7E5B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69" name="TextBox 68">
                    <a:extLst>
                      <a:ext uri="{FF2B5EF4-FFF2-40B4-BE49-F238E27FC236}">
                        <a16:creationId xmlns:a16="http://schemas.microsoft.com/office/drawing/2014/main" id="{9A47708E-5E50-4022-BDE4-856EA2263041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BD7E5B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59" name="Group 58">
                  <a:extLst>
                    <a:ext uri="{FF2B5EF4-FFF2-40B4-BE49-F238E27FC236}">
                      <a16:creationId xmlns:a16="http://schemas.microsoft.com/office/drawing/2014/main" id="{F26C8F7B-A5F3-402E-9A6C-ADC9ECD74BAC}"/>
                    </a:ext>
                  </a:extLst>
                </p:cNvPr>
                <p:cNvGrpSpPr/>
                <p:nvPr/>
              </p:nvGrpSpPr>
              <p:grpSpPr>
                <a:xfrm>
                  <a:off x="0" y="314077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66" name="TextBox 65">
                    <a:extLst>
                      <a:ext uri="{FF2B5EF4-FFF2-40B4-BE49-F238E27FC236}">
                        <a16:creationId xmlns:a16="http://schemas.microsoft.com/office/drawing/2014/main" id="{26A04EC6-6416-4A77-A3B3-4BE425250582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BD7E5B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67" name="TextBox 66">
                    <a:extLst>
                      <a:ext uri="{FF2B5EF4-FFF2-40B4-BE49-F238E27FC236}">
                        <a16:creationId xmlns:a16="http://schemas.microsoft.com/office/drawing/2014/main" id="{8F9566FD-EC63-427B-A008-A6F0FB936B17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BD7E5B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60" name="Group 59">
                  <a:extLst>
                    <a:ext uri="{FF2B5EF4-FFF2-40B4-BE49-F238E27FC236}">
                      <a16:creationId xmlns:a16="http://schemas.microsoft.com/office/drawing/2014/main" id="{594F69F3-4A23-47A3-8369-18D3A5A1D259}"/>
                    </a:ext>
                  </a:extLst>
                </p:cNvPr>
                <p:cNvGrpSpPr/>
                <p:nvPr/>
              </p:nvGrpSpPr>
              <p:grpSpPr>
                <a:xfrm>
                  <a:off x="2651" y="646706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64" name="TextBox 63">
                    <a:extLst>
                      <a:ext uri="{FF2B5EF4-FFF2-40B4-BE49-F238E27FC236}">
                        <a16:creationId xmlns:a16="http://schemas.microsoft.com/office/drawing/2014/main" id="{DA09C07C-D2D0-4018-B9F3-8614DBC70C81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BD7E5B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65" name="TextBox 64">
                    <a:extLst>
                      <a:ext uri="{FF2B5EF4-FFF2-40B4-BE49-F238E27FC236}">
                        <a16:creationId xmlns:a16="http://schemas.microsoft.com/office/drawing/2014/main" id="{29FBDE0F-BBF9-4788-AEBE-2C9242AA1857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BD7E5B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61" name="Group 60">
                  <a:extLst>
                    <a:ext uri="{FF2B5EF4-FFF2-40B4-BE49-F238E27FC236}">
                      <a16:creationId xmlns:a16="http://schemas.microsoft.com/office/drawing/2014/main" id="{DBD48C7F-7541-481B-AE59-A661127824DD}"/>
                    </a:ext>
                  </a:extLst>
                </p:cNvPr>
                <p:cNvGrpSpPr/>
                <p:nvPr/>
              </p:nvGrpSpPr>
              <p:grpSpPr>
                <a:xfrm>
                  <a:off x="-2650" y="960783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62" name="TextBox 61">
                    <a:extLst>
                      <a:ext uri="{FF2B5EF4-FFF2-40B4-BE49-F238E27FC236}">
                        <a16:creationId xmlns:a16="http://schemas.microsoft.com/office/drawing/2014/main" id="{7189E248-9447-4EAF-91E4-0C05624AE461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BD7E5B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63" name="TextBox 62">
                    <a:extLst>
                      <a:ext uri="{FF2B5EF4-FFF2-40B4-BE49-F238E27FC236}">
                        <a16:creationId xmlns:a16="http://schemas.microsoft.com/office/drawing/2014/main" id="{A5076BA2-A808-46BB-B4BD-AA144792E33C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BD7E5B"/>
                        </a:solidFill>
                      </a:rPr>
                      <a:t>.	.	.	.	.	.	.	.	.	.</a:t>
                    </a:r>
                  </a:p>
                </p:txBody>
              </p:sp>
            </p:grpSp>
          </p:grp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D8A4C850-FC57-4873-83A7-4263614568C9}"/>
                </a:ext>
              </a:extLst>
            </p:cNvPr>
            <p:cNvGrpSpPr/>
            <p:nvPr/>
          </p:nvGrpSpPr>
          <p:grpSpPr>
            <a:xfrm>
              <a:off x="58561" y="2565377"/>
              <a:ext cx="10657162" cy="2601920"/>
              <a:chOff x="-10601" y="0"/>
              <a:chExt cx="10657162" cy="2601920"/>
            </a:xfrm>
          </p:grpSpPr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9224BAEA-A352-47F4-A1F1-8F3038C1A552}"/>
                  </a:ext>
                </a:extLst>
              </p:cNvPr>
              <p:cNvGrpSpPr/>
              <p:nvPr/>
            </p:nvGrpSpPr>
            <p:grpSpPr>
              <a:xfrm>
                <a:off x="-2650" y="0"/>
                <a:ext cx="10649211" cy="1332764"/>
                <a:chOff x="-2650" y="0"/>
                <a:chExt cx="10649211" cy="1332764"/>
              </a:xfrm>
            </p:grpSpPr>
            <p:grpSp>
              <p:nvGrpSpPr>
                <p:cNvPr id="44" name="Group 43">
                  <a:extLst>
                    <a:ext uri="{FF2B5EF4-FFF2-40B4-BE49-F238E27FC236}">
                      <a16:creationId xmlns:a16="http://schemas.microsoft.com/office/drawing/2014/main" id="{E5DEB191-6954-4761-8795-D66157471DDE}"/>
                    </a:ext>
                  </a:extLst>
                </p:cNvPr>
                <p:cNvGrpSpPr/>
                <p:nvPr/>
              </p:nvGrpSpPr>
              <p:grpSpPr>
                <a:xfrm>
                  <a:off x="5301" y="0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54" name="TextBox 53">
                    <a:extLst>
                      <a:ext uri="{FF2B5EF4-FFF2-40B4-BE49-F238E27FC236}">
                        <a16:creationId xmlns:a16="http://schemas.microsoft.com/office/drawing/2014/main" id="{6152C381-BB5D-4E46-A2D9-ADA67D8048F2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BD7E5B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55" name="TextBox 54">
                    <a:extLst>
                      <a:ext uri="{FF2B5EF4-FFF2-40B4-BE49-F238E27FC236}">
                        <a16:creationId xmlns:a16="http://schemas.microsoft.com/office/drawing/2014/main" id="{F7823842-765A-4F84-AC54-28098391FC36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BD7E5B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45" name="Group 44">
                  <a:extLst>
                    <a:ext uri="{FF2B5EF4-FFF2-40B4-BE49-F238E27FC236}">
                      <a16:creationId xmlns:a16="http://schemas.microsoft.com/office/drawing/2014/main" id="{CEFE2BF0-3B0A-43F0-8617-9C4FB9AFA7B8}"/>
                    </a:ext>
                  </a:extLst>
                </p:cNvPr>
                <p:cNvGrpSpPr/>
                <p:nvPr/>
              </p:nvGrpSpPr>
              <p:grpSpPr>
                <a:xfrm>
                  <a:off x="0" y="314077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52" name="TextBox 51">
                    <a:extLst>
                      <a:ext uri="{FF2B5EF4-FFF2-40B4-BE49-F238E27FC236}">
                        <a16:creationId xmlns:a16="http://schemas.microsoft.com/office/drawing/2014/main" id="{3E7F7F8C-958C-4014-968F-0409FC2C98FB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BD7E5B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53" name="TextBox 52">
                    <a:extLst>
                      <a:ext uri="{FF2B5EF4-FFF2-40B4-BE49-F238E27FC236}">
                        <a16:creationId xmlns:a16="http://schemas.microsoft.com/office/drawing/2014/main" id="{FC22F06F-1996-4A55-9924-BA85A5C39805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BD7E5B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46" name="Group 45">
                  <a:extLst>
                    <a:ext uri="{FF2B5EF4-FFF2-40B4-BE49-F238E27FC236}">
                      <a16:creationId xmlns:a16="http://schemas.microsoft.com/office/drawing/2014/main" id="{92453AEC-8032-4675-AE75-6B5B8E1406F2}"/>
                    </a:ext>
                  </a:extLst>
                </p:cNvPr>
                <p:cNvGrpSpPr/>
                <p:nvPr/>
              </p:nvGrpSpPr>
              <p:grpSpPr>
                <a:xfrm>
                  <a:off x="2651" y="646706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50" name="TextBox 49">
                    <a:extLst>
                      <a:ext uri="{FF2B5EF4-FFF2-40B4-BE49-F238E27FC236}">
                        <a16:creationId xmlns:a16="http://schemas.microsoft.com/office/drawing/2014/main" id="{E83F5CF3-9213-49CA-B19E-C040C0FC8D37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BD7E5B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51" name="TextBox 50">
                    <a:extLst>
                      <a:ext uri="{FF2B5EF4-FFF2-40B4-BE49-F238E27FC236}">
                        <a16:creationId xmlns:a16="http://schemas.microsoft.com/office/drawing/2014/main" id="{AA891694-DEBC-4168-92E9-198D01A7FEC0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BD7E5B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47" name="Group 46">
                  <a:extLst>
                    <a:ext uri="{FF2B5EF4-FFF2-40B4-BE49-F238E27FC236}">
                      <a16:creationId xmlns:a16="http://schemas.microsoft.com/office/drawing/2014/main" id="{0BDCBD97-6493-4C7A-95BF-544E50D5FA88}"/>
                    </a:ext>
                  </a:extLst>
                </p:cNvPr>
                <p:cNvGrpSpPr/>
                <p:nvPr/>
              </p:nvGrpSpPr>
              <p:grpSpPr>
                <a:xfrm>
                  <a:off x="-2650" y="960783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48" name="TextBox 47">
                    <a:extLst>
                      <a:ext uri="{FF2B5EF4-FFF2-40B4-BE49-F238E27FC236}">
                        <a16:creationId xmlns:a16="http://schemas.microsoft.com/office/drawing/2014/main" id="{DC319361-AF31-4B73-88D2-577D89374AA8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BD7E5B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49" name="TextBox 48">
                    <a:extLst>
                      <a:ext uri="{FF2B5EF4-FFF2-40B4-BE49-F238E27FC236}">
                        <a16:creationId xmlns:a16="http://schemas.microsoft.com/office/drawing/2014/main" id="{443AEEA8-194F-486B-B5B0-E0D3ECD6F263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BD7E5B"/>
                        </a:solidFill>
                      </a:rPr>
                      <a:t>.	.	.	.	.	.	.	.	.	.</a:t>
                    </a:r>
                  </a:p>
                </p:txBody>
              </p:sp>
            </p:grpSp>
          </p:grp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8B19FFF4-B81D-41E7-A37C-D8B575FA2AF7}"/>
                  </a:ext>
                </a:extLst>
              </p:cNvPr>
              <p:cNvGrpSpPr/>
              <p:nvPr/>
            </p:nvGrpSpPr>
            <p:grpSpPr>
              <a:xfrm>
                <a:off x="-10601" y="1269156"/>
                <a:ext cx="10646561" cy="1332764"/>
                <a:chOff x="-2650" y="0"/>
                <a:chExt cx="10646561" cy="1332764"/>
              </a:xfrm>
            </p:grpSpPr>
            <p:grpSp>
              <p:nvGrpSpPr>
                <p:cNvPr id="32" name="Group 31">
                  <a:extLst>
                    <a:ext uri="{FF2B5EF4-FFF2-40B4-BE49-F238E27FC236}">
                      <a16:creationId xmlns:a16="http://schemas.microsoft.com/office/drawing/2014/main" id="{2B03A9F6-8416-41B1-AB6B-DAB6AD931B61}"/>
                    </a:ext>
                  </a:extLst>
                </p:cNvPr>
                <p:cNvGrpSpPr/>
                <p:nvPr/>
              </p:nvGrpSpPr>
              <p:grpSpPr>
                <a:xfrm>
                  <a:off x="5301" y="0"/>
                  <a:ext cx="10583552" cy="371981"/>
                  <a:chOff x="251333" y="269936"/>
                  <a:chExt cx="10583552" cy="371981"/>
                </a:xfrm>
              </p:grpSpPr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80B8EE36-9E2F-41E7-A095-6BB784B18885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BD7E5B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43" name="TextBox 42">
                    <a:extLst>
                      <a:ext uri="{FF2B5EF4-FFF2-40B4-BE49-F238E27FC236}">
                        <a16:creationId xmlns:a16="http://schemas.microsoft.com/office/drawing/2014/main" id="{5E912A08-01F4-46B3-B809-E831AD6FBC3A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35861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BD7E5B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33" name="Group 32">
                  <a:extLst>
                    <a:ext uri="{FF2B5EF4-FFF2-40B4-BE49-F238E27FC236}">
                      <a16:creationId xmlns:a16="http://schemas.microsoft.com/office/drawing/2014/main" id="{645D575E-B46C-4A00-8F91-D5AA301724AA}"/>
                    </a:ext>
                  </a:extLst>
                </p:cNvPr>
                <p:cNvGrpSpPr/>
                <p:nvPr/>
              </p:nvGrpSpPr>
              <p:grpSpPr>
                <a:xfrm>
                  <a:off x="0" y="314077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40" name="TextBox 39">
                    <a:extLst>
                      <a:ext uri="{FF2B5EF4-FFF2-40B4-BE49-F238E27FC236}">
                        <a16:creationId xmlns:a16="http://schemas.microsoft.com/office/drawing/2014/main" id="{21F25330-C314-438E-9F93-2AB18E0BAF58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BD7E5B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41" name="TextBox 40">
                    <a:extLst>
                      <a:ext uri="{FF2B5EF4-FFF2-40B4-BE49-F238E27FC236}">
                        <a16:creationId xmlns:a16="http://schemas.microsoft.com/office/drawing/2014/main" id="{5107B880-C9E0-48D8-A7CD-33A9D64DB58F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BD7E5B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34" name="Group 33">
                  <a:extLst>
                    <a:ext uri="{FF2B5EF4-FFF2-40B4-BE49-F238E27FC236}">
                      <a16:creationId xmlns:a16="http://schemas.microsoft.com/office/drawing/2014/main" id="{A55A9E6E-ADA5-41D8-8314-25409F41A6AC}"/>
                    </a:ext>
                  </a:extLst>
                </p:cNvPr>
                <p:cNvGrpSpPr/>
                <p:nvPr/>
              </p:nvGrpSpPr>
              <p:grpSpPr>
                <a:xfrm>
                  <a:off x="2651" y="646706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38" name="TextBox 37">
                    <a:extLst>
                      <a:ext uri="{FF2B5EF4-FFF2-40B4-BE49-F238E27FC236}">
                        <a16:creationId xmlns:a16="http://schemas.microsoft.com/office/drawing/2014/main" id="{03F5C955-0605-415B-A5F8-4DCD39FF2EB9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BD7E5B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39" name="TextBox 38">
                    <a:extLst>
                      <a:ext uri="{FF2B5EF4-FFF2-40B4-BE49-F238E27FC236}">
                        <a16:creationId xmlns:a16="http://schemas.microsoft.com/office/drawing/2014/main" id="{0C72EACF-9F3D-4423-9A41-4AD299E38F56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BD7E5B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35" name="Group 34">
                  <a:extLst>
                    <a:ext uri="{FF2B5EF4-FFF2-40B4-BE49-F238E27FC236}">
                      <a16:creationId xmlns:a16="http://schemas.microsoft.com/office/drawing/2014/main" id="{19FEEBD4-C033-480E-9E69-A1C7A9E2623B}"/>
                    </a:ext>
                  </a:extLst>
                </p:cNvPr>
                <p:cNvGrpSpPr/>
                <p:nvPr/>
              </p:nvGrpSpPr>
              <p:grpSpPr>
                <a:xfrm>
                  <a:off x="-2650" y="960783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36" name="TextBox 35">
                    <a:extLst>
                      <a:ext uri="{FF2B5EF4-FFF2-40B4-BE49-F238E27FC236}">
                        <a16:creationId xmlns:a16="http://schemas.microsoft.com/office/drawing/2014/main" id="{ECD78DA4-ADD8-4A4E-A884-B126B0562326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BD7E5B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37" name="TextBox 36">
                    <a:extLst>
                      <a:ext uri="{FF2B5EF4-FFF2-40B4-BE49-F238E27FC236}">
                        <a16:creationId xmlns:a16="http://schemas.microsoft.com/office/drawing/2014/main" id="{349EA09B-D132-42DA-9F7C-A120B02AB63C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BD7E5B"/>
                        </a:solidFill>
                      </a:rPr>
                      <a:t>.	.	.	.	.	.	.	.	.	.</a:t>
                    </a:r>
                  </a:p>
                </p:txBody>
              </p:sp>
            </p:grpSp>
          </p:grp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F668F4F9-9E47-4183-98F3-4B25C92B3D24}"/>
                </a:ext>
              </a:extLst>
            </p:cNvPr>
            <p:cNvGrpSpPr/>
            <p:nvPr/>
          </p:nvGrpSpPr>
          <p:grpSpPr>
            <a:xfrm>
              <a:off x="97310" y="5144617"/>
              <a:ext cx="10649211" cy="1332764"/>
              <a:chOff x="-2650" y="0"/>
              <a:chExt cx="10649211" cy="1332764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731C9865-CA9B-422E-A33C-7D0BD714F4AA}"/>
                  </a:ext>
                </a:extLst>
              </p:cNvPr>
              <p:cNvGrpSpPr/>
              <p:nvPr/>
            </p:nvGrpSpPr>
            <p:grpSpPr>
              <a:xfrm>
                <a:off x="5301" y="0"/>
                <a:ext cx="10641260" cy="371981"/>
                <a:chOff x="251333" y="269936"/>
                <a:chExt cx="10641260" cy="371981"/>
              </a:xfrm>
            </p:grpSpPr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38332257-8AA1-47FF-B6EE-4A21FB1CE25F}"/>
                    </a:ext>
                  </a:extLst>
                </p:cNvPr>
                <p:cNvSpPr txBox="1"/>
                <p:nvPr/>
              </p:nvSpPr>
              <p:spPr>
                <a:xfrm>
                  <a:off x="251333" y="269936"/>
                  <a:ext cx="718273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858838">
                    <a:tabLst>
                      <a:tab pos="342900" algn="l"/>
                      <a:tab pos="684213" algn="l"/>
                      <a:tab pos="1027113" algn="l"/>
                      <a:tab pos="1373188" algn="l"/>
                      <a:tab pos="1716088" algn="l"/>
                      <a:tab pos="2058988" algn="l"/>
                      <a:tab pos="2400300" algn="l"/>
                      <a:tab pos="2743200" algn="l"/>
                      <a:tab pos="3086100" algn="l"/>
                      <a:tab pos="3427413" algn="l"/>
                      <a:tab pos="3770313" algn="l"/>
                      <a:tab pos="4116388" algn="l"/>
                      <a:tab pos="4459288" algn="l"/>
                      <a:tab pos="4802188" algn="l"/>
                      <a:tab pos="5143500" algn="l"/>
                      <a:tab pos="5486400" algn="l"/>
                      <a:tab pos="5829300" algn="l"/>
                      <a:tab pos="6170613" algn="l"/>
                      <a:tab pos="6513513" algn="l"/>
                    </a:tabLst>
                  </a:pPr>
                  <a:r>
                    <a:rPr lang="en-US" b="1" dirty="0">
                      <a:solidFill>
                        <a:srgbClr val="BD7E5B"/>
                      </a:solidFill>
                    </a:rPr>
                    <a:t>.	.	.	.	.	.	.	.	.	.	.	.	.	.	.	.	.	.	.	.	.</a:t>
                  </a:r>
                </a:p>
              </p:txBody>
            </p: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A9ABD38E-F945-46F0-9750-8A1D04303937}"/>
                    </a:ext>
                  </a:extLst>
                </p:cNvPr>
                <p:cNvSpPr txBox="1"/>
                <p:nvPr/>
              </p:nvSpPr>
              <p:spPr>
                <a:xfrm>
                  <a:off x="7476273" y="272585"/>
                  <a:ext cx="341632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858838">
                    <a:tabLst>
                      <a:tab pos="342900" algn="l"/>
                      <a:tab pos="684213" algn="l"/>
                      <a:tab pos="1027113" algn="l"/>
                      <a:tab pos="1373188" algn="l"/>
                      <a:tab pos="1716088" algn="l"/>
                      <a:tab pos="2058988" algn="l"/>
                      <a:tab pos="2400300" algn="l"/>
                      <a:tab pos="2743200" algn="l"/>
                      <a:tab pos="3086100" algn="l"/>
                      <a:tab pos="3427413" algn="l"/>
                      <a:tab pos="3770313" algn="l"/>
                      <a:tab pos="4116388" algn="l"/>
                      <a:tab pos="4459288" algn="l"/>
                      <a:tab pos="4802188" algn="l"/>
                      <a:tab pos="5143500" algn="l"/>
                      <a:tab pos="5486400" algn="l"/>
                      <a:tab pos="5829300" algn="l"/>
                      <a:tab pos="6170613" algn="l"/>
                      <a:tab pos="6513513" algn="l"/>
                    </a:tabLst>
                  </a:pPr>
                  <a:r>
                    <a:rPr lang="en-US" b="1" dirty="0">
                      <a:solidFill>
                        <a:srgbClr val="BD7E5B"/>
                      </a:solidFill>
                    </a:rPr>
                    <a:t>.	.	.	.	.	.	.	.	.	.</a:t>
                  </a:r>
                </a:p>
              </p:txBody>
            </p: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145203B0-C7F7-4941-B46B-99EAD91660D7}"/>
                  </a:ext>
                </a:extLst>
              </p:cNvPr>
              <p:cNvGrpSpPr/>
              <p:nvPr/>
            </p:nvGrpSpPr>
            <p:grpSpPr>
              <a:xfrm>
                <a:off x="0" y="314077"/>
                <a:ext cx="10641260" cy="371981"/>
                <a:chOff x="251333" y="269936"/>
                <a:chExt cx="10641260" cy="371981"/>
              </a:xfrm>
            </p:grpSpPr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AD98E58C-0B6C-4D71-9393-8516BE3F2D4E}"/>
                    </a:ext>
                  </a:extLst>
                </p:cNvPr>
                <p:cNvSpPr txBox="1"/>
                <p:nvPr/>
              </p:nvSpPr>
              <p:spPr>
                <a:xfrm>
                  <a:off x="251333" y="269936"/>
                  <a:ext cx="718273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858838">
                    <a:tabLst>
                      <a:tab pos="342900" algn="l"/>
                      <a:tab pos="684213" algn="l"/>
                      <a:tab pos="1027113" algn="l"/>
                      <a:tab pos="1373188" algn="l"/>
                      <a:tab pos="1716088" algn="l"/>
                      <a:tab pos="2058988" algn="l"/>
                      <a:tab pos="2400300" algn="l"/>
                      <a:tab pos="2743200" algn="l"/>
                      <a:tab pos="3086100" algn="l"/>
                      <a:tab pos="3427413" algn="l"/>
                      <a:tab pos="3770313" algn="l"/>
                      <a:tab pos="4116388" algn="l"/>
                      <a:tab pos="4459288" algn="l"/>
                      <a:tab pos="4802188" algn="l"/>
                      <a:tab pos="5143500" algn="l"/>
                      <a:tab pos="5486400" algn="l"/>
                      <a:tab pos="5829300" algn="l"/>
                      <a:tab pos="6170613" algn="l"/>
                      <a:tab pos="6513513" algn="l"/>
                    </a:tabLst>
                  </a:pPr>
                  <a:r>
                    <a:rPr lang="en-US" b="1" dirty="0">
                      <a:solidFill>
                        <a:srgbClr val="BD7E5B"/>
                      </a:solidFill>
                    </a:rPr>
                    <a:t>.	.	.	.	.	.	.	.	.	.	.	.	.	.	.	.	.	.	.	.	.</a:t>
                  </a:r>
                </a:p>
              </p:txBody>
            </p: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7E58D03E-4CC8-470F-B206-1529D6C417CD}"/>
                    </a:ext>
                  </a:extLst>
                </p:cNvPr>
                <p:cNvSpPr txBox="1"/>
                <p:nvPr/>
              </p:nvSpPr>
              <p:spPr>
                <a:xfrm>
                  <a:off x="7476273" y="272585"/>
                  <a:ext cx="341632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858838">
                    <a:tabLst>
                      <a:tab pos="342900" algn="l"/>
                      <a:tab pos="684213" algn="l"/>
                      <a:tab pos="1027113" algn="l"/>
                      <a:tab pos="1373188" algn="l"/>
                      <a:tab pos="1716088" algn="l"/>
                      <a:tab pos="2058988" algn="l"/>
                      <a:tab pos="2400300" algn="l"/>
                      <a:tab pos="2743200" algn="l"/>
                      <a:tab pos="3086100" algn="l"/>
                      <a:tab pos="3427413" algn="l"/>
                      <a:tab pos="3770313" algn="l"/>
                      <a:tab pos="4116388" algn="l"/>
                      <a:tab pos="4459288" algn="l"/>
                      <a:tab pos="4802188" algn="l"/>
                      <a:tab pos="5143500" algn="l"/>
                      <a:tab pos="5486400" algn="l"/>
                      <a:tab pos="5829300" algn="l"/>
                      <a:tab pos="6170613" algn="l"/>
                      <a:tab pos="6513513" algn="l"/>
                    </a:tabLst>
                  </a:pPr>
                  <a:r>
                    <a:rPr lang="en-US" b="1" dirty="0">
                      <a:solidFill>
                        <a:srgbClr val="BD7E5B"/>
                      </a:solidFill>
                    </a:rPr>
                    <a:t>.	.	.	.	.	.	.	.	.	.</a:t>
                  </a:r>
                </a:p>
              </p:txBody>
            </p:sp>
          </p:grp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5BCCD30B-294E-43E7-8C58-B858479AEB88}"/>
                  </a:ext>
                </a:extLst>
              </p:cNvPr>
              <p:cNvGrpSpPr/>
              <p:nvPr/>
            </p:nvGrpSpPr>
            <p:grpSpPr>
              <a:xfrm>
                <a:off x="2651" y="646706"/>
                <a:ext cx="10641260" cy="371981"/>
                <a:chOff x="251333" y="269936"/>
                <a:chExt cx="10641260" cy="371981"/>
              </a:xfrm>
            </p:grpSpPr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79DB35C3-C36C-414F-BB8E-9B423A9FF615}"/>
                    </a:ext>
                  </a:extLst>
                </p:cNvPr>
                <p:cNvSpPr txBox="1"/>
                <p:nvPr/>
              </p:nvSpPr>
              <p:spPr>
                <a:xfrm>
                  <a:off x="251333" y="269936"/>
                  <a:ext cx="718273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858838">
                    <a:tabLst>
                      <a:tab pos="342900" algn="l"/>
                      <a:tab pos="684213" algn="l"/>
                      <a:tab pos="1027113" algn="l"/>
                      <a:tab pos="1373188" algn="l"/>
                      <a:tab pos="1716088" algn="l"/>
                      <a:tab pos="2058988" algn="l"/>
                      <a:tab pos="2400300" algn="l"/>
                      <a:tab pos="2743200" algn="l"/>
                      <a:tab pos="3086100" algn="l"/>
                      <a:tab pos="3427413" algn="l"/>
                      <a:tab pos="3770313" algn="l"/>
                      <a:tab pos="4116388" algn="l"/>
                      <a:tab pos="4459288" algn="l"/>
                      <a:tab pos="4802188" algn="l"/>
                      <a:tab pos="5143500" algn="l"/>
                      <a:tab pos="5486400" algn="l"/>
                      <a:tab pos="5829300" algn="l"/>
                      <a:tab pos="6170613" algn="l"/>
                      <a:tab pos="6513513" algn="l"/>
                    </a:tabLst>
                  </a:pPr>
                  <a:r>
                    <a:rPr lang="en-US" b="1" dirty="0">
                      <a:solidFill>
                        <a:srgbClr val="BD7E5B"/>
                      </a:solidFill>
                    </a:rPr>
                    <a:t>.	.	.	.	.	.	.	.	.	.	.	.	.	.	.	.	.	.	.	.	.</a:t>
                  </a:r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425F4168-1D3E-436B-BFE7-562EE058777B}"/>
                    </a:ext>
                  </a:extLst>
                </p:cNvPr>
                <p:cNvSpPr txBox="1"/>
                <p:nvPr/>
              </p:nvSpPr>
              <p:spPr>
                <a:xfrm>
                  <a:off x="7476273" y="272585"/>
                  <a:ext cx="341632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858838">
                    <a:tabLst>
                      <a:tab pos="342900" algn="l"/>
                      <a:tab pos="684213" algn="l"/>
                      <a:tab pos="1027113" algn="l"/>
                      <a:tab pos="1373188" algn="l"/>
                      <a:tab pos="1716088" algn="l"/>
                      <a:tab pos="2058988" algn="l"/>
                      <a:tab pos="2400300" algn="l"/>
                      <a:tab pos="2743200" algn="l"/>
                      <a:tab pos="3086100" algn="l"/>
                      <a:tab pos="3427413" algn="l"/>
                      <a:tab pos="3770313" algn="l"/>
                      <a:tab pos="4116388" algn="l"/>
                      <a:tab pos="4459288" algn="l"/>
                      <a:tab pos="4802188" algn="l"/>
                      <a:tab pos="5143500" algn="l"/>
                      <a:tab pos="5486400" algn="l"/>
                      <a:tab pos="5829300" algn="l"/>
                      <a:tab pos="6170613" algn="l"/>
                      <a:tab pos="6513513" algn="l"/>
                    </a:tabLst>
                  </a:pPr>
                  <a:r>
                    <a:rPr lang="en-US" b="1" dirty="0">
                      <a:solidFill>
                        <a:srgbClr val="BD7E5B"/>
                      </a:solidFill>
                    </a:rPr>
                    <a:t>.	.	.	.	.	.	.	.	.	.</a:t>
                  </a:r>
                </a:p>
              </p:txBody>
            </p:sp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0D3A5CFF-B8D5-465D-A9DA-38DC79B7F3B1}"/>
                  </a:ext>
                </a:extLst>
              </p:cNvPr>
              <p:cNvGrpSpPr/>
              <p:nvPr/>
            </p:nvGrpSpPr>
            <p:grpSpPr>
              <a:xfrm>
                <a:off x="-2650" y="960783"/>
                <a:ext cx="10641260" cy="371981"/>
                <a:chOff x="251333" y="269936"/>
                <a:chExt cx="10641260" cy="371981"/>
              </a:xfrm>
            </p:grpSpPr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0119C774-5048-4FB2-B5E0-CDF1521B111F}"/>
                    </a:ext>
                  </a:extLst>
                </p:cNvPr>
                <p:cNvSpPr txBox="1"/>
                <p:nvPr/>
              </p:nvSpPr>
              <p:spPr>
                <a:xfrm>
                  <a:off x="251333" y="269936"/>
                  <a:ext cx="718273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858838">
                    <a:tabLst>
                      <a:tab pos="342900" algn="l"/>
                      <a:tab pos="684213" algn="l"/>
                      <a:tab pos="1027113" algn="l"/>
                      <a:tab pos="1373188" algn="l"/>
                      <a:tab pos="1716088" algn="l"/>
                      <a:tab pos="2058988" algn="l"/>
                      <a:tab pos="2400300" algn="l"/>
                      <a:tab pos="2743200" algn="l"/>
                      <a:tab pos="3086100" algn="l"/>
                      <a:tab pos="3427413" algn="l"/>
                      <a:tab pos="3770313" algn="l"/>
                      <a:tab pos="4116388" algn="l"/>
                      <a:tab pos="4459288" algn="l"/>
                      <a:tab pos="4802188" algn="l"/>
                      <a:tab pos="5143500" algn="l"/>
                      <a:tab pos="5486400" algn="l"/>
                      <a:tab pos="5829300" algn="l"/>
                      <a:tab pos="6170613" algn="l"/>
                      <a:tab pos="6513513" algn="l"/>
                    </a:tabLst>
                  </a:pPr>
                  <a:r>
                    <a:rPr lang="en-US" b="1" dirty="0">
                      <a:solidFill>
                        <a:srgbClr val="BD7E5B"/>
                      </a:solidFill>
                    </a:rPr>
                    <a:t>.	.	.	.	.	.	.	.	.	.	.	.	.	.	.	.	.	.	.	.	.</a:t>
                  </a:r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EAB1F638-A0D8-46B9-A21F-4AA4462B486D}"/>
                    </a:ext>
                  </a:extLst>
                </p:cNvPr>
                <p:cNvSpPr txBox="1"/>
                <p:nvPr/>
              </p:nvSpPr>
              <p:spPr>
                <a:xfrm>
                  <a:off x="7476273" y="272585"/>
                  <a:ext cx="341632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858838">
                    <a:tabLst>
                      <a:tab pos="342900" algn="l"/>
                      <a:tab pos="684213" algn="l"/>
                      <a:tab pos="1027113" algn="l"/>
                      <a:tab pos="1373188" algn="l"/>
                      <a:tab pos="1716088" algn="l"/>
                      <a:tab pos="2058988" algn="l"/>
                      <a:tab pos="2400300" algn="l"/>
                      <a:tab pos="2743200" algn="l"/>
                      <a:tab pos="3086100" algn="l"/>
                      <a:tab pos="3427413" algn="l"/>
                      <a:tab pos="3770313" algn="l"/>
                      <a:tab pos="4116388" algn="l"/>
                      <a:tab pos="4459288" algn="l"/>
                      <a:tab pos="4802188" algn="l"/>
                      <a:tab pos="5143500" algn="l"/>
                      <a:tab pos="5486400" algn="l"/>
                      <a:tab pos="5829300" algn="l"/>
                      <a:tab pos="6170613" algn="l"/>
                      <a:tab pos="6513513" algn="l"/>
                    </a:tabLst>
                  </a:pPr>
                  <a:r>
                    <a:rPr lang="en-US" b="1" dirty="0">
                      <a:solidFill>
                        <a:srgbClr val="BD7E5B"/>
                      </a:solidFill>
                    </a:rPr>
                    <a:t>.	.	.	.	.	.	.	.	.	.</a:t>
                  </a:r>
                </a:p>
              </p:txBody>
            </p:sp>
          </p:grpSp>
        </p:grp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34A07CD0-1144-43BB-BA22-DC3EC54E7B1A}"/>
              </a:ext>
            </a:extLst>
          </p:cNvPr>
          <p:cNvGrpSpPr/>
          <p:nvPr/>
        </p:nvGrpSpPr>
        <p:grpSpPr>
          <a:xfrm>
            <a:off x="447389" y="5291462"/>
            <a:ext cx="10046528" cy="1297343"/>
            <a:chOff x="419679" y="5263752"/>
            <a:chExt cx="10046528" cy="1297343"/>
          </a:xfrm>
          <a:effectLst>
            <a:outerShdw blurRad="203200" dist="38100" dir="16200000" rotWithShape="0">
              <a:prstClr val="black">
                <a:alpha val="10000"/>
              </a:prstClr>
            </a:outerShdw>
          </a:effectLst>
        </p:grpSpPr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468F0D47-4041-4F86-B2BF-B8967C7165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430" r="37042" b="4970"/>
            <a:stretch/>
          </p:blipFill>
          <p:spPr>
            <a:xfrm rot="5400000">
              <a:off x="2323297" y="3368699"/>
              <a:ext cx="1281250" cy="5088485"/>
            </a:xfrm>
            <a:custGeom>
              <a:avLst/>
              <a:gdLst>
                <a:gd name="connsiteX0" fmla="*/ 0 w 1281250"/>
                <a:gd name="connsiteY0" fmla="*/ 5088485 h 5088485"/>
                <a:gd name="connsiteX1" fmla="*/ 0 w 1281250"/>
                <a:gd name="connsiteY1" fmla="*/ 0 h 5088485"/>
                <a:gd name="connsiteX2" fmla="*/ 1281250 w 1281250"/>
                <a:gd name="connsiteY2" fmla="*/ 0 h 5088485"/>
                <a:gd name="connsiteX3" fmla="*/ 1281250 w 1281250"/>
                <a:gd name="connsiteY3" fmla="*/ 4617911 h 5088485"/>
                <a:gd name="connsiteX4" fmla="*/ 810676 w 1281250"/>
                <a:gd name="connsiteY4" fmla="*/ 5088485 h 5088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1250" h="5088485">
                  <a:moveTo>
                    <a:pt x="0" y="5088485"/>
                  </a:moveTo>
                  <a:lnTo>
                    <a:pt x="0" y="0"/>
                  </a:lnTo>
                  <a:lnTo>
                    <a:pt x="1281250" y="0"/>
                  </a:lnTo>
                  <a:lnTo>
                    <a:pt x="1281250" y="4617911"/>
                  </a:lnTo>
                  <a:cubicBezTo>
                    <a:pt x="1281250" y="4877802"/>
                    <a:pt x="1070567" y="5088485"/>
                    <a:pt x="810676" y="5088485"/>
                  </a:cubicBezTo>
                  <a:close/>
                </a:path>
              </a:pathLst>
            </a:custGeom>
          </p:spPr>
        </p:pic>
        <p:pic>
          <p:nvPicPr>
            <p:cNvPr id="81" name="Picture 80">
              <a:extLst>
                <a:ext uri="{FF2B5EF4-FFF2-40B4-BE49-F238E27FC236}">
                  <a16:creationId xmlns:a16="http://schemas.microsoft.com/office/drawing/2014/main" id="{23CFFCAA-F860-4BDD-80A6-B637324D78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430" r="36684"/>
            <a:stretch/>
          </p:blipFill>
          <p:spPr>
            <a:xfrm rot="16200000" flipH="1">
              <a:off x="7140231" y="3235119"/>
              <a:ext cx="1297343" cy="5354609"/>
            </a:xfrm>
            <a:prstGeom prst="rect">
              <a:avLst/>
            </a:prstGeom>
          </p:spPr>
        </p:pic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F6DCFC4-957F-460D-8D8F-9CC90FE06B7C}"/>
              </a:ext>
            </a:extLst>
          </p:cNvPr>
          <p:cNvGrpSpPr/>
          <p:nvPr/>
        </p:nvGrpSpPr>
        <p:grpSpPr>
          <a:xfrm>
            <a:off x="127175" y="691681"/>
            <a:ext cx="740248" cy="5388071"/>
            <a:chOff x="127175" y="691681"/>
            <a:chExt cx="740248" cy="5388071"/>
          </a:xfrm>
        </p:grpSpPr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10959355-5841-4EB3-8CF1-8F543E1D3645}"/>
                </a:ext>
              </a:extLst>
            </p:cNvPr>
            <p:cNvGrpSpPr/>
            <p:nvPr/>
          </p:nvGrpSpPr>
          <p:grpSpPr>
            <a:xfrm>
              <a:off x="619993" y="821063"/>
              <a:ext cx="247430" cy="5048114"/>
              <a:chOff x="575576" y="735556"/>
              <a:chExt cx="180000" cy="3672388"/>
            </a:xfrm>
          </p:grpSpPr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7C8953BA-2FBA-4D55-8D2C-E480829F17A6}"/>
                  </a:ext>
                </a:extLst>
              </p:cNvPr>
              <p:cNvSpPr/>
              <p:nvPr/>
            </p:nvSpPr>
            <p:spPr>
              <a:xfrm>
                <a:off x="575576" y="735556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id="{A81C9B8F-804A-4E26-A6B7-923E68ACC490}"/>
                  </a:ext>
                </a:extLst>
              </p:cNvPr>
              <p:cNvSpPr/>
              <p:nvPr/>
            </p:nvSpPr>
            <p:spPr>
              <a:xfrm>
                <a:off x="575576" y="3219832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A4904A7D-5AE2-4274-990B-88AC482BD79D}"/>
                  </a:ext>
                </a:extLst>
              </p:cNvPr>
              <p:cNvSpPr/>
              <p:nvPr/>
            </p:nvSpPr>
            <p:spPr>
              <a:xfrm>
                <a:off x="575576" y="2715776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6" name="Oval 95">
                <a:extLst>
                  <a:ext uri="{FF2B5EF4-FFF2-40B4-BE49-F238E27FC236}">
                    <a16:creationId xmlns:a16="http://schemas.microsoft.com/office/drawing/2014/main" id="{C11D4A72-0F63-4834-B2EC-FB3109DBFD5A}"/>
                  </a:ext>
                </a:extLst>
              </p:cNvPr>
              <p:cNvSpPr/>
              <p:nvPr/>
            </p:nvSpPr>
            <p:spPr>
              <a:xfrm>
                <a:off x="575576" y="2211720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7" name="Oval 96">
                <a:extLst>
                  <a:ext uri="{FF2B5EF4-FFF2-40B4-BE49-F238E27FC236}">
                    <a16:creationId xmlns:a16="http://schemas.microsoft.com/office/drawing/2014/main" id="{837A5590-8D81-4AC0-8B53-F5E4DBFCF365}"/>
                  </a:ext>
                </a:extLst>
              </p:cNvPr>
              <p:cNvSpPr/>
              <p:nvPr/>
            </p:nvSpPr>
            <p:spPr>
              <a:xfrm>
                <a:off x="575576" y="1723743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B071F5A5-7951-4DFC-A9EC-3BACFD906EA4}"/>
                  </a:ext>
                </a:extLst>
              </p:cNvPr>
              <p:cNvSpPr/>
              <p:nvPr/>
            </p:nvSpPr>
            <p:spPr>
              <a:xfrm>
                <a:off x="575576" y="1203608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id="{45004DE7-126D-43E9-BD3F-49DE1A726A0D}"/>
                  </a:ext>
                </a:extLst>
              </p:cNvPr>
              <p:cNvSpPr/>
              <p:nvPr/>
            </p:nvSpPr>
            <p:spPr>
              <a:xfrm>
                <a:off x="575576" y="4227944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00" name="Oval 99">
                <a:extLst>
                  <a:ext uri="{FF2B5EF4-FFF2-40B4-BE49-F238E27FC236}">
                    <a16:creationId xmlns:a16="http://schemas.microsoft.com/office/drawing/2014/main" id="{9EAF30B2-E2E1-48BF-9C51-F7730D1E7825}"/>
                  </a:ext>
                </a:extLst>
              </p:cNvPr>
              <p:cNvSpPr/>
              <p:nvPr/>
            </p:nvSpPr>
            <p:spPr>
              <a:xfrm>
                <a:off x="575576" y="3723888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E30FC97-8360-4A9D-806F-39D2D91B01E2}"/>
                </a:ext>
              </a:extLst>
            </p:cNvPr>
            <p:cNvGrpSpPr/>
            <p:nvPr/>
          </p:nvGrpSpPr>
          <p:grpSpPr>
            <a:xfrm>
              <a:off x="127175" y="691681"/>
              <a:ext cx="621212" cy="5388071"/>
              <a:chOff x="55829" y="691681"/>
              <a:chExt cx="621212" cy="5388071"/>
            </a:xfrm>
          </p:grpSpPr>
          <p:sp>
            <p:nvSpPr>
              <p:cNvPr id="85" name="Block Arc 2">
                <a:extLst>
                  <a:ext uri="{FF2B5EF4-FFF2-40B4-BE49-F238E27FC236}">
                    <a16:creationId xmlns:a16="http://schemas.microsoft.com/office/drawing/2014/main" id="{9FD78554-994A-4FD8-83C5-81F03FF669F7}"/>
                  </a:ext>
                </a:extLst>
              </p:cNvPr>
              <p:cNvSpPr/>
              <p:nvPr/>
            </p:nvSpPr>
            <p:spPr>
              <a:xfrm>
                <a:off x="68460" y="691681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6" name="Block Arc 2">
                <a:extLst>
                  <a:ext uri="{FF2B5EF4-FFF2-40B4-BE49-F238E27FC236}">
                    <a16:creationId xmlns:a16="http://schemas.microsoft.com/office/drawing/2014/main" id="{6BF4F6D0-E171-4D28-9A63-0BD6BA38AEA6}"/>
                  </a:ext>
                </a:extLst>
              </p:cNvPr>
              <p:cNvSpPr/>
              <p:nvPr/>
            </p:nvSpPr>
            <p:spPr>
              <a:xfrm>
                <a:off x="75335" y="1331016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7" name="Block Arc 2">
                <a:extLst>
                  <a:ext uri="{FF2B5EF4-FFF2-40B4-BE49-F238E27FC236}">
                    <a16:creationId xmlns:a16="http://schemas.microsoft.com/office/drawing/2014/main" id="{5BDF1AA3-0A20-4959-A6D4-8F2A0CC9048C}"/>
                  </a:ext>
                </a:extLst>
              </p:cNvPr>
              <p:cNvSpPr/>
              <p:nvPr/>
            </p:nvSpPr>
            <p:spPr>
              <a:xfrm>
                <a:off x="75335" y="2045075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8" name="Block Arc 2">
                <a:extLst>
                  <a:ext uri="{FF2B5EF4-FFF2-40B4-BE49-F238E27FC236}">
                    <a16:creationId xmlns:a16="http://schemas.microsoft.com/office/drawing/2014/main" id="{3A8FBB57-A3F8-4C78-947D-2D2F7F2E6841}"/>
                  </a:ext>
                </a:extLst>
              </p:cNvPr>
              <p:cNvSpPr/>
              <p:nvPr/>
            </p:nvSpPr>
            <p:spPr>
              <a:xfrm>
                <a:off x="82210" y="2712977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9" name="Block Arc 2">
                <a:extLst>
                  <a:ext uri="{FF2B5EF4-FFF2-40B4-BE49-F238E27FC236}">
                    <a16:creationId xmlns:a16="http://schemas.microsoft.com/office/drawing/2014/main" id="{D768A4E4-EA34-4C20-A9F0-EE304240A1F9}"/>
                  </a:ext>
                </a:extLst>
              </p:cNvPr>
              <p:cNvSpPr/>
              <p:nvPr/>
            </p:nvSpPr>
            <p:spPr>
              <a:xfrm>
                <a:off x="68460" y="3405960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0" name="Block Arc 2">
                <a:extLst>
                  <a:ext uri="{FF2B5EF4-FFF2-40B4-BE49-F238E27FC236}">
                    <a16:creationId xmlns:a16="http://schemas.microsoft.com/office/drawing/2014/main" id="{9225B2CD-DE67-4A49-AEDD-33BC1BA6CCDA}"/>
                  </a:ext>
                </a:extLst>
              </p:cNvPr>
              <p:cNvSpPr/>
              <p:nvPr/>
            </p:nvSpPr>
            <p:spPr>
              <a:xfrm>
                <a:off x="68460" y="4107102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1" name="Block Arc 2">
                <a:extLst>
                  <a:ext uri="{FF2B5EF4-FFF2-40B4-BE49-F238E27FC236}">
                    <a16:creationId xmlns:a16="http://schemas.microsoft.com/office/drawing/2014/main" id="{75DBB911-2B48-46ED-BAE5-B72EFEEE4B4D}"/>
                  </a:ext>
                </a:extLst>
              </p:cNvPr>
              <p:cNvSpPr/>
              <p:nvPr/>
            </p:nvSpPr>
            <p:spPr>
              <a:xfrm>
                <a:off x="55829" y="4794392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2" name="Block Arc 2">
                <a:extLst>
                  <a:ext uri="{FF2B5EF4-FFF2-40B4-BE49-F238E27FC236}">
                    <a16:creationId xmlns:a16="http://schemas.microsoft.com/office/drawing/2014/main" id="{82FC61A2-7603-4562-B2FE-B034AFEF71BF}"/>
                  </a:ext>
                </a:extLst>
              </p:cNvPr>
              <p:cNvSpPr/>
              <p:nvPr/>
            </p:nvSpPr>
            <p:spPr>
              <a:xfrm>
                <a:off x="63083" y="5485468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01" name="Rounded Rectangle 2">
            <a:extLst>
              <a:ext uri="{FF2B5EF4-FFF2-40B4-BE49-F238E27FC236}">
                <a16:creationId xmlns:a16="http://schemas.microsoft.com/office/drawing/2014/main" id="{30B6FD0B-D81B-4466-BEA7-FBD2516E0468}"/>
              </a:ext>
            </a:extLst>
          </p:cNvPr>
          <p:cNvSpPr/>
          <p:nvPr/>
        </p:nvSpPr>
        <p:spPr>
          <a:xfrm>
            <a:off x="1039213" y="547708"/>
            <a:ext cx="10245140" cy="5762583"/>
          </a:xfrm>
          <a:prstGeom prst="roundRect">
            <a:avLst>
              <a:gd name="adj" fmla="val 7547"/>
            </a:avLst>
          </a:prstGeom>
          <a:noFill/>
          <a:ln w="98425" cmpd="dbl">
            <a:solidFill>
              <a:srgbClr val="BD7E5B">
                <a:alpha val="60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2" name="Picture 101" descr="See the source image">
            <a:extLst>
              <a:ext uri="{FF2B5EF4-FFF2-40B4-BE49-F238E27FC236}">
                <a16:creationId xmlns:a16="http://schemas.microsoft.com/office/drawing/2014/main" id="{35A6E844-7F16-4E7C-BD1F-13D9795903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" b="76"/>
          <a:stretch>
            <a:fillRect/>
          </a:stretch>
        </p:blipFill>
        <p:spPr bwMode="auto">
          <a:xfrm>
            <a:off x="6061648" y="3158368"/>
            <a:ext cx="5487549" cy="3410004"/>
          </a:xfrm>
          <a:custGeom>
            <a:avLst/>
            <a:gdLst>
              <a:gd name="connsiteX0" fmla="*/ 0 w 6639297"/>
              <a:gd name="connsiteY0" fmla="*/ 0 h 4125709"/>
              <a:gd name="connsiteX1" fmla="*/ 6639297 w 6639297"/>
              <a:gd name="connsiteY1" fmla="*/ 0 h 4125709"/>
              <a:gd name="connsiteX2" fmla="*/ 6639297 w 6639297"/>
              <a:gd name="connsiteY2" fmla="*/ 3655135 h 4125709"/>
              <a:gd name="connsiteX3" fmla="*/ 6168723 w 6639297"/>
              <a:gd name="connsiteY3" fmla="*/ 4125709 h 4125709"/>
              <a:gd name="connsiteX4" fmla="*/ 0 w 6639297"/>
              <a:gd name="connsiteY4" fmla="*/ 4125709 h 4125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39297" h="4125709">
                <a:moveTo>
                  <a:pt x="0" y="0"/>
                </a:moveTo>
                <a:lnTo>
                  <a:pt x="6639297" y="0"/>
                </a:lnTo>
                <a:lnTo>
                  <a:pt x="6639297" y="3655135"/>
                </a:lnTo>
                <a:cubicBezTo>
                  <a:pt x="6639297" y="3915026"/>
                  <a:pt x="6428614" y="4125709"/>
                  <a:pt x="6168723" y="4125709"/>
                </a:cubicBezTo>
                <a:lnTo>
                  <a:pt x="0" y="4125709"/>
                </a:lnTo>
                <a:close/>
              </a:path>
            </a:pathLst>
          </a:cu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10" descr="See the source image">
            <a:extLst>
              <a:ext uri="{FF2B5EF4-FFF2-40B4-BE49-F238E27FC236}">
                <a16:creationId xmlns:a16="http://schemas.microsoft.com/office/drawing/2014/main" id="{FBA5E14F-5084-4B87-8B82-F23DCD4759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17" t="58130" r="32531" b="12839"/>
          <a:stretch/>
        </p:blipFill>
        <p:spPr bwMode="auto">
          <a:xfrm rot="5400000" flipV="1">
            <a:off x="1846861" y="388355"/>
            <a:ext cx="823986" cy="746297"/>
          </a:xfrm>
          <a:prstGeom prst="rect">
            <a:avLst/>
          </a:prstGeom>
          <a:noFill/>
          <a:effectLst>
            <a:outerShdw blurRad="25400" dist="38100" dir="2700000" algn="t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9" name="Group 108">
            <a:extLst>
              <a:ext uri="{FF2B5EF4-FFF2-40B4-BE49-F238E27FC236}">
                <a16:creationId xmlns:a16="http://schemas.microsoft.com/office/drawing/2014/main" id="{F43659A1-C2B9-4973-8337-393DA092AA00}"/>
              </a:ext>
            </a:extLst>
          </p:cNvPr>
          <p:cNvGrpSpPr/>
          <p:nvPr/>
        </p:nvGrpSpPr>
        <p:grpSpPr>
          <a:xfrm>
            <a:off x="4308772" y="294854"/>
            <a:ext cx="7232728" cy="928055"/>
            <a:chOff x="4281062" y="294854"/>
            <a:chExt cx="7232728" cy="928055"/>
          </a:xfrm>
        </p:grpSpPr>
        <p:pic>
          <p:nvPicPr>
            <p:cNvPr id="110" name="Picture 109" descr="See the source image">
              <a:extLst>
                <a:ext uri="{FF2B5EF4-FFF2-40B4-BE49-F238E27FC236}">
                  <a16:creationId xmlns:a16="http://schemas.microsoft.com/office/drawing/2014/main" id="{8C916554-5C9A-446E-8027-2AE6D511AD4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246" r="47197" b="46149"/>
            <a:stretch/>
          </p:blipFill>
          <p:spPr bwMode="auto">
            <a:xfrm>
              <a:off x="7560302" y="305792"/>
              <a:ext cx="3953488" cy="917117"/>
            </a:xfrm>
            <a:custGeom>
              <a:avLst/>
              <a:gdLst>
                <a:gd name="connsiteX0" fmla="*/ 0 w 3953488"/>
                <a:gd name="connsiteY0" fmla="*/ 0 h 917117"/>
                <a:gd name="connsiteX1" fmla="*/ 3482914 w 3953488"/>
                <a:gd name="connsiteY1" fmla="*/ 0 h 917117"/>
                <a:gd name="connsiteX2" fmla="*/ 3953488 w 3953488"/>
                <a:gd name="connsiteY2" fmla="*/ 470574 h 917117"/>
                <a:gd name="connsiteX3" fmla="*/ 3953488 w 3953488"/>
                <a:gd name="connsiteY3" fmla="*/ 917117 h 917117"/>
                <a:gd name="connsiteX4" fmla="*/ 0 w 3953488"/>
                <a:gd name="connsiteY4" fmla="*/ 917117 h 91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488" h="917117">
                  <a:moveTo>
                    <a:pt x="0" y="0"/>
                  </a:moveTo>
                  <a:lnTo>
                    <a:pt x="3482914" y="0"/>
                  </a:lnTo>
                  <a:cubicBezTo>
                    <a:pt x="3742805" y="0"/>
                    <a:pt x="3953488" y="210683"/>
                    <a:pt x="3953488" y="470574"/>
                  </a:cubicBezTo>
                  <a:lnTo>
                    <a:pt x="3953488" y="917117"/>
                  </a:lnTo>
                  <a:lnTo>
                    <a:pt x="0" y="917117"/>
                  </a:lnTo>
                  <a:close/>
                </a:path>
              </a:pathLst>
            </a:cu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1" name="Picture 18" descr="See the source image">
              <a:extLst>
                <a:ext uri="{FF2B5EF4-FFF2-40B4-BE49-F238E27FC236}">
                  <a16:creationId xmlns:a16="http://schemas.microsoft.com/office/drawing/2014/main" id="{1B02807A-E05A-41D2-B0A1-64C9B6665B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195" r="44617" b="46149"/>
            <a:stretch/>
          </p:blipFill>
          <p:spPr bwMode="auto">
            <a:xfrm>
              <a:off x="4281062" y="294854"/>
              <a:ext cx="4146630" cy="919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2" name="Picture 10" descr="See the source image">
            <a:extLst>
              <a:ext uri="{FF2B5EF4-FFF2-40B4-BE49-F238E27FC236}">
                <a16:creationId xmlns:a16="http://schemas.microsoft.com/office/drawing/2014/main" id="{2CC23E10-A236-4AA7-8599-24C57AC058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33" t="29599" r="32415" b="41370"/>
          <a:stretch/>
        </p:blipFill>
        <p:spPr bwMode="auto">
          <a:xfrm rot="16200000">
            <a:off x="2688355" y="388684"/>
            <a:ext cx="823986" cy="746297"/>
          </a:xfrm>
          <a:prstGeom prst="rect">
            <a:avLst/>
          </a:prstGeom>
          <a:noFill/>
          <a:effectLst>
            <a:outerShdw blurRad="25400" dist="38100" dir="2700000" algn="t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Picture 10" descr="See the source image">
            <a:extLst>
              <a:ext uri="{FF2B5EF4-FFF2-40B4-BE49-F238E27FC236}">
                <a16:creationId xmlns:a16="http://schemas.microsoft.com/office/drawing/2014/main" id="{E04220F2-8B8B-4B86-BB09-EEBF63CB9E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87" t="2910" r="32561" b="68059"/>
          <a:stretch/>
        </p:blipFill>
        <p:spPr bwMode="auto">
          <a:xfrm rot="4499693" flipV="1">
            <a:off x="3582618" y="373146"/>
            <a:ext cx="823986" cy="746297"/>
          </a:xfrm>
          <a:prstGeom prst="rect">
            <a:avLst/>
          </a:prstGeom>
          <a:noFill/>
          <a:effectLst>
            <a:outerShdw blurRad="25400" dist="38100" dir="2700000" algn="t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14" descr="See the source image">
            <a:extLst>
              <a:ext uri="{FF2B5EF4-FFF2-40B4-BE49-F238E27FC236}">
                <a16:creationId xmlns:a16="http://schemas.microsoft.com/office/drawing/2014/main" id="{AE3949B6-91FA-4075-BF6C-3FEE049FB5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00539">
            <a:off x="644377" y="4468354"/>
            <a:ext cx="1617876" cy="164995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Picture 6" descr="See the source image">
            <a:extLst>
              <a:ext uri="{FF2B5EF4-FFF2-40B4-BE49-F238E27FC236}">
                <a16:creationId xmlns:a16="http://schemas.microsoft.com/office/drawing/2014/main" id="{C3DFBD6E-37A8-4C22-AF1D-7297D00DA9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0" t="13947" r="18310" b="19169"/>
          <a:stretch/>
        </p:blipFill>
        <p:spPr bwMode="auto">
          <a:xfrm rot="540354">
            <a:off x="1329294" y="3884050"/>
            <a:ext cx="1633927" cy="183085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Picture 14" descr="See the source image">
            <a:extLst>
              <a:ext uri="{FF2B5EF4-FFF2-40B4-BE49-F238E27FC236}">
                <a16:creationId xmlns:a16="http://schemas.microsoft.com/office/drawing/2014/main" id="{4BDD5CA1-E200-4FA3-8DB6-E863DD5A6B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38586">
            <a:off x="1572090" y="4935803"/>
            <a:ext cx="1199627" cy="122341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" name="Picture 12" descr="See the source image">
            <a:extLst>
              <a:ext uri="{FF2B5EF4-FFF2-40B4-BE49-F238E27FC236}">
                <a16:creationId xmlns:a16="http://schemas.microsoft.com/office/drawing/2014/main" id="{02CAB556-9668-49AA-93BA-5D559FD4EA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90" t="28065" r="28387" b="26838"/>
          <a:stretch/>
        </p:blipFill>
        <p:spPr bwMode="auto">
          <a:xfrm>
            <a:off x="1408646" y="5556550"/>
            <a:ext cx="683942" cy="667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Picture 16" descr="See the source image">
            <a:extLst>
              <a:ext uri="{FF2B5EF4-FFF2-40B4-BE49-F238E27FC236}">
                <a16:creationId xmlns:a16="http://schemas.microsoft.com/office/drawing/2014/main" id="{3B210904-B67E-4A3C-BD1C-272A6D39E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4904" y="3170783"/>
            <a:ext cx="1048070" cy="1005540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0" descr="See the source image">
            <a:extLst>
              <a:ext uri="{FF2B5EF4-FFF2-40B4-BE49-F238E27FC236}">
                <a16:creationId xmlns:a16="http://schemas.microsoft.com/office/drawing/2014/main" id="{7492AF95-D7BF-429F-B0A4-82C6D4EE02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43" t="16148" r="24378" b="17477"/>
          <a:stretch/>
        </p:blipFill>
        <p:spPr bwMode="auto">
          <a:xfrm>
            <a:off x="10288535" y="3493823"/>
            <a:ext cx="899015" cy="1175128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0" descr="See the source image">
            <a:extLst>
              <a:ext uri="{FF2B5EF4-FFF2-40B4-BE49-F238E27FC236}">
                <a16:creationId xmlns:a16="http://schemas.microsoft.com/office/drawing/2014/main" id="{9204D635-09FF-4A61-BB07-ACC0BE7670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43" t="16148" r="24378" b="17477"/>
          <a:stretch/>
        </p:blipFill>
        <p:spPr bwMode="auto">
          <a:xfrm flipH="1">
            <a:off x="8968920" y="3891065"/>
            <a:ext cx="899015" cy="1175128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Picture 16" descr="See the source image">
            <a:extLst>
              <a:ext uri="{FF2B5EF4-FFF2-40B4-BE49-F238E27FC236}">
                <a16:creationId xmlns:a16="http://schemas.microsoft.com/office/drawing/2014/main" id="{DA186D3F-D317-43F1-BE12-3B8F4CB2F4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0814" y="3771982"/>
            <a:ext cx="1355339" cy="1300340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" name="Picture 12" descr="See the source image">
            <a:extLst>
              <a:ext uri="{FF2B5EF4-FFF2-40B4-BE49-F238E27FC236}">
                <a16:creationId xmlns:a16="http://schemas.microsoft.com/office/drawing/2014/main" id="{D2F02815-9B4B-413F-8FEF-7F97E74001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90" t="28065" r="28387" b="26838"/>
          <a:stretch/>
        </p:blipFill>
        <p:spPr bwMode="auto">
          <a:xfrm>
            <a:off x="7791079" y="262428"/>
            <a:ext cx="683942" cy="667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" name="Picture 22">
            <a:extLst>
              <a:ext uri="{FF2B5EF4-FFF2-40B4-BE49-F238E27FC236}">
                <a16:creationId xmlns:a16="http://schemas.microsoft.com/office/drawing/2014/main" id="{5C7A65B1-BFBB-4CA3-A790-526B1E7BA3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38" t="43898" r="4272" b="48946"/>
          <a:stretch/>
        </p:blipFill>
        <p:spPr bwMode="auto">
          <a:xfrm rot="20789838">
            <a:off x="6159686" y="5610676"/>
            <a:ext cx="1663640" cy="40455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" name="Graphic 123">
            <a:hlinkClick r:id="rId13" action="ppaction://hlinksldjump"/>
            <a:extLst>
              <a:ext uri="{FF2B5EF4-FFF2-40B4-BE49-F238E27FC236}">
                <a16:creationId xmlns:a16="http://schemas.microsoft.com/office/drawing/2014/main" id="{401C1FBF-C746-45F9-9A7E-E7FDE3489EEA}"/>
              </a:ext>
            </a:extLst>
          </p:cNvPr>
          <p:cNvPicPr>
            <a:picLocks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512572" y="956566"/>
            <a:ext cx="402332" cy="402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5" name="Graphic 124">
            <a:hlinkClick r:id="rId16" action="ppaction://hlinksldjump"/>
            <a:extLst>
              <a:ext uri="{FF2B5EF4-FFF2-40B4-BE49-F238E27FC236}">
                <a16:creationId xmlns:a16="http://schemas.microsoft.com/office/drawing/2014/main" id="{CBE3413B-2E17-4141-BBB7-593DD22603AF}"/>
              </a:ext>
            </a:extLst>
          </p:cNvPr>
          <p:cNvPicPr>
            <a:picLocks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548509" y="1835779"/>
            <a:ext cx="402332" cy="402332"/>
          </a:xfrm>
          <a:prstGeom prst="rect">
            <a:avLst/>
          </a:prstGeom>
        </p:spPr>
      </p:pic>
      <p:pic>
        <p:nvPicPr>
          <p:cNvPr id="126" name="Graphic 125">
            <a:hlinkClick r:id="rId19" action="ppaction://hlinksldjump"/>
            <a:extLst>
              <a:ext uri="{FF2B5EF4-FFF2-40B4-BE49-F238E27FC236}">
                <a16:creationId xmlns:a16="http://schemas.microsoft.com/office/drawing/2014/main" id="{9DA11E1F-568B-4622-A849-5D34A412D8D5}"/>
              </a:ext>
            </a:extLst>
          </p:cNvPr>
          <p:cNvPicPr>
            <a:picLocks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1530786" y="2641826"/>
            <a:ext cx="402332" cy="402332"/>
          </a:xfrm>
          <a:prstGeom prst="rect">
            <a:avLst/>
          </a:prstGeom>
        </p:spPr>
      </p:pic>
      <p:pic>
        <p:nvPicPr>
          <p:cNvPr id="127" name="Graphic 126">
            <a:hlinkClick r:id="rId22" action="ppaction://hlinksldjump"/>
            <a:extLst>
              <a:ext uri="{FF2B5EF4-FFF2-40B4-BE49-F238E27FC236}">
                <a16:creationId xmlns:a16="http://schemas.microsoft.com/office/drawing/2014/main" id="{0231DBA1-96AD-49DA-93A2-4D2EF89458D4}"/>
              </a:ext>
            </a:extLst>
          </p:cNvPr>
          <p:cNvPicPr>
            <a:picLocks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548509" y="3354901"/>
            <a:ext cx="402332" cy="402332"/>
          </a:xfrm>
          <a:prstGeom prst="rect">
            <a:avLst/>
          </a:prstGeom>
        </p:spPr>
      </p:pic>
      <p:pic>
        <p:nvPicPr>
          <p:cNvPr id="128" name="Graphic 127">
            <a:hlinkClick r:id="rId25" action="ppaction://hlinksldjump"/>
            <a:extLst>
              <a:ext uri="{FF2B5EF4-FFF2-40B4-BE49-F238E27FC236}">
                <a16:creationId xmlns:a16="http://schemas.microsoft.com/office/drawing/2014/main" id="{D981A5D1-51EC-457E-8C0E-08283BD97CFE}"/>
              </a:ext>
            </a:extLst>
          </p:cNvPr>
          <p:cNvPicPr>
            <a:picLocks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1540066" y="4152289"/>
            <a:ext cx="402332" cy="402332"/>
          </a:xfrm>
          <a:prstGeom prst="rect">
            <a:avLst/>
          </a:prstGeom>
        </p:spPr>
      </p:pic>
      <p:pic>
        <p:nvPicPr>
          <p:cNvPr id="129" name="Graphic 128">
            <a:hlinkClick r:id="rId28" action="ppaction://hlinksldjump"/>
            <a:extLst>
              <a:ext uri="{FF2B5EF4-FFF2-40B4-BE49-F238E27FC236}">
                <a16:creationId xmlns:a16="http://schemas.microsoft.com/office/drawing/2014/main" id="{38AAE3AF-356F-4909-8E20-30834C588FC4}"/>
              </a:ext>
            </a:extLst>
          </p:cNvPr>
          <p:cNvPicPr>
            <a:picLocks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1539338" y="4926395"/>
            <a:ext cx="402332" cy="402332"/>
          </a:xfrm>
          <a:prstGeom prst="rect">
            <a:avLst/>
          </a:prstGeom>
        </p:spPr>
      </p:pic>
      <p:pic>
        <p:nvPicPr>
          <p:cNvPr id="130" name="Graphic 129">
            <a:hlinkClick r:id="" action="ppaction://noaction"/>
            <a:extLst>
              <a:ext uri="{FF2B5EF4-FFF2-40B4-BE49-F238E27FC236}">
                <a16:creationId xmlns:a16="http://schemas.microsoft.com/office/drawing/2014/main" id="{48343888-2A81-45FB-9AEA-5694A3406D6D}"/>
              </a:ext>
            </a:extLst>
          </p:cNvPr>
          <p:cNvPicPr>
            <a:picLocks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1505608" y="5718035"/>
            <a:ext cx="402332" cy="402332"/>
          </a:xfrm>
          <a:prstGeom prst="rect">
            <a:avLst/>
          </a:prstGeom>
        </p:spPr>
      </p:pic>
      <p:sp>
        <p:nvSpPr>
          <p:cNvPr id="131" name="TextBox 130">
            <a:extLst>
              <a:ext uri="{FF2B5EF4-FFF2-40B4-BE49-F238E27FC236}">
                <a16:creationId xmlns:a16="http://schemas.microsoft.com/office/drawing/2014/main" id="{549C004C-D857-4554-9F4D-1E235D70ADF4}"/>
              </a:ext>
            </a:extLst>
          </p:cNvPr>
          <p:cNvSpPr txBox="1"/>
          <p:nvPr/>
        </p:nvSpPr>
        <p:spPr>
          <a:xfrm>
            <a:off x="1095656" y="1494329"/>
            <a:ext cx="1025377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800" b="1" kern="1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Đạo </a:t>
            </a:r>
            <a:r>
              <a:rPr lang="en-US" sz="4800" b="1" kern="10" dirty="0" err="1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đức</a:t>
            </a:r>
            <a:endParaRPr lang="en-US" sz="4800" b="1" kern="1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>
              <a:defRPr/>
            </a:pPr>
            <a:r>
              <a:rPr lang="en-US" sz="4800" b="1" kern="10" dirty="0" err="1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Yêu</a:t>
            </a:r>
            <a:r>
              <a:rPr lang="en-US" sz="4800" b="1" kern="1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800" b="1" kern="10" dirty="0" err="1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lao</a:t>
            </a:r>
            <a:r>
              <a:rPr lang="en-US" sz="4800" b="1" kern="1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800" b="1" kern="10" dirty="0" err="1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động</a:t>
            </a:r>
            <a:r>
              <a:rPr lang="en-US" sz="4800" b="1" kern="1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(</a:t>
            </a:r>
            <a:r>
              <a:rPr lang="en-US" sz="4800" b="1" kern="10" dirty="0" err="1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Tiết</a:t>
            </a:r>
            <a:r>
              <a:rPr lang="en-US" sz="4800" b="1" kern="1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1)</a:t>
            </a:r>
            <a:endParaRPr lang="en-GB" sz="4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3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3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21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750" fill="hold"/>
                                        <p:tgtEl>
                                          <p:spTgt spid="118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F347D77-6637-42FA-93D2-9AFC6AE9D86C}"/>
              </a:ext>
            </a:extLst>
          </p:cNvPr>
          <p:cNvGrpSpPr/>
          <p:nvPr/>
        </p:nvGrpSpPr>
        <p:grpSpPr>
          <a:xfrm>
            <a:off x="2" y="8483"/>
            <a:ext cx="12161838" cy="6841034"/>
            <a:chOff x="2" y="0"/>
            <a:chExt cx="12192000" cy="685800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0F707EB-965D-4CAA-A222-28A20B057A80}"/>
                </a:ext>
              </a:extLst>
            </p:cNvPr>
            <p:cNvGrpSpPr/>
            <p:nvPr/>
          </p:nvGrpSpPr>
          <p:grpSpPr>
            <a:xfrm>
              <a:off x="377371" y="0"/>
              <a:ext cx="11422742" cy="6858000"/>
              <a:chOff x="377371" y="0"/>
              <a:chExt cx="11422742" cy="6858000"/>
            </a:xfrm>
          </p:grpSpPr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079A262A-5554-4413-9F36-90B63A92BE32}"/>
                  </a:ext>
                </a:extLst>
              </p:cNvPr>
              <p:cNvCxnSpPr/>
              <p:nvPr/>
            </p:nvCxnSpPr>
            <p:spPr>
              <a:xfrm>
                <a:off x="377371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902F581A-C0D1-46F8-9B62-F3CDC6668090}"/>
                  </a:ext>
                </a:extLst>
              </p:cNvPr>
              <p:cNvCxnSpPr/>
              <p:nvPr/>
            </p:nvCxnSpPr>
            <p:spPr>
              <a:xfrm>
                <a:off x="783771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19E927BE-0145-48FB-BE67-D431D67A415F}"/>
                  </a:ext>
                </a:extLst>
              </p:cNvPr>
              <p:cNvCxnSpPr/>
              <p:nvPr/>
            </p:nvCxnSpPr>
            <p:spPr>
              <a:xfrm>
                <a:off x="1219199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57DA26AE-AA70-41DD-86D8-9376BFE084A5}"/>
                  </a:ext>
                </a:extLst>
              </p:cNvPr>
              <p:cNvCxnSpPr/>
              <p:nvPr/>
            </p:nvCxnSpPr>
            <p:spPr>
              <a:xfrm>
                <a:off x="16546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48BBE312-48FF-4C1C-8E61-715BFC43251E}"/>
                  </a:ext>
                </a:extLst>
              </p:cNvPr>
              <p:cNvCxnSpPr/>
              <p:nvPr/>
            </p:nvCxnSpPr>
            <p:spPr>
              <a:xfrm>
                <a:off x="20610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F298F388-88BF-4275-B469-EF5DF9D3628E}"/>
                  </a:ext>
                </a:extLst>
              </p:cNvPr>
              <p:cNvCxnSpPr/>
              <p:nvPr/>
            </p:nvCxnSpPr>
            <p:spPr>
              <a:xfrm>
                <a:off x="24674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6F860951-887D-4AA5-8E57-A7906AF11436}"/>
                  </a:ext>
                </a:extLst>
              </p:cNvPr>
              <p:cNvCxnSpPr/>
              <p:nvPr/>
            </p:nvCxnSpPr>
            <p:spPr>
              <a:xfrm>
                <a:off x="29028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3310EE58-3C64-4A3A-869D-212382B278D1}"/>
                  </a:ext>
                </a:extLst>
              </p:cNvPr>
              <p:cNvCxnSpPr/>
              <p:nvPr/>
            </p:nvCxnSpPr>
            <p:spPr>
              <a:xfrm>
                <a:off x="3338285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AA1FBB8A-6C7E-4F5B-A2EA-74D38315507F}"/>
                  </a:ext>
                </a:extLst>
              </p:cNvPr>
              <p:cNvCxnSpPr/>
              <p:nvPr/>
            </p:nvCxnSpPr>
            <p:spPr>
              <a:xfrm>
                <a:off x="3730171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6BF33152-CDE9-4775-965F-2C7C46E5E84B}"/>
                  </a:ext>
                </a:extLst>
              </p:cNvPr>
              <p:cNvCxnSpPr/>
              <p:nvPr/>
            </p:nvCxnSpPr>
            <p:spPr>
              <a:xfrm>
                <a:off x="4136571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B7F6A9D7-5156-44CA-A9D9-F57730140CAC}"/>
                  </a:ext>
                </a:extLst>
              </p:cNvPr>
              <p:cNvCxnSpPr/>
              <p:nvPr/>
            </p:nvCxnSpPr>
            <p:spPr>
              <a:xfrm>
                <a:off x="4571999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BEED3280-EF38-4353-8C22-9CDF7AB9F2BF}"/>
                  </a:ext>
                </a:extLst>
              </p:cNvPr>
              <p:cNvCxnSpPr/>
              <p:nvPr/>
            </p:nvCxnSpPr>
            <p:spPr>
              <a:xfrm>
                <a:off x="50074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13C6976A-436C-4E0E-AB89-2F6226BED9C9}"/>
                  </a:ext>
                </a:extLst>
              </p:cNvPr>
              <p:cNvCxnSpPr/>
              <p:nvPr/>
            </p:nvCxnSpPr>
            <p:spPr>
              <a:xfrm>
                <a:off x="54428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9AA61367-C98C-4A65-A6E2-C100BE79D3D4}"/>
                  </a:ext>
                </a:extLst>
              </p:cNvPr>
              <p:cNvCxnSpPr/>
              <p:nvPr/>
            </p:nvCxnSpPr>
            <p:spPr>
              <a:xfrm>
                <a:off x="58492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77B78285-E545-460F-860D-664E65424A2C}"/>
                  </a:ext>
                </a:extLst>
              </p:cNvPr>
              <p:cNvCxnSpPr/>
              <p:nvPr/>
            </p:nvCxnSpPr>
            <p:spPr>
              <a:xfrm>
                <a:off x="6284684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521A8F29-6788-40AF-9AE2-1C8CC57BF32C}"/>
                  </a:ext>
                </a:extLst>
              </p:cNvPr>
              <p:cNvCxnSpPr/>
              <p:nvPr/>
            </p:nvCxnSpPr>
            <p:spPr>
              <a:xfrm>
                <a:off x="6720113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053B903F-4B33-4FC4-8CE8-1BB9D82C54A5}"/>
                  </a:ext>
                </a:extLst>
              </p:cNvPr>
              <p:cNvCxnSpPr/>
              <p:nvPr/>
            </p:nvCxnSpPr>
            <p:spPr>
              <a:xfrm>
                <a:off x="71410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7342A937-C763-4223-8C17-FF23A8966F1F}"/>
                  </a:ext>
                </a:extLst>
              </p:cNvPr>
              <p:cNvCxnSpPr/>
              <p:nvPr/>
            </p:nvCxnSpPr>
            <p:spPr>
              <a:xfrm>
                <a:off x="75474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8EAB2AFF-0517-4DF8-B873-0BC3E1A03348}"/>
                  </a:ext>
                </a:extLst>
              </p:cNvPr>
              <p:cNvCxnSpPr/>
              <p:nvPr/>
            </p:nvCxnSpPr>
            <p:spPr>
              <a:xfrm>
                <a:off x="79828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F5277E96-5A1A-4194-9F02-1A81AA6FBCD7}"/>
                  </a:ext>
                </a:extLst>
              </p:cNvPr>
              <p:cNvCxnSpPr/>
              <p:nvPr/>
            </p:nvCxnSpPr>
            <p:spPr>
              <a:xfrm>
                <a:off x="8418285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06ADB9A6-288B-41BC-B93C-E100C6A9D92E}"/>
                  </a:ext>
                </a:extLst>
              </p:cNvPr>
              <p:cNvCxnSpPr/>
              <p:nvPr/>
            </p:nvCxnSpPr>
            <p:spPr>
              <a:xfrm>
                <a:off x="8839199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1E942BAD-4B88-4614-97A1-60D590F2DC9A}"/>
                  </a:ext>
                </a:extLst>
              </p:cNvPr>
              <p:cNvCxnSpPr/>
              <p:nvPr/>
            </p:nvCxnSpPr>
            <p:spPr>
              <a:xfrm>
                <a:off x="9245599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45FDC70D-11BD-4F33-8467-6CF82716AF62}"/>
                  </a:ext>
                </a:extLst>
              </p:cNvPr>
              <p:cNvCxnSpPr/>
              <p:nvPr/>
            </p:nvCxnSpPr>
            <p:spPr>
              <a:xfrm>
                <a:off x="9681027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E43010C2-6070-45EA-999E-D15A1EB72465}"/>
                  </a:ext>
                </a:extLst>
              </p:cNvPr>
              <p:cNvCxnSpPr/>
              <p:nvPr/>
            </p:nvCxnSpPr>
            <p:spPr>
              <a:xfrm>
                <a:off x="101164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F104034B-1E37-4DD2-8F5F-D11861991277}"/>
                  </a:ext>
                </a:extLst>
              </p:cNvPr>
              <p:cNvCxnSpPr/>
              <p:nvPr/>
            </p:nvCxnSpPr>
            <p:spPr>
              <a:xfrm>
                <a:off x="105228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97161CCC-6811-461C-B1BC-ABA98032EB22}"/>
                  </a:ext>
                </a:extLst>
              </p:cNvPr>
              <p:cNvCxnSpPr/>
              <p:nvPr/>
            </p:nvCxnSpPr>
            <p:spPr>
              <a:xfrm>
                <a:off x="109292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A7A6A529-6A31-4579-AADA-94F9A54B8C6F}"/>
                  </a:ext>
                </a:extLst>
              </p:cNvPr>
              <p:cNvCxnSpPr/>
              <p:nvPr/>
            </p:nvCxnSpPr>
            <p:spPr>
              <a:xfrm>
                <a:off x="11364684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204CC808-A4DA-4955-A959-28DF7DCBBEF8}"/>
                  </a:ext>
                </a:extLst>
              </p:cNvPr>
              <p:cNvCxnSpPr/>
              <p:nvPr/>
            </p:nvCxnSpPr>
            <p:spPr>
              <a:xfrm>
                <a:off x="11800113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0961EAB-BF19-4778-A202-7894BF15AAD5}"/>
                </a:ext>
              </a:extLst>
            </p:cNvPr>
            <p:cNvGrpSpPr/>
            <p:nvPr/>
          </p:nvGrpSpPr>
          <p:grpSpPr>
            <a:xfrm rot="5400000">
              <a:off x="2924631" y="-2616201"/>
              <a:ext cx="6342742" cy="12192000"/>
              <a:chOff x="377371" y="0"/>
              <a:chExt cx="6342742" cy="6858000"/>
            </a:xfrm>
          </p:grpSpPr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CF95E087-CDC9-42ED-A9B0-17B1BBD8F2B7}"/>
                  </a:ext>
                </a:extLst>
              </p:cNvPr>
              <p:cNvCxnSpPr/>
              <p:nvPr/>
            </p:nvCxnSpPr>
            <p:spPr>
              <a:xfrm>
                <a:off x="377371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9F3B4EE6-DA44-42EF-B5B5-770312DB7336}"/>
                  </a:ext>
                </a:extLst>
              </p:cNvPr>
              <p:cNvCxnSpPr/>
              <p:nvPr/>
            </p:nvCxnSpPr>
            <p:spPr>
              <a:xfrm>
                <a:off x="783771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7B359E0F-414D-4DE4-87C8-AA67E8C21D8D}"/>
                  </a:ext>
                </a:extLst>
              </p:cNvPr>
              <p:cNvCxnSpPr/>
              <p:nvPr/>
            </p:nvCxnSpPr>
            <p:spPr>
              <a:xfrm>
                <a:off x="1219199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E71B4C03-0129-432B-91AD-CB08F760BF2B}"/>
                  </a:ext>
                </a:extLst>
              </p:cNvPr>
              <p:cNvCxnSpPr/>
              <p:nvPr/>
            </p:nvCxnSpPr>
            <p:spPr>
              <a:xfrm>
                <a:off x="16546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80C98A82-11D7-446B-908C-D1AF079EE38B}"/>
                  </a:ext>
                </a:extLst>
              </p:cNvPr>
              <p:cNvCxnSpPr/>
              <p:nvPr/>
            </p:nvCxnSpPr>
            <p:spPr>
              <a:xfrm>
                <a:off x="20610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552F878E-4F4D-42D3-AF67-0369C88FAEC2}"/>
                  </a:ext>
                </a:extLst>
              </p:cNvPr>
              <p:cNvCxnSpPr/>
              <p:nvPr/>
            </p:nvCxnSpPr>
            <p:spPr>
              <a:xfrm>
                <a:off x="24674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4AD48FA8-A64F-4A31-83DB-E2A5C7ACD214}"/>
                  </a:ext>
                </a:extLst>
              </p:cNvPr>
              <p:cNvCxnSpPr/>
              <p:nvPr/>
            </p:nvCxnSpPr>
            <p:spPr>
              <a:xfrm>
                <a:off x="29028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C20ADA66-CEA3-464C-8C18-8D0BE63E8DEF}"/>
                  </a:ext>
                </a:extLst>
              </p:cNvPr>
              <p:cNvCxnSpPr/>
              <p:nvPr/>
            </p:nvCxnSpPr>
            <p:spPr>
              <a:xfrm>
                <a:off x="3338285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3D04815C-2015-4C37-A7CD-4468C2C6E9CB}"/>
                  </a:ext>
                </a:extLst>
              </p:cNvPr>
              <p:cNvCxnSpPr/>
              <p:nvPr/>
            </p:nvCxnSpPr>
            <p:spPr>
              <a:xfrm>
                <a:off x="3730171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0F1C51F3-7D37-4BC3-BA22-4DBDC624B42A}"/>
                  </a:ext>
                </a:extLst>
              </p:cNvPr>
              <p:cNvCxnSpPr/>
              <p:nvPr/>
            </p:nvCxnSpPr>
            <p:spPr>
              <a:xfrm>
                <a:off x="4136571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69E15302-EFFE-4159-B254-FED1561AE4ED}"/>
                  </a:ext>
                </a:extLst>
              </p:cNvPr>
              <p:cNvCxnSpPr/>
              <p:nvPr/>
            </p:nvCxnSpPr>
            <p:spPr>
              <a:xfrm>
                <a:off x="4571999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6119F7E2-F7E9-4314-8383-4D1B70782549}"/>
                  </a:ext>
                </a:extLst>
              </p:cNvPr>
              <p:cNvCxnSpPr/>
              <p:nvPr/>
            </p:nvCxnSpPr>
            <p:spPr>
              <a:xfrm>
                <a:off x="50074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1644DBE-8D9E-479E-B01C-48FB28CD3F1D}"/>
                  </a:ext>
                </a:extLst>
              </p:cNvPr>
              <p:cNvCxnSpPr/>
              <p:nvPr/>
            </p:nvCxnSpPr>
            <p:spPr>
              <a:xfrm>
                <a:off x="54428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D1A8EF0-204B-49D0-A658-5890877534D3}"/>
                  </a:ext>
                </a:extLst>
              </p:cNvPr>
              <p:cNvCxnSpPr/>
              <p:nvPr/>
            </p:nvCxnSpPr>
            <p:spPr>
              <a:xfrm>
                <a:off x="58492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E6DF28B6-B3A6-4912-9781-416B21AC1E50}"/>
                  </a:ext>
                </a:extLst>
              </p:cNvPr>
              <p:cNvCxnSpPr/>
              <p:nvPr/>
            </p:nvCxnSpPr>
            <p:spPr>
              <a:xfrm>
                <a:off x="6284684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AD014B0B-9788-41B6-87EC-A5DCDA6EAFA0}"/>
                  </a:ext>
                </a:extLst>
              </p:cNvPr>
              <p:cNvCxnSpPr/>
              <p:nvPr/>
            </p:nvCxnSpPr>
            <p:spPr>
              <a:xfrm>
                <a:off x="6720113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0" name="Rounded Rectangle 1">
            <a:extLst>
              <a:ext uri="{FF2B5EF4-FFF2-40B4-BE49-F238E27FC236}">
                <a16:creationId xmlns:a16="http://schemas.microsoft.com/office/drawing/2014/main" id="{ED15A32C-284F-43E0-A1EB-DEA03D512254}"/>
              </a:ext>
            </a:extLst>
          </p:cNvPr>
          <p:cNvSpPr/>
          <p:nvPr/>
        </p:nvSpPr>
        <p:spPr>
          <a:xfrm>
            <a:off x="435567" y="321083"/>
            <a:ext cx="11452370" cy="6219821"/>
          </a:xfrm>
          <a:prstGeom prst="roundRect">
            <a:avLst>
              <a:gd name="adj" fmla="val 7547"/>
            </a:avLst>
          </a:prstGeom>
          <a:solidFill>
            <a:srgbClr val="6B422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5" name="Freeform: Shape 234">
            <a:extLst>
              <a:ext uri="{FF2B5EF4-FFF2-40B4-BE49-F238E27FC236}">
                <a16:creationId xmlns:a16="http://schemas.microsoft.com/office/drawing/2014/main" id="{0F7BA3FC-4D21-4129-8AF2-E4DA19D46D25}"/>
              </a:ext>
            </a:extLst>
          </p:cNvPr>
          <p:cNvSpPr/>
          <p:nvPr/>
        </p:nvSpPr>
        <p:spPr>
          <a:xfrm>
            <a:off x="429309" y="319090"/>
            <a:ext cx="11534915" cy="6219821"/>
          </a:xfrm>
          <a:custGeom>
            <a:avLst/>
            <a:gdLst>
              <a:gd name="connsiteX0" fmla="*/ 470574 w 11563523"/>
              <a:gd name="connsiteY0" fmla="*/ 0 h 6235247"/>
              <a:gd name="connsiteX1" fmla="*/ 10664788 w 11563523"/>
              <a:gd name="connsiteY1" fmla="*/ 0 h 6235247"/>
              <a:gd name="connsiteX2" fmla="*/ 11135362 w 11563523"/>
              <a:gd name="connsiteY2" fmla="*/ 470574 h 6235247"/>
              <a:gd name="connsiteX3" fmla="*/ 11135362 w 11563523"/>
              <a:gd name="connsiteY3" fmla="*/ 5313075 h 6235247"/>
              <a:gd name="connsiteX4" fmla="*/ 11147925 w 11563523"/>
              <a:gd name="connsiteY4" fmla="*/ 5309175 h 6235247"/>
              <a:gd name="connsiteX5" fmla="*/ 11215856 w 11563523"/>
              <a:gd name="connsiteY5" fmla="*/ 5302327 h 6235247"/>
              <a:gd name="connsiteX6" fmla="*/ 11226453 w 11563523"/>
              <a:gd name="connsiteY6" fmla="*/ 5302327 h 6235247"/>
              <a:gd name="connsiteX7" fmla="*/ 11563523 w 11563523"/>
              <a:gd name="connsiteY7" fmla="*/ 5639397 h 6235247"/>
              <a:gd name="connsiteX8" fmla="*/ 11226453 w 11563523"/>
              <a:gd name="connsiteY8" fmla="*/ 5976467 h 6235247"/>
              <a:gd name="connsiteX9" fmla="*/ 11215856 w 11563523"/>
              <a:gd name="connsiteY9" fmla="*/ 5976467 h 6235247"/>
              <a:gd name="connsiteX10" fmla="*/ 11147925 w 11563523"/>
              <a:gd name="connsiteY10" fmla="*/ 5969619 h 6235247"/>
              <a:gd name="connsiteX11" fmla="*/ 11095410 w 11563523"/>
              <a:gd name="connsiteY11" fmla="*/ 5953318 h 6235247"/>
              <a:gd name="connsiteX12" fmla="*/ 11054995 w 11563523"/>
              <a:gd name="connsiteY12" fmla="*/ 6027776 h 6235247"/>
              <a:gd name="connsiteX13" fmla="*/ 10664788 w 11563523"/>
              <a:gd name="connsiteY13" fmla="*/ 6235247 h 6235247"/>
              <a:gd name="connsiteX14" fmla="*/ 470574 w 11563523"/>
              <a:gd name="connsiteY14" fmla="*/ 6235247 h 6235247"/>
              <a:gd name="connsiteX15" fmla="*/ 0 w 11563523"/>
              <a:gd name="connsiteY15" fmla="*/ 5764673 h 6235247"/>
              <a:gd name="connsiteX16" fmla="*/ 0 w 11563523"/>
              <a:gd name="connsiteY16" fmla="*/ 470574 h 6235247"/>
              <a:gd name="connsiteX17" fmla="*/ 470574 w 11563523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63523" h="6235247">
                <a:moveTo>
                  <a:pt x="470574" y="0"/>
                </a:moveTo>
                <a:lnTo>
                  <a:pt x="10664788" y="0"/>
                </a:lnTo>
                <a:cubicBezTo>
                  <a:pt x="10924679" y="0"/>
                  <a:pt x="11135362" y="210683"/>
                  <a:pt x="11135362" y="470574"/>
                </a:cubicBezTo>
                <a:lnTo>
                  <a:pt x="11135362" y="5313075"/>
                </a:lnTo>
                <a:lnTo>
                  <a:pt x="11147925" y="5309175"/>
                </a:lnTo>
                <a:cubicBezTo>
                  <a:pt x="11169867" y="5304685"/>
                  <a:pt x="11192586" y="5302327"/>
                  <a:pt x="11215856" y="5302327"/>
                </a:cubicBezTo>
                <a:lnTo>
                  <a:pt x="11226453" y="5302327"/>
                </a:lnTo>
                <a:cubicBezTo>
                  <a:pt x="11412612" y="5302327"/>
                  <a:pt x="11563523" y="5453238"/>
                  <a:pt x="11563523" y="5639397"/>
                </a:cubicBezTo>
                <a:cubicBezTo>
                  <a:pt x="11563523" y="5825556"/>
                  <a:pt x="11412612" y="5976467"/>
                  <a:pt x="11226453" y="5976467"/>
                </a:cubicBezTo>
                <a:lnTo>
                  <a:pt x="11215856" y="5976467"/>
                </a:lnTo>
                <a:cubicBezTo>
                  <a:pt x="11192586" y="5976467"/>
                  <a:pt x="11169867" y="5974109"/>
                  <a:pt x="11147925" y="5969619"/>
                </a:cubicBezTo>
                <a:lnTo>
                  <a:pt x="11095410" y="5953318"/>
                </a:lnTo>
                <a:lnTo>
                  <a:pt x="11054995" y="6027776"/>
                </a:lnTo>
                <a:cubicBezTo>
                  <a:pt x="10970430" y="6152949"/>
                  <a:pt x="10827220" y="6235247"/>
                  <a:pt x="10664788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rgbClr val="6B705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1" name="Freeform: Shape 230">
            <a:extLst>
              <a:ext uri="{FF2B5EF4-FFF2-40B4-BE49-F238E27FC236}">
                <a16:creationId xmlns:a16="http://schemas.microsoft.com/office/drawing/2014/main" id="{FDBB89D1-AF3F-40F6-9D55-84DD01271C8C}"/>
              </a:ext>
            </a:extLst>
          </p:cNvPr>
          <p:cNvSpPr/>
          <p:nvPr/>
        </p:nvSpPr>
        <p:spPr>
          <a:xfrm>
            <a:off x="458592" y="319090"/>
            <a:ext cx="11503989" cy="6219821"/>
          </a:xfrm>
          <a:custGeom>
            <a:avLst/>
            <a:gdLst>
              <a:gd name="connsiteX0" fmla="*/ 470574 w 11532520"/>
              <a:gd name="connsiteY0" fmla="*/ 0 h 6235247"/>
              <a:gd name="connsiteX1" fmla="*/ 10614904 w 11532520"/>
              <a:gd name="connsiteY1" fmla="*/ 0 h 6235247"/>
              <a:gd name="connsiteX2" fmla="*/ 11085478 w 11532520"/>
              <a:gd name="connsiteY2" fmla="*/ 470574 h 6235247"/>
              <a:gd name="connsiteX3" fmla="*/ 11085478 w 11532520"/>
              <a:gd name="connsiteY3" fmla="*/ 556491 h 6235247"/>
              <a:gd name="connsiteX4" fmla="*/ 11116921 w 11532520"/>
              <a:gd name="connsiteY4" fmla="*/ 546730 h 6235247"/>
              <a:gd name="connsiteX5" fmla="*/ 11184853 w 11532520"/>
              <a:gd name="connsiteY5" fmla="*/ 539882 h 6235247"/>
              <a:gd name="connsiteX6" fmla="*/ 11195450 w 11532520"/>
              <a:gd name="connsiteY6" fmla="*/ 539882 h 6235247"/>
              <a:gd name="connsiteX7" fmla="*/ 11532520 w 11532520"/>
              <a:gd name="connsiteY7" fmla="*/ 876952 h 6235247"/>
              <a:gd name="connsiteX8" fmla="*/ 11195450 w 11532520"/>
              <a:gd name="connsiteY8" fmla="*/ 1214022 h 6235247"/>
              <a:gd name="connsiteX9" fmla="*/ 11184853 w 11532520"/>
              <a:gd name="connsiteY9" fmla="*/ 1214022 h 6235247"/>
              <a:gd name="connsiteX10" fmla="*/ 11116921 w 11532520"/>
              <a:gd name="connsiteY10" fmla="*/ 1207174 h 6235247"/>
              <a:gd name="connsiteX11" fmla="*/ 11085478 w 11532520"/>
              <a:gd name="connsiteY11" fmla="*/ 1197414 h 6235247"/>
              <a:gd name="connsiteX12" fmla="*/ 11085478 w 11532520"/>
              <a:gd name="connsiteY12" fmla="*/ 5764673 h 6235247"/>
              <a:gd name="connsiteX13" fmla="*/ 10614904 w 11532520"/>
              <a:gd name="connsiteY13" fmla="*/ 6235247 h 6235247"/>
              <a:gd name="connsiteX14" fmla="*/ 470574 w 11532520"/>
              <a:gd name="connsiteY14" fmla="*/ 6235247 h 6235247"/>
              <a:gd name="connsiteX15" fmla="*/ 0 w 11532520"/>
              <a:gd name="connsiteY15" fmla="*/ 5764673 h 6235247"/>
              <a:gd name="connsiteX16" fmla="*/ 0 w 11532520"/>
              <a:gd name="connsiteY16" fmla="*/ 470574 h 6235247"/>
              <a:gd name="connsiteX17" fmla="*/ 470574 w 11532520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32520" h="6235247">
                <a:moveTo>
                  <a:pt x="470574" y="0"/>
                </a:moveTo>
                <a:lnTo>
                  <a:pt x="10614904" y="0"/>
                </a:lnTo>
                <a:cubicBezTo>
                  <a:pt x="10874795" y="0"/>
                  <a:pt x="11085478" y="210683"/>
                  <a:pt x="11085478" y="470574"/>
                </a:cubicBezTo>
                <a:lnTo>
                  <a:pt x="11085478" y="556491"/>
                </a:lnTo>
                <a:lnTo>
                  <a:pt x="11116921" y="546730"/>
                </a:lnTo>
                <a:cubicBezTo>
                  <a:pt x="11138864" y="542240"/>
                  <a:pt x="11161583" y="539882"/>
                  <a:pt x="11184853" y="539882"/>
                </a:cubicBezTo>
                <a:lnTo>
                  <a:pt x="11195450" y="539882"/>
                </a:lnTo>
                <a:cubicBezTo>
                  <a:pt x="11381609" y="539882"/>
                  <a:pt x="11532520" y="690793"/>
                  <a:pt x="11532520" y="876952"/>
                </a:cubicBezTo>
                <a:cubicBezTo>
                  <a:pt x="11532520" y="1063111"/>
                  <a:pt x="11381609" y="1214022"/>
                  <a:pt x="11195450" y="1214022"/>
                </a:cubicBezTo>
                <a:lnTo>
                  <a:pt x="11184853" y="1214022"/>
                </a:lnTo>
                <a:cubicBezTo>
                  <a:pt x="11161583" y="1214022"/>
                  <a:pt x="11138864" y="1211664"/>
                  <a:pt x="11116921" y="1207174"/>
                </a:cubicBezTo>
                <a:lnTo>
                  <a:pt x="11085478" y="1197414"/>
                </a:lnTo>
                <a:lnTo>
                  <a:pt x="11085478" y="5764673"/>
                </a:lnTo>
                <a:cubicBezTo>
                  <a:pt x="11085478" y="6024564"/>
                  <a:pt x="10874795" y="6235247"/>
                  <a:pt x="10614904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rgbClr val="DDBEA9"/>
          </a:solidFill>
          <a:ln>
            <a:noFill/>
          </a:ln>
          <a:effectLst>
            <a:outerShdw blurRad="1397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9" name="Freeform: Shape 238">
            <a:extLst>
              <a:ext uri="{FF2B5EF4-FFF2-40B4-BE49-F238E27FC236}">
                <a16:creationId xmlns:a16="http://schemas.microsoft.com/office/drawing/2014/main" id="{90F0FF0A-C4BD-4BFD-B192-39C0035029BD}"/>
              </a:ext>
            </a:extLst>
          </p:cNvPr>
          <p:cNvSpPr/>
          <p:nvPr/>
        </p:nvSpPr>
        <p:spPr>
          <a:xfrm>
            <a:off x="415488" y="319090"/>
            <a:ext cx="11534915" cy="6219821"/>
          </a:xfrm>
          <a:custGeom>
            <a:avLst/>
            <a:gdLst>
              <a:gd name="connsiteX0" fmla="*/ 470574 w 11563523"/>
              <a:gd name="connsiteY0" fmla="*/ 0 h 6235247"/>
              <a:gd name="connsiteX1" fmla="*/ 10664788 w 11563523"/>
              <a:gd name="connsiteY1" fmla="*/ 0 h 6235247"/>
              <a:gd name="connsiteX2" fmla="*/ 11135362 w 11563523"/>
              <a:gd name="connsiteY2" fmla="*/ 470574 h 6235247"/>
              <a:gd name="connsiteX3" fmla="*/ 11135362 w 11563523"/>
              <a:gd name="connsiteY3" fmla="*/ 2201019 h 6235247"/>
              <a:gd name="connsiteX4" fmla="*/ 11147925 w 11563523"/>
              <a:gd name="connsiteY4" fmla="*/ 2197119 h 6235247"/>
              <a:gd name="connsiteX5" fmla="*/ 11215856 w 11563523"/>
              <a:gd name="connsiteY5" fmla="*/ 2190271 h 6235247"/>
              <a:gd name="connsiteX6" fmla="*/ 11226453 w 11563523"/>
              <a:gd name="connsiteY6" fmla="*/ 2190271 h 6235247"/>
              <a:gd name="connsiteX7" fmla="*/ 11563523 w 11563523"/>
              <a:gd name="connsiteY7" fmla="*/ 2527341 h 6235247"/>
              <a:gd name="connsiteX8" fmla="*/ 11226453 w 11563523"/>
              <a:gd name="connsiteY8" fmla="*/ 2864411 h 6235247"/>
              <a:gd name="connsiteX9" fmla="*/ 11215856 w 11563523"/>
              <a:gd name="connsiteY9" fmla="*/ 2864411 h 6235247"/>
              <a:gd name="connsiteX10" fmla="*/ 11147925 w 11563523"/>
              <a:gd name="connsiteY10" fmla="*/ 2857563 h 6235247"/>
              <a:gd name="connsiteX11" fmla="*/ 11135362 w 11563523"/>
              <a:gd name="connsiteY11" fmla="*/ 2853664 h 6235247"/>
              <a:gd name="connsiteX12" fmla="*/ 11135362 w 11563523"/>
              <a:gd name="connsiteY12" fmla="*/ 5764673 h 6235247"/>
              <a:gd name="connsiteX13" fmla="*/ 10664788 w 11563523"/>
              <a:gd name="connsiteY13" fmla="*/ 6235247 h 6235247"/>
              <a:gd name="connsiteX14" fmla="*/ 470574 w 11563523"/>
              <a:gd name="connsiteY14" fmla="*/ 6235247 h 6235247"/>
              <a:gd name="connsiteX15" fmla="*/ 0 w 11563523"/>
              <a:gd name="connsiteY15" fmla="*/ 5764673 h 6235247"/>
              <a:gd name="connsiteX16" fmla="*/ 0 w 11563523"/>
              <a:gd name="connsiteY16" fmla="*/ 470574 h 6235247"/>
              <a:gd name="connsiteX17" fmla="*/ 470574 w 11563523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63523" h="6235247">
                <a:moveTo>
                  <a:pt x="470574" y="0"/>
                </a:moveTo>
                <a:lnTo>
                  <a:pt x="10664788" y="0"/>
                </a:lnTo>
                <a:cubicBezTo>
                  <a:pt x="10924679" y="0"/>
                  <a:pt x="11135362" y="210683"/>
                  <a:pt x="11135362" y="470574"/>
                </a:cubicBezTo>
                <a:lnTo>
                  <a:pt x="11135362" y="2201019"/>
                </a:lnTo>
                <a:lnTo>
                  <a:pt x="11147925" y="2197119"/>
                </a:lnTo>
                <a:cubicBezTo>
                  <a:pt x="11169867" y="2192629"/>
                  <a:pt x="11192586" y="2190271"/>
                  <a:pt x="11215856" y="2190271"/>
                </a:cubicBezTo>
                <a:lnTo>
                  <a:pt x="11226453" y="2190271"/>
                </a:lnTo>
                <a:cubicBezTo>
                  <a:pt x="11412612" y="2190271"/>
                  <a:pt x="11563523" y="2341182"/>
                  <a:pt x="11563523" y="2527341"/>
                </a:cubicBezTo>
                <a:cubicBezTo>
                  <a:pt x="11563523" y="2713500"/>
                  <a:pt x="11412612" y="2864411"/>
                  <a:pt x="11226453" y="2864411"/>
                </a:cubicBezTo>
                <a:lnTo>
                  <a:pt x="11215856" y="2864411"/>
                </a:lnTo>
                <a:cubicBezTo>
                  <a:pt x="11192586" y="2864411"/>
                  <a:pt x="11169867" y="2862053"/>
                  <a:pt x="11147925" y="2857563"/>
                </a:cubicBezTo>
                <a:lnTo>
                  <a:pt x="11135362" y="2853664"/>
                </a:lnTo>
                <a:lnTo>
                  <a:pt x="11135362" y="5764673"/>
                </a:lnTo>
                <a:cubicBezTo>
                  <a:pt x="11135362" y="6024564"/>
                  <a:pt x="10924679" y="6235247"/>
                  <a:pt x="10664788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rgbClr val="CCD5AE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0" name="Freeform: Shape 239">
            <a:extLst>
              <a:ext uri="{FF2B5EF4-FFF2-40B4-BE49-F238E27FC236}">
                <a16:creationId xmlns:a16="http://schemas.microsoft.com/office/drawing/2014/main" id="{0C148DFF-E3A7-4111-A65B-6FEED5F18A64}"/>
              </a:ext>
            </a:extLst>
          </p:cNvPr>
          <p:cNvSpPr/>
          <p:nvPr/>
        </p:nvSpPr>
        <p:spPr>
          <a:xfrm>
            <a:off x="415954" y="319090"/>
            <a:ext cx="11533984" cy="6219821"/>
          </a:xfrm>
          <a:custGeom>
            <a:avLst/>
            <a:gdLst>
              <a:gd name="connsiteX0" fmla="*/ 470574 w 11562589"/>
              <a:gd name="connsiteY0" fmla="*/ 0 h 6235247"/>
              <a:gd name="connsiteX1" fmla="*/ 10664788 w 11562589"/>
              <a:gd name="connsiteY1" fmla="*/ 0 h 6235247"/>
              <a:gd name="connsiteX2" fmla="*/ 11135362 w 11562589"/>
              <a:gd name="connsiteY2" fmla="*/ 470574 h 6235247"/>
              <a:gd name="connsiteX3" fmla="*/ 11135362 w 11562589"/>
              <a:gd name="connsiteY3" fmla="*/ 1404782 h 6235247"/>
              <a:gd name="connsiteX4" fmla="*/ 11146990 w 11562589"/>
              <a:gd name="connsiteY4" fmla="*/ 1401172 h 6235247"/>
              <a:gd name="connsiteX5" fmla="*/ 11214922 w 11562589"/>
              <a:gd name="connsiteY5" fmla="*/ 1394324 h 6235247"/>
              <a:gd name="connsiteX6" fmla="*/ 11225519 w 11562589"/>
              <a:gd name="connsiteY6" fmla="*/ 1394324 h 6235247"/>
              <a:gd name="connsiteX7" fmla="*/ 11562589 w 11562589"/>
              <a:gd name="connsiteY7" fmla="*/ 1731394 h 6235247"/>
              <a:gd name="connsiteX8" fmla="*/ 11225519 w 11562589"/>
              <a:gd name="connsiteY8" fmla="*/ 2068464 h 6235247"/>
              <a:gd name="connsiteX9" fmla="*/ 11214922 w 11562589"/>
              <a:gd name="connsiteY9" fmla="*/ 2068464 h 6235247"/>
              <a:gd name="connsiteX10" fmla="*/ 11146990 w 11562589"/>
              <a:gd name="connsiteY10" fmla="*/ 2061616 h 6235247"/>
              <a:gd name="connsiteX11" fmla="*/ 11135362 w 11562589"/>
              <a:gd name="connsiteY11" fmla="*/ 2058007 h 6235247"/>
              <a:gd name="connsiteX12" fmla="*/ 11135362 w 11562589"/>
              <a:gd name="connsiteY12" fmla="*/ 5764673 h 6235247"/>
              <a:gd name="connsiteX13" fmla="*/ 10664788 w 11562589"/>
              <a:gd name="connsiteY13" fmla="*/ 6235247 h 6235247"/>
              <a:gd name="connsiteX14" fmla="*/ 470574 w 11562589"/>
              <a:gd name="connsiteY14" fmla="*/ 6235247 h 6235247"/>
              <a:gd name="connsiteX15" fmla="*/ 0 w 11562589"/>
              <a:gd name="connsiteY15" fmla="*/ 5764673 h 6235247"/>
              <a:gd name="connsiteX16" fmla="*/ 0 w 11562589"/>
              <a:gd name="connsiteY16" fmla="*/ 470574 h 6235247"/>
              <a:gd name="connsiteX17" fmla="*/ 470574 w 11562589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62589" h="6235247">
                <a:moveTo>
                  <a:pt x="470574" y="0"/>
                </a:moveTo>
                <a:lnTo>
                  <a:pt x="10664788" y="0"/>
                </a:lnTo>
                <a:cubicBezTo>
                  <a:pt x="10924679" y="0"/>
                  <a:pt x="11135362" y="210683"/>
                  <a:pt x="11135362" y="470574"/>
                </a:cubicBezTo>
                <a:lnTo>
                  <a:pt x="11135362" y="1404782"/>
                </a:lnTo>
                <a:lnTo>
                  <a:pt x="11146990" y="1401172"/>
                </a:lnTo>
                <a:cubicBezTo>
                  <a:pt x="11168933" y="1396682"/>
                  <a:pt x="11191652" y="1394324"/>
                  <a:pt x="11214922" y="1394324"/>
                </a:cubicBezTo>
                <a:lnTo>
                  <a:pt x="11225519" y="1394324"/>
                </a:lnTo>
                <a:cubicBezTo>
                  <a:pt x="11411678" y="1394324"/>
                  <a:pt x="11562589" y="1545235"/>
                  <a:pt x="11562589" y="1731394"/>
                </a:cubicBezTo>
                <a:cubicBezTo>
                  <a:pt x="11562589" y="1917553"/>
                  <a:pt x="11411678" y="2068464"/>
                  <a:pt x="11225519" y="2068464"/>
                </a:cubicBezTo>
                <a:lnTo>
                  <a:pt x="11214922" y="2068464"/>
                </a:lnTo>
                <a:cubicBezTo>
                  <a:pt x="11191652" y="2068464"/>
                  <a:pt x="11168933" y="2066106"/>
                  <a:pt x="11146990" y="2061616"/>
                </a:cubicBezTo>
                <a:lnTo>
                  <a:pt x="11135362" y="2058007"/>
                </a:lnTo>
                <a:lnTo>
                  <a:pt x="11135362" y="5764673"/>
                </a:lnTo>
                <a:cubicBezTo>
                  <a:pt x="11135362" y="6024564"/>
                  <a:pt x="10924679" y="6235247"/>
                  <a:pt x="10664788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rgbClr val="FEFAE0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8" name="Freeform: Shape 237">
            <a:extLst>
              <a:ext uri="{FF2B5EF4-FFF2-40B4-BE49-F238E27FC236}">
                <a16:creationId xmlns:a16="http://schemas.microsoft.com/office/drawing/2014/main" id="{DB2A80C7-4194-4E7F-8898-E22C9A600999}"/>
              </a:ext>
            </a:extLst>
          </p:cNvPr>
          <p:cNvSpPr/>
          <p:nvPr/>
        </p:nvSpPr>
        <p:spPr>
          <a:xfrm>
            <a:off x="415488" y="319090"/>
            <a:ext cx="11534915" cy="6219821"/>
          </a:xfrm>
          <a:custGeom>
            <a:avLst/>
            <a:gdLst>
              <a:gd name="connsiteX0" fmla="*/ 470574 w 11563523"/>
              <a:gd name="connsiteY0" fmla="*/ 0 h 6235247"/>
              <a:gd name="connsiteX1" fmla="*/ 10664788 w 11563523"/>
              <a:gd name="connsiteY1" fmla="*/ 0 h 6235247"/>
              <a:gd name="connsiteX2" fmla="*/ 11135362 w 11563523"/>
              <a:gd name="connsiteY2" fmla="*/ 470574 h 6235247"/>
              <a:gd name="connsiteX3" fmla="*/ 11135362 w 11563523"/>
              <a:gd name="connsiteY3" fmla="*/ 2960517 h 6235247"/>
              <a:gd name="connsiteX4" fmla="*/ 11147924 w 11563523"/>
              <a:gd name="connsiteY4" fmla="*/ 2956617 h 6235247"/>
              <a:gd name="connsiteX5" fmla="*/ 11215856 w 11563523"/>
              <a:gd name="connsiteY5" fmla="*/ 2949769 h 6235247"/>
              <a:gd name="connsiteX6" fmla="*/ 11226453 w 11563523"/>
              <a:gd name="connsiteY6" fmla="*/ 2949769 h 6235247"/>
              <a:gd name="connsiteX7" fmla="*/ 11563523 w 11563523"/>
              <a:gd name="connsiteY7" fmla="*/ 3286839 h 6235247"/>
              <a:gd name="connsiteX8" fmla="*/ 11226453 w 11563523"/>
              <a:gd name="connsiteY8" fmla="*/ 3623909 h 6235247"/>
              <a:gd name="connsiteX9" fmla="*/ 11215856 w 11563523"/>
              <a:gd name="connsiteY9" fmla="*/ 3623909 h 6235247"/>
              <a:gd name="connsiteX10" fmla="*/ 11147924 w 11563523"/>
              <a:gd name="connsiteY10" fmla="*/ 3617061 h 6235247"/>
              <a:gd name="connsiteX11" fmla="*/ 11135362 w 11563523"/>
              <a:gd name="connsiteY11" fmla="*/ 3613162 h 6235247"/>
              <a:gd name="connsiteX12" fmla="*/ 11135362 w 11563523"/>
              <a:gd name="connsiteY12" fmla="*/ 5764673 h 6235247"/>
              <a:gd name="connsiteX13" fmla="*/ 10664788 w 11563523"/>
              <a:gd name="connsiteY13" fmla="*/ 6235247 h 6235247"/>
              <a:gd name="connsiteX14" fmla="*/ 470574 w 11563523"/>
              <a:gd name="connsiteY14" fmla="*/ 6235247 h 6235247"/>
              <a:gd name="connsiteX15" fmla="*/ 0 w 11563523"/>
              <a:gd name="connsiteY15" fmla="*/ 5764673 h 6235247"/>
              <a:gd name="connsiteX16" fmla="*/ 0 w 11563523"/>
              <a:gd name="connsiteY16" fmla="*/ 470574 h 6235247"/>
              <a:gd name="connsiteX17" fmla="*/ 470574 w 11563523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63523" h="6235247">
                <a:moveTo>
                  <a:pt x="470574" y="0"/>
                </a:moveTo>
                <a:lnTo>
                  <a:pt x="10664788" y="0"/>
                </a:lnTo>
                <a:cubicBezTo>
                  <a:pt x="10924679" y="0"/>
                  <a:pt x="11135362" y="210683"/>
                  <a:pt x="11135362" y="470574"/>
                </a:cubicBezTo>
                <a:lnTo>
                  <a:pt x="11135362" y="2960517"/>
                </a:lnTo>
                <a:lnTo>
                  <a:pt x="11147924" y="2956617"/>
                </a:lnTo>
                <a:cubicBezTo>
                  <a:pt x="11169867" y="2952127"/>
                  <a:pt x="11192586" y="2949769"/>
                  <a:pt x="11215856" y="2949769"/>
                </a:cubicBezTo>
                <a:lnTo>
                  <a:pt x="11226453" y="2949769"/>
                </a:lnTo>
                <a:cubicBezTo>
                  <a:pt x="11412612" y="2949769"/>
                  <a:pt x="11563523" y="3100680"/>
                  <a:pt x="11563523" y="3286839"/>
                </a:cubicBezTo>
                <a:cubicBezTo>
                  <a:pt x="11563523" y="3472998"/>
                  <a:pt x="11412612" y="3623909"/>
                  <a:pt x="11226453" y="3623909"/>
                </a:cubicBezTo>
                <a:lnTo>
                  <a:pt x="11215856" y="3623909"/>
                </a:lnTo>
                <a:cubicBezTo>
                  <a:pt x="11192586" y="3623909"/>
                  <a:pt x="11169867" y="3621551"/>
                  <a:pt x="11147924" y="3617061"/>
                </a:cubicBezTo>
                <a:lnTo>
                  <a:pt x="11135362" y="3613162"/>
                </a:lnTo>
                <a:lnTo>
                  <a:pt x="11135362" y="5764673"/>
                </a:lnTo>
                <a:cubicBezTo>
                  <a:pt x="11135362" y="6024564"/>
                  <a:pt x="10924679" y="6235247"/>
                  <a:pt x="10664788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rgbClr val="B7B7A4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CF8DE"/>
              </a:solidFill>
            </a:endParaRPr>
          </a:p>
        </p:txBody>
      </p:sp>
      <p:sp>
        <p:nvSpPr>
          <p:cNvPr id="237" name="Freeform: Shape 236">
            <a:extLst>
              <a:ext uri="{FF2B5EF4-FFF2-40B4-BE49-F238E27FC236}">
                <a16:creationId xmlns:a16="http://schemas.microsoft.com/office/drawing/2014/main" id="{0D432F6B-0B7A-4ADA-8EB7-D05F5A9999EC}"/>
              </a:ext>
            </a:extLst>
          </p:cNvPr>
          <p:cNvSpPr/>
          <p:nvPr/>
        </p:nvSpPr>
        <p:spPr>
          <a:xfrm>
            <a:off x="415488" y="319090"/>
            <a:ext cx="11534915" cy="6219821"/>
          </a:xfrm>
          <a:custGeom>
            <a:avLst/>
            <a:gdLst>
              <a:gd name="connsiteX0" fmla="*/ 470574 w 11563523"/>
              <a:gd name="connsiteY0" fmla="*/ 0 h 6235247"/>
              <a:gd name="connsiteX1" fmla="*/ 10664788 w 11563523"/>
              <a:gd name="connsiteY1" fmla="*/ 0 h 6235247"/>
              <a:gd name="connsiteX2" fmla="*/ 11135362 w 11563523"/>
              <a:gd name="connsiteY2" fmla="*/ 470574 h 6235247"/>
              <a:gd name="connsiteX3" fmla="*/ 11135362 w 11563523"/>
              <a:gd name="connsiteY3" fmla="*/ 3732342 h 6235247"/>
              <a:gd name="connsiteX4" fmla="*/ 11147924 w 11563523"/>
              <a:gd name="connsiteY4" fmla="*/ 3728442 h 6235247"/>
              <a:gd name="connsiteX5" fmla="*/ 11215856 w 11563523"/>
              <a:gd name="connsiteY5" fmla="*/ 3721594 h 6235247"/>
              <a:gd name="connsiteX6" fmla="*/ 11226453 w 11563523"/>
              <a:gd name="connsiteY6" fmla="*/ 3721594 h 6235247"/>
              <a:gd name="connsiteX7" fmla="*/ 11563523 w 11563523"/>
              <a:gd name="connsiteY7" fmla="*/ 4058664 h 6235247"/>
              <a:gd name="connsiteX8" fmla="*/ 11226453 w 11563523"/>
              <a:gd name="connsiteY8" fmla="*/ 4395734 h 6235247"/>
              <a:gd name="connsiteX9" fmla="*/ 11215856 w 11563523"/>
              <a:gd name="connsiteY9" fmla="*/ 4395734 h 6235247"/>
              <a:gd name="connsiteX10" fmla="*/ 11147924 w 11563523"/>
              <a:gd name="connsiteY10" fmla="*/ 4388886 h 6235247"/>
              <a:gd name="connsiteX11" fmla="*/ 11135362 w 11563523"/>
              <a:gd name="connsiteY11" fmla="*/ 4384987 h 6235247"/>
              <a:gd name="connsiteX12" fmla="*/ 11135362 w 11563523"/>
              <a:gd name="connsiteY12" fmla="*/ 5764673 h 6235247"/>
              <a:gd name="connsiteX13" fmla="*/ 10664788 w 11563523"/>
              <a:gd name="connsiteY13" fmla="*/ 6235247 h 6235247"/>
              <a:gd name="connsiteX14" fmla="*/ 470574 w 11563523"/>
              <a:gd name="connsiteY14" fmla="*/ 6235247 h 6235247"/>
              <a:gd name="connsiteX15" fmla="*/ 0 w 11563523"/>
              <a:gd name="connsiteY15" fmla="*/ 5764673 h 6235247"/>
              <a:gd name="connsiteX16" fmla="*/ 0 w 11563523"/>
              <a:gd name="connsiteY16" fmla="*/ 470574 h 6235247"/>
              <a:gd name="connsiteX17" fmla="*/ 470574 w 11563523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63523" h="6235247">
                <a:moveTo>
                  <a:pt x="470574" y="0"/>
                </a:moveTo>
                <a:lnTo>
                  <a:pt x="10664788" y="0"/>
                </a:lnTo>
                <a:cubicBezTo>
                  <a:pt x="10924679" y="0"/>
                  <a:pt x="11135362" y="210683"/>
                  <a:pt x="11135362" y="470574"/>
                </a:cubicBezTo>
                <a:lnTo>
                  <a:pt x="11135362" y="3732342"/>
                </a:lnTo>
                <a:lnTo>
                  <a:pt x="11147924" y="3728442"/>
                </a:lnTo>
                <a:cubicBezTo>
                  <a:pt x="11169867" y="3723952"/>
                  <a:pt x="11192586" y="3721594"/>
                  <a:pt x="11215856" y="3721594"/>
                </a:cubicBezTo>
                <a:lnTo>
                  <a:pt x="11226453" y="3721594"/>
                </a:lnTo>
                <a:cubicBezTo>
                  <a:pt x="11412612" y="3721594"/>
                  <a:pt x="11563523" y="3872505"/>
                  <a:pt x="11563523" y="4058664"/>
                </a:cubicBezTo>
                <a:cubicBezTo>
                  <a:pt x="11563523" y="4244823"/>
                  <a:pt x="11412612" y="4395734"/>
                  <a:pt x="11226453" y="4395734"/>
                </a:cubicBezTo>
                <a:lnTo>
                  <a:pt x="11215856" y="4395734"/>
                </a:lnTo>
                <a:cubicBezTo>
                  <a:pt x="11192586" y="4395734"/>
                  <a:pt x="11169867" y="4393376"/>
                  <a:pt x="11147924" y="4388886"/>
                </a:cubicBezTo>
                <a:lnTo>
                  <a:pt x="11135362" y="4384987"/>
                </a:lnTo>
                <a:lnTo>
                  <a:pt x="11135362" y="5764673"/>
                </a:lnTo>
                <a:cubicBezTo>
                  <a:pt x="11135362" y="6024564"/>
                  <a:pt x="10924679" y="6235247"/>
                  <a:pt x="10664788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rgbClr val="A5A58D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6" name="Freeform: Shape 235">
            <a:extLst>
              <a:ext uri="{FF2B5EF4-FFF2-40B4-BE49-F238E27FC236}">
                <a16:creationId xmlns:a16="http://schemas.microsoft.com/office/drawing/2014/main" id="{830CB7C3-E54D-4FC9-A967-E2BD6657E7C8}"/>
              </a:ext>
            </a:extLst>
          </p:cNvPr>
          <p:cNvSpPr/>
          <p:nvPr/>
        </p:nvSpPr>
        <p:spPr>
          <a:xfrm>
            <a:off x="429309" y="319090"/>
            <a:ext cx="11534915" cy="6219821"/>
          </a:xfrm>
          <a:custGeom>
            <a:avLst/>
            <a:gdLst>
              <a:gd name="connsiteX0" fmla="*/ 470574 w 11563523"/>
              <a:gd name="connsiteY0" fmla="*/ 0 h 6235247"/>
              <a:gd name="connsiteX1" fmla="*/ 10664788 w 11563523"/>
              <a:gd name="connsiteY1" fmla="*/ 0 h 6235247"/>
              <a:gd name="connsiteX2" fmla="*/ 11135362 w 11563523"/>
              <a:gd name="connsiteY2" fmla="*/ 470574 h 6235247"/>
              <a:gd name="connsiteX3" fmla="*/ 11135362 w 11563523"/>
              <a:gd name="connsiteY3" fmla="*/ 4516657 h 6235247"/>
              <a:gd name="connsiteX4" fmla="*/ 11147925 w 11563523"/>
              <a:gd name="connsiteY4" fmla="*/ 4512757 h 6235247"/>
              <a:gd name="connsiteX5" fmla="*/ 11215856 w 11563523"/>
              <a:gd name="connsiteY5" fmla="*/ 4505909 h 6235247"/>
              <a:gd name="connsiteX6" fmla="*/ 11226453 w 11563523"/>
              <a:gd name="connsiteY6" fmla="*/ 4505909 h 6235247"/>
              <a:gd name="connsiteX7" fmla="*/ 11563523 w 11563523"/>
              <a:gd name="connsiteY7" fmla="*/ 4842979 h 6235247"/>
              <a:gd name="connsiteX8" fmla="*/ 11226453 w 11563523"/>
              <a:gd name="connsiteY8" fmla="*/ 5180049 h 6235247"/>
              <a:gd name="connsiteX9" fmla="*/ 11215856 w 11563523"/>
              <a:gd name="connsiteY9" fmla="*/ 5180049 h 6235247"/>
              <a:gd name="connsiteX10" fmla="*/ 11147925 w 11563523"/>
              <a:gd name="connsiteY10" fmla="*/ 5173201 h 6235247"/>
              <a:gd name="connsiteX11" fmla="*/ 11135362 w 11563523"/>
              <a:gd name="connsiteY11" fmla="*/ 5169302 h 6235247"/>
              <a:gd name="connsiteX12" fmla="*/ 11135362 w 11563523"/>
              <a:gd name="connsiteY12" fmla="*/ 5764673 h 6235247"/>
              <a:gd name="connsiteX13" fmla="*/ 10664788 w 11563523"/>
              <a:gd name="connsiteY13" fmla="*/ 6235247 h 6235247"/>
              <a:gd name="connsiteX14" fmla="*/ 470574 w 11563523"/>
              <a:gd name="connsiteY14" fmla="*/ 6235247 h 6235247"/>
              <a:gd name="connsiteX15" fmla="*/ 0 w 11563523"/>
              <a:gd name="connsiteY15" fmla="*/ 5764673 h 6235247"/>
              <a:gd name="connsiteX16" fmla="*/ 0 w 11563523"/>
              <a:gd name="connsiteY16" fmla="*/ 470574 h 6235247"/>
              <a:gd name="connsiteX17" fmla="*/ 470574 w 11563523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63523" h="6235247">
                <a:moveTo>
                  <a:pt x="470574" y="0"/>
                </a:moveTo>
                <a:lnTo>
                  <a:pt x="10664788" y="0"/>
                </a:lnTo>
                <a:cubicBezTo>
                  <a:pt x="10924679" y="0"/>
                  <a:pt x="11135362" y="210683"/>
                  <a:pt x="11135362" y="470574"/>
                </a:cubicBezTo>
                <a:lnTo>
                  <a:pt x="11135362" y="4516657"/>
                </a:lnTo>
                <a:lnTo>
                  <a:pt x="11147925" y="4512757"/>
                </a:lnTo>
                <a:cubicBezTo>
                  <a:pt x="11169867" y="4508267"/>
                  <a:pt x="11192586" y="4505909"/>
                  <a:pt x="11215856" y="4505909"/>
                </a:cubicBezTo>
                <a:lnTo>
                  <a:pt x="11226453" y="4505909"/>
                </a:lnTo>
                <a:cubicBezTo>
                  <a:pt x="11412612" y="4505909"/>
                  <a:pt x="11563523" y="4656820"/>
                  <a:pt x="11563523" y="4842979"/>
                </a:cubicBezTo>
                <a:cubicBezTo>
                  <a:pt x="11563523" y="5029138"/>
                  <a:pt x="11412612" y="5180049"/>
                  <a:pt x="11226453" y="5180049"/>
                </a:cubicBezTo>
                <a:lnTo>
                  <a:pt x="11215856" y="5180049"/>
                </a:lnTo>
                <a:cubicBezTo>
                  <a:pt x="11192586" y="5180049"/>
                  <a:pt x="11169867" y="5177691"/>
                  <a:pt x="11147925" y="5173201"/>
                </a:cubicBezTo>
                <a:lnTo>
                  <a:pt x="11135362" y="5169302"/>
                </a:lnTo>
                <a:lnTo>
                  <a:pt x="11135362" y="5764673"/>
                </a:lnTo>
                <a:cubicBezTo>
                  <a:pt x="11135362" y="6024564"/>
                  <a:pt x="10924679" y="6235247"/>
                  <a:pt x="10664788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rgbClr val="606C38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9AA538F5-6C16-401A-ADF3-FB9AB8FF5817}"/>
              </a:ext>
            </a:extLst>
          </p:cNvPr>
          <p:cNvGrpSpPr/>
          <p:nvPr/>
        </p:nvGrpSpPr>
        <p:grpSpPr>
          <a:xfrm>
            <a:off x="126860" y="698454"/>
            <a:ext cx="738417" cy="5374741"/>
            <a:chOff x="127175" y="691681"/>
            <a:chExt cx="740248" cy="5388071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D988CD13-CC28-4DF2-8285-E8E89C98FA87}"/>
                </a:ext>
              </a:extLst>
            </p:cNvPr>
            <p:cNvGrpSpPr/>
            <p:nvPr/>
          </p:nvGrpSpPr>
          <p:grpSpPr>
            <a:xfrm>
              <a:off x="619993" y="821063"/>
              <a:ext cx="247430" cy="5048114"/>
              <a:chOff x="575576" y="735556"/>
              <a:chExt cx="180000" cy="3672388"/>
            </a:xfrm>
          </p:grpSpPr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CA719A15-E846-4E5C-BCD4-B9950178183B}"/>
                  </a:ext>
                </a:extLst>
              </p:cNvPr>
              <p:cNvSpPr/>
              <p:nvPr/>
            </p:nvSpPr>
            <p:spPr>
              <a:xfrm>
                <a:off x="575576" y="735556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id="{3A776FCC-C429-4CC8-8AB2-FD44099A1957}"/>
                  </a:ext>
                </a:extLst>
              </p:cNvPr>
              <p:cNvSpPr/>
              <p:nvPr/>
            </p:nvSpPr>
            <p:spPr>
              <a:xfrm>
                <a:off x="575576" y="3219832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0B929E36-9C01-4F8F-B20F-509BB675EA18}"/>
                  </a:ext>
                </a:extLst>
              </p:cNvPr>
              <p:cNvSpPr/>
              <p:nvPr/>
            </p:nvSpPr>
            <p:spPr>
              <a:xfrm>
                <a:off x="575576" y="2715776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3E83462F-3311-486C-83D2-B97FF43C1F92}"/>
                  </a:ext>
                </a:extLst>
              </p:cNvPr>
              <p:cNvSpPr/>
              <p:nvPr/>
            </p:nvSpPr>
            <p:spPr>
              <a:xfrm>
                <a:off x="575576" y="2211720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id="{4514351F-9BA2-4686-AE93-B42AC9825265}"/>
                  </a:ext>
                </a:extLst>
              </p:cNvPr>
              <p:cNvSpPr/>
              <p:nvPr/>
            </p:nvSpPr>
            <p:spPr>
              <a:xfrm>
                <a:off x="575576" y="1723743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BC00D8DC-63E5-4466-87AE-27343FC8F1FF}"/>
                  </a:ext>
                </a:extLst>
              </p:cNvPr>
              <p:cNvSpPr/>
              <p:nvPr/>
            </p:nvSpPr>
            <p:spPr>
              <a:xfrm>
                <a:off x="575576" y="1203608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6" name="Oval 95">
                <a:extLst>
                  <a:ext uri="{FF2B5EF4-FFF2-40B4-BE49-F238E27FC236}">
                    <a16:creationId xmlns:a16="http://schemas.microsoft.com/office/drawing/2014/main" id="{E88E41BF-799A-4AF4-9889-F18578018A9E}"/>
                  </a:ext>
                </a:extLst>
              </p:cNvPr>
              <p:cNvSpPr/>
              <p:nvPr/>
            </p:nvSpPr>
            <p:spPr>
              <a:xfrm>
                <a:off x="575576" y="4227944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7" name="Oval 96">
                <a:extLst>
                  <a:ext uri="{FF2B5EF4-FFF2-40B4-BE49-F238E27FC236}">
                    <a16:creationId xmlns:a16="http://schemas.microsoft.com/office/drawing/2014/main" id="{E89A6896-2EF6-4468-856A-DB118AE4BC2D}"/>
                  </a:ext>
                </a:extLst>
              </p:cNvPr>
              <p:cNvSpPr/>
              <p:nvPr/>
            </p:nvSpPr>
            <p:spPr>
              <a:xfrm>
                <a:off x="575576" y="3723888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8FAC1C7-39B4-4459-BFC2-6DBC8D07901A}"/>
                </a:ext>
              </a:extLst>
            </p:cNvPr>
            <p:cNvGrpSpPr/>
            <p:nvPr/>
          </p:nvGrpSpPr>
          <p:grpSpPr>
            <a:xfrm>
              <a:off x="127175" y="691681"/>
              <a:ext cx="621212" cy="5388071"/>
              <a:chOff x="55829" y="691681"/>
              <a:chExt cx="621212" cy="5388071"/>
            </a:xfrm>
          </p:grpSpPr>
          <p:sp>
            <p:nvSpPr>
              <p:cNvPr id="3" name="Block Arc 2">
                <a:extLst>
                  <a:ext uri="{FF2B5EF4-FFF2-40B4-BE49-F238E27FC236}">
                    <a16:creationId xmlns:a16="http://schemas.microsoft.com/office/drawing/2014/main" id="{07D44719-113C-44CD-8BAD-5DD9E248ABB5}"/>
                  </a:ext>
                </a:extLst>
              </p:cNvPr>
              <p:cNvSpPr/>
              <p:nvPr/>
            </p:nvSpPr>
            <p:spPr>
              <a:xfrm>
                <a:off x="68460" y="691681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6" name="Block Arc 2">
                <a:extLst>
                  <a:ext uri="{FF2B5EF4-FFF2-40B4-BE49-F238E27FC236}">
                    <a16:creationId xmlns:a16="http://schemas.microsoft.com/office/drawing/2014/main" id="{A2C89231-7F60-4869-85AA-71D9F3B45ABB}"/>
                  </a:ext>
                </a:extLst>
              </p:cNvPr>
              <p:cNvSpPr/>
              <p:nvPr/>
            </p:nvSpPr>
            <p:spPr>
              <a:xfrm>
                <a:off x="75335" y="1331016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7" name="Block Arc 2">
                <a:extLst>
                  <a:ext uri="{FF2B5EF4-FFF2-40B4-BE49-F238E27FC236}">
                    <a16:creationId xmlns:a16="http://schemas.microsoft.com/office/drawing/2014/main" id="{A41F11CD-7478-47E7-BF57-80E3FD0C097C}"/>
                  </a:ext>
                </a:extLst>
              </p:cNvPr>
              <p:cNvSpPr/>
              <p:nvPr/>
            </p:nvSpPr>
            <p:spPr>
              <a:xfrm>
                <a:off x="75335" y="2045075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8" name="Block Arc 2">
                <a:extLst>
                  <a:ext uri="{FF2B5EF4-FFF2-40B4-BE49-F238E27FC236}">
                    <a16:creationId xmlns:a16="http://schemas.microsoft.com/office/drawing/2014/main" id="{F25861F5-651F-463C-9D43-A55E67067883}"/>
                  </a:ext>
                </a:extLst>
              </p:cNvPr>
              <p:cNvSpPr/>
              <p:nvPr/>
            </p:nvSpPr>
            <p:spPr>
              <a:xfrm>
                <a:off x="82210" y="2712977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0" name="Block Arc 2">
                <a:extLst>
                  <a:ext uri="{FF2B5EF4-FFF2-40B4-BE49-F238E27FC236}">
                    <a16:creationId xmlns:a16="http://schemas.microsoft.com/office/drawing/2014/main" id="{A2487B64-F4C4-456F-B0C9-298120904726}"/>
                  </a:ext>
                </a:extLst>
              </p:cNvPr>
              <p:cNvSpPr/>
              <p:nvPr/>
            </p:nvSpPr>
            <p:spPr>
              <a:xfrm>
                <a:off x="68460" y="3405960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1" name="Block Arc 2">
                <a:extLst>
                  <a:ext uri="{FF2B5EF4-FFF2-40B4-BE49-F238E27FC236}">
                    <a16:creationId xmlns:a16="http://schemas.microsoft.com/office/drawing/2014/main" id="{232E00E0-1A93-4257-B51F-CD69C2066126}"/>
                  </a:ext>
                </a:extLst>
              </p:cNvPr>
              <p:cNvSpPr/>
              <p:nvPr/>
            </p:nvSpPr>
            <p:spPr>
              <a:xfrm>
                <a:off x="68460" y="4107102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2" name="Block Arc 2">
                <a:extLst>
                  <a:ext uri="{FF2B5EF4-FFF2-40B4-BE49-F238E27FC236}">
                    <a16:creationId xmlns:a16="http://schemas.microsoft.com/office/drawing/2014/main" id="{FA67053C-3191-4BF3-92E7-531A8ADFB29B}"/>
                  </a:ext>
                </a:extLst>
              </p:cNvPr>
              <p:cNvSpPr/>
              <p:nvPr/>
            </p:nvSpPr>
            <p:spPr>
              <a:xfrm>
                <a:off x="55829" y="4794392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" name="Block Arc 2">
                <a:extLst>
                  <a:ext uri="{FF2B5EF4-FFF2-40B4-BE49-F238E27FC236}">
                    <a16:creationId xmlns:a16="http://schemas.microsoft.com/office/drawing/2014/main" id="{DC6C4602-325C-45B9-ABFE-C80A3222B475}"/>
                  </a:ext>
                </a:extLst>
              </p:cNvPr>
              <p:cNvSpPr/>
              <p:nvPr/>
            </p:nvSpPr>
            <p:spPr>
              <a:xfrm>
                <a:off x="63083" y="5485468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3932A10-0766-42B6-897F-B1859A961B00}"/>
              </a:ext>
            </a:extLst>
          </p:cNvPr>
          <p:cNvGrpSpPr/>
          <p:nvPr/>
        </p:nvGrpSpPr>
        <p:grpSpPr>
          <a:xfrm>
            <a:off x="1036642" y="554837"/>
            <a:ext cx="10219794" cy="5748327"/>
            <a:chOff x="1039213" y="547708"/>
            <a:chExt cx="10245140" cy="5762583"/>
          </a:xfrm>
        </p:grpSpPr>
        <p:grpSp>
          <p:nvGrpSpPr>
            <p:cNvPr id="489" name="Group 488">
              <a:extLst>
                <a:ext uri="{FF2B5EF4-FFF2-40B4-BE49-F238E27FC236}">
                  <a16:creationId xmlns:a16="http://schemas.microsoft.com/office/drawing/2014/main" id="{97D0C9C4-53A6-4522-ADB9-08CE82E765FA}"/>
                </a:ext>
              </a:extLst>
            </p:cNvPr>
            <p:cNvGrpSpPr/>
            <p:nvPr/>
          </p:nvGrpSpPr>
          <p:grpSpPr>
            <a:xfrm>
              <a:off x="1095512" y="627017"/>
              <a:ext cx="10146326" cy="5598882"/>
              <a:chOff x="389475" y="404047"/>
              <a:chExt cx="12173953" cy="6392365"/>
            </a:xfrm>
          </p:grpSpPr>
          <p:grpSp>
            <p:nvGrpSpPr>
              <p:cNvPr id="490" name="Group 489">
                <a:extLst>
                  <a:ext uri="{FF2B5EF4-FFF2-40B4-BE49-F238E27FC236}">
                    <a16:creationId xmlns:a16="http://schemas.microsoft.com/office/drawing/2014/main" id="{847971B0-5898-4455-B521-F1FCD2BAC79C}"/>
                  </a:ext>
                </a:extLst>
              </p:cNvPr>
              <p:cNvGrpSpPr/>
              <p:nvPr/>
            </p:nvGrpSpPr>
            <p:grpSpPr>
              <a:xfrm>
                <a:off x="400050" y="409573"/>
                <a:ext cx="6253487" cy="3321180"/>
                <a:chOff x="0" y="0"/>
                <a:chExt cx="12192000" cy="6858000"/>
              </a:xfrm>
              <a:effectLst/>
            </p:grpSpPr>
            <p:grpSp>
              <p:nvGrpSpPr>
                <p:cNvPr id="593" name="Group 592">
                  <a:extLst>
                    <a:ext uri="{FF2B5EF4-FFF2-40B4-BE49-F238E27FC236}">
                      <a16:creationId xmlns:a16="http://schemas.microsoft.com/office/drawing/2014/main" id="{56166D44-47FC-4E43-A52B-609E4845F3B1}"/>
                    </a:ext>
                  </a:extLst>
                </p:cNvPr>
                <p:cNvGrpSpPr/>
                <p:nvPr/>
              </p:nvGrpSpPr>
              <p:grpSpPr>
                <a:xfrm>
                  <a:off x="590550" y="0"/>
                  <a:ext cx="10953750" cy="6858000"/>
                  <a:chOff x="590550" y="0"/>
                  <a:chExt cx="10953750" cy="6858000"/>
                </a:xfrm>
              </p:grpSpPr>
              <p:cxnSp>
                <p:nvCxnSpPr>
                  <p:cNvPr id="606" name="Straight Connector 605">
                    <a:extLst>
                      <a:ext uri="{FF2B5EF4-FFF2-40B4-BE49-F238E27FC236}">
                        <a16:creationId xmlns:a16="http://schemas.microsoft.com/office/drawing/2014/main" id="{11D895F4-9F87-40D9-BDFD-0C37621152D3}"/>
                      </a:ext>
                    </a:extLst>
                  </p:cNvPr>
                  <p:cNvCxnSpPr/>
                  <p:nvPr/>
                </p:nvCxnSpPr>
                <p:spPr>
                  <a:xfrm>
                    <a:off x="59055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7" name="Straight Connector 606">
                    <a:extLst>
                      <a:ext uri="{FF2B5EF4-FFF2-40B4-BE49-F238E27FC236}">
                        <a16:creationId xmlns:a16="http://schemas.microsoft.com/office/drawing/2014/main" id="{CAB51356-EEB8-408A-8D2E-461E73A469A6}"/>
                      </a:ext>
                    </a:extLst>
                  </p:cNvPr>
                  <p:cNvCxnSpPr/>
                  <p:nvPr/>
                </p:nvCxnSpPr>
                <p:spPr>
                  <a:xfrm>
                    <a:off x="116205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8" name="Straight Connector 607">
                    <a:extLst>
                      <a:ext uri="{FF2B5EF4-FFF2-40B4-BE49-F238E27FC236}">
                        <a16:creationId xmlns:a16="http://schemas.microsoft.com/office/drawing/2014/main" id="{D88550FE-059B-445E-81CF-12AA84AF9D5A}"/>
                      </a:ext>
                    </a:extLst>
                  </p:cNvPr>
                  <p:cNvCxnSpPr/>
                  <p:nvPr/>
                </p:nvCxnSpPr>
                <p:spPr>
                  <a:xfrm>
                    <a:off x="175260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9" name="Straight Connector 608">
                    <a:extLst>
                      <a:ext uri="{FF2B5EF4-FFF2-40B4-BE49-F238E27FC236}">
                        <a16:creationId xmlns:a16="http://schemas.microsoft.com/office/drawing/2014/main" id="{AFE855B8-61B6-4961-80F4-22BD92259B2F}"/>
                      </a:ext>
                    </a:extLst>
                  </p:cNvPr>
                  <p:cNvCxnSpPr/>
                  <p:nvPr/>
                </p:nvCxnSpPr>
                <p:spPr>
                  <a:xfrm>
                    <a:off x="232410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0" name="Straight Connector 609">
                    <a:extLst>
                      <a:ext uri="{FF2B5EF4-FFF2-40B4-BE49-F238E27FC236}">
                        <a16:creationId xmlns:a16="http://schemas.microsoft.com/office/drawing/2014/main" id="{5D2C070C-261C-44AA-A160-1FCA1AC9535B}"/>
                      </a:ext>
                    </a:extLst>
                  </p:cNvPr>
                  <p:cNvCxnSpPr/>
                  <p:nvPr/>
                </p:nvCxnSpPr>
                <p:spPr>
                  <a:xfrm>
                    <a:off x="289560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1" name="Straight Connector 610">
                    <a:extLst>
                      <a:ext uri="{FF2B5EF4-FFF2-40B4-BE49-F238E27FC236}">
                        <a16:creationId xmlns:a16="http://schemas.microsoft.com/office/drawing/2014/main" id="{8E6666F1-8BCD-4CB0-BC65-8A05A4EE7A19}"/>
                      </a:ext>
                    </a:extLst>
                  </p:cNvPr>
                  <p:cNvCxnSpPr/>
                  <p:nvPr/>
                </p:nvCxnSpPr>
                <p:spPr>
                  <a:xfrm>
                    <a:off x="346710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2" name="Straight Connector 611">
                    <a:extLst>
                      <a:ext uri="{FF2B5EF4-FFF2-40B4-BE49-F238E27FC236}">
                        <a16:creationId xmlns:a16="http://schemas.microsoft.com/office/drawing/2014/main" id="{C20B0539-76C0-41C5-968B-D34371AE0075}"/>
                      </a:ext>
                    </a:extLst>
                  </p:cNvPr>
                  <p:cNvCxnSpPr/>
                  <p:nvPr/>
                </p:nvCxnSpPr>
                <p:spPr>
                  <a:xfrm>
                    <a:off x="405765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3" name="Straight Connector 612">
                    <a:extLst>
                      <a:ext uri="{FF2B5EF4-FFF2-40B4-BE49-F238E27FC236}">
                        <a16:creationId xmlns:a16="http://schemas.microsoft.com/office/drawing/2014/main" id="{3A15CC90-42A5-4782-8D6B-B869D5428C48}"/>
                      </a:ext>
                    </a:extLst>
                  </p:cNvPr>
                  <p:cNvCxnSpPr/>
                  <p:nvPr/>
                </p:nvCxnSpPr>
                <p:spPr>
                  <a:xfrm>
                    <a:off x="462915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4" name="Straight Connector 613">
                    <a:extLst>
                      <a:ext uri="{FF2B5EF4-FFF2-40B4-BE49-F238E27FC236}">
                        <a16:creationId xmlns:a16="http://schemas.microsoft.com/office/drawing/2014/main" id="{B4E1BFF5-E6DB-4BCD-8D32-8B34D94EA4D8}"/>
                      </a:ext>
                    </a:extLst>
                  </p:cNvPr>
                  <p:cNvCxnSpPr/>
                  <p:nvPr/>
                </p:nvCxnSpPr>
                <p:spPr>
                  <a:xfrm>
                    <a:off x="518160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5" name="Straight Connector 614">
                    <a:extLst>
                      <a:ext uri="{FF2B5EF4-FFF2-40B4-BE49-F238E27FC236}">
                        <a16:creationId xmlns:a16="http://schemas.microsoft.com/office/drawing/2014/main" id="{D74AB457-54B0-4842-9825-D8165BADEF7F}"/>
                      </a:ext>
                    </a:extLst>
                  </p:cNvPr>
                  <p:cNvCxnSpPr/>
                  <p:nvPr/>
                </p:nvCxnSpPr>
                <p:spPr>
                  <a:xfrm>
                    <a:off x="575310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6" name="Straight Connector 615">
                    <a:extLst>
                      <a:ext uri="{FF2B5EF4-FFF2-40B4-BE49-F238E27FC236}">
                        <a16:creationId xmlns:a16="http://schemas.microsoft.com/office/drawing/2014/main" id="{5BBC70CA-19B3-4B43-8B96-024F2C7DB7DD}"/>
                      </a:ext>
                    </a:extLst>
                  </p:cNvPr>
                  <p:cNvCxnSpPr/>
                  <p:nvPr/>
                </p:nvCxnSpPr>
                <p:spPr>
                  <a:xfrm>
                    <a:off x="634365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7" name="Straight Connector 616">
                    <a:extLst>
                      <a:ext uri="{FF2B5EF4-FFF2-40B4-BE49-F238E27FC236}">
                        <a16:creationId xmlns:a16="http://schemas.microsoft.com/office/drawing/2014/main" id="{9C5873D4-EDF1-418A-88AF-7158FE38BA6A}"/>
                      </a:ext>
                    </a:extLst>
                  </p:cNvPr>
                  <p:cNvCxnSpPr/>
                  <p:nvPr/>
                </p:nvCxnSpPr>
                <p:spPr>
                  <a:xfrm>
                    <a:off x="691515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8" name="Straight Connector 617">
                    <a:extLst>
                      <a:ext uri="{FF2B5EF4-FFF2-40B4-BE49-F238E27FC236}">
                        <a16:creationId xmlns:a16="http://schemas.microsoft.com/office/drawing/2014/main" id="{307E0D0F-7628-4243-BBB1-E92D988AC3F9}"/>
                      </a:ext>
                    </a:extLst>
                  </p:cNvPr>
                  <p:cNvCxnSpPr/>
                  <p:nvPr/>
                </p:nvCxnSpPr>
                <p:spPr>
                  <a:xfrm>
                    <a:off x="748665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9" name="Straight Connector 618">
                    <a:extLst>
                      <a:ext uri="{FF2B5EF4-FFF2-40B4-BE49-F238E27FC236}">
                        <a16:creationId xmlns:a16="http://schemas.microsoft.com/office/drawing/2014/main" id="{B4AB62BD-5EBF-46D8-A833-AEC2AA844E5E}"/>
                      </a:ext>
                    </a:extLst>
                  </p:cNvPr>
                  <p:cNvCxnSpPr/>
                  <p:nvPr/>
                </p:nvCxnSpPr>
                <p:spPr>
                  <a:xfrm>
                    <a:off x="805815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0" name="Straight Connector 619">
                    <a:extLst>
                      <a:ext uri="{FF2B5EF4-FFF2-40B4-BE49-F238E27FC236}">
                        <a16:creationId xmlns:a16="http://schemas.microsoft.com/office/drawing/2014/main" id="{213C72E5-AF91-42E0-8483-B91BFEB31D10}"/>
                      </a:ext>
                    </a:extLst>
                  </p:cNvPr>
                  <p:cNvCxnSpPr/>
                  <p:nvPr/>
                </p:nvCxnSpPr>
                <p:spPr>
                  <a:xfrm>
                    <a:off x="864870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1" name="Straight Connector 620">
                    <a:extLst>
                      <a:ext uri="{FF2B5EF4-FFF2-40B4-BE49-F238E27FC236}">
                        <a16:creationId xmlns:a16="http://schemas.microsoft.com/office/drawing/2014/main" id="{F91D5040-1A05-4D3F-B33F-8E9DEEF3E08B}"/>
                      </a:ext>
                    </a:extLst>
                  </p:cNvPr>
                  <p:cNvCxnSpPr/>
                  <p:nvPr/>
                </p:nvCxnSpPr>
                <p:spPr>
                  <a:xfrm>
                    <a:off x="922020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2" name="Straight Connector 621">
                    <a:extLst>
                      <a:ext uri="{FF2B5EF4-FFF2-40B4-BE49-F238E27FC236}">
                        <a16:creationId xmlns:a16="http://schemas.microsoft.com/office/drawing/2014/main" id="{1775042F-8AC9-4132-959B-DECF0AC70B6D}"/>
                      </a:ext>
                    </a:extLst>
                  </p:cNvPr>
                  <p:cNvCxnSpPr/>
                  <p:nvPr/>
                </p:nvCxnSpPr>
                <p:spPr>
                  <a:xfrm>
                    <a:off x="981075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3" name="Straight Connector 622">
                    <a:extLst>
                      <a:ext uri="{FF2B5EF4-FFF2-40B4-BE49-F238E27FC236}">
                        <a16:creationId xmlns:a16="http://schemas.microsoft.com/office/drawing/2014/main" id="{EC5D6A1C-12F9-4DDE-A97D-B2B308022E37}"/>
                      </a:ext>
                    </a:extLst>
                  </p:cNvPr>
                  <p:cNvCxnSpPr/>
                  <p:nvPr/>
                </p:nvCxnSpPr>
                <p:spPr>
                  <a:xfrm>
                    <a:off x="1038225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4" name="Straight Connector 623">
                    <a:extLst>
                      <a:ext uri="{FF2B5EF4-FFF2-40B4-BE49-F238E27FC236}">
                        <a16:creationId xmlns:a16="http://schemas.microsoft.com/office/drawing/2014/main" id="{119CCA48-2EFD-4E6A-A994-8862C2EB99C3}"/>
                      </a:ext>
                    </a:extLst>
                  </p:cNvPr>
                  <p:cNvCxnSpPr/>
                  <p:nvPr/>
                </p:nvCxnSpPr>
                <p:spPr>
                  <a:xfrm>
                    <a:off x="1097280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5" name="Straight Connector 624">
                    <a:extLst>
                      <a:ext uri="{FF2B5EF4-FFF2-40B4-BE49-F238E27FC236}">
                        <a16:creationId xmlns:a16="http://schemas.microsoft.com/office/drawing/2014/main" id="{F75FB65C-823D-4DFC-A602-4FAD77DECEC7}"/>
                      </a:ext>
                    </a:extLst>
                  </p:cNvPr>
                  <p:cNvCxnSpPr/>
                  <p:nvPr/>
                </p:nvCxnSpPr>
                <p:spPr>
                  <a:xfrm>
                    <a:off x="1154430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94" name="Group 593">
                  <a:extLst>
                    <a:ext uri="{FF2B5EF4-FFF2-40B4-BE49-F238E27FC236}">
                      <a16:creationId xmlns:a16="http://schemas.microsoft.com/office/drawing/2014/main" id="{60C991FF-D810-4391-9976-01AC4F9A6679}"/>
                    </a:ext>
                  </a:extLst>
                </p:cNvPr>
                <p:cNvGrpSpPr/>
                <p:nvPr/>
              </p:nvGrpSpPr>
              <p:grpSpPr>
                <a:xfrm>
                  <a:off x="0" y="561974"/>
                  <a:ext cx="12192000" cy="5791200"/>
                  <a:chOff x="-285751" y="581024"/>
                  <a:chExt cx="12706352" cy="5791200"/>
                </a:xfrm>
              </p:grpSpPr>
              <p:cxnSp>
                <p:nvCxnSpPr>
                  <p:cNvPr id="595" name="Straight Connector 594">
                    <a:extLst>
                      <a:ext uri="{FF2B5EF4-FFF2-40B4-BE49-F238E27FC236}">
                        <a16:creationId xmlns:a16="http://schemas.microsoft.com/office/drawing/2014/main" id="{C8A62655-9B4D-40C3-B969-3784B803D2C5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6067425" y="19048"/>
                    <a:ext cx="0" cy="12706352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96" name="Straight Connector 595">
                    <a:extLst>
                      <a:ext uri="{FF2B5EF4-FFF2-40B4-BE49-F238E27FC236}">
                        <a16:creationId xmlns:a16="http://schemas.microsoft.com/office/drawing/2014/main" id="{4D994DF4-460B-45D1-B8A4-96CDCF5DB3EF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6067425" y="-571502"/>
                    <a:ext cx="0" cy="12706352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97" name="Straight Connector 596">
                    <a:extLst>
                      <a:ext uri="{FF2B5EF4-FFF2-40B4-BE49-F238E27FC236}">
                        <a16:creationId xmlns:a16="http://schemas.microsoft.com/office/drawing/2014/main" id="{89063368-A1B0-456B-909D-D0F9713BEF2C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6067425" y="-1143002"/>
                    <a:ext cx="0" cy="12706352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98" name="Straight Connector 597">
                    <a:extLst>
                      <a:ext uri="{FF2B5EF4-FFF2-40B4-BE49-F238E27FC236}">
                        <a16:creationId xmlns:a16="http://schemas.microsoft.com/office/drawing/2014/main" id="{6C4A8509-A37A-4DDA-9F6B-0F9417B9FD94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6067425" y="-1714502"/>
                    <a:ext cx="0" cy="12706352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99" name="Straight Connector 598">
                    <a:extLst>
                      <a:ext uri="{FF2B5EF4-FFF2-40B4-BE49-F238E27FC236}">
                        <a16:creationId xmlns:a16="http://schemas.microsoft.com/office/drawing/2014/main" id="{A10CCA52-8DE1-4E22-9664-25E618715612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6067425" y="-2286002"/>
                    <a:ext cx="0" cy="12706352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0" name="Straight Connector 599">
                    <a:extLst>
                      <a:ext uri="{FF2B5EF4-FFF2-40B4-BE49-F238E27FC236}">
                        <a16:creationId xmlns:a16="http://schemas.microsoft.com/office/drawing/2014/main" id="{842B9C41-4810-4FA3-8FDF-329F7D5272E0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6067425" y="-2876552"/>
                    <a:ext cx="0" cy="12706352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1" name="Straight Connector 600">
                    <a:extLst>
                      <a:ext uri="{FF2B5EF4-FFF2-40B4-BE49-F238E27FC236}">
                        <a16:creationId xmlns:a16="http://schemas.microsoft.com/office/drawing/2014/main" id="{653C27C2-E607-4AE8-8B29-69DF4DB15487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6067425" y="-3448052"/>
                    <a:ext cx="0" cy="12706352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2" name="Straight Connector 601">
                    <a:extLst>
                      <a:ext uri="{FF2B5EF4-FFF2-40B4-BE49-F238E27FC236}">
                        <a16:creationId xmlns:a16="http://schemas.microsoft.com/office/drawing/2014/main" id="{927BB149-60F7-49C4-8F60-FE748D0ECF8A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6067425" y="-4038602"/>
                    <a:ext cx="0" cy="12706352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3" name="Straight Connector 602">
                    <a:extLst>
                      <a:ext uri="{FF2B5EF4-FFF2-40B4-BE49-F238E27FC236}">
                        <a16:creationId xmlns:a16="http://schemas.microsoft.com/office/drawing/2014/main" id="{54DBEEAE-DAD4-4C45-AC95-EA49DD9882C4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6067425" y="-4610102"/>
                    <a:ext cx="0" cy="12706352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4" name="Straight Connector 603">
                    <a:extLst>
                      <a:ext uri="{FF2B5EF4-FFF2-40B4-BE49-F238E27FC236}">
                        <a16:creationId xmlns:a16="http://schemas.microsoft.com/office/drawing/2014/main" id="{3238BB03-2938-48EB-A564-5BA1C84E3EEF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6067425" y="-5200652"/>
                    <a:ext cx="0" cy="12706352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5" name="Straight Connector 604">
                    <a:extLst>
                      <a:ext uri="{FF2B5EF4-FFF2-40B4-BE49-F238E27FC236}">
                        <a16:creationId xmlns:a16="http://schemas.microsoft.com/office/drawing/2014/main" id="{02F54B08-3B5A-49B7-8E5D-885F95F336A7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6067425" y="-5772152"/>
                    <a:ext cx="0" cy="12706352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91" name="Group 490">
                <a:extLst>
                  <a:ext uri="{FF2B5EF4-FFF2-40B4-BE49-F238E27FC236}">
                    <a16:creationId xmlns:a16="http://schemas.microsoft.com/office/drawing/2014/main" id="{DDA91183-9451-4294-994B-0E57530E96A3}"/>
                  </a:ext>
                </a:extLst>
              </p:cNvPr>
              <p:cNvGrpSpPr/>
              <p:nvPr/>
            </p:nvGrpSpPr>
            <p:grpSpPr>
              <a:xfrm>
                <a:off x="389475" y="3475232"/>
                <a:ext cx="6253487" cy="3321180"/>
                <a:chOff x="0" y="0"/>
                <a:chExt cx="12192000" cy="6858000"/>
              </a:xfrm>
              <a:effectLst/>
            </p:grpSpPr>
            <p:grpSp>
              <p:nvGrpSpPr>
                <p:cNvPr id="560" name="Group 559">
                  <a:extLst>
                    <a:ext uri="{FF2B5EF4-FFF2-40B4-BE49-F238E27FC236}">
                      <a16:creationId xmlns:a16="http://schemas.microsoft.com/office/drawing/2014/main" id="{61690FC1-47BB-411A-AE6A-8B7C47F2D400}"/>
                    </a:ext>
                  </a:extLst>
                </p:cNvPr>
                <p:cNvGrpSpPr/>
                <p:nvPr/>
              </p:nvGrpSpPr>
              <p:grpSpPr>
                <a:xfrm>
                  <a:off x="590550" y="0"/>
                  <a:ext cx="10953750" cy="6858000"/>
                  <a:chOff x="590550" y="0"/>
                  <a:chExt cx="10953750" cy="6858000"/>
                </a:xfrm>
              </p:grpSpPr>
              <p:cxnSp>
                <p:nvCxnSpPr>
                  <p:cNvPr id="573" name="Straight Connector 572">
                    <a:extLst>
                      <a:ext uri="{FF2B5EF4-FFF2-40B4-BE49-F238E27FC236}">
                        <a16:creationId xmlns:a16="http://schemas.microsoft.com/office/drawing/2014/main" id="{251BF36C-F145-4250-B009-0A1E4EBF8E37}"/>
                      </a:ext>
                    </a:extLst>
                  </p:cNvPr>
                  <p:cNvCxnSpPr/>
                  <p:nvPr/>
                </p:nvCxnSpPr>
                <p:spPr>
                  <a:xfrm>
                    <a:off x="59055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4" name="Straight Connector 573">
                    <a:extLst>
                      <a:ext uri="{FF2B5EF4-FFF2-40B4-BE49-F238E27FC236}">
                        <a16:creationId xmlns:a16="http://schemas.microsoft.com/office/drawing/2014/main" id="{CD442E8D-7782-4149-8172-BC02538E2053}"/>
                      </a:ext>
                    </a:extLst>
                  </p:cNvPr>
                  <p:cNvCxnSpPr/>
                  <p:nvPr/>
                </p:nvCxnSpPr>
                <p:spPr>
                  <a:xfrm>
                    <a:off x="116205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5" name="Straight Connector 574">
                    <a:extLst>
                      <a:ext uri="{FF2B5EF4-FFF2-40B4-BE49-F238E27FC236}">
                        <a16:creationId xmlns:a16="http://schemas.microsoft.com/office/drawing/2014/main" id="{9F9E13B5-4756-4637-BFF2-969E471B2259}"/>
                      </a:ext>
                    </a:extLst>
                  </p:cNvPr>
                  <p:cNvCxnSpPr/>
                  <p:nvPr/>
                </p:nvCxnSpPr>
                <p:spPr>
                  <a:xfrm>
                    <a:off x="175260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6" name="Straight Connector 575">
                    <a:extLst>
                      <a:ext uri="{FF2B5EF4-FFF2-40B4-BE49-F238E27FC236}">
                        <a16:creationId xmlns:a16="http://schemas.microsoft.com/office/drawing/2014/main" id="{FE7BBCAF-FBE4-457F-9B76-3C163D46E89A}"/>
                      </a:ext>
                    </a:extLst>
                  </p:cNvPr>
                  <p:cNvCxnSpPr/>
                  <p:nvPr/>
                </p:nvCxnSpPr>
                <p:spPr>
                  <a:xfrm>
                    <a:off x="232410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7" name="Straight Connector 576">
                    <a:extLst>
                      <a:ext uri="{FF2B5EF4-FFF2-40B4-BE49-F238E27FC236}">
                        <a16:creationId xmlns:a16="http://schemas.microsoft.com/office/drawing/2014/main" id="{AE16AF48-8093-445D-A570-11D2CFF99035}"/>
                      </a:ext>
                    </a:extLst>
                  </p:cNvPr>
                  <p:cNvCxnSpPr/>
                  <p:nvPr/>
                </p:nvCxnSpPr>
                <p:spPr>
                  <a:xfrm>
                    <a:off x="289560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8" name="Straight Connector 577">
                    <a:extLst>
                      <a:ext uri="{FF2B5EF4-FFF2-40B4-BE49-F238E27FC236}">
                        <a16:creationId xmlns:a16="http://schemas.microsoft.com/office/drawing/2014/main" id="{01D9DD26-A79F-4987-9EFB-0B81C17DBC9B}"/>
                      </a:ext>
                    </a:extLst>
                  </p:cNvPr>
                  <p:cNvCxnSpPr/>
                  <p:nvPr/>
                </p:nvCxnSpPr>
                <p:spPr>
                  <a:xfrm>
                    <a:off x="346710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9" name="Straight Connector 578">
                    <a:extLst>
                      <a:ext uri="{FF2B5EF4-FFF2-40B4-BE49-F238E27FC236}">
                        <a16:creationId xmlns:a16="http://schemas.microsoft.com/office/drawing/2014/main" id="{A8A416EB-10B7-42DF-A95E-C5D915298946}"/>
                      </a:ext>
                    </a:extLst>
                  </p:cNvPr>
                  <p:cNvCxnSpPr/>
                  <p:nvPr/>
                </p:nvCxnSpPr>
                <p:spPr>
                  <a:xfrm>
                    <a:off x="405765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0" name="Straight Connector 579">
                    <a:extLst>
                      <a:ext uri="{FF2B5EF4-FFF2-40B4-BE49-F238E27FC236}">
                        <a16:creationId xmlns:a16="http://schemas.microsoft.com/office/drawing/2014/main" id="{561CA951-DA09-45C1-A410-16FAEF7400B2}"/>
                      </a:ext>
                    </a:extLst>
                  </p:cNvPr>
                  <p:cNvCxnSpPr/>
                  <p:nvPr/>
                </p:nvCxnSpPr>
                <p:spPr>
                  <a:xfrm>
                    <a:off x="462915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1" name="Straight Connector 580">
                    <a:extLst>
                      <a:ext uri="{FF2B5EF4-FFF2-40B4-BE49-F238E27FC236}">
                        <a16:creationId xmlns:a16="http://schemas.microsoft.com/office/drawing/2014/main" id="{43C614FB-E9C1-407B-AB24-4E09BFC35724}"/>
                      </a:ext>
                    </a:extLst>
                  </p:cNvPr>
                  <p:cNvCxnSpPr/>
                  <p:nvPr/>
                </p:nvCxnSpPr>
                <p:spPr>
                  <a:xfrm>
                    <a:off x="518160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2" name="Straight Connector 581">
                    <a:extLst>
                      <a:ext uri="{FF2B5EF4-FFF2-40B4-BE49-F238E27FC236}">
                        <a16:creationId xmlns:a16="http://schemas.microsoft.com/office/drawing/2014/main" id="{8C50A33D-EDCE-47CC-B00F-EEEBE6EA16E1}"/>
                      </a:ext>
                    </a:extLst>
                  </p:cNvPr>
                  <p:cNvCxnSpPr/>
                  <p:nvPr/>
                </p:nvCxnSpPr>
                <p:spPr>
                  <a:xfrm>
                    <a:off x="575310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3" name="Straight Connector 582">
                    <a:extLst>
                      <a:ext uri="{FF2B5EF4-FFF2-40B4-BE49-F238E27FC236}">
                        <a16:creationId xmlns:a16="http://schemas.microsoft.com/office/drawing/2014/main" id="{04500606-5BEC-47A9-810F-95E6D35BBF79}"/>
                      </a:ext>
                    </a:extLst>
                  </p:cNvPr>
                  <p:cNvCxnSpPr/>
                  <p:nvPr/>
                </p:nvCxnSpPr>
                <p:spPr>
                  <a:xfrm>
                    <a:off x="634365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4" name="Straight Connector 583">
                    <a:extLst>
                      <a:ext uri="{FF2B5EF4-FFF2-40B4-BE49-F238E27FC236}">
                        <a16:creationId xmlns:a16="http://schemas.microsoft.com/office/drawing/2014/main" id="{D7A60C12-C3FB-4AEF-B9DC-CE6F0BE9D557}"/>
                      </a:ext>
                    </a:extLst>
                  </p:cNvPr>
                  <p:cNvCxnSpPr/>
                  <p:nvPr/>
                </p:nvCxnSpPr>
                <p:spPr>
                  <a:xfrm>
                    <a:off x="691515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5" name="Straight Connector 584">
                    <a:extLst>
                      <a:ext uri="{FF2B5EF4-FFF2-40B4-BE49-F238E27FC236}">
                        <a16:creationId xmlns:a16="http://schemas.microsoft.com/office/drawing/2014/main" id="{C4C87219-F197-460D-9D12-DD014FE2EFD1}"/>
                      </a:ext>
                    </a:extLst>
                  </p:cNvPr>
                  <p:cNvCxnSpPr/>
                  <p:nvPr/>
                </p:nvCxnSpPr>
                <p:spPr>
                  <a:xfrm>
                    <a:off x="748665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6" name="Straight Connector 585">
                    <a:extLst>
                      <a:ext uri="{FF2B5EF4-FFF2-40B4-BE49-F238E27FC236}">
                        <a16:creationId xmlns:a16="http://schemas.microsoft.com/office/drawing/2014/main" id="{5607B21A-4A35-409D-B227-26C24A6AE702}"/>
                      </a:ext>
                    </a:extLst>
                  </p:cNvPr>
                  <p:cNvCxnSpPr/>
                  <p:nvPr/>
                </p:nvCxnSpPr>
                <p:spPr>
                  <a:xfrm>
                    <a:off x="805815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7" name="Straight Connector 586">
                    <a:extLst>
                      <a:ext uri="{FF2B5EF4-FFF2-40B4-BE49-F238E27FC236}">
                        <a16:creationId xmlns:a16="http://schemas.microsoft.com/office/drawing/2014/main" id="{9D90BA64-B21B-476E-A813-CEEFF2B3F09F}"/>
                      </a:ext>
                    </a:extLst>
                  </p:cNvPr>
                  <p:cNvCxnSpPr/>
                  <p:nvPr/>
                </p:nvCxnSpPr>
                <p:spPr>
                  <a:xfrm>
                    <a:off x="864870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8" name="Straight Connector 587">
                    <a:extLst>
                      <a:ext uri="{FF2B5EF4-FFF2-40B4-BE49-F238E27FC236}">
                        <a16:creationId xmlns:a16="http://schemas.microsoft.com/office/drawing/2014/main" id="{BCF182DF-0CFD-4D14-9089-520E71A441F9}"/>
                      </a:ext>
                    </a:extLst>
                  </p:cNvPr>
                  <p:cNvCxnSpPr/>
                  <p:nvPr/>
                </p:nvCxnSpPr>
                <p:spPr>
                  <a:xfrm>
                    <a:off x="922020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9" name="Straight Connector 588">
                    <a:extLst>
                      <a:ext uri="{FF2B5EF4-FFF2-40B4-BE49-F238E27FC236}">
                        <a16:creationId xmlns:a16="http://schemas.microsoft.com/office/drawing/2014/main" id="{15652E29-28F3-407E-B6CD-40DD18BC1DE5}"/>
                      </a:ext>
                    </a:extLst>
                  </p:cNvPr>
                  <p:cNvCxnSpPr/>
                  <p:nvPr/>
                </p:nvCxnSpPr>
                <p:spPr>
                  <a:xfrm>
                    <a:off x="981075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90" name="Straight Connector 589">
                    <a:extLst>
                      <a:ext uri="{FF2B5EF4-FFF2-40B4-BE49-F238E27FC236}">
                        <a16:creationId xmlns:a16="http://schemas.microsoft.com/office/drawing/2014/main" id="{1195456B-B148-4B63-AC78-6E24E243866C}"/>
                      </a:ext>
                    </a:extLst>
                  </p:cNvPr>
                  <p:cNvCxnSpPr/>
                  <p:nvPr/>
                </p:nvCxnSpPr>
                <p:spPr>
                  <a:xfrm>
                    <a:off x="1038225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91" name="Straight Connector 590">
                    <a:extLst>
                      <a:ext uri="{FF2B5EF4-FFF2-40B4-BE49-F238E27FC236}">
                        <a16:creationId xmlns:a16="http://schemas.microsoft.com/office/drawing/2014/main" id="{11CE3BCA-3869-477A-AF4C-FC314F5786AB}"/>
                      </a:ext>
                    </a:extLst>
                  </p:cNvPr>
                  <p:cNvCxnSpPr/>
                  <p:nvPr/>
                </p:nvCxnSpPr>
                <p:spPr>
                  <a:xfrm>
                    <a:off x="1097280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92" name="Straight Connector 591">
                    <a:extLst>
                      <a:ext uri="{FF2B5EF4-FFF2-40B4-BE49-F238E27FC236}">
                        <a16:creationId xmlns:a16="http://schemas.microsoft.com/office/drawing/2014/main" id="{1DAA16CD-403B-48CC-B891-2A757B77FE5E}"/>
                      </a:ext>
                    </a:extLst>
                  </p:cNvPr>
                  <p:cNvCxnSpPr/>
                  <p:nvPr/>
                </p:nvCxnSpPr>
                <p:spPr>
                  <a:xfrm>
                    <a:off x="1154430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61" name="Group 560">
                  <a:extLst>
                    <a:ext uri="{FF2B5EF4-FFF2-40B4-BE49-F238E27FC236}">
                      <a16:creationId xmlns:a16="http://schemas.microsoft.com/office/drawing/2014/main" id="{40AE7418-36FF-4450-B7A9-784AAA9A998C}"/>
                    </a:ext>
                  </a:extLst>
                </p:cNvPr>
                <p:cNvGrpSpPr/>
                <p:nvPr/>
              </p:nvGrpSpPr>
              <p:grpSpPr>
                <a:xfrm>
                  <a:off x="0" y="561974"/>
                  <a:ext cx="12192000" cy="5791200"/>
                  <a:chOff x="-285751" y="581024"/>
                  <a:chExt cx="12706352" cy="5791200"/>
                </a:xfrm>
              </p:grpSpPr>
              <p:cxnSp>
                <p:nvCxnSpPr>
                  <p:cNvPr id="562" name="Straight Connector 561">
                    <a:extLst>
                      <a:ext uri="{FF2B5EF4-FFF2-40B4-BE49-F238E27FC236}">
                        <a16:creationId xmlns:a16="http://schemas.microsoft.com/office/drawing/2014/main" id="{84B49AD1-9D6D-4FEA-BD53-000CC319CB31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6067425" y="19048"/>
                    <a:ext cx="0" cy="12706352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3" name="Straight Connector 562">
                    <a:extLst>
                      <a:ext uri="{FF2B5EF4-FFF2-40B4-BE49-F238E27FC236}">
                        <a16:creationId xmlns:a16="http://schemas.microsoft.com/office/drawing/2014/main" id="{4B54AB79-8B82-4206-B558-F57EA86E040D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6067425" y="-571502"/>
                    <a:ext cx="0" cy="12706352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4" name="Straight Connector 563">
                    <a:extLst>
                      <a:ext uri="{FF2B5EF4-FFF2-40B4-BE49-F238E27FC236}">
                        <a16:creationId xmlns:a16="http://schemas.microsoft.com/office/drawing/2014/main" id="{EB04631A-E6C0-4008-BDFD-ABF2AF1205A3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6067425" y="-1143002"/>
                    <a:ext cx="0" cy="12706352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5" name="Straight Connector 564">
                    <a:extLst>
                      <a:ext uri="{FF2B5EF4-FFF2-40B4-BE49-F238E27FC236}">
                        <a16:creationId xmlns:a16="http://schemas.microsoft.com/office/drawing/2014/main" id="{5639DA77-6FFE-46D2-B85B-F3441393CA28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6067425" y="-1714502"/>
                    <a:ext cx="0" cy="12706352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6" name="Straight Connector 565">
                    <a:extLst>
                      <a:ext uri="{FF2B5EF4-FFF2-40B4-BE49-F238E27FC236}">
                        <a16:creationId xmlns:a16="http://schemas.microsoft.com/office/drawing/2014/main" id="{D65BFB88-66B7-48CF-9041-C37BDF9CF0C6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6067425" y="-2286002"/>
                    <a:ext cx="0" cy="12706352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7" name="Straight Connector 566">
                    <a:extLst>
                      <a:ext uri="{FF2B5EF4-FFF2-40B4-BE49-F238E27FC236}">
                        <a16:creationId xmlns:a16="http://schemas.microsoft.com/office/drawing/2014/main" id="{1611B68C-4075-46F0-912D-6B7C58C37FC4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6067425" y="-2876552"/>
                    <a:ext cx="0" cy="12706352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8" name="Straight Connector 567">
                    <a:extLst>
                      <a:ext uri="{FF2B5EF4-FFF2-40B4-BE49-F238E27FC236}">
                        <a16:creationId xmlns:a16="http://schemas.microsoft.com/office/drawing/2014/main" id="{60DA1B74-7E80-44D8-893C-90C7BCE4DBA5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6067425" y="-3448052"/>
                    <a:ext cx="0" cy="12706352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9" name="Straight Connector 568">
                    <a:extLst>
                      <a:ext uri="{FF2B5EF4-FFF2-40B4-BE49-F238E27FC236}">
                        <a16:creationId xmlns:a16="http://schemas.microsoft.com/office/drawing/2014/main" id="{D62627CF-F4CA-49A2-833F-ECEBEEFD7460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6067425" y="-4038602"/>
                    <a:ext cx="0" cy="12706352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0" name="Straight Connector 569">
                    <a:extLst>
                      <a:ext uri="{FF2B5EF4-FFF2-40B4-BE49-F238E27FC236}">
                        <a16:creationId xmlns:a16="http://schemas.microsoft.com/office/drawing/2014/main" id="{81821599-CC9B-4BA8-9939-BBEFBA772D7D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6067425" y="-4610102"/>
                    <a:ext cx="0" cy="12706352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1" name="Straight Connector 570">
                    <a:extLst>
                      <a:ext uri="{FF2B5EF4-FFF2-40B4-BE49-F238E27FC236}">
                        <a16:creationId xmlns:a16="http://schemas.microsoft.com/office/drawing/2014/main" id="{2E1D7171-87CE-4613-A801-CF7C38B4D4C2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6067425" y="-5200652"/>
                    <a:ext cx="0" cy="12706352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2" name="Straight Connector 571">
                    <a:extLst>
                      <a:ext uri="{FF2B5EF4-FFF2-40B4-BE49-F238E27FC236}">
                        <a16:creationId xmlns:a16="http://schemas.microsoft.com/office/drawing/2014/main" id="{13153B69-198C-4DA3-B6B1-D664766E344C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6067425" y="-5772152"/>
                    <a:ext cx="0" cy="12706352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92" name="Group 491">
                <a:extLst>
                  <a:ext uri="{FF2B5EF4-FFF2-40B4-BE49-F238E27FC236}">
                    <a16:creationId xmlns:a16="http://schemas.microsoft.com/office/drawing/2014/main" id="{8EF501D1-342C-44A2-A533-C294F2F34E61}"/>
                  </a:ext>
                </a:extLst>
              </p:cNvPr>
              <p:cNvGrpSpPr/>
              <p:nvPr/>
            </p:nvGrpSpPr>
            <p:grpSpPr>
              <a:xfrm>
                <a:off x="6309941" y="404047"/>
                <a:ext cx="6253487" cy="3321180"/>
                <a:chOff x="0" y="0"/>
                <a:chExt cx="12192000" cy="6858000"/>
              </a:xfrm>
              <a:effectLst/>
            </p:grpSpPr>
            <p:grpSp>
              <p:nvGrpSpPr>
                <p:cNvPr id="527" name="Group 526">
                  <a:extLst>
                    <a:ext uri="{FF2B5EF4-FFF2-40B4-BE49-F238E27FC236}">
                      <a16:creationId xmlns:a16="http://schemas.microsoft.com/office/drawing/2014/main" id="{908AFF2D-B118-47C7-A654-274DA169B11A}"/>
                    </a:ext>
                  </a:extLst>
                </p:cNvPr>
                <p:cNvGrpSpPr/>
                <p:nvPr/>
              </p:nvGrpSpPr>
              <p:grpSpPr>
                <a:xfrm>
                  <a:off x="590550" y="0"/>
                  <a:ext cx="10953750" cy="6858000"/>
                  <a:chOff x="590550" y="0"/>
                  <a:chExt cx="10953750" cy="6858000"/>
                </a:xfrm>
              </p:grpSpPr>
              <p:cxnSp>
                <p:nvCxnSpPr>
                  <p:cNvPr id="540" name="Straight Connector 539">
                    <a:extLst>
                      <a:ext uri="{FF2B5EF4-FFF2-40B4-BE49-F238E27FC236}">
                        <a16:creationId xmlns:a16="http://schemas.microsoft.com/office/drawing/2014/main" id="{4D771F8F-AD0E-4BB2-9CCF-B56F2B19901A}"/>
                      </a:ext>
                    </a:extLst>
                  </p:cNvPr>
                  <p:cNvCxnSpPr/>
                  <p:nvPr/>
                </p:nvCxnSpPr>
                <p:spPr>
                  <a:xfrm>
                    <a:off x="59055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41" name="Straight Connector 540">
                    <a:extLst>
                      <a:ext uri="{FF2B5EF4-FFF2-40B4-BE49-F238E27FC236}">
                        <a16:creationId xmlns:a16="http://schemas.microsoft.com/office/drawing/2014/main" id="{6CA0641A-5DCD-44ED-BD71-44DBE9DEDC95}"/>
                      </a:ext>
                    </a:extLst>
                  </p:cNvPr>
                  <p:cNvCxnSpPr/>
                  <p:nvPr/>
                </p:nvCxnSpPr>
                <p:spPr>
                  <a:xfrm>
                    <a:off x="116205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42" name="Straight Connector 541">
                    <a:extLst>
                      <a:ext uri="{FF2B5EF4-FFF2-40B4-BE49-F238E27FC236}">
                        <a16:creationId xmlns:a16="http://schemas.microsoft.com/office/drawing/2014/main" id="{62525C55-7A44-4AF4-8BE2-FAD58634524A}"/>
                      </a:ext>
                    </a:extLst>
                  </p:cNvPr>
                  <p:cNvCxnSpPr/>
                  <p:nvPr/>
                </p:nvCxnSpPr>
                <p:spPr>
                  <a:xfrm>
                    <a:off x="175260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43" name="Straight Connector 542">
                    <a:extLst>
                      <a:ext uri="{FF2B5EF4-FFF2-40B4-BE49-F238E27FC236}">
                        <a16:creationId xmlns:a16="http://schemas.microsoft.com/office/drawing/2014/main" id="{56AED5BB-F045-4963-9720-6451583CE3CA}"/>
                      </a:ext>
                    </a:extLst>
                  </p:cNvPr>
                  <p:cNvCxnSpPr/>
                  <p:nvPr/>
                </p:nvCxnSpPr>
                <p:spPr>
                  <a:xfrm>
                    <a:off x="232410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44" name="Straight Connector 543">
                    <a:extLst>
                      <a:ext uri="{FF2B5EF4-FFF2-40B4-BE49-F238E27FC236}">
                        <a16:creationId xmlns:a16="http://schemas.microsoft.com/office/drawing/2014/main" id="{450F0975-2949-4BC8-9C55-5D6EA332613A}"/>
                      </a:ext>
                    </a:extLst>
                  </p:cNvPr>
                  <p:cNvCxnSpPr/>
                  <p:nvPr/>
                </p:nvCxnSpPr>
                <p:spPr>
                  <a:xfrm>
                    <a:off x="289560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45" name="Straight Connector 544">
                    <a:extLst>
                      <a:ext uri="{FF2B5EF4-FFF2-40B4-BE49-F238E27FC236}">
                        <a16:creationId xmlns:a16="http://schemas.microsoft.com/office/drawing/2014/main" id="{DD1FE786-9BB4-40E3-902C-39D27D550622}"/>
                      </a:ext>
                    </a:extLst>
                  </p:cNvPr>
                  <p:cNvCxnSpPr/>
                  <p:nvPr/>
                </p:nvCxnSpPr>
                <p:spPr>
                  <a:xfrm>
                    <a:off x="346710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46" name="Straight Connector 545">
                    <a:extLst>
                      <a:ext uri="{FF2B5EF4-FFF2-40B4-BE49-F238E27FC236}">
                        <a16:creationId xmlns:a16="http://schemas.microsoft.com/office/drawing/2014/main" id="{3B34A06C-8628-468C-B91E-A39150B55663}"/>
                      </a:ext>
                    </a:extLst>
                  </p:cNvPr>
                  <p:cNvCxnSpPr/>
                  <p:nvPr/>
                </p:nvCxnSpPr>
                <p:spPr>
                  <a:xfrm>
                    <a:off x="405765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47" name="Straight Connector 546">
                    <a:extLst>
                      <a:ext uri="{FF2B5EF4-FFF2-40B4-BE49-F238E27FC236}">
                        <a16:creationId xmlns:a16="http://schemas.microsoft.com/office/drawing/2014/main" id="{69F88AB3-E4A2-4EFB-AC6C-B07DC2A73CB9}"/>
                      </a:ext>
                    </a:extLst>
                  </p:cNvPr>
                  <p:cNvCxnSpPr/>
                  <p:nvPr/>
                </p:nvCxnSpPr>
                <p:spPr>
                  <a:xfrm>
                    <a:off x="462915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48" name="Straight Connector 547">
                    <a:extLst>
                      <a:ext uri="{FF2B5EF4-FFF2-40B4-BE49-F238E27FC236}">
                        <a16:creationId xmlns:a16="http://schemas.microsoft.com/office/drawing/2014/main" id="{EAFA27F3-DA65-4A41-934C-CDB286E5A48D}"/>
                      </a:ext>
                    </a:extLst>
                  </p:cNvPr>
                  <p:cNvCxnSpPr/>
                  <p:nvPr/>
                </p:nvCxnSpPr>
                <p:spPr>
                  <a:xfrm>
                    <a:off x="518160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49" name="Straight Connector 548">
                    <a:extLst>
                      <a:ext uri="{FF2B5EF4-FFF2-40B4-BE49-F238E27FC236}">
                        <a16:creationId xmlns:a16="http://schemas.microsoft.com/office/drawing/2014/main" id="{FB1BD4B5-7798-4D86-92AC-D7F9409D7D8A}"/>
                      </a:ext>
                    </a:extLst>
                  </p:cNvPr>
                  <p:cNvCxnSpPr/>
                  <p:nvPr/>
                </p:nvCxnSpPr>
                <p:spPr>
                  <a:xfrm>
                    <a:off x="575310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0" name="Straight Connector 549">
                    <a:extLst>
                      <a:ext uri="{FF2B5EF4-FFF2-40B4-BE49-F238E27FC236}">
                        <a16:creationId xmlns:a16="http://schemas.microsoft.com/office/drawing/2014/main" id="{515D76AB-1F7C-46E3-91C1-3F9D430422B9}"/>
                      </a:ext>
                    </a:extLst>
                  </p:cNvPr>
                  <p:cNvCxnSpPr/>
                  <p:nvPr/>
                </p:nvCxnSpPr>
                <p:spPr>
                  <a:xfrm>
                    <a:off x="634365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1" name="Straight Connector 550">
                    <a:extLst>
                      <a:ext uri="{FF2B5EF4-FFF2-40B4-BE49-F238E27FC236}">
                        <a16:creationId xmlns:a16="http://schemas.microsoft.com/office/drawing/2014/main" id="{11A00C88-358F-448E-954F-6F4CE92B1A36}"/>
                      </a:ext>
                    </a:extLst>
                  </p:cNvPr>
                  <p:cNvCxnSpPr/>
                  <p:nvPr/>
                </p:nvCxnSpPr>
                <p:spPr>
                  <a:xfrm>
                    <a:off x="691515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2" name="Straight Connector 551">
                    <a:extLst>
                      <a:ext uri="{FF2B5EF4-FFF2-40B4-BE49-F238E27FC236}">
                        <a16:creationId xmlns:a16="http://schemas.microsoft.com/office/drawing/2014/main" id="{4C027037-C528-4A01-AF26-F64D5B56BB16}"/>
                      </a:ext>
                    </a:extLst>
                  </p:cNvPr>
                  <p:cNvCxnSpPr/>
                  <p:nvPr/>
                </p:nvCxnSpPr>
                <p:spPr>
                  <a:xfrm>
                    <a:off x="748665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3" name="Straight Connector 552">
                    <a:extLst>
                      <a:ext uri="{FF2B5EF4-FFF2-40B4-BE49-F238E27FC236}">
                        <a16:creationId xmlns:a16="http://schemas.microsoft.com/office/drawing/2014/main" id="{D2D808BE-AAE7-4CE3-A61D-7AEC329A91B5}"/>
                      </a:ext>
                    </a:extLst>
                  </p:cNvPr>
                  <p:cNvCxnSpPr/>
                  <p:nvPr/>
                </p:nvCxnSpPr>
                <p:spPr>
                  <a:xfrm>
                    <a:off x="805815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4" name="Straight Connector 553">
                    <a:extLst>
                      <a:ext uri="{FF2B5EF4-FFF2-40B4-BE49-F238E27FC236}">
                        <a16:creationId xmlns:a16="http://schemas.microsoft.com/office/drawing/2014/main" id="{3D6DEAA5-0D75-4525-A59E-0541EC96BF5D}"/>
                      </a:ext>
                    </a:extLst>
                  </p:cNvPr>
                  <p:cNvCxnSpPr/>
                  <p:nvPr/>
                </p:nvCxnSpPr>
                <p:spPr>
                  <a:xfrm>
                    <a:off x="864870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5" name="Straight Connector 554">
                    <a:extLst>
                      <a:ext uri="{FF2B5EF4-FFF2-40B4-BE49-F238E27FC236}">
                        <a16:creationId xmlns:a16="http://schemas.microsoft.com/office/drawing/2014/main" id="{23D551C7-5B21-4916-BEF4-3FB298179065}"/>
                      </a:ext>
                    </a:extLst>
                  </p:cNvPr>
                  <p:cNvCxnSpPr/>
                  <p:nvPr/>
                </p:nvCxnSpPr>
                <p:spPr>
                  <a:xfrm>
                    <a:off x="922020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6" name="Straight Connector 555">
                    <a:extLst>
                      <a:ext uri="{FF2B5EF4-FFF2-40B4-BE49-F238E27FC236}">
                        <a16:creationId xmlns:a16="http://schemas.microsoft.com/office/drawing/2014/main" id="{55BDA5ED-11E0-46E4-A53A-15609DB6AC28}"/>
                      </a:ext>
                    </a:extLst>
                  </p:cNvPr>
                  <p:cNvCxnSpPr/>
                  <p:nvPr/>
                </p:nvCxnSpPr>
                <p:spPr>
                  <a:xfrm>
                    <a:off x="981075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7" name="Straight Connector 556">
                    <a:extLst>
                      <a:ext uri="{FF2B5EF4-FFF2-40B4-BE49-F238E27FC236}">
                        <a16:creationId xmlns:a16="http://schemas.microsoft.com/office/drawing/2014/main" id="{857AE7E1-523E-4A41-A8BA-8D06DFC98779}"/>
                      </a:ext>
                    </a:extLst>
                  </p:cNvPr>
                  <p:cNvCxnSpPr/>
                  <p:nvPr/>
                </p:nvCxnSpPr>
                <p:spPr>
                  <a:xfrm>
                    <a:off x="1038225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8" name="Straight Connector 557">
                    <a:extLst>
                      <a:ext uri="{FF2B5EF4-FFF2-40B4-BE49-F238E27FC236}">
                        <a16:creationId xmlns:a16="http://schemas.microsoft.com/office/drawing/2014/main" id="{51D00DD8-0428-4301-A081-D8138B42186A}"/>
                      </a:ext>
                    </a:extLst>
                  </p:cNvPr>
                  <p:cNvCxnSpPr/>
                  <p:nvPr/>
                </p:nvCxnSpPr>
                <p:spPr>
                  <a:xfrm>
                    <a:off x="1097280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9" name="Straight Connector 558">
                    <a:extLst>
                      <a:ext uri="{FF2B5EF4-FFF2-40B4-BE49-F238E27FC236}">
                        <a16:creationId xmlns:a16="http://schemas.microsoft.com/office/drawing/2014/main" id="{AD5A6F30-A1FB-4AB7-8FF0-7B7F45610ECB}"/>
                      </a:ext>
                    </a:extLst>
                  </p:cNvPr>
                  <p:cNvCxnSpPr/>
                  <p:nvPr/>
                </p:nvCxnSpPr>
                <p:spPr>
                  <a:xfrm>
                    <a:off x="1154430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28" name="Group 527">
                  <a:extLst>
                    <a:ext uri="{FF2B5EF4-FFF2-40B4-BE49-F238E27FC236}">
                      <a16:creationId xmlns:a16="http://schemas.microsoft.com/office/drawing/2014/main" id="{F2B18F89-B768-45EE-A541-5CF60E8122C3}"/>
                    </a:ext>
                  </a:extLst>
                </p:cNvPr>
                <p:cNvGrpSpPr/>
                <p:nvPr/>
              </p:nvGrpSpPr>
              <p:grpSpPr>
                <a:xfrm>
                  <a:off x="0" y="561974"/>
                  <a:ext cx="12192000" cy="5791200"/>
                  <a:chOff x="-285751" y="581024"/>
                  <a:chExt cx="12706352" cy="5791200"/>
                </a:xfrm>
              </p:grpSpPr>
              <p:cxnSp>
                <p:nvCxnSpPr>
                  <p:cNvPr id="529" name="Straight Connector 528">
                    <a:extLst>
                      <a:ext uri="{FF2B5EF4-FFF2-40B4-BE49-F238E27FC236}">
                        <a16:creationId xmlns:a16="http://schemas.microsoft.com/office/drawing/2014/main" id="{ADA10525-359A-44EA-99DD-71CCBB93B9E0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6067425" y="19048"/>
                    <a:ext cx="0" cy="12706352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0" name="Straight Connector 529">
                    <a:extLst>
                      <a:ext uri="{FF2B5EF4-FFF2-40B4-BE49-F238E27FC236}">
                        <a16:creationId xmlns:a16="http://schemas.microsoft.com/office/drawing/2014/main" id="{37596070-39F4-4F18-9EB3-23C4F8D4FA25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6067425" y="-571502"/>
                    <a:ext cx="0" cy="12706352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1" name="Straight Connector 530">
                    <a:extLst>
                      <a:ext uri="{FF2B5EF4-FFF2-40B4-BE49-F238E27FC236}">
                        <a16:creationId xmlns:a16="http://schemas.microsoft.com/office/drawing/2014/main" id="{A3B23CE0-8804-4117-8B81-C026FFCB74F0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6067425" y="-1143002"/>
                    <a:ext cx="0" cy="12706352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2" name="Straight Connector 531">
                    <a:extLst>
                      <a:ext uri="{FF2B5EF4-FFF2-40B4-BE49-F238E27FC236}">
                        <a16:creationId xmlns:a16="http://schemas.microsoft.com/office/drawing/2014/main" id="{A07C706C-E451-42F8-87E9-73F12B82D541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6067425" y="-1714502"/>
                    <a:ext cx="0" cy="12706352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3" name="Straight Connector 532">
                    <a:extLst>
                      <a:ext uri="{FF2B5EF4-FFF2-40B4-BE49-F238E27FC236}">
                        <a16:creationId xmlns:a16="http://schemas.microsoft.com/office/drawing/2014/main" id="{471678F1-5736-4013-AE05-36CDFA17CFC2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6067425" y="-2286002"/>
                    <a:ext cx="0" cy="12706352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4" name="Straight Connector 533">
                    <a:extLst>
                      <a:ext uri="{FF2B5EF4-FFF2-40B4-BE49-F238E27FC236}">
                        <a16:creationId xmlns:a16="http://schemas.microsoft.com/office/drawing/2014/main" id="{DA9D97DB-6AB5-47B1-AC7E-C98D290981DF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6067425" y="-2876552"/>
                    <a:ext cx="0" cy="12706352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5" name="Straight Connector 534">
                    <a:extLst>
                      <a:ext uri="{FF2B5EF4-FFF2-40B4-BE49-F238E27FC236}">
                        <a16:creationId xmlns:a16="http://schemas.microsoft.com/office/drawing/2014/main" id="{ECB81E0D-582E-4C45-8429-54460684E28E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6067425" y="-3448052"/>
                    <a:ext cx="0" cy="12706352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6" name="Straight Connector 535">
                    <a:extLst>
                      <a:ext uri="{FF2B5EF4-FFF2-40B4-BE49-F238E27FC236}">
                        <a16:creationId xmlns:a16="http://schemas.microsoft.com/office/drawing/2014/main" id="{4BB4378C-A0C3-4C6B-88AE-2F046C824DA9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6067425" y="-4038602"/>
                    <a:ext cx="0" cy="12706352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7" name="Straight Connector 536">
                    <a:extLst>
                      <a:ext uri="{FF2B5EF4-FFF2-40B4-BE49-F238E27FC236}">
                        <a16:creationId xmlns:a16="http://schemas.microsoft.com/office/drawing/2014/main" id="{2E304679-D76A-4D3E-813F-F1DFC14D7AD0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6067425" y="-4610102"/>
                    <a:ext cx="0" cy="12706352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8" name="Straight Connector 537">
                    <a:extLst>
                      <a:ext uri="{FF2B5EF4-FFF2-40B4-BE49-F238E27FC236}">
                        <a16:creationId xmlns:a16="http://schemas.microsoft.com/office/drawing/2014/main" id="{B051D5C8-0ECE-4642-B793-32C163D4E47E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6067425" y="-5200652"/>
                    <a:ext cx="0" cy="12706352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9" name="Straight Connector 538">
                    <a:extLst>
                      <a:ext uri="{FF2B5EF4-FFF2-40B4-BE49-F238E27FC236}">
                        <a16:creationId xmlns:a16="http://schemas.microsoft.com/office/drawing/2014/main" id="{60438E10-5D1C-47A2-B192-3CC72DE87E4E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6067425" y="-5772152"/>
                    <a:ext cx="0" cy="12706352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93" name="Group 492">
                <a:extLst>
                  <a:ext uri="{FF2B5EF4-FFF2-40B4-BE49-F238E27FC236}">
                    <a16:creationId xmlns:a16="http://schemas.microsoft.com/office/drawing/2014/main" id="{87EF1565-CA3E-4A0E-9379-675C0F0BA1CC}"/>
                  </a:ext>
                </a:extLst>
              </p:cNvPr>
              <p:cNvGrpSpPr/>
              <p:nvPr/>
            </p:nvGrpSpPr>
            <p:grpSpPr>
              <a:xfrm>
                <a:off x="6299366" y="3469706"/>
                <a:ext cx="6253487" cy="3321180"/>
                <a:chOff x="0" y="0"/>
                <a:chExt cx="12192000" cy="6858000"/>
              </a:xfrm>
              <a:effectLst/>
            </p:grpSpPr>
            <p:grpSp>
              <p:nvGrpSpPr>
                <p:cNvPr id="494" name="Group 493">
                  <a:extLst>
                    <a:ext uri="{FF2B5EF4-FFF2-40B4-BE49-F238E27FC236}">
                      <a16:creationId xmlns:a16="http://schemas.microsoft.com/office/drawing/2014/main" id="{4E8EF595-AABE-4E79-BEC2-2C2A6AF28716}"/>
                    </a:ext>
                  </a:extLst>
                </p:cNvPr>
                <p:cNvGrpSpPr/>
                <p:nvPr/>
              </p:nvGrpSpPr>
              <p:grpSpPr>
                <a:xfrm>
                  <a:off x="590550" y="0"/>
                  <a:ext cx="10953750" cy="6858000"/>
                  <a:chOff x="590550" y="0"/>
                  <a:chExt cx="10953750" cy="6858000"/>
                </a:xfrm>
              </p:grpSpPr>
              <p:cxnSp>
                <p:nvCxnSpPr>
                  <p:cNvPr id="507" name="Straight Connector 506">
                    <a:extLst>
                      <a:ext uri="{FF2B5EF4-FFF2-40B4-BE49-F238E27FC236}">
                        <a16:creationId xmlns:a16="http://schemas.microsoft.com/office/drawing/2014/main" id="{A8544A12-F297-444F-B41A-BDF8F6089F7C}"/>
                      </a:ext>
                    </a:extLst>
                  </p:cNvPr>
                  <p:cNvCxnSpPr/>
                  <p:nvPr/>
                </p:nvCxnSpPr>
                <p:spPr>
                  <a:xfrm>
                    <a:off x="59055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8" name="Straight Connector 507">
                    <a:extLst>
                      <a:ext uri="{FF2B5EF4-FFF2-40B4-BE49-F238E27FC236}">
                        <a16:creationId xmlns:a16="http://schemas.microsoft.com/office/drawing/2014/main" id="{7440FA17-3407-49DE-AAAD-506439A9EF7A}"/>
                      </a:ext>
                    </a:extLst>
                  </p:cNvPr>
                  <p:cNvCxnSpPr/>
                  <p:nvPr/>
                </p:nvCxnSpPr>
                <p:spPr>
                  <a:xfrm>
                    <a:off x="116205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9" name="Straight Connector 508">
                    <a:extLst>
                      <a:ext uri="{FF2B5EF4-FFF2-40B4-BE49-F238E27FC236}">
                        <a16:creationId xmlns:a16="http://schemas.microsoft.com/office/drawing/2014/main" id="{817F6216-F23A-4818-BABE-5B1D0DFF09B9}"/>
                      </a:ext>
                    </a:extLst>
                  </p:cNvPr>
                  <p:cNvCxnSpPr/>
                  <p:nvPr/>
                </p:nvCxnSpPr>
                <p:spPr>
                  <a:xfrm>
                    <a:off x="175260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0" name="Straight Connector 509">
                    <a:extLst>
                      <a:ext uri="{FF2B5EF4-FFF2-40B4-BE49-F238E27FC236}">
                        <a16:creationId xmlns:a16="http://schemas.microsoft.com/office/drawing/2014/main" id="{6915A901-9758-4590-9A88-4DC4CAB58EED}"/>
                      </a:ext>
                    </a:extLst>
                  </p:cNvPr>
                  <p:cNvCxnSpPr/>
                  <p:nvPr/>
                </p:nvCxnSpPr>
                <p:spPr>
                  <a:xfrm>
                    <a:off x="232410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1" name="Straight Connector 510">
                    <a:extLst>
                      <a:ext uri="{FF2B5EF4-FFF2-40B4-BE49-F238E27FC236}">
                        <a16:creationId xmlns:a16="http://schemas.microsoft.com/office/drawing/2014/main" id="{AC59F737-06AB-44FE-B12D-27B81D3A8DF3}"/>
                      </a:ext>
                    </a:extLst>
                  </p:cNvPr>
                  <p:cNvCxnSpPr/>
                  <p:nvPr/>
                </p:nvCxnSpPr>
                <p:spPr>
                  <a:xfrm>
                    <a:off x="289560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2" name="Straight Connector 511">
                    <a:extLst>
                      <a:ext uri="{FF2B5EF4-FFF2-40B4-BE49-F238E27FC236}">
                        <a16:creationId xmlns:a16="http://schemas.microsoft.com/office/drawing/2014/main" id="{36793D6E-B958-4620-B652-B31DDCB28CC9}"/>
                      </a:ext>
                    </a:extLst>
                  </p:cNvPr>
                  <p:cNvCxnSpPr/>
                  <p:nvPr/>
                </p:nvCxnSpPr>
                <p:spPr>
                  <a:xfrm>
                    <a:off x="346710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3" name="Straight Connector 512">
                    <a:extLst>
                      <a:ext uri="{FF2B5EF4-FFF2-40B4-BE49-F238E27FC236}">
                        <a16:creationId xmlns:a16="http://schemas.microsoft.com/office/drawing/2014/main" id="{8B2D2BD2-8948-410E-86BF-3FEF844FD2E1}"/>
                      </a:ext>
                    </a:extLst>
                  </p:cNvPr>
                  <p:cNvCxnSpPr/>
                  <p:nvPr/>
                </p:nvCxnSpPr>
                <p:spPr>
                  <a:xfrm>
                    <a:off x="405765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4" name="Straight Connector 513">
                    <a:extLst>
                      <a:ext uri="{FF2B5EF4-FFF2-40B4-BE49-F238E27FC236}">
                        <a16:creationId xmlns:a16="http://schemas.microsoft.com/office/drawing/2014/main" id="{36996923-E6BB-4F64-8CE4-2A156B6BA034}"/>
                      </a:ext>
                    </a:extLst>
                  </p:cNvPr>
                  <p:cNvCxnSpPr/>
                  <p:nvPr/>
                </p:nvCxnSpPr>
                <p:spPr>
                  <a:xfrm>
                    <a:off x="462915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5" name="Straight Connector 514">
                    <a:extLst>
                      <a:ext uri="{FF2B5EF4-FFF2-40B4-BE49-F238E27FC236}">
                        <a16:creationId xmlns:a16="http://schemas.microsoft.com/office/drawing/2014/main" id="{5C0B7B0D-5F11-4BAD-8DE6-4A192F316894}"/>
                      </a:ext>
                    </a:extLst>
                  </p:cNvPr>
                  <p:cNvCxnSpPr/>
                  <p:nvPr/>
                </p:nvCxnSpPr>
                <p:spPr>
                  <a:xfrm>
                    <a:off x="518160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6" name="Straight Connector 515">
                    <a:extLst>
                      <a:ext uri="{FF2B5EF4-FFF2-40B4-BE49-F238E27FC236}">
                        <a16:creationId xmlns:a16="http://schemas.microsoft.com/office/drawing/2014/main" id="{22615F60-BAF9-4592-92C5-D5FFA4167470}"/>
                      </a:ext>
                    </a:extLst>
                  </p:cNvPr>
                  <p:cNvCxnSpPr/>
                  <p:nvPr/>
                </p:nvCxnSpPr>
                <p:spPr>
                  <a:xfrm>
                    <a:off x="575310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7" name="Straight Connector 516">
                    <a:extLst>
                      <a:ext uri="{FF2B5EF4-FFF2-40B4-BE49-F238E27FC236}">
                        <a16:creationId xmlns:a16="http://schemas.microsoft.com/office/drawing/2014/main" id="{93FF7C51-8E8E-4EDF-A46E-F1E5A6EA8A11}"/>
                      </a:ext>
                    </a:extLst>
                  </p:cNvPr>
                  <p:cNvCxnSpPr/>
                  <p:nvPr/>
                </p:nvCxnSpPr>
                <p:spPr>
                  <a:xfrm>
                    <a:off x="634365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8" name="Straight Connector 517">
                    <a:extLst>
                      <a:ext uri="{FF2B5EF4-FFF2-40B4-BE49-F238E27FC236}">
                        <a16:creationId xmlns:a16="http://schemas.microsoft.com/office/drawing/2014/main" id="{5F7DCDFE-C650-4551-AA5F-ED30DF0CAF5C}"/>
                      </a:ext>
                    </a:extLst>
                  </p:cNvPr>
                  <p:cNvCxnSpPr/>
                  <p:nvPr/>
                </p:nvCxnSpPr>
                <p:spPr>
                  <a:xfrm>
                    <a:off x="691515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9" name="Straight Connector 518">
                    <a:extLst>
                      <a:ext uri="{FF2B5EF4-FFF2-40B4-BE49-F238E27FC236}">
                        <a16:creationId xmlns:a16="http://schemas.microsoft.com/office/drawing/2014/main" id="{09971501-788E-4034-8003-01543376DFBE}"/>
                      </a:ext>
                    </a:extLst>
                  </p:cNvPr>
                  <p:cNvCxnSpPr/>
                  <p:nvPr/>
                </p:nvCxnSpPr>
                <p:spPr>
                  <a:xfrm>
                    <a:off x="748665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0" name="Straight Connector 519">
                    <a:extLst>
                      <a:ext uri="{FF2B5EF4-FFF2-40B4-BE49-F238E27FC236}">
                        <a16:creationId xmlns:a16="http://schemas.microsoft.com/office/drawing/2014/main" id="{36D2498B-0399-4C3C-B38B-FED9CD8B3160}"/>
                      </a:ext>
                    </a:extLst>
                  </p:cNvPr>
                  <p:cNvCxnSpPr/>
                  <p:nvPr/>
                </p:nvCxnSpPr>
                <p:spPr>
                  <a:xfrm>
                    <a:off x="805815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1" name="Straight Connector 520">
                    <a:extLst>
                      <a:ext uri="{FF2B5EF4-FFF2-40B4-BE49-F238E27FC236}">
                        <a16:creationId xmlns:a16="http://schemas.microsoft.com/office/drawing/2014/main" id="{E859D7BE-607C-40EF-BA7D-E9103D2E4773}"/>
                      </a:ext>
                    </a:extLst>
                  </p:cNvPr>
                  <p:cNvCxnSpPr/>
                  <p:nvPr/>
                </p:nvCxnSpPr>
                <p:spPr>
                  <a:xfrm>
                    <a:off x="864870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2" name="Straight Connector 521">
                    <a:extLst>
                      <a:ext uri="{FF2B5EF4-FFF2-40B4-BE49-F238E27FC236}">
                        <a16:creationId xmlns:a16="http://schemas.microsoft.com/office/drawing/2014/main" id="{8DBDF55C-F2F9-49CE-8746-AD1F323F2717}"/>
                      </a:ext>
                    </a:extLst>
                  </p:cNvPr>
                  <p:cNvCxnSpPr/>
                  <p:nvPr/>
                </p:nvCxnSpPr>
                <p:spPr>
                  <a:xfrm>
                    <a:off x="922020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3" name="Straight Connector 522">
                    <a:extLst>
                      <a:ext uri="{FF2B5EF4-FFF2-40B4-BE49-F238E27FC236}">
                        <a16:creationId xmlns:a16="http://schemas.microsoft.com/office/drawing/2014/main" id="{3611C62D-1FCD-4EC1-856E-CE02AFCC321F}"/>
                      </a:ext>
                    </a:extLst>
                  </p:cNvPr>
                  <p:cNvCxnSpPr/>
                  <p:nvPr/>
                </p:nvCxnSpPr>
                <p:spPr>
                  <a:xfrm>
                    <a:off x="981075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4" name="Straight Connector 523">
                    <a:extLst>
                      <a:ext uri="{FF2B5EF4-FFF2-40B4-BE49-F238E27FC236}">
                        <a16:creationId xmlns:a16="http://schemas.microsoft.com/office/drawing/2014/main" id="{168CA0BB-2802-4337-9497-1BCDDF3A0B06}"/>
                      </a:ext>
                    </a:extLst>
                  </p:cNvPr>
                  <p:cNvCxnSpPr/>
                  <p:nvPr/>
                </p:nvCxnSpPr>
                <p:spPr>
                  <a:xfrm>
                    <a:off x="1038225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5" name="Straight Connector 524">
                    <a:extLst>
                      <a:ext uri="{FF2B5EF4-FFF2-40B4-BE49-F238E27FC236}">
                        <a16:creationId xmlns:a16="http://schemas.microsoft.com/office/drawing/2014/main" id="{41BDEEAE-53A8-4D02-B00E-7175ADA50E1E}"/>
                      </a:ext>
                    </a:extLst>
                  </p:cNvPr>
                  <p:cNvCxnSpPr/>
                  <p:nvPr/>
                </p:nvCxnSpPr>
                <p:spPr>
                  <a:xfrm>
                    <a:off x="1097280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6" name="Straight Connector 525">
                    <a:extLst>
                      <a:ext uri="{FF2B5EF4-FFF2-40B4-BE49-F238E27FC236}">
                        <a16:creationId xmlns:a16="http://schemas.microsoft.com/office/drawing/2014/main" id="{91F54894-B983-43E4-9BDF-76915E53171F}"/>
                      </a:ext>
                    </a:extLst>
                  </p:cNvPr>
                  <p:cNvCxnSpPr/>
                  <p:nvPr/>
                </p:nvCxnSpPr>
                <p:spPr>
                  <a:xfrm>
                    <a:off x="11544300" y="0"/>
                    <a:ext cx="0" cy="6858000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95" name="Group 494">
                  <a:extLst>
                    <a:ext uri="{FF2B5EF4-FFF2-40B4-BE49-F238E27FC236}">
                      <a16:creationId xmlns:a16="http://schemas.microsoft.com/office/drawing/2014/main" id="{2D7D5110-79BA-438F-A1CD-D8A907E2DE82}"/>
                    </a:ext>
                  </a:extLst>
                </p:cNvPr>
                <p:cNvGrpSpPr/>
                <p:nvPr/>
              </p:nvGrpSpPr>
              <p:grpSpPr>
                <a:xfrm>
                  <a:off x="0" y="561974"/>
                  <a:ext cx="12192000" cy="5791200"/>
                  <a:chOff x="-285751" y="581024"/>
                  <a:chExt cx="12706352" cy="5791200"/>
                </a:xfrm>
              </p:grpSpPr>
              <p:cxnSp>
                <p:nvCxnSpPr>
                  <p:cNvPr id="496" name="Straight Connector 495">
                    <a:extLst>
                      <a:ext uri="{FF2B5EF4-FFF2-40B4-BE49-F238E27FC236}">
                        <a16:creationId xmlns:a16="http://schemas.microsoft.com/office/drawing/2014/main" id="{52FF3A71-5614-4DCE-9A42-8E9F68171349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6067425" y="19048"/>
                    <a:ext cx="0" cy="12706352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7" name="Straight Connector 496">
                    <a:extLst>
                      <a:ext uri="{FF2B5EF4-FFF2-40B4-BE49-F238E27FC236}">
                        <a16:creationId xmlns:a16="http://schemas.microsoft.com/office/drawing/2014/main" id="{83479453-BBE9-4BE1-83D6-860BBAAD5C2B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6067425" y="-571502"/>
                    <a:ext cx="0" cy="12706352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8" name="Straight Connector 497">
                    <a:extLst>
                      <a:ext uri="{FF2B5EF4-FFF2-40B4-BE49-F238E27FC236}">
                        <a16:creationId xmlns:a16="http://schemas.microsoft.com/office/drawing/2014/main" id="{43D34014-D289-43F2-8CB6-5BFAF5014C08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6067425" y="-1143002"/>
                    <a:ext cx="0" cy="12706352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9" name="Straight Connector 498">
                    <a:extLst>
                      <a:ext uri="{FF2B5EF4-FFF2-40B4-BE49-F238E27FC236}">
                        <a16:creationId xmlns:a16="http://schemas.microsoft.com/office/drawing/2014/main" id="{14907A89-7F3D-4A72-AA1E-10E47B7CF082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6067425" y="-1714502"/>
                    <a:ext cx="0" cy="12706352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0" name="Straight Connector 499">
                    <a:extLst>
                      <a:ext uri="{FF2B5EF4-FFF2-40B4-BE49-F238E27FC236}">
                        <a16:creationId xmlns:a16="http://schemas.microsoft.com/office/drawing/2014/main" id="{CEED8CB4-F41F-4483-9AE2-1414F7A5620E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6067425" y="-2286002"/>
                    <a:ext cx="0" cy="12706352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1" name="Straight Connector 500">
                    <a:extLst>
                      <a:ext uri="{FF2B5EF4-FFF2-40B4-BE49-F238E27FC236}">
                        <a16:creationId xmlns:a16="http://schemas.microsoft.com/office/drawing/2014/main" id="{355D4F7B-776A-43A2-B5C3-1A6DB9809E72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6067425" y="-2876552"/>
                    <a:ext cx="0" cy="12706352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2" name="Straight Connector 501">
                    <a:extLst>
                      <a:ext uri="{FF2B5EF4-FFF2-40B4-BE49-F238E27FC236}">
                        <a16:creationId xmlns:a16="http://schemas.microsoft.com/office/drawing/2014/main" id="{6AC59A75-8CB0-455F-9227-81A4EE56DBEF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6067425" y="-3448052"/>
                    <a:ext cx="0" cy="12706352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3" name="Straight Connector 502">
                    <a:extLst>
                      <a:ext uri="{FF2B5EF4-FFF2-40B4-BE49-F238E27FC236}">
                        <a16:creationId xmlns:a16="http://schemas.microsoft.com/office/drawing/2014/main" id="{05B87D59-6280-4B22-B57C-DB362A0F7E6B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6067425" y="-4038602"/>
                    <a:ext cx="0" cy="12706352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4" name="Straight Connector 503">
                    <a:extLst>
                      <a:ext uri="{FF2B5EF4-FFF2-40B4-BE49-F238E27FC236}">
                        <a16:creationId xmlns:a16="http://schemas.microsoft.com/office/drawing/2014/main" id="{8453B667-FC08-4FC2-AA0C-16008D2720D6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6067425" y="-4610102"/>
                    <a:ext cx="0" cy="12706352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5" name="Straight Connector 504">
                    <a:extLst>
                      <a:ext uri="{FF2B5EF4-FFF2-40B4-BE49-F238E27FC236}">
                        <a16:creationId xmlns:a16="http://schemas.microsoft.com/office/drawing/2014/main" id="{B549A50D-4E44-49BA-ADCB-92B62C71CFF4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6067425" y="-5200652"/>
                    <a:ext cx="0" cy="12706352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6" name="Straight Connector 505">
                    <a:extLst>
                      <a:ext uri="{FF2B5EF4-FFF2-40B4-BE49-F238E27FC236}">
                        <a16:creationId xmlns:a16="http://schemas.microsoft.com/office/drawing/2014/main" id="{C7A245EE-681C-4958-B9CD-F9151E8E8B85}"/>
                      </a:ext>
                    </a:extLst>
                  </p:cNvPr>
                  <p:cNvCxnSpPr/>
                  <p:nvPr/>
                </p:nvCxnSpPr>
                <p:spPr>
                  <a:xfrm rot="16200000">
                    <a:off x="6067425" y="-5772152"/>
                    <a:ext cx="0" cy="12706352"/>
                  </a:xfrm>
                  <a:prstGeom prst="line">
                    <a:avLst/>
                  </a:prstGeom>
                  <a:ln w="12700">
                    <a:solidFill>
                      <a:srgbClr val="F8F5EC">
                        <a:alpha val="19000"/>
                      </a:srgb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sp>
          <p:nvSpPr>
            <p:cNvPr id="466" name="Rounded Rectangle 2">
              <a:extLst>
                <a:ext uri="{FF2B5EF4-FFF2-40B4-BE49-F238E27FC236}">
                  <a16:creationId xmlns:a16="http://schemas.microsoft.com/office/drawing/2014/main" id="{06BE0BDE-AFCC-4FBE-883F-AB6042B194B4}"/>
                </a:ext>
              </a:extLst>
            </p:cNvPr>
            <p:cNvSpPr/>
            <p:nvPr/>
          </p:nvSpPr>
          <p:spPr>
            <a:xfrm>
              <a:off x="1039213" y="547708"/>
              <a:ext cx="10245140" cy="5762583"/>
            </a:xfrm>
            <a:prstGeom prst="roundRect">
              <a:avLst>
                <a:gd name="adj" fmla="val 7547"/>
              </a:avLst>
            </a:prstGeom>
            <a:noFill/>
            <a:ln w="98425" cmpd="dbl">
              <a:solidFill>
                <a:srgbClr val="FCF8DE">
                  <a:alpha val="60000"/>
                </a:srgb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FFFF"/>
                </a:solidFill>
              </a:endParaRPr>
            </a:p>
          </p:txBody>
        </p:sp>
      </p:grpSp>
      <p:pic>
        <p:nvPicPr>
          <p:cNvPr id="467" name="Picture 466">
            <a:extLst>
              <a:ext uri="{FF2B5EF4-FFF2-40B4-BE49-F238E27FC236}">
                <a16:creationId xmlns:a16="http://schemas.microsoft.com/office/drawing/2014/main" id="{D28A8D2F-498F-4E80-990C-94FECC0224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127" y="1115561"/>
            <a:ext cx="2081794" cy="399010"/>
          </a:xfrm>
          <a:prstGeom prst="rect">
            <a:avLst/>
          </a:prstGeom>
        </p:spPr>
      </p:pic>
      <p:pic>
        <p:nvPicPr>
          <p:cNvPr id="468" name="Picture 467">
            <a:extLst>
              <a:ext uri="{FF2B5EF4-FFF2-40B4-BE49-F238E27FC236}">
                <a16:creationId xmlns:a16="http://schemas.microsoft.com/office/drawing/2014/main" id="{1F31F328-EF45-4975-9C59-5C4099B7E5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5133" y="1109606"/>
            <a:ext cx="2081794" cy="399010"/>
          </a:xfrm>
          <a:prstGeom prst="rect">
            <a:avLst/>
          </a:prstGeom>
        </p:spPr>
      </p:pic>
      <p:grpSp>
        <p:nvGrpSpPr>
          <p:cNvPr id="469" name="Group 468">
            <a:extLst>
              <a:ext uri="{FF2B5EF4-FFF2-40B4-BE49-F238E27FC236}">
                <a16:creationId xmlns:a16="http://schemas.microsoft.com/office/drawing/2014/main" id="{B52C5C3E-4EA0-489B-9F3E-A29F9685BAA0}"/>
              </a:ext>
            </a:extLst>
          </p:cNvPr>
          <p:cNvGrpSpPr/>
          <p:nvPr/>
        </p:nvGrpSpPr>
        <p:grpSpPr>
          <a:xfrm>
            <a:off x="1363178" y="1670032"/>
            <a:ext cx="9735366" cy="3798536"/>
            <a:chOff x="1093934" y="2361398"/>
            <a:chExt cx="6101971" cy="1183616"/>
          </a:xfrm>
        </p:grpSpPr>
        <p:pic>
          <p:nvPicPr>
            <p:cNvPr id="470" name="Picture 469">
              <a:extLst>
                <a:ext uri="{FF2B5EF4-FFF2-40B4-BE49-F238E27FC236}">
                  <a16:creationId xmlns:a16="http://schemas.microsoft.com/office/drawing/2014/main" id="{5FC66A9A-6464-4A93-BBC3-7E4167DC6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3934" y="2361398"/>
              <a:ext cx="5850926" cy="1183616"/>
            </a:xfrm>
            <a:prstGeom prst="rect">
              <a:avLst/>
            </a:prstGeom>
            <a:effectLst>
              <a:outerShdw blurRad="25400" dist="38100" dir="10800000" algn="r" rotWithShape="0">
                <a:prstClr val="black">
                  <a:alpha val="65000"/>
                </a:prstClr>
              </a:outerShdw>
            </a:effectLst>
          </p:spPr>
        </p:pic>
        <p:pic>
          <p:nvPicPr>
            <p:cNvPr id="471" name="Picture 470">
              <a:extLst>
                <a:ext uri="{FF2B5EF4-FFF2-40B4-BE49-F238E27FC236}">
                  <a16:creationId xmlns:a16="http://schemas.microsoft.com/office/drawing/2014/main" id="{685B5CFE-5717-4A56-A4AB-04370A361E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667" t="24910" r="15174" b="58841"/>
            <a:stretch/>
          </p:blipFill>
          <p:spPr>
            <a:xfrm rot="2432488">
              <a:off x="6284049" y="2456817"/>
              <a:ext cx="911856" cy="307988"/>
            </a:xfrm>
            <a:prstGeom prst="rect">
              <a:avLst/>
            </a:prstGeom>
          </p:spPr>
        </p:pic>
      </p:grpSp>
      <p:pic>
        <p:nvPicPr>
          <p:cNvPr id="472" name="Picture 471">
            <a:extLst>
              <a:ext uri="{FF2B5EF4-FFF2-40B4-BE49-F238E27FC236}">
                <a16:creationId xmlns:a16="http://schemas.microsoft.com/office/drawing/2014/main" id="{0BC21994-33EF-43FD-A9E8-B0E30D1EFC0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12" t="6865" r="25545" b="14700"/>
          <a:stretch/>
        </p:blipFill>
        <p:spPr>
          <a:xfrm>
            <a:off x="1019857" y="1227202"/>
            <a:ext cx="835239" cy="1543835"/>
          </a:xfrm>
          <a:prstGeom prst="rect">
            <a:avLst/>
          </a:prstGeom>
          <a:effectLst>
            <a:outerShdw blurRad="12700" dist="38100" dir="13500000" algn="br" rotWithShape="0">
              <a:prstClr val="black">
                <a:alpha val="40000"/>
              </a:prstClr>
            </a:outerShdw>
          </a:effectLst>
        </p:spPr>
      </p:pic>
      <p:grpSp>
        <p:nvGrpSpPr>
          <p:cNvPr id="477" name="Group 476">
            <a:extLst>
              <a:ext uri="{FF2B5EF4-FFF2-40B4-BE49-F238E27FC236}">
                <a16:creationId xmlns:a16="http://schemas.microsoft.com/office/drawing/2014/main" id="{FD4D25F1-55AC-4C49-AA6C-16D24BEAF1E5}"/>
              </a:ext>
            </a:extLst>
          </p:cNvPr>
          <p:cNvGrpSpPr/>
          <p:nvPr/>
        </p:nvGrpSpPr>
        <p:grpSpPr>
          <a:xfrm>
            <a:off x="1318934" y="5064187"/>
            <a:ext cx="6640980" cy="1044509"/>
            <a:chOff x="1338773" y="3789810"/>
            <a:chExt cx="6049334" cy="1183616"/>
          </a:xfrm>
        </p:grpSpPr>
        <p:pic>
          <p:nvPicPr>
            <p:cNvPr id="478" name="Picture 477">
              <a:extLst>
                <a:ext uri="{FF2B5EF4-FFF2-40B4-BE49-F238E27FC236}">
                  <a16:creationId xmlns:a16="http://schemas.microsoft.com/office/drawing/2014/main" id="{C3DC7F0D-5A70-4C4B-BEFE-A9E1F4A4DD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7181" y="3789810"/>
              <a:ext cx="5850926" cy="1183616"/>
            </a:xfrm>
            <a:prstGeom prst="rect">
              <a:avLst/>
            </a:prstGeom>
            <a:effectLst>
              <a:outerShdw blurRad="25400" dist="38100" dir="10800000" algn="r" rotWithShape="0">
                <a:prstClr val="black">
                  <a:alpha val="65000"/>
                </a:prstClr>
              </a:outerShdw>
            </a:effectLst>
          </p:spPr>
        </p:pic>
        <p:pic>
          <p:nvPicPr>
            <p:cNvPr id="479" name="Picture 478">
              <a:extLst>
                <a:ext uri="{FF2B5EF4-FFF2-40B4-BE49-F238E27FC236}">
                  <a16:creationId xmlns:a16="http://schemas.microsoft.com/office/drawing/2014/main" id="{60711CE7-9849-46AD-A7D0-8ADFD20CB9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667" t="24910" r="15174" b="58841"/>
            <a:stretch/>
          </p:blipFill>
          <p:spPr>
            <a:xfrm rot="19167512" flipH="1">
              <a:off x="1338773" y="3939862"/>
              <a:ext cx="911856" cy="307988"/>
            </a:xfrm>
            <a:prstGeom prst="rect">
              <a:avLst/>
            </a:prstGeom>
          </p:spPr>
        </p:pic>
      </p:grpSp>
      <p:sp>
        <p:nvSpPr>
          <p:cNvPr id="481" name="TextBox 480">
            <a:extLst>
              <a:ext uri="{FF2B5EF4-FFF2-40B4-BE49-F238E27FC236}">
                <a16:creationId xmlns:a16="http://schemas.microsoft.com/office/drawing/2014/main" id="{D98D9DB4-E11F-4D51-BC70-90DB083E4DBC}"/>
              </a:ext>
            </a:extLst>
          </p:cNvPr>
          <p:cNvSpPr txBox="1"/>
          <p:nvPr/>
        </p:nvSpPr>
        <p:spPr>
          <a:xfrm>
            <a:off x="1663679" y="2256434"/>
            <a:ext cx="829181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b="1" spc="299" dirty="0">
                <a:solidFill>
                  <a:srgbClr val="76563E"/>
                </a:solidFill>
              </a:rPr>
              <a:t>Lao </a:t>
            </a:r>
            <a:r>
              <a:rPr lang="en-US" sz="2600" b="1" spc="299" dirty="0" err="1">
                <a:solidFill>
                  <a:srgbClr val="76563E"/>
                </a:solidFill>
              </a:rPr>
              <a:t>động</a:t>
            </a:r>
            <a:r>
              <a:rPr lang="en-US" sz="2600" b="1" spc="299" dirty="0">
                <a:solidFill>
                  <a:srgbClr val="76563E"/>
                </a:solidFill>
              </a:rPr>
              <a:t> </a:t>
            </a:r>
            <a:r>
              <a:rPr lang="en-US" sz="2600" b="1" spc="299" dirty="0" err="1">
                <a:solidFill>
                  <a:srgbClr val="76563E"/>
                </a:solidFill>
              </a:rPr>
              <a:t>giúp</a:t>
            </a:r>
            <a:r>
              <a:rPr lang="en-US" sz="2600" b="1" spc="299" dirty="0">
                <a:solidFill>
                  <a:srgbClr val="76563E"/>
                </a:solidFill>
              </a:rPr>
              <a:t> con </a:t>
            </a:r>
            <a:r>
              <a:rPr lang="en-US" sz="2600" b="1" spc="299" dirty="0" err="1">
                <a:solidFill>
                  <a:srgbClr val="76563E"/>
                </a:solidFill>
              </a:rPr>
              <a:t>người</a:t>
            </a:r>
            <a:r>
              <a:rPr lang="en-US" sz="2600" b="1" spc="299" dirty="0">
                <a:solidFill>
                  <a:srgbClr val="76563E"/>
                </a:solidFill>
              </a:rPr>
              <a:t> </a:t>
            </a:r>
            <a:r>
              <a:rPr lang="en-US" sz="2600" b="1" spc="299" dirty="0" err="1">
                <a:solidFill>
                  <a:srgbClr val="76563E"/>
                </a:solidFill>
              </a:rPr>
              <a:t>phát</a:t>
            </a:r>
            <a:r>
              <a:rPr lang="en-US" sz="2600" b="1" spc="299" dirty="0">
                <a:solidFill>
                  <a:srgbClr val="76563E"/>
                </a:solidFill>
              </a:rPr>
              <a:t> </a:t>
            </a:r>
            <a:r>
              <a:rPr lang="en-US" sz="2600" b="1" spc="299" dirty="0" err="1">
                <a:solidFill>
                  <a:srgbClr val="76563E"/>
                </a:solidFill>
              </a:rPr>
              <a:t>triển</a:t>
            </a:r>
            <a:r>
              <a:rPr lang="en-US" sz="2600" b="1" spc="299" dirty="0">
                <a:solidFill>
                  <a:srgbClr val="76563E"/>
                </a:solidFill>
              </a:rPr>
              <a:t> </a:t>
            </a:r>
            <a:r>
              <a:rPr lang="en-US" sz="2600" b="1" spc="299" dirty="0" err="1">
                <a:solidFill>
                  <a:srgbClr val="76563E"/>
                </a:solidFill>
              </a:rPr>
              <a:t>lành</a:t>
            </a:r>
            <a:r>
              <a:rPr lang="en-US" sz="2600" b="1" spc="299" dirty="0">
                <a:solidFill>
                  <a:srgbClr val="76563E"/>
                </a:solidFill>
              </a:rPr>
              <a:t> </a:t>
            </a:r>
            <a:r>
              <a:rPr lang="en-US" sz="2600" b="1" spc="299" dirty="0" err="1">
                <a:solidFill>
                  <a:srgbClr val="76563E"/>
                </a:solidFill>
              </a:rPr>
              <a:t>mạnh</a:t>
            </a:r>
            <a:r>
              <a:rPr lang="en-US" sz="2600" b="1" spc="299" dirty="0">
                <a:solidFill>
                  <a:srgbClr val="76563E"/>
                </a:solidFill>
              </a:rPr>
              <a:t> </a:t>
            </a:r>
            <a:r>
              <a:rPr lang="en-US" sz="2600" b="1" spc="299" dirty="0" err="1">
                <a:solidFill>
                  <a:srgbClr val="76563E"/>
                </a:solidFill>
              </a:rPr>
              <a:t>và</a:t>
            </a:r>
            <a:r>
              <a:rPr lang="en-US" sz="2600" b="1" spc="299" dirty="0">
                <a:solidFill>
                  <a:srgbClr val="76563E"/>
                </a:solidFill>
              </a:rPr>
              <a:t> </a:t>
            </a:r>
            <a:r>
              <a:rPr lang="en-US" sz="2600" b="1" spc="299" dirty="0" err="1">
                <a:solidFill>
                  <a:srgbClr val="76563E"/>
                </a:solidFill>
              </a:rPr>
              <a:t>đem</a:t>
            </a:r>
            <a:r>
              <a:rPr lang="en-US" sz="2600" b="1" spc="299" dirty="0">
                <a:solidFill>
                  <a:srgbClr val="76563E"/>
                </a:solidFill>
              </a:rPr>
              <a:t> </a:t>
            </a:r>
            <a:r>
              <a:rPr lang="en-US" sz="2600" b="1" spc="299" dirty="0" err="1">
                <a:solidFill>
                  <a:srgbClr val="76563E"/>
                </a:solidFill>
              </a:rPr>
              <a:t>lại</a:t>
            </a:r>
            <a:r>
              <a:rPr lang="en-US" sz="2600" b="1" spc="299" dirty="0">
                <a:solidFill>
                  <a:srgbClr val="76563E"/>
                </a:solidFill>
              </a:rPr>
              <a:t> </a:t>
            </a:r>
            <a:r>
              <a:rPr lang="en-US" sz="2600" b="1" spc="299" dirty="0" err="1">
                <a:solidFill>
                  <a:srgbClr val="76563E"/>
                </a:solidFill>
              </a:rPr>
              <a:t>cuộc</a:t>
            </a:r>
            <a:r>
              <a:rPr lang="en-US" sz="2600" b="1" spc="299" dirty="0">
                <a:solidFill>
                  <a:srgbClr val="76563E"/>
                </a:solidFill>
              </a:rPr>
              <a:t> </a:t>
            </a:r>
            <a:r>
              <a:rPr lang="en-US" sz="2600" b="1" spc="299" dirty="0" err="1">
                <a:solidFill>
                  <a:srgbClr val="76563E"/>
                </a:solidFill>
              </a:rPr>
              <a:t>sống</a:t>
            </a:r>
            <a:r>
              <a:rPr lang="en-US" sz="2600" b="1" spc="299" dirty="0">
                <a:solidFill>
                  <a:srgbClr val="76563E"/>
                </a:solidFill>
              </a:rPr>
              <a:t> </a:t>
            </a:r>
            <a:r>
              <a:rPr lang="en-US" sz="2600" b="1" spc="299" dirty="0" err="1">
                <a:solidFill>
                  <a:srgbClr val="76563E"/>
                </a:solidFill>
              </a:rPr>
              <a:t>ấm</a:t>
            </a:r>
            <a:r>
              <a:rPr lang="en-US" sz="2600" b="1" spc="299" dirty="0">
                <a:solidFill>
                  <a:srgbClr val="76563E"/>
                </a:solidFill>
              </a:rPr>
              <a:t> no, </a:t>
            </a:r>
            <a:r>
              <a:rPr lang="en-US" sz="2600" b="1" spc="299" dirty="0" err="1">
                <a:solidFill>
                  <a:srgbClr val="76563E"/>
                </a:solidFill>
              </a:rPr>
              <a:t>hạnh</a:t>
            </a:r>
            <a:r>
              <a:rPr lang="en-US" sz="2600" b="1" spc="299" dirty="0">
                <a:solidFill>
                  <a:srgbClr val="76563E"/>
                </a:solidFill>
              </a:rPr>
              <a:t> </a:t>
            </a:r>
            <a:r>
              <a:rPr lang="en-US" sz="2600" b="1" spc="299" dirty="0" err="1">
                <a:solidFill>
                  <a:srgbClr val="76563E"/>
                </a:solidFill>
              </a:rPr>
              <a:t>phúc</a:t>
            </a:r>
            <a:r>
              <a:rPr lang="en-US" sz="2600" b="1" spc="299" dirty="0">
                <a:solidFill>
                  <a:srgbClr val="76563E"/>
                </a:solidFill>
              </a:rPr>
              <a:t>. </a:t>
            </a:r>
            <a:r>
              <a:rPr lang="en-US" sz="2600" b="1" spc="299" dirty="0" err="1">
                <a:solidFill>
                  <a:srgbClr val="76563E"/>
                </a:solidFill>
              </a:rPr>
              <a:t>Mỗi</a:t>
            </a:r>
            <a:r>
              <a:rPr lang="en-US" sz="2600" b="1" spc="299" dirty="0">
                <a:solidFill>
                  <a:srgbClr val="76563E"/>
                </a:solidFill>
              </a:rPr>
              <a:t> </a:t>
            </a:r>
            <a:r>
              <a:rPr lang="en-US" sz="2600" b="1" spc="299" dirty="0" err="1">
                <a:solidFill>
                  <a:srgbClr val="76563E"/>
                </a:solidFill>
              </a:rPr>
              <a:t>người</a:t>
            </a:r>
            <a:r>
              <a:rPr lang="en-US" sz="2600" b="1" spc="299" dirty="0">
                <a:solidFill>
                  <a:srgbClr val="76563E"/>
                </a:solidFill>
              </a:rPr>
              <a:t> </a:t>
            </a:r>
            <a:r>
              <a:rPr lang="en-US" sz="2600" b="1" spc="299" dirty="0" err="1">
                <a:solidFill>
                  <a:srgbClr val="76563E"/>
                </a:solidFill>
              </a:rPr>
              <a:t>đều</a:t>
            </a:r>
            <a:r>
              <a:rPr lang="en-US" sz="2600" b="1" spc="299" dirty="0">
                <a:solidFill>
                  <a:srgbClr val="76563E"/>
                </a:solidFill>
              </a:rPr>
              <a:t> </a:t>
            </a:r>
            <a:r>
              <a:rPr lang="en-US" sz="2600" b="1" spc="299" dirty="0" err="1">
                <a:solidFill>
                  <a:srgbClr val="76563E"/>
                </a:solidFill>
              </a:rPr>
              <a:t>phải</a:t>
            </a:r>
            <a:r>
              <a:rPr lang="en-US" sz="2600" b="1" spc="299" dirty="0">
                <a:solidFill>
                  <a:srgbClr val="76563E"/>
                </a:solidFill>
              </a:rPr>
              <a:t> </a:t>
            </a:r>
            <a:r>
              <a:rPr lang="en-US" sz="2600" b="1" spc="299" dirty="0" err="1">
                <a:solidFill>
                  <a:srgbClr val="76563E"/>
                </a:solidFill>
              </a:rPr>
              <a:t>biết</a:t>
            </a:r>
            <a:r>
              <a:rPr lang="en-US" sz="2600" b="1" spc="299" dirty="0">
                <a:solidFill>
                  <a:srgbClr val="76563E"/>
                </a:solidFill>
              </a:rPr>
              <a:t> </a:t>
            </a:r>
            <a:r>
              <a:rPr lang="en-US" sz="2600" b="1" spc="299" dirty="0" err="1">
                <a:solidFill>
                  <a:srgbClr val="76563E"/>
                </a:solidFill>
              </a:rPr>
              <a:t>yêu</a:t>
            </a:r>
            <a:r>
              <a:rPr lang="en-US" sz="2600" b="1" spc="299" dirty="0">
                <a:solidFill>
                  <a:srgbClr val="76563E"/>
                </a:solidFill>
              </a:rPr>
              <a:t> </a:t>
            </a:r>
            <a:r>
              <a:rPr lang="en-US" sz="2600" b="1" spc="299" dirty="0" err="1">
                <a:solidFill>
                  <a:srgbClr val="76563E"/>
                </a:solidFill>
              </a:rPr>
              <a:t>lao</a:t>
            </a:r>
            <a:r>
              <a:rPr lang="en-US" sz="2600" b="1" spc="299" dirty="0">
                <a:solidFill>
                  <a:srgbClr val="76563E"/>
                </a:solidFill>
              </a:rPr>
              <a:t> </a:t>
            </a:r>
            <a:r>
              <a:rPr lang="en-US" sz="2600" b="1" spc="299" dirty="0" err="1">
                <a:solidFill>
                  <a:srgbClr val="76563E"/>
                </a:solidFill>
              </a:rPr>
              <a:t>động</a:t>
            </a:r>
            <a:r>
              <a:rPr lang="en-US" sz="2600" b="1" spc="299" dirty="0">
                <a:solidFill>
                  <a:srgbClr val="76563E"/>
                </a:solidFill>
              </a:rPr>
              <a:t> </a:t>
            </a:r>
            <a:r>
              <a:rPr lang="en-US" sz="2600" b="1" spc="299" dirty="0" err="1">
                <a:solidFill>
                  <a:srgbClr val="76563E"/>
                </a:solidFill>
              </a:rPr>
              <a:t>và</a:t>
            </a:r>
            <a:r>
              <a:rPr lang="en-US" sz="2600" b="1" spc="299" dirty="0">
                <a:solidFill>
                  <a:srgbClr val="76563E"/>
                </a:solidFill>
              </a:rPr>
              <a:t> </a:t>
            </a:r>
            <a:r>
              <a:rPr lang="en-US" sz="2600" b="1" spc="299" dirty="0" err="1">
                <a:solidFill>
                  <a:srgbClr val="76563E"/>
                </a:solidFill>
              </a:rPr>
              <a:t>tham</a:t>
            </a:r>
            <a:r>
              <a:rPr lang="en-US" sz="2600" b="1" spc="299" dirty="0">
                <a:solidFill>
                  <a:srgbClr val="76563E"/>
                </a:solidFill>
              </a:rPr>
              <a:t> </a:t>
            </a:r>
            <a:r>
              <a:rPr lang="en-US" sz="2600" b="1" spc="299" dirty="0" err="1">
                <a:solidFill>
                  <a:srgbClr val="76563E"/>
                </a:solidFill>
              </a:rPr>
              <a:t>gia</a:t>
            </a:r>
            <a:r>
              <a:rPr lang="en-US" sz="2600" b="1" spc="299" dirty="0">
                <a:solidFill>
                  <a:srgbClr val="76563E"/>
                </a:solidFill>
              </a:rPr>
              <a:t> </a:t>
            </a:r>
            <a:r>
              <a:rPr lang="en-US" sz="2600" b="1" spc="299" dirty="0" err="1">
                <a:solidFill>
                  <a:srgbClr val="76563E"/>
                </a:solidFill>
              </a:rPr>
              <a:t>lao</a:t>
            </a:r>
            <a:r>
              <a:rPr lang="en-US" sz="2600" b="1" spc="299" dirty="0">
                <a:solidFill>
                  <a:srgbClr val="76563E"/>
                </a:solidFill>
              </a:rPr>
              <a:t> </a:t>
            </a:r>
            <a:r>
              <a:rPr lang="en-US" sz="2600" b="1" spc="299" dirty="0" err="1">
                <a:solidFill>
                  <a:srgbClr val="76563E"/>
                </a:solidFill>
              </a:rPr>
              <a:t>động</a:t>
            </a:r>
            <a:r>
              <a:rPr lang="en-US" sz="2600" b="1" spc="299" dirty="0">
                <a:solidFill>
                  <a:srgbClr val="76563E"/>
                </a:solidFill>
              </a:rPr>
              <a:t> </a:t>
            </a:r>
            <a:r>
              <a:rPr lang="en-US" sz="2600" b="1" spc="299" dirty="0" err="1">
                <a:solidFill>
                  <a:srgbClr val="76563E"/>
                </a:solidFill>
              </a:rPr>
              <a:t>phù</a:t>
            </a:r>
            <a:r>
              <a:rPr lang="en-US" sz="2600" b="1" spc="299" dirty="0">
                <a:solidFill>
                  <a:srgbClr val="76563E"/>
                </a:solidFill>
              </a:rPr>
              <a:t> </a:t>
            </a:r>
            <a:r>
              <a:rPr lang="en-US" sz="2600" b="1" spc="299" dirty="0" err="1">
                <a:solidFill>
                  <a:srgbClr val="76563E"/>
                </a:solidFill>
              </a:rPr>
              <a:t>hợp</a:t>
            </a:r>
            <a:r>
              <a:rPr lang="en-US" sz="2600" b="1" spc="299" dirty="0">
                <a:solidFill>
                  <a:srgbClr val="76563E"/>
                </a:solidFill>
              </a:rPr>
              <a:t> </a:t>
            </a:r>
            <a:r>
              <a:rPr lang="en-US" sz="2600" b="1" spc="299" dirty="0" err="1">
                <a:solidFill>
                  <a:srgbClr val="76563E"/>
                </a:solidFill>
              </a:rPr>
              <a:t>với</a:t>
            </a:r>
            <a:r>
              <a:rPr lang="en-US" sz="2600" b="1" spc="299" dirty="0">
                <a:solidFill>
                  <a:srgbClr val="76563E"/>
                </a:solidFill>
              </a:rPr>
              <a:t> </a:t>
            </a:r>
            <a:r>
              <a:rPr lang="en-US" sz="2600" b="1" spc="299" dirty="0" err="1">
                <a:solidFill>
                  <a:srgbClr val="76563E"/>
                </a:solidFill>
              </a:rPr>
              <a:t>khả</a:t>
            </a:r>
            <a:r>
              <a:rPr lang="en-US" sz="2600" b="1" spc="299" dirty="0">
                <a:solidFill>
                  <a:srgbClr val="76563E"/>
                </a:solidFill>
              </a:rPr>
              <a:t> </a:t>
            </a:r>
            <a:r>
              <a:rPr lang="en-US" sz="2600" b="1" spc="299" dirty="0" err="1">
                <a:solidFill>
                  <a:srgbClr val="76563E"/>
                </a:solidFill>
              </a:rPr>
              <a:t>năng</a:t>
            </a:r>
            <a:r>
              <a:rPr lang="en-US" sz="2600" b="1" spc="299" dirty="0">
                <a:solidFill>
                  <a:srgbClr val="76563E"/>
                </a:solidFill>
              </a:rPr>
              <a:t> </a:t>
            </a:r>
            <a:r>
              <a:rPr lang="en-US" sz="2600" b="1" spc="299" dirty="0" err="1">
                <a:solidFill>
                  <a:srgbClr val="76563E"/>
                </a:solidFill>
              </a:rPr>
              <a:t>của</a:t>
            </a:r>
            <a:r>
              <a:rPr lang="en-US" sz="2600" b="1" spc="299" dirty="0">
                <a:solidFill>
                  <a:srgbClr val="76563E"/>
                </a:solidFill>
              </a:rPr>
              <a:t> </a:t>
            </a:r>
            <a:r>
              <a:rPr lang="en-US" sz="2600" b="1" spc="299" dirty="0" err="1">
                <a:solidFill>
                  <a:srgbClr val="76563E"/>
                </a:solidFill>
              </a:rPr>
              <a:t>mình</a:t>
            </a:r>
            <a:r>
              <a:rPr lang="en-US" sz="2600" b="1" spc="299" dirty="0">
                <a:solidFill>
                  <a:srgbClr val="76563E"/>
                </a:solidFill>
              </a:rPr>
              <a:t>.</a:t>
            </a:r>
          </a:p>
          <a:p>
            <a:pPr algn="just"/>
            <a:r>
              <a:rPr lang="en-US" sz="2600" b="1" spc="299" dirty="0" err="1">
                <a:solidFill>
                  <a:srgbClr val="76563E"/>
                </a:solidFill>
              </a:rPr>
              <a:t>Lười</a:t>
            </a:r>
            <a:r>
              <a:rPr lang="en-US" sz="2600" b="1" spc="299" dirty="0">
                <a:solidFill>
                  <a:srgbClr val="76563E"/>
                </a:solidFill>
              </a:rPr>
              <a:t> </a:t>
            </a:r>
            <a:r>
              <a:rPr lang="en-US" sz="2600" b="1" spc="299" dirty="0" err="1">
                <a:solidFill>
                  <a:srgbClr val="76563E"/>
                </a:solidFill>
              </a:rPr>
              <a:t>lao</a:t>
            </a:r>
            <a:r>
              <a:rPr lang="en-US" sz="2600" b="1" spc="299" dirty="0">
                <a:solidFill>
                  <a:srgbClr val="76563E"/>
                </a:solidFill>
              </a:rPr>
              <a:t> </a:t>
            </a:r>
            <a:r>
              <a:rPr lang="en-US" sz="2600" b="1" spc="299" dirty="0" err="1">
                <a:solidFill>
                  <a:srgbClr val="76563E"/>
                </a:solidFill>
              </a:rPr>
              <a:t>động</a:t>
            </a:r>
            <a:r>
              <a:rPr lang="en-US" sz="2600" b="1" spc="299" dirty="0">
                <a:solidFill>
                  <a:srgbClr val="76563E"/>
                </a:solidFill>
              </a:rPr>
              <a:t> </a:t>
            </a:r>
            <a:r>
              <a:rPr lang="en-US" sz="2600" b="1" spc="299" dirty="0" err="1">
                <a:solidFill>
                  <a:srgbClr val="76563E"/>
                </a:solidFill>
              </a:rPr>
              <a:t>là</a:t>
            </a:r>
            <a:r>
              <a:rPr lang="en-US" sz="2600" b="1" spc="299" dirty="0">
                <a:solidFill>
                  <a:srgbClr val="76563E"/>
                </a:solidFill>
              </a:rPr>
              <a:t> </a:t>
            </a:r>
            <a:r>
              <a:rPr lang="en-US" sz="2600" b="1" spc="299" dirty="0" err="1">
                <a:solidFill>
                  <a:srgbClr val="76563E"/>
                </a:solidFill>
              </a:rPr>
              <a:t>đáng</a:t>
            </a:r>
            <a:r>
              <a:rPr lang="en-US" sz="2600" b="1" spc="299" dirty="0">
                <a:solidFill>
                  <a:srgbClr val="76563E"/>
                </a:solidFill>
              </a:rPr>
              <a:t> </a:t>
            </a:r>
            <a:r>
              <a:rPr lang="en-US" sz="2600" b="1" spc="299" dirty="0" err="1">
                <a:solidFill>
                  <a:srgbClr val="76563E"/>
                </a:solidFill>
              </a:rPr>
              <a:t>chê</a:t>
            </a:r>
            <a:r>
              <a:rPr lang="en-US" sz="2600" b="1" spc="299" dirty="0">
                <a:solidFill>
                  <a:srgbClr val="76563E"/>
                </a:solidFill>
              </a:rPr>
              <a:t> </a:t>
            </a:r>
            <a:r>
              <a:rPr lang="en-US" sz="2600" b="1" spc="299" dirty="0" err="1">
                <a:solidFill>
                  <a:srgbClr val="76563E"/>
                </a:solidFill>
              </a:rPr>
              <a:t>trách</a:t>
            </a:r>
            <a:r>
              <a:rPr lang="en-US" sz="2600" b="1" spc="299" dirty="0">
                <a:solidFill>
                  <a:srgbClr val="76563E"/>
                </a:solidFill>
              </a:rPr>
              <a:t>.</a:t>
            </a:r>
          </a:p>
        </p:txBody>
      </p:sp>
      <p:sp>
        <p:nvSpPr>
          <p:cNvPr id="482" name="TextBox 481">
            <a:extLst>
              <a:ext uri="{FF2B5EF4-FFF2-40B4-BE49-F238E27FC236}">
                <a16:creationId xmlns:a16="http://schemas.microsoft.com/office/drawing/2014/main" id="{6DA8D9BA-EBD4-4D0C-96CF-75F2AD6A688C}"/>
              </a:ext>
            </a:extLst>
          </p:cNvPr>
          <p:cNvSpPr txBox="1"/>
          <p:nvPr/>
        </p:nvSpPr>
        <p:spPr>
          <a:xfrm>
            <a:off x="1590584" y="5144398"/>
            <a:ext cx="6403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spc="299" dirty="0" err="1">
                <a:solidFill>
                  <a:srgbClr val="C00000"/>
                </a:solidFill>
              </a:rPr>
              <a:t>Bàn</a:t>
            </a:r>
            <a:r>
              <a:rPr lang="en-US" sz="2400" b="1" spc="299" dirty="0">
                <a:solidFill>
                  <a:srgbClr val="C00000"/>
                </a:solidFill>
              </a:rPr>
              <a:t> </a:t>
            </a:r>
            <a:r>
              <a:rPr lang="en-US" sz="2400" b="1" spc="299" dirty="0" err="1">
                <a:solidFill>
                  <a:srgbClr val="C00000"/>
                </a:solidFill>
              </a:rPr>
              <a:t>tay</a:t>
            </a:r>
            <a:r>
              <a:rPr lang="en-US" sz="2400" b="1" spc="299" dirty="0">
                <a:solidFill>
                  <a:srgbClr val="C00000"/>
                </a:solidFill>
              </a:rPr>
              <a:t> ta </a:t>
            </a:r>
            <a:r>
              <a:rPr lang="en-US" sz="2400" b="1" spc="299" dirty="0" err="1">
                <a:solidFill>
                  <a:srgbClr val="C00000"/>
                </a:solidFill>
              </a:rPr>
              <a:t>làm</a:t>
            </a:r>
            <a:r>
              <a:rPr lang="en-US" sz="2400" b="1" spc="299" dirty="0">
                <a:solidFill>
                  <a:srgbClr val="C00000"/>
                </a:solidFill>
              </a:rPr>
              <a:t> </a:t>
            </a:r>
            <a:r>
              <a:rPr lang="en-US" sz="2400" b="1" spc="299" dirty="0" err="1">
                <a:solidFill>
                  <a:srgbClr val="C00000"/>
                </a:solidFill>
              </a:rPr>
              <a:t>nên</a:t>
            </a:r>
            <a:r>
              <a:rPr lang="en-US" sz="2400" b="1" spc="299" dirty="0">
                <a:solidFill>
                  <a:srgbClr val="C00000"/>
                </a:solidFill>
              </a:rPr>
              <a:t> </a:t>
            </a:r>
            <a:r>
              <a:rPr lang="en-US" sz="2400" b="1" spc="299" dirty="0" err="1">
                <a:solidFill>
                  <a:srgbClr val="C00000"/>
                </a:solidFill>
              </a:rPr>
              <a:t>tất</a:t>
            </a:r>
            <a:r>
              <a:rPr lang="en-US" sz="2400" b="1" spc="299" dirty="0">
                <a:solidFill>
                  <a:srgbClr val="C00000"/>
                </a:solidFill>
              </a:rPr>
              <a:t> </a:t>
            </a:r>
            <a:r>
              <a:rPr lang="en-US" sz="2400" b="1" spc="299" dirty="0" err="1">
                <a:solidFill>
                  <a:srgbClr val="C00000"/>
                </a:solidFill>
              </a:rPr>
              <a:t>cả</a:t>
            </a:r>
            <a:endParaRPr lang="en-US" sz="2400" b="1" spc="299" dirty="0">
              <a:solidFill>
                <a:srgbClr val="C00000"/>
              </a:solidFill>
            </a:endParaRPr>
          </a:p>
          <a:p>
            <a:pPr algn="ctr"/>
            <a:r>
              <a:rPr lang="en-US" sz="2400" b="1" spc="299" dirty="0" err="1">
                <a:solidFill>
                  <a:srgbClr val="C00000"/>
                </a:solidFill>
              </a:rPr>
              <a:t>Có</a:t>
            </a:r>
            <a:r>
              <a:rPr lang="en-US" sz="2400" b="1" spc="299" dirty="0">
                <a:solidFill>
                  <a:srgbClr val="C00000"/>
                </a:solidFill>
              </a:rPr>
              <a:t> </a:t>
            </a:r>
            <a:r>
              <a:rPr lang="en-US" sz="2400" b="1" spc="299" dirty="0" err="1">
                <a:solidFill>
                  <a:srgbClr val="C00000"/>
                </a:solidFill>
              </a:rPr>
              <a:t>sức</a:t>
            </a:r>
            <a:r>
              <a:rPr lang="en-US" sz="2400" b="1" spc="299" dirty="0">
                <a:solidFill>
                  <a:srgbClr val="C00000"/>
                </a:solidFill>
              </a:rPr>
              <a:t> </a:t>
            </a:r>
            <a:r>
              <a:rPr lang="en-US" sz="2400" b="1" spc="299" dirty="0" err="1">
                <a:solidFill>
                  <a:srgbClr val="C00000"/>
                </a:solidFill>
              </a:rPr>
              <a:t>người</a:t>
            </a:r>
            <a:r>
              <a:rPr lang="en-US" sz="2400" b="1" spc="299" dirty="0">
                <a:solidFill>
                  <a:srgbClr val="C00000"/>
                </a:solidFill>
              </a:rPr>
              <a:t> </a:t>
            </a:r>
            <a:r>
              <a:rPr lang="en-US" sz="2400" b="1" spc="299" dirty="0" err="1">
                <a:solidFill>
                  <a:srgbClr val="C00000"/>
                </a:solidFill>
              </a:rPr>
              <a:t>sỏi</a:t>
            </a:r>
            <a:r>
              <a:rPr lang="en-US" sz="2400" b="1" spc="299" dirty="0">
                <a:solidFill>
                  <a:srgbClr val="C00000"/>
                </a:solidFill>
              </a:rPr>
              <a:t> </a:t>
            </a:r>
            <a:r>
              <a:rPr lang="en-US" sz="2400" b="1" spc="299" dirty="0" err="1">
                <a:solidFill>
                  <a:srgbClr val="C00000"/>
                </a:solidFill>
              </a:rPr>
              <a:t>đá</a:t>
            </a:r>
            <a:r>
              <a:rPr lang="en-US" sz="2400" b="1" spc="299" dirty="0">
                <a:solidFill>
                  <a:srgbClr val="C00000"/>
                </a:solidFill>
              </a:rPr>
              <a:t> </a:t>
            </a:r>
            <a:r>
              <a:rPr lang="en-US" sz="2400" b="1" spc="299" dirty="0" err="1">
                <a:solidFill>
                  <a:srgbClr val="C00000"/>
                </a:solidFill>
              </a:rPr>
              <a:t>cũng</a:t>
            </a:r>
            <a:r>
              <a:rPr lang="en-US" sz="2400" b="1" spc="299" dirty="0">
                <a:solidFill>
                  <a:srgbClr val="C00000"/>
                </a:solidFill>
              </a:rPr>
              <a:t> </a:t>
            </a:r>
            <a:r>
              <a:rPr lang="en-US" sz="2400" b="1" spc="299" dirty="0" err="1">
                <a:solidFill>
                  <a:srgbClr val="C00000"/>
                </a:solidFill>
              </a:rPr>
              <a:t>thành</a:t>
            </a:r>
            <a:r>
              <a:rPr lang="en-US" sz="2400" b="1" spc="299" dirty="0">
                <a:solidFill>
                  <a:srgbClr val="C00000"/>
                </a:solidFill>
              </a:rPr>
              <a:t> </a:t>
            </a:r>
            <a:r>
              <a:rPr lang="en-US" sz="2400" b="1" spc="299" dirty="0" err="1">
                <a:solidFill>
                  <a:srgbClr val="C00000"/>
                </a:solidFill>
              </a:rPr>
              <a:t>cơm</a:t>
            </a:r>
            <a:r>
              <a:rPr lang="en-US" sz="2400" b="1" spc="299" dirty="0">
                <a:solidFill>
                  <a:srgbClr val="C00000"/>
                </a:solidFill>
              </a:rPr>
              <a:t>.</a:t>
            </a:r>
          </a:p>
        </p:txBody>
      </p:sp>
      <p:pic>
        <p:nvPicPr>
          <p:cNvPr id="488" name="Picture 487">
            <a:extLst>
              <a:ext uri="{FF2B5EF4-FFF2-40B4-BE49-F238E27FC236}">
                <a16:creationId xmlns:a16="http://schemas.microsoft.com/office/drawing/2014/main" id="{8DD81985-7153-4775-A71F-862B0E073C6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24" t="6577" r="16869" b="26970"/>
          <a:stretch/>
        </p:blipFill>
        <p:spPr>
          <a:xfrm flipH="1" flipV="1">
            <a:off x="7616022" y="2889170"/>
            <a:ext cx="3949069" cy="3609437"/>
          </a:xfrm>
          <a:custGeom>
            <a:avLst/>
            <a:gdLst>
              <a:gd name="connsiteX0" fmla="*/ 4563927 w 4563927"/>
              <a:gd name="connsiteY0" fmla="*/ 4171416 h 4171416"/>
              <a:gd name="connsiteX1" fmla="*/ 9381 w 4563927"/>
              <a:gd name="connsiteY1" fmla="*/ 4171416 h 4171416"/>
              <a:gd name="connsiteX2" fmla="*/ 9381 w 4563927"/>
              <a:gd name="connsiteY2" fmla="*/ 4034228 h 4171416"/>
              <a:gd name="connsiteX3" fmla="*/ 0 w 4563927"/>
              <a:gd name="connsiteY3" fmla="*/ 4037140 h 4171416"/>
              <a:gd name="connsiteX4" fmla="*/ 0 w 4563927"/>
              <a:gd name="connsiteY4" fmla="*/ 3378672 h 4171416"/>
              <a:gd name="connsiteX5" fmla="*/ 9381 w 4563927"/>
              <a:gd name="connsiteY5" fmla="*/ 3381583 h 4171416"/>
              <a:gd name="connsiteX6" fmla="*/ 9381 w 4563927"/>
              <a:gd name="connsiteY6" fmla="*/ 470574 h 4171416"/>
              <a:gd name="connsiteX7" fmla="*/ 479955 w 4563927"/>
              <a:gd name="connsiteY7" fmla="*/ 0 h 4171416"/>
              <a:gd name="connsiteX8" fmla="*/ 4563927 w 4563927"/>
              <a:gd name="connsiteY8" fmla="*/ 0 h 4171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63927" h="4171416">
                <a:moveTo>
                  <a:pt x="4563927" y="4171416"/>
                </a:moveTo>
                <a:lnTo>
                  <a:pt x="9381" y="4171416"/>
                </a:lnTo>
                <a:lnTo>
                  <a:pt x="9381" y="4034228"/>
                </a:lnTo>
                <a:lnTo>
                  <a:pt x="0" y="4037140"/>
                </a:lnTo>
                <a:lnTo>
                  <a:pt x="0" y="3378672"/>
                </a:lnTo>
                <a:lnTo>
                  <a:pt x="9381" y="3381583"/>
                </a:lnTo>
                <a:lnTo>
                  <a:pt x="9381" y="470574"/>
                </a:lnTo>
                <a:cubicBezTo>
                  <a:pt x="9381" y="210683"/>
                  <a:pt x="220064" y="0"/>
                  <a:pt x="479955" y="0"/>
                </a:cubicBezTo>
                <a:lnTo>
                  <a:pt x="4563927" y="0"/>
                </a:lnTo>
                <a:close/>
              </a:path>
            </a:pathLst>
          </a:custGeom>
        </p:spPr>
      </p:pic>
      <p:pic>
        <p:nvPicPr>
          <p:cNvPr id="484" name="Picture 16" descr="See the source image">
            <a:extLst>
              <a:ext uri="{FF2B5EF4-FFF2-40B4-BE49-F238E27FC236}">
                <a16:creationId xmlns:a16="http://schemas.microsoft.com/office/drawing/2014/main" id="{31A57846-6D78-4C0C-BB9B-2808192546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556" y="4486988"/>
            <a:ext cx="1045477" cy="1003052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5" name="Picture 20" descr="See the source image">
            <a:extLst>
              <a:ext uri="{FF2B5EF4-FFF2-40B4-BE49-F238E27FC236}">
                <a16:creationId xmlns:a16="http://schemas.microsoft.com/office/drawing/2014/main" id="{08B61FB0-1D1B-4081-AC38-12B6047F1E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43" t="16148" r="24378" b="17477"/>
          <a:stretch/>
        </p:blipFill>
        <p:spPr bwMode="auto">
          <a:xfrm>
            <a:off x="10627195" y="5138902"/>
            <a:ext cx="896791" cy="1172221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6" name="Picture 20" descr="See the source image">
            <a:extLst>
              <a:ext uri="{FF2B5EF4-FFF2-40B4-BE49-F238E27FC236}">
                <a16:creationId xmlns:a16="http://schemas.microsoft.com/office/drawing/2014/main" id="{9677D0B7-DC12-431B-B08C-4A06311558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43" t="16148" r="24378" b="17477"/>
          <a:stretch/>
        </p:blipFill>
        <p:spPr bwMode="auto">
          <a:xfrm flipH="1">
            <a:off x="9220407" y="5205488"/>
            <a:ext cx="896791" cy="1172221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7" name="Picture 16" descr="See the source image">
            <a:extLst>
              <a:ext uri="{FF2B5EF4-FFF2-40B4-BE49-F238E27FC236}">
                <a16:creationId xmlns:a16="http://schemas.microsoft.com/office/drawing/2014/main" id="{7EE27720-C7FA-4262-B872-408FE4CD3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1381" y="5086700"/>
            <a:ext cx="1351986" cy="1297123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" name="Graphic 244">
            <a:hlinkClick r:id="rId9" action="ppaction://hlinksldjump"/>
            <a:extLst>
              <a:ext uri="{FF2B5EF4-FFF2-40B4-BE49-F238E27FC236}">
                <a16:creationId xmlns:a16="http://schemas.microsoft.com/office/drawing/2014/main" id="{3F8C1EF5-EB27-4092-A33A-FB01E8CA157C}"/>
              </a:ext>
            </a:extLst>
          </p:cNvPr>
          <p:cNvPicPr>
            <a:picLocks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543577" y="962683"/>
            <a:ext cx="401337" cy="401337"/>
          </a:xfrm>
          <a:prstGeom prst="rect">
            <a:avLst/>
          </a:prstGeom>
        </p:spPr>
      </p:pic>
      <p:pic>
        <p:nvPicPr>
          <p:cNvPr id="246" name="Graphic 245">
            <a:hlinkClick r:id="rId12" action="ppaction://hlinksldjump"/>
            <a:extLst>
              <a:ext uri="{FF2B5EF4-FFF2-40B4-BE49-F238E27FC236}">
                <a16:creationId xmlns:a16="http://schemas.microsoft.com/office/drawing/2014/main" id="{ADAC7726-ABE5-4357-8412-FFDB2BB5FF0E}"/>
              </a:ext>
            </a:extLst>
          </p:cNvPr>
          <p:cNvPicPr>
            <a:picLocks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49682" y="1839720"/>
            <a:ext cx="401337" cy="401337"/>
          </a:xfrm>
          <a:prstGeom prst="rect">
            <a:avLst/>
          </a:prstGeom>
        </p:spPr>
      </p:pic>
      <p:pic>
        <p:nvPicPr>
          <p:cNvPr id="247" name="Graphic 246">
            <a:hlinkClick r:id="rId15" action="ppaction://hlinksldjump"/>
            <a:extLst>
              <a:ext uri="{FF2B5EF4-FFF2-40B4-BE49-F238E27FC236}">
                <a16:creationId xmlns:a16="http://schemas.microsoft.com/office/drawing/2014/main" id="{B5954EE9-4887-4B6B-8A8B-75675A6A3C58}"/>
              </a:ext>
            </a:extLst>
          </p:cNvPr>
          <p:cNvPicPr>
            <a:picLocks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1532003" y="2643773"/>
            <a:ext cx="401337" cy="401337"/>
          </a:xfrm>
          <a:prstGeom prst="rect">
            <a:avLst/>
          </a:prstGeom>
        </p:spPr>
      </p:pic>
      <p:pic>
        <p:nvPicPr>
          <p:cNvPr id="248" name="Graphic 247">
            <a:hlinkClick r:id="rId18" action="ppaction://hlinksldjump"/>
            <a:extLst>
              <a:ext uri="{FF2B5EF4-FFF2-40B4-BE49-F238E27FC236}">
                <a16:creationId xmlns:a16="http://schemas.microsoft.com/office/drawing/2014/main" id="{0E0BF7D3-F794-46F0-971B-36FBE955D61B}"/>
              </a:ext>
            </a:extLst>
          </p:cNvPr>
          <p:cNvPicPr>
            <a:picLocks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549682" y="3355084"/>
            <a:ext cx="401337" cy="401337"/>
          </a:xfrm>
          <a:prstGeom prst="rect">
            <a:avLst/>
          </a:prstGeom>
        </p:spPr>
      </p:pic>
      <p:pic>
        <p:nvPicPr>
          <p:cNvPr id="249" name="Graphic 248">
            <a:hlinkClick r:id="rId21" action="ppaction://hlinksldjump"/>
            <a:extLst>
              <a:ext uri="{FF2B5EF4-FFF2-40B4-BE49-F238E27FC236}">
                <a16:creationId xmlns:a16="http://schemas.microsoft.com/office/drawing/2014/main" id="{9C72EAF3-7B8A-4043-A4E4-A1AF3B6BA400}"/>
              </a:ext>
            </a:extLst>
          </p:cNvPr>
          <p:cNvPicPr>
            <a:picLocks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1541260" y="4150499"/>
            <a:ext cx="401337" cy="401337"/>
          </a:xfrm>
          <a:prstGeom prst="rect">
            <a:avLst/>
          </a:prstGeom>
        </p:spPr>
      </p:pic>
      <p:pic>
        <p:nvPicPr>
          <p:cNvPr id="250" name="Graphic 249">
            <a:hlinkClick r:id="rId24" action="ppaction://hlinksldjump"/>
            <a:extLst>
              <a:ext uri="{FF2B5EF4-FFF2-40B4-BE49-F238E27FC236}">
                <a16:creationId xmlns:a16="http://schemas.microsoft.com/office/drawing/2014/main" id="{434163D1-483B-4956-80AB-68F32473DA51}"/>
              </a:ext>
            </a:extLst>
          </p:cNvPr>
          <p:cNvPicPr>
            <a:picLocks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1516842" y="4922690"/>
            <a:ext cx="401337" cy="401337"/>
          </a:xfrm>
          <a:prstGeom prst="rect">
            <a:avLst/>
          </a:prstGeom>
        </p:spPr>
      </p:pic>
      <p:pic>
        <p:nvPicPr>
          <p:cNvPr id="251" name="Graphic 250">
            <a:hlinkClick r:id="" action="ppaction://noaction"/>
            <a:extLst>
              <a:ext uri="{FF2B5EF4-FFF2-40B4-BE49-F238E27FC236}">
                <a16:creationId xmlns:a16="http://schemas.microsoft.com/office/drawing/2014/main" id="{1FCFDA26-5900-4E29-978E-CBAF21F8392B}"/>
              </a:ext>
            </a:extLst>
          </p:cNvPr>
          <p:cNvPicPr>
            <a:picLocks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1506887" y="5712372"/>
            <a:ext cx="401337" cy="401337"/>
          </a:xfrm>
          <a:prstGeom prst="rect">
            <a:avLst/>
          </a:prstGeom>
        </p:spPr>
      </p:pic>
      <p:sp>
        <p:nvSpPr>
          <p:cNvPr id="157" name="TextBox 156">
            <a:extLst>
              <a:ext uri="{FF2B5EF4-FFF2-40B4-BE49-F238E27FC236}">
                <a16:creationId xmlns:a16="http://schemas.microsoft.com/office/drawing/2014/main" id="{B3390153-B15C-41F1-B291-8219683810C4}"/>
              </a:ext>
            </a:extLst>
          </p:cNvPr>
          <p:cNvSpPr txBox="1"/>
          <p:nvPr/>
        </p:nvSpPr>
        <p:spPr>
          <a:xfrm>
            <a:off x="3647294" y="631957"/>
            <a:ext cx="49398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uc Thu" panose="030306020505070F0A05" pitchFamily="66" charset="0"/>
              </a:rPr>
              <a:t>Ghi</a:t>
            </a:r>
            <a:r>
              <a:rPr lang="en-US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uc Thu" panose="030306020505070F0A05" pitchFamily="66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uc Thu" panose="030306020505070F0A05" pitchFamily="66" charset="0"/>
              </a:rPr>
              <a:t>nhớ</a:t>
            </a:r>
            <a:endParaRPr lang="id-ID" sz="7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N Buc Thu" panose="030306020505070F0A05" pitchFamily="66" charset="0"/>
            </a:endParaRPr>
          </a:p>
        </p:txBody>
      </p:sp>
      <p:pic>
        <p:nvPicPr>
          <p:cNvPr id="480" name="Picture 479">
            <a:extLst>
              <a:ext uri="{FF2B5EF4-FFF2-40B4-BE49-F238E27FC236}">
                <a16:creationId xmlns:a16="http://schemas.microsoft.com/office/drawing/2014/main" id="{C4B5BC88-B63F-4DDC-8BBF-5977F319FA40}"/>
              </a:ext>
            </a:extLst>
          </p:cNvPr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98" t="10698" r="30754" b="13746"/>
          <a:stretch/>
        </p:blipFill>
        <p:spPr>
          <a:xfrm>
            <a:off x="7882129" y="4476848"/>
            <a:ext cx="846875" cy="1987296"/>
          </a:xfrm>
          <a:prstGeom prst="rect">
            <a:avLst/>
          </a:prstGeom>
          <a:effectLst>
            <a:outerShdw blurRad="127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285275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4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4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4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4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4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4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75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75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2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750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6" dur="2000" fill="hold"/>
                                        <p:tgtEl>
                                          <p:spTgt spid="487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1350" fill="hold"/>
                                        <p:tgtEl>
                                          <p:spTgt spid="484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" grpId="0"/>
      <p:bldP spid="482" grpId="0"/>
      <p:bldP spid="15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>
            <a:extLst>
              <a:ext uri="{FF2B5EF4-FFF2-40B4-BE49-F238E27FC236}">
                <a16:creationId xmlns:a16="http://schemas.microsoft.com/office/drawing/2014/main" id="{5F0C0FFB-64E7-4248-AFC9-1942ADE2C5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618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7">
            <a:extLst>
              <a:ext uri="{FF2B5EF4-FFF2-40B4-BE49-F238E27FC236}">
                <a16:creationId xmlns:a16="http://schemas.microsoft.com/office/drawing/2014/main" id="{8C156427-762D-497B-A1C5-401D97DA6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7238" y="787930"/>
            <a:ext cx="8107362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Hoạt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động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2: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Bày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tỏ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ý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kiến</a:t>
            </a:r>
            <a:endParaRPr lang="en-US" altLang="en-US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793F90EB-F602-44E4-A1B1-84281106EC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813" y="1295400"/>
            <a:ext cx="10844212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 err="1">
                <a:solidFill>
                  <a:srgbClr val="800080"/>
                </a:solidFill>
              </a:rPr>
              <a:t>Em</a:t>
            </a:r>
            <a:r>
              <a:rPr lang="en-US" sz="2800" b="1" dirty="0">
                <a:solidFill>
                  <a:srgbClr val="800080"/>
                </a:solidFill>
              </a:rPr>
              <a:t> </a:t>
            </a:r>
            <a:r>
              <a:rPr lang="en-US" sz="2800" b="1" dirty="0" err="1">
                <a:solidFill>
                  <a:srgbClr val="800080"/>
                </a:solidFill>
              </a:rPr>
              <a:t>hãy</a:t>
            </a:r>
            <a:r>
              <a:rPr lang="en-US" sz="2800" b="1" dirty="0">
                <a:solidFill>
                  <a:srgbClr val="800080"/>
                </a:solidFill>
              </a:rPr>
              <a:t> </a:t>
            </a:r>
            <a:r>
              <a:rPr lang="en-US" sz="2800" b="1" dirty="0" err="1">
                <a:solidFill>
                  <a:srgbClr val="800080"/>
                </a:solidFill>
              </a:rPr>
              <a:t>đánh</a:t>
            </a:r>
            <a:r>
              <a:rPr lang="en-US" sz="2800" b="1" dirty="0">
                <a:solidFill>
                  <a:srgbClr val="800080"/>
                </a:solidFill>
              </a:rPr>
              <a:t> </a:t>
            </a:r>
            <a:r>
              <a:rPr lang="en-US" sz="2800" b="1" dirty="0" err="1">
                <a:solidFill>
                  <a:srgbClr val="800080"/>
                </a:solidFill>
              </a:rPr>
              <a:t>dấu</a:t>
            </a:r>
            <a:r>
              <a:rPr lang="en-US" sz="2800" b="1" dirty="0">
                <a:solidFill>
                  <a:srgbClr val="800080"/>
                </a:solidFill>
              </a:rPr>
              <a:t> </a:t>
            </a:r>
            <a:r>
              <a:rPr lang="en-US" sz="3200" b="1" dirty="0">
                <a:solidFill>
                  <a:srgbClr val="C00000"/>
                </a:solidFill>
                <a:latin typeface="+mn-lt"/>
              </a:rPr>
              <a:t>x</a:t>
            </a:r>
            <a:r>
              <a:rPr lang="en-US" sz="2800" b="1" dirty="0">
                <a:solidFill>
                  <a:srgbClr val="800080"/>
                </a:solidFill>
              </a:rPr>
              <a:t> </a:t>
            </a:r>
            <a:r>
              <a:rPr lang="en-US" sz="2800" b="1" dirty="0" err="1">
                <a:solidFill>
                  <a:srgbClr val="800080"/>
                </a:solidFill>
              </a:rPr>
              <a:t>vào</a:t>
            </a:r>
            <a:r>
              <a:rPr lang="en-US" sz="2800" b="1" dirty="0">
                <a:solidFill>
                  <a:srgbClr val="800080"/>
                </a:solidFill>
              </a:rPr>
              <a:t> </a:t>
            </a:r>
            <a:r>
              <a:rPr lang="en-US" sz="2800" b="1" dirty="0" err="1">
                <a:solidFill>
                  <a:srgbClr val="800080"/>
                </a:solidFill>
              </a:rPr>
              <a:t>những</a:t>
            </a:r>
            <a:r>
              <a:rPr lang="en-US" sz="2800" b="1" dirty="0">
                <a:solidFill>
                  <a:srgbClr val="800080"/>
                </a:solidFill>
              </a:rPr>
              <a:t> </a:t>
            </a:r>
            <a:r>
              <a:rPr lang="en-US" sz="2800" b="1" dirty="0" err="1">
                <a:solidFill>
                  <a:srgbClr val="800080"/>
                </a:solidFill>
              </a:rPr>
              <a:t>việc</a:t>
            </a:r>
            <a:r>
              <a:rPr lang="en-US" sz="2800" b="1" dirty="0">
                <a:solidFill>
                  <a:srgbClr val="800080"/>
                </a:solidFill>
              </a:rPr>
              <a:t> </a:t>
            </a:r>
            <a:r>
              <a:rPr lang="en-US" sz="2800" b="1" dirty="0" err="1">
                <a:solidFill>
                  <a:srgbClr val="800080"/>
                </a:solidFill>
              </a:rPr>
              <a:t>làm</a:t>
            </a:r>
            <a:r>
              <a:rPr lang="en-US" sz="2800" b="1" dirty="0">
                <a:solidFill>
                  <a:srgbClr val="800080"/>
                </a:solidFill>
              </a:rPr>
              <a:t> </a:t>
            </a:r>
            <a:r>
              <a:rPr lang="en-US" sz="2800" b="1" dirty="0" err="1">
                <a:solidFill>
                  <a:srgbClr val="800080"/>
                </a:solidFill>
              </a:rPr>
              <a:t>biểu</a:t>
            </a:r>
            <a:r>
              <a:rPr lang="en-US" sz="2800" b="1" dirty="0">
                <a:solidFill>
                  <a:srgbClr val="800080"/>
                </a:solidFill>
              </a:rPr>
              <a:t> </a:t>
            </a:r>
            <a:r>
              <a:rPr lang="en-US" sz="2800" b="1" dirty="0" err="1">
                <a:solidFill>
                  <a:srgbClr val="800080"/>
                </a:solidFill>
              </a:rPr>
              <a:t>hiện</a:t>
            </a:r>
            <a:r>
              <a:rPr lang="en-US" sz="2800" b="1" dirty="0">
                <a:solidFill>
                  <a:srgbClr val="800080"/>
                </a:solidFill>
              </a:rPr>
              <a:t> </a:t>
            </a:r>
            <a:r>
              <a:rPr lang="en-US" sz="2800" b="1" dirty="0" err="1">
                <a:solidFill>
                  <a:srgbClr val="800080"/>
                </a:solidFill>
              </a:rPr>
              <a:t>yêu</a:t>
            </a:r>
            <a:r>
              <a:rPr lang="en-US" sz="2800" b="1" dirty="0">
                <a:solidFill>
                  <a:srgbClr val="800080"/>
                </a:solidFill>
              </a:rPr>
              <a:t> </a:t>
            </a:r>
            <a:r>
              <a:rPr lang="en-US" sz="2800" b="1" dirty="0" err="1">
                <a:solidFill>
                  <a:srgbClr val="800080"/>
                </a:solidFill>
              </a:rPr>
              <a:t>lao</a:t>
            </a:r>
            <a:r>
              <a:rPr lang="en-US" sz="2800" b="1" dirty="0">
                <a:solidFill>
                  <a:srgbClr val="800080"/>
                </a:solidFill>
              </a:rPr>
              <a:t> </a:t>
            </a:r>
            <a:r>
              <a:rPr lang="en-US" sz="2800" b="1" dirty="0" err="1">
                <a:solidFill>
                  <a:srgbClr val="800080"/>
                </a:solidFill>
              </a:rPr>
              <a:t>động</a:t>
            </a:r>
            <a:r>
              <a:rPr lang="en-US" sz="2800" b="1" dirty="0">
                <a:solidFill>
                  <a:srgbClr val="800080"/>
                </a:solidFill>
              </a:rPr>
              <a:t>: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87FCC4E6-1C41-4045-BE4F-9828466C12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3294" y="2133600"/>
            <a:ext cx="6992937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chemeClr val="tx2"/>
                </a:solidFill>
                <a:latin typeface="Times New Roman" panose="02020603050405020304" pitchFamily="18" charset="0"/>
              </a:rPr>
              <a:t>Làm tốt nhiệm vụ trực nhật.</a:t>
            </a:r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AEC70BB1-4303-47E1-93A9-414A832898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3294" y="2590800"/>
            <a:ext cx="114522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Nhờ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khác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hộ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phần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việc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mình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để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đi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chơi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7" name="Rectangle 15">
            <a:extLst>
              <a:ext uri="{FF2B5EF4-FFF2-40B4-BE49-F238E27FC236}">
                <a16:creationId xmlns:a16="http://schemas.microsoft.com/office/drawing/2014/main" id="{A9D9931D-CFFA-49CC-968F-D3265C772B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8844" y="3081338"/>
            <a:ext cx="11293475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chemeClr val="tx2"/>
                </a:solidFill>
                <a:latin typeface="Times New Roman" panose="02020603050405020304" pitchFamily="18" charset="0"/>
              </a:rPr>
              <a:t>Tự giác làm những việc nhà phù hợp với khả năng.</a:t>
            </a:r>
          </a:p>
        </p:txBody>
      </p:sp>
      <p:sp>
        <p:nvSpPr>
          <p:cNvPr id="8" name="Rectangle 16">
            <a:extLst>
              <a:ext uri="{FF2B5EF4-FFF2-40B4-BE49-F238E27FC236}">
                <a16:creationId xmlns:a16="http://schemas.microsoft.com/office/drawing/2014/main" id="{DD49FFA6-F1C5-4D26-BA85-2B55D6270A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8844" y="3576638"/>
            <a:ext cx="10539413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Vượt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qua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mọi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khó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khăn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chấp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nhận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thử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thách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để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tốt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công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việc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mình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DAFD9CC4-F982-4F34-9708-E56C76572D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3294" y="4448175"/>
            <a:ext cx="10539412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chemeClr val="tx2"/>
                </a:solidFill>
                <a:latin typeface="Times New Roman" panose="02020603050405020304" pitchFamily="18" charset="0"/>
              </a:rPr>
              <a:t>Chỉ làm những công việc dễ, còn việc khó đùn đẩy cho người khác.</a:t>
            </a:r>
          </a:p>
        </p:txBody>
      </p:sp>
      <p:sp>
        <p:nvSpPr>
          <p:cNvPr id="10" name="Rectangle 20">
            <a:extLst>
              <a:ext uri="{FF2B5EF4-FFF2-40B4-BE49-F238E27FC236}">
                <a16:creationId xmlns:a16="http://schemas.microsoft.com/office/drawing/2014/main" id="{9C8FC18A-9E3A-4CC1-A528-A2B8A7664E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3294" y="5257800"/>
            <a:ext cx="117570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chemeClr val="tx2"/>
                </a:solidFill>
                <a:latin typeface="Times New Roman" panose="02020603050405020304" pitchFamily="18" charset="0"/>
              </a:rPr>
              <a:t>Hay nản chí, không khắc phục khó khăn trong lao động.</a:t>
            </a:r>
          </a:p>
        </p:txBody>
      </p:sp>
      <p:sp>
        <p:nvSpPr>
          <p:cNvPr id="11" name="Rectangle 28">
            <a:extLst>
              <a:ext uri="{FF2B5EF4-FFF2-40B4-BE49-F238E27FC236}">
                <a16:creationId xmlns:a16="http://schemas.microsoft.com/office/drawing/2014/main" id="{6CF1FAF8-F94B-4D93-B2E3-A7FED30CD8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519" y="2195513"/>
            <a:ext cx="538162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shade val="50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E2B2A647-7614-47AB-9745-DB1FBF889E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281" y="2667000"/>
            <a:ext cx="506413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sp>
        <p:nvSpPr>
          <p:cNvPr id="13" name="Rectangle 30">
            <a:extLst>
              <a:ext uri="{FF2B5EF4-FFF2-40B4-BE49-F238E27FC236}">
                <a16:creationId xmlns:a16="http://schemas.microsoft.com/office/drawing/2014/main" id="{E3F246A1-7E11-4CFD-8F2B-722E09C8D9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281" y="3186113"/>
            <a:ext cx="538163" cy="466725"/>
          </a:xfrm>
          <a:prstGeom prst="rect">
            <a:avLst/>
          </a:prstGeom>
          <a:noFill/>
          <a:ln w="9525">
            <a:solidFill>
              <a:schemeClr val="accent1">
                <a:shade val="50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4" name="Rectangle 31">
            <a:extLst>
              <a:ext uri="{FF2B5EF4-FFF2-40B4-BE49-F238E27FC236}">
                <a16:creationId xmlns:a16="http://schemas.microsoft.com/office/drawing/2014/main" id="{D84F73AB-35CC-48C0-B7B4-F51E7B3C7F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281" y="3692525"/>
            <a:ext cx="538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X</a:t>
            </a:r>
          </a:p>
        </p:txBody>
      </p:sp>
      <p:sp>
        <p:nvSpPr>
          <p:cNvPr id="15" name="Rectangle 26">
            <a:extLst>
              <a:ext uri="{FF2B5EF4-FFF2-40B4-BE49-F238E27FC236}">
                <a16:creationId xmlns:a16="http://schemas.microsoft.com/office/drawing/2014/main" id="{7F916D3D-3B2C-4668-9CC0-4CD03E042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281" y="4495800"/>
            <a:ext cx="506413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sp>
        <p:nvSpPr>
          <p:cNvPr id="16" name="Rectangle 27">
            <a:extLst>
              <a:ext uri="{FF2B5EF4-FFF2-40B4-BE49-F238E27FC236}">
                <a16:creationId xmlns:a16="http://schemas.microsoft.com/office/drawing/2014/main" id="{FCE868FF-9616-492E-A9B5-14108AAE5C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281" y="5410200"/>
            <a:ext cx="506413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altLang="en-US" sz="24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" name="Rectangle 22">
            <a:extLst>
              <a:ext uri="{FF2B5EF4-FFF2-40B4-BE49-F238E27FC236}">
                <a16:creationId xmlns:a16="http://schemas.microsoft.com/office/drawing/2014/main" id="{39548990-40DD-4408-AE95-D5E4D23026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281" y="2209800"/>
            <a:ext cx="506413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altLang="en-US" sz="1800" b="1">
              <a:latin typeface="Times New Roman" panose="02020603050405020304" pitchFamily="18" charset="0"/>
            </a:endParaRPr>
          </a:p>
        </p:txBody>
      </p:sp>
      <p:sp>
        <p:nvSpPr>
          <p:cNvPr id="19" name="Rectangle 24">
            <a:extLst>
              <a:ext uri="{FF2B5EF4-FFF2-40B4-BE49-F238E27FC236}">
                <a16:creationId xmlns:a16="http://schemas.microsoft.com/office/drawing/2014/main" id="{C5A64B3E-C2F3-4D7E-9236-1BFBC268FA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281" y="3200400"/>
            <a:ext cx="506413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sp>
        <p:nvSpPr>
          <p:cNvPr id="20" name="Rectangle 25">
            <a:extLst>
              <a:ext uri="{FF2B5EF4-FFF2-40B4-BE49-F238E27FC236}">
                <a16:creationId xmlns:a16="http://schemas.microsoft.com/office/drawing/2014/main" id="{462D2D9E-B45D-4B38-81C3-958E924E2C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281" y="3733800"/>
            <a:ext cx="487363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 animBg="1"/>
      <p:bldP spid="12" grpId="0" animBg="1"/>
      <p:bldP spid="13" grpId="0" animBg="1"/>
      <p:bldP spid="14" grpId="0"/>
      <p:bldP spid="15" grpId="0" animBg="1"/>
      <p:bldP spid="16" grpId="0" animBg="1"/>
      <p:bldP spid="18" grpId="0" animBg="1"/>
      <p:bldP spid="19" grpId="0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>
            <a:extLst>
              <a:ext uri="{FF2B5EF4-FFF2-40B4-BE49-F238E27FC236}">
                <a16:creationId xmlns:a16="http://schemas.microsoft.com/office/drawing/2014/main" id="{C1A4A93D-11EA-42A4-B798-09789CE502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618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8" name="TextBox 6">
            <a:extLst>
              <a:ext uri="{FF2B5EF4-FFF2-40B4-BE49-F238E27FC236}">
                <a16:creationId xmlns:a16="http://schemas.microsoft.com/office/drawing/2014/main" id="{DC4F4226-B799-4E9A-A433-0A1C003125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919" y="658911"/>
            <a:ext cx="78041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Hoạt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động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4: </a:t>
            </a:r>
            <a:r>
              <a:rPr lang="en-US" altLang="en-US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Xử</a:t>
            </a:r>
            <a:r>
              <a:rPr lang="en-US" altLang="en-US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lý</a:t>
            </a:r>
            <a:r>
              <a:rPr lang="en-US" altLang="en-US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tình</a:t>
            </a:r>
            <a:r>
              <a:rPr lang="en-US" altLang="en-US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huống</a:t>
            </a:r>
            <a:endParaRPr lang="en-US" altLang="en-US" b="1" i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B907F899-BACC-458D-A59F-5A66333159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919" y="1238349"/>
            <a:ext cx="10449719" cy="451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a/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Sáng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nay,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cả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lớp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đi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lao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động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trồng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cây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xung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quanh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trường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.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Hồng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rủ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Nhàn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cùng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đi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.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Trời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lạnh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Nhàn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không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muốn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chui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ra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khỏi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chăn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ấm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nên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nhờ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Hồng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xin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phép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hộ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lý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do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bị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ốm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	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Theo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em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Hồng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nên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gì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tình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huống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đó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?</a:t>
            </a:r>
          </a:p>
          <a:p>
            <a:pPr algn="just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b/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Chiều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nay,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Lương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đang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nhổ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cỏ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ngoài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vườn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thì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Toàn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sang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rủ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đi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đá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bóng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.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Thấy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Lương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ngần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ngại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Toàn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bảo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: “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Để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đấy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mai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nhổ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cũng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được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sao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đâu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!”</a:t>
            </a:r>
          </a:p>
          <a:p>
            <a:pPr algn="just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	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Theo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em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Lương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sẽ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ứng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xử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như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thế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hinhnendienthoai.com.vn/upload/image/hinh-nen/hinh-linh-tinh/anh-nen-powerpoint-dep/131015Hinh-nen-popowerpoint-quyen-sach.jpg">
            <a:extLst>
              <a:ext uri="{FF2B5EF4-FFF2-40B4-BE49-F238E27FC236}">
                <a16:creationId xmlns:a16="http://schemas.microsoft.com/office/drawing/2014/main" id="{D9CD3312-BB41-45BB-9CCA-E4FD0501CE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618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0529CAB-9C1E-43F7-AD30-4BB536B3A610}"/>
              </a:ext>
            </a:extLst>
          </p:cNvPr>
          <p:cNvSpPr txBox="1">
            <a:spLocks noChangeArrowheads="1"/>
          </p:cNvSpPr>
          <p:nvPr/>
        </p:nvSpPr>
        <p:spPr>
          <a:xfrm>
            <a:off x="2939256" y="1744133"/>
            <a:ext cx="3141663" cy="1676400"/>
          </a:xfrm>
          <a:prstGeom prst="rect">
            <a:avLst/>
          </a:prstGeom>
          <a:noFill/>
        </p:spPr>
        <p:txBody>
          <a:bodyPr/>
          <a:lstStyle/>
          <a:p>
            <a:pPr algn="ctr" eaLnBrk="1" hangingPunct="1">
              <a:lnSpc>
                <a:spcPct val="130000"/>
              </a:lnSpc>
              <a:spcBef>
                <a:spcPts val="0"/>
              </a:spcBef>
              <a:defRPr/>
            </a:pPr>
            <a:r>
              <a:rPr lang="en-US" sz="3600" b="1" kern="0" dirty="0">
                <a:solidFill>
                  <a:srgbClr val="00B050"/>
                </a:solidFill>
                <a:latin typeface="Times New Roman"/>
                <a:cs typeface="+mn-cs"/>
              </a:rPr>
              <a:t>Vì </a:t>
            </a:r>
            <a:r>
              <a:rPr lang="en-US" sz="3600" b="1" kern="0" dirty="0" err="1">
                <a:solidFill>
                  <a:srgbClr val="00B050"/>
                </a:solidFill>
                <a:latin typeface="Times New Roman"/>
                <a:cs typeface="+mn-cs"/>
              </a:rPr>
              <a:t>sao</a:t>
            </a:r>
            <a:r>
              <a:rPr lang="en-US" sz="3600" b="1" kern="0" dirty="0">
                <a:solidFill>
                  <a:srgbClr val="00B050"/>
                </a:solidFill>
                <a:latin typeface="Times New Roman"/>
                <a:cs typeface="+mn-cs"/>
              </a:rPr>
              <a:t> </a:t>
            </a:r>
            <a:r>
              <a:rPr lang="en-US" sz="3600" b="1" kern="0" dirty="0" err="1">
                <a:solidFill>
                  <a:srgbClr val="00B050"/>
                </a:solidFill>
                <a:latin typeface="Times New Roman"/>
                <a:cs typeface="+mn-cs"/>
              </a:rPr>
              <a:t>chúng</a:t>
            </a:r>
            <a:r>
              <a:rPr lang="en-US" sz="3600" b="1" kern="0" dirty="0">
                <a:solidFill>
                  <a:srgbClr val="00B050"/>
                </a:solidFill>
                <a:latin typeface="Times New Roman"/>
                <a:cs typeface="+mn-cs"/>
              </a:rPr>
              <a:t> ta </a:t>
            </a:r>
            <a:r>
              <a:rPr lang="en-US" sz="3600" b="1" kern="0" dirty="0" err="1">
                <a:solidFill>
                  <a:srgbClr val="00B050"/>
                </a:solidFill>
                <a:latin typeface="Times New Roman"/>
                <a:cs typeface="+mn-cs"/>
              </a:rPr>
              <a:t>phải</a:t>
            </a:r>
            <a:r>
              <a:rPr lang="en-US" sz="3600" b="1" kern="0" dirty="0">
                <a:solidFill>
                  <a:srgbClr val="00B050"/>
                </a:solidFill>
                <a:latin typeface="Times New Roman"/>
                <a:cs typeface="+mn-cs"/>
              </a:rPr>
              <a:t> </a:t>
            </a:r>
            <a:r>
              <a:rPr lang="en-US" sz="3600" b="1" kern="0" dirty="0" err="1">
                <a:solidFill>
                  <a:srgbClr val="00B050"/>
                </a:solidFill>
                <a:latin typeface="Times New Roman"/>
                <a:cs typeface="+mn-cs"/>
              </a:rPr>
              <a:t>biết</a:t>
            </a:r>
            <a:r>
              <a:rPr lang="en-US" sz="3600" b="1" kern="0" dirty="0">
                <a:solidFill>
                  <a:srgbClr val="00B050"/>
                </a:solidFill>
                <a:latin typeface="Times New Roman"/>
                <a:cs typeface="+mn-cs"/>
              </a:rPr>
              <a:t> </a:t>
            </a:r>
            <a:r>
              <a:rPr lang="en-US" sz="3600" b="1" kern="0" dirty="0" err="1">
                <a:solidFill>
                  <a:srgbClr val="00B050"/>
                </a:solidFill>
                <a:latin typeface="Times New Roman"/>
                <a:cs typeface="+mn-cs"/>
              </a:rPr>
              <a:t>ơn</a:t>
            </a:r>
            <a:r>
              <a:rPr lang="en-US" sz="3600" b="1" kern="0" dirty="0">
                <a:solidFill>
                  <a:srgbClr val="00B050"/>
                </a:solidFill>
                <a:latin typeface="Times New Roman"/>
                <a:cs typeface="+mn-cs"/>
              </a:rPr>
              <a:t> </a:t>
            </a:r>
            <a:r>
              <a:rPr lang="en-US" sz="3600" b="1" kern="0" dirty="0" err="1">
                <a:solidFill>
                  <a:srgbClr val="00B050"/>
                </a:solidFill>
                <a:latin typeface="Times New Roman"/>
                <a:cs typeface="+mn-cs"/>
              </a:rPr>
              <a:t>các</a:t>
            </a:r>
            <a:r>
              <a:rPr lang="en-US" sz="3600" b="1" kern="0" dirty="0">
                <a:solidFill>
                  <a:srgbClr val="00B050"/>
                </a:solidFill>
                <a:latin typeface="Times New Roman"/>
                <a:cs typeface="+mn-cs"/>
              </a:rPr>
              <a:t>  </a:t>
            </a:r>
            <a:r>
              <a:rPr lang="en-US" sz="3600" b="1" kern="0" dirty="0" err="1">
                <a:solidFill>
                  <a:srgbClr val="00B050"/>
                </a:solidFill>
                <a:latin typeface="Times New Roman"/>
                <a:cs typeface="+mn-cs"/>
              </a:rPr>
              <a:t>thầy</a:t>
            </a:r>
            <a:r>
              <a:rPr lang="en-US" sz="3600" b="1" kern="0" dirty="0">
                <a:solidFill>
                  <a:srgbClr val="00B050"/>
                </a:solidFill>
                <a:latin typeface="Times New Roman"/>
                <a:cs typeface="+mn-cs"/>
              </a:rPr>
              <a:t>, </a:t>
            </a:r>
            <a:r>
              <a:rPr lang="en-US" sz="3600" b="1" kern="0" dirty="0" err="1">
                <a:solidFill>
                  <a:srgbClr val="00B050"/>
                </a:solidFill>
                <a:latin typeface="Times New Roman"/>
                <a:cs typeface="+mn-cs"/>
              </a:rPr>
              <a:t>cô</a:t>
            </a:r>
            <a:r>
              <a:rPr lang="en-US" sz="3600" b="1" kern="0" dirty="0">
                <a:solidFill>
                  <a:srgbClr val="00B050"/>
                </a:solidFill>
                <a:latin typeface="Times New Roman"/>
                <a:cs typeface="+mn-cs"/>
              </a:rPr>
              <a:t> </a:t>
            </a:r>
            <a:r>
              <a:rPr lang="en-US" sz="3600" b="1" kern="0" dirty="0" err="1">
                <a:solidFill>
                  <a:srgbClr val="00B050"/>
                </a:solidFill>
                <a:latin typeface="Times New Roman"/>
                <a:cs typeface="+mn-cs"/>
              </a:rPr>
              <a:t>giáo</a:t>
            </a:r>
            <a:r>
              <a:rPr lang="en-US" sz="3600" b="1" kern="0" dirty="0">
                <a:solidFill>
                  <a:srgbClr val="00B050"/>
                </a:solidFill>
                <a:latin typeface="Times New Roman"/>
                <a:cs typeface="+mn-cs"/>
              </a:rPr>
              <a:t>?</a:t>
            </a:r>
          </a:p>
          <a:p>
            <a:pPr algn="ctr" eaLnBrk="1" hangingPunct="1">
              <a:lnSpc>
                <a:spcPct val="130000"/>
              </a:lnSpc>
              <a:spcBef>
                <a:spcPts val="0"/>
              </a:spcBef>
              <a:defRPr/>
            </a:pPr>
            <a:endParaRPr lang="en-US" sz="3600" b="1" kern="0" dirty="0">
              <a:solidFill>
                <a:srgbClr val="00B050"/>
              </a:solidFill>
              <a:latin typeface="Times New Roman"/>
              <a:cs typeface="+mn-cs"/>
            </a:endParaRPr>
          </a:p>
          <a:p>
            <a:pPr algn="ctr" eaLnBrk="1" hangingPunct="1">
              <a:lnSpc>
                <a:spcPct val="130000"/>
              </a:lnSpc>
              <a:spcBef>
                <a:spcPts val="0"/>
              </a:spcBef>
              <a:defRPr/>
            </a:pPr>
            <a:endParaRPr lang="en-US" sz="3600" b="1" kern="0" dirty="0">
              <a:solidFill>
                <a:srgbClr val="00B050"/>
              </a:solidFill>
              <a:latin typeface="Times New Roman"/>
              <a:cs typeface="+mn-cs"/>
            </a:endParaRPr>
          </a:p>
          <a:p>
            <a:pPr algn="ctr" eaLnBrk="1" hangingPunct="1">
              <a:lnSpc>
                <a:spcPct val="130000"/>
              </a:lnSpc>
              <a:spcBef>
                <a:spcPts val="0"/>
              </a:spcBef>
              <a:defRPr/>
            </a:pPr>
            <a:endParaRPr lang="en-US" sz="3600" b="1" kern="0" dirty="0">
              <a:solidFill>
                <a:srgbClr val="00B050"/>
              </a:solidFill>
              <a:latin typeface="Times New Roman"/>
              <a:cs typeface="+mn-cs"/>
            </a:endParaRPr>
          </a:p>
        </p:txBody>
      </p:sp>
      <p:sp>
        <p:nvSpPr>
          <p:cNvPr id="4101" name="Rectangle 4">
            <a:extLst>
              <a:ext uri="{FF2B5EF4-FFF2-40B4-BE49-F238E27FC236}">
                <a16:creationId xmlns:a16="http://schemas.microsoft.com/office/drawing/2014/main" id="{5CECCF82-617B-40ED-AB0E-47E5CA8E28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4132" y="1600200"/>
            <a:ext cx="2838450" cy="3229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30000"/>
              </a:lnSpc>
              <a:spcBef>
                <a:spcPts val="0"/>
              </a:spcBef>
              <a:buFontTx/>
              <a:buNone/>
            </a:pPr>
            <a:r>
              <a:rPr lang="en-US" altLang="en-US" b="1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Em</a:t>
            </a:r>
            <a:r>
              <a:rPr lang="en-US" altLang="en-US" b="1" dirty="0">
                <a:solidFill>
                  <a:srgbClr val="00B05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hãy</a:t>
            </a:r>
            <a:r>
              <a:rPr lang="en-US" altLang="en-US" b="1" dirty="0">
                <a:solidFill>
                  <a:srgbClr val="00B05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nêu</a:t>
            </a:r>
            <a:r>
              <a:rPr lang="en-US" altLang="en-US" b="1" dirty="0">
                <a:solidFill>
                  <a:srgbClr val="00B05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en-US" b="1" dirty="0">
                <a:solidFill>
                  <a:srgbClr val="00B05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việc</a:t>
            </a:r>
            <a:r>
              <a:rPr lang="en-US" altLang="en-US" b="1" dirty="0">
                <a:solidFill>
                  <a:srgbClr val="00B05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cần</a:t>
            </a:r>
            <a:r>
              <a:rPr lang="en-US" altLang="en-US" b="1" dirty="0">
                <a:solidFill>
                  <a:srgbClr val="00B05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b="1" dirty="0">
                <a:solidFill>
                  <a:srgbClr val="00B05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thể</a:t>
            </a:r>
            <a:r>
              <a:rPr lang="en-US" altLang="en-US" b="1" dirty="0">
                <a:solidFill>
                  <a:srgbClr val="00B05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hiện</a:t>
            </a:r>
            <a:r>
              <a:rPr lang="en-US" altLang="en-US" b="1" dirty="0">
                <a:solidFill>
                  <a:srgbClr val="00B05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sự</a:t>
            </a:r>
            <a:r>
              <a:rPr lang="en-US" altLang="en-US" b="1" dirty="0">
                <a:solidFill>
                  <a:srgbClr val="00B05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biết</a:t>
            </a:r>
            <a:r>
              <a:rPr lang="en-US" altLang="en-US" b="1" dirty="0">
                <a:solidFill>
                  <a:srgbClr val="00B05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ơn</a:t>
            </a:r>
            <a:r>
              <a:rPr lang="en-US" altLang="en-US" b="1" dirty="0">
                <a:solidFill>
                  <a:srgbClr val="00B05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đối</a:t>
            </a:r>
            <a:r>
              <a:rPr lang="en-US" altLang="en-US" b="1" dirty="0">
                <a:solidFill>
                  <a:srgbClr val="00B05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b="1" dirty="0">
                <a:solidFill>
                  <a:srgbClr val="00B05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thầy</a:t>
            </a:r>
            <a:r>
              <a:rPr lang="en-US" altLang="en-US" b="1" dirty="0">
                <a:solidFill>
                  <a:srgbClr val="00B05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cô</a:t>
            </a:r>
            <a:r>
              <a:rPr lang="en-US" altLang="en-US" b="1" dirty="0">
                <a:solidFill>
                  <a:srgbClr val="00B05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giáo</a:t>
            </a:r>
            <a:r>
              <a:rPr lang="en-US" altLang="en-US" b="1" dirty="0">
                <a:solidFill>
                  <a:srgbClr val="00B05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>
                <a:solidFill>
                  <a:srgbClr val="00B050"/>
                </a:solidFill>
                <a:latin typeface=".VnTime" pitchFamily="34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>
            <a:extLst>
              <a:ext uri="{FF2B5EF4-FFF2-40B4-BE49-F238E27FC236}">
                <a16:creationId xmlns:a16="http://schemas.microsoft.com/office/drawing/2014/main" id="{40AB6780-428E-4C83-8131-206F89132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618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ounded Rectangular Callout 7">
            <a:extLst>
              <a:ext uri="{FF2B5EF4-FFF2-40B4-BE49-F238E27FC236}">
                <a16:creationId xmlns:a16="http://schemas.microsoft.com/office/drawing/2014/main" id="{99305B01-0F02-413E-AB14-092F2F446188}"/>
              </a:ext>
            </a:extLst>
          </p:cNvPr>
          <p:cNvSpPr/>
          <p:nvPr/>
        </p:nvSpPr>
        <p:spPr>
          <a:xfrm>
            <a:off x="5395913" y="1962150"/>
            <a:ext cx="6321425" cy="1447800"/>
          </a:xfrm>
          <a:prstGeom prst="wedgeRoundRectCallout">
            <a:avLst>
              <a:gd name="adj1" fmla="val 2516"/>
              <a:gd name="adj2" fmla="val -78586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 b="1" dirty="0" err="1">
                <a:solidFill>
                  <a:srgbClr val="0000FF"/>
                </a:solidFill>
              </a:rPr>
              <a:t>Ngày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hôm</a:t>
            </a:r>
            <a:r>
              <a:rPr lang="en-US" sz="3600" b="1" dirty="0">
                <a:solidFill>
                  <a:srgbClr val="0000FF"/>
                </a:solidFill>
              </a:rPr>
              <a:t> qua, </a:t>
            </a:r>
            <a:r>
              <a:rPr lang="en-US" sz="3600" b="1" dirty="0" err="1">
                <a:solidFill>
                  <a:srgbClr val="0000FF"/>
                </a:solidFill>
              </a:rPr>
              <a:t>em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đã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làm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được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những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công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việc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gì</a:t>
            </a:r>
            <a:r>
              <a:rPr lang="en-US" sz="3600" b="1" dirty="0">
                <a:solidFill>
                  <a:srgbClr val="0000FF"/>
                </a:solidFill>
              </a:rPr>
              <a:t>? </a:t>
            </a:r>
            <a:endParaRPr lang="vi-VN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03681C4-6A02-4940-AEE5-5199DA57E3EB}"/>
              </a:ext>
            </a:extLst>
          </p:cNvPr>
          <p:cNvGrpSpPr/>
          <p:nvPr/>
        </p:nvGrpSpPr>
        <p:grpSpPr>
          <a:xfrm>
            <a:off x="2" y="0"/>
            <a:ext cx="12192000" cy="6858000"/>
            <a:chOff x="2" y="0"/>
            <a:chExt cx="12192000" cy="685800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047FCBDD-51C3-466C-9A10-9E3A88B02E4D}"/>
                </a:ext>
              </a:extLst>
            </p:cNvPr>
            <p:cNvGrpSpPr/>
            <p:nvPr/>
          </p:nvGrpSpPr>
          <p:grpSpPr>
            <a:xfrm>
              <a:off x="377371" y="0"/>
              <a:ext cx="11422742" cy="6858000"/>
              <a:chOff x="377371" y="0"/>
              <a:chExt cx="11422742" cy="6858000"/>
            </a:xfrm>
          </p:grpSpPr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40AF320C-49D6-4143-96C8-039F48CEC897}"/>
                  </a:ext>
                </a:extLst>
              </p:cNvPr>
              <p:cNvCxnSpPr/>
              <p:nvPr/>
            </p:nvCxnSpPr>
            <p:spPr>
              <a:xfrm>
                <a:off x="377371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6EBDADC4-F6C3-4996-919C-BF68FE9198EB}"/>
                  </a:ext>
                </a:extLst>
              </p:cNvPr>
              <p:cNvCxnSpPr/>
              <p:nvPr/>
            </p:nvCxnSpPr>
            <p:spPr>
              <a:xfrm>
                <a:off x="783771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C3223BD9-248F-4FC9-9AB7-C846DAE11F20}"/>
                  </a:ext>
                </a:extLst>
              </p:cNvPr>
              <p:cNvCxnSpPr/>
              <p:nvPr/>
            </p:nvCxnSpPr>
            <p:spPr>
              <a:xfrm>
                <a:off x="1219199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921140F7-9C8A-4F14-B4F0-52137D77ADE9}"/>
                  </a:ext>
                </a:extLst>
              </p:cNvPr>
              <p:cNvCxnSpPr/>
              <p:nvPr/>
            </p:nvCxnSpPr>
            <p:spPr>
              <a:xfrm>
                <a:off x="16546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28722DEC-D22A-4E27-A7BC-EA39D63C8922}"/>
                  </a:ext>
                </a:extLst>
              </p:cNvPr>
              <p:cNvCxnSpPr/>
              <p:nvPr/>
            </p:nvCxnSpPr>
            <p:spPr>
              <a:xfrm>
                <a:off x="20610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3E47B089-885A-45F4-B369-6DDD0B35029F}"/>
                  </a:ext>
                </a:extLst>
              </p:cNvPr>
              <p:cNvCxnSpPr/>
              <p:nvPr/>
            </p:nvCxnSpPr>
            <p:spPr>
              <a:xfrm>
                <a:off x="24674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39EB7D71-091B-4F73-943F-3BF05282189C}"/>
                  </a:ext>
                </a:extLst>
              </p:cNvPr>
              <p:cNvCxnSpPr/>
              <p:nvPr/>
            </p:nvCxnSpPr>
            <p:spPr>
              <a:xfrm>
                <a:off x="29028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1A9FCD1E-24F6-46CF-B233-6060F374B020}"/>
                  </a:ext>
                </a:extLst>
              </p:cNvPr>
              <p:cNvCxnSpPr/>
              <p:nvPr/>
            </p:nvCxnSpPr>
            <p:spPr>
              <a:xfrm>
                <a:off x="3338285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42DFCDC8-991A-41C1-95AD-18EF389AB41E}"/>
                  </a:ext>
                </a:extLst>
              </p:cNvPr>
              <p:cNvCxnSpPr/>
              <p:nvPr/>
            </p:nvCxnSpPr>
            <p:spPr>
              <a:xfrm>
                <a:off x="3730171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8638521A-2436-4A35-815E-1090650A07E8}"/>
                  </a:ext>
                </a:extLst>
              </p:cNvPr>
              <p:cNvCxnSpPr/>
              <p:nvPr/>
            </p:nvCxnSpPr>
            <p:spPr>
              <a:xfrm>
                <a:off x="4136571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48D4815D-AE3D-41F9-A095-FC0F1280078E}"/>
                  </a:ext>
                </a:extLst>
              </p:cNvPr>
              <p:cNvCxnSpPr/>
              <p:nvPr/>
            </p:nvCxnSpPr>
            <p:spPr>
              <a:xfrm>
                <a:off x="4571999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08C76FED-9159-4C0D-985B-4D1536094289}"/>
                  </a:ext>
                </a:extLst>
              </p:cNvPr>
              <p:cNvCxnSpPr/>
              <p:nvPr/>
            </p:nvCxnSpPr>
            <p:spPr>
              <a:xfrm>
                <a:off x="50074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87212B3B-4CBF-445D-985B-30F57507E021}"/>
                  </a:ext>
                </a:extLst>
              </p:cNvPr>
              <p:cNvCxnSpPr/>
              <p:nvPr/>
            </p:nvCxnSpPr>
            <p:spPr>
              <a:xfrm>
                <a:off x="54428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87EB6127-2EE2-4571-A0F7-60A2EC3B2CE1}"/>
                  </a:ext>
                </a:extLst>
              </p:cNvPr>
              <p:cNvCxnSpPr/>
              <p:nvPr/>
            </p:nvCxnSpPr>
            <p:spPr>
              <a:xfrm>
                <a:off x="58492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9B8E614D-F476-4586-A43F-67E0E90D4CDB}"/>
                  </a:ext>
                </a:extLst>
              </p:cNvPr>
              <p:cNvCxnSpPr/>
              <p:nvPr/>
            </p:nvCxnSpPr>
            <p:spPr>
              <a:xfrm>
                <a:off x="6284684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C8DAAA7B-8FF5-4C53-A212-529805BB2E8E}"/>
                  </a:ext>
                </a:extLst>
              </p:cNvPr>
              <p:cNvCxnSpPr/>
              <p:nvPr/>
            </p:nvCxnSpPr>
            <p:spPr>
              <a:xfrm>
                <a:off x="6720113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379D7239-7181-48B2-8E62-C8D06611A549}"/>
                  </a:ext>
                </a:extLst>
              </p:cNvPr>
              <p:cNvCxnSpPr/>
              <p:nvPr/>
            </p:nvCxnSpPr>
            <p:spPr>
              <a:xfrm>
                <a:off x="71410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E1D3E992-DB31-4A93-9E51-D125C4FB2D98}"/>
                  </a:ext>
                </a:extLst>
              </p:cNvPr>
              <p:cNvCxnSpPr/>
              <p:nvPr/>
            </p:nvCxnSpPr>
            <p:spPr>
              <a:xfrm>
                <a:off x="75474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31ECA791-2D51-4B10-BF15-EC35C3511820}"/>
                  </a:ext>
                </a:extLst>
              </p:cNvPr>
              <p:cNvCxnSpPr/>
              <p:nvPr/>
            </p:nvCxnSpPr>
            <p:spPr>
              <a:xfrm>
                <a:off x="79828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7FFC338C-689B-4342-A07A-89B63B2DCD66}"/>
                  </a:ext>
                </a:extLst>
              </p:cNvPr>
              <p:cNvCxnSpPr/>
              <p:nvPr/>
            </p:nvCxnSpPr>
            <p:spPr>
              <a:xfrm>
                <a:off x="8418285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AF0A3B44-1B93-444E-8A03-83077CEC9B07}"/>
                  </a:ext>
                </a:extLst>
              </p:cNvPr>
              <p:cNvCxnSpPr/>
              <p:nvPr/>
            </p:nvCxnSpPr>
            <p:spPr>
              <a:xfrm>
                <a:off x="8839199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C50F272D-121D-4413-8131-5955C5DEAB7F}"/>
                  </a:ext>
                </a:extLst>
              </p:cNvPr>
              <p:cNvCxnSpPr/>
              <p:nvPr/>
            </p:nvCxnSpPr>
            <p:spPr>
              <a:xfrm>
                <a:off x="9245599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D5E026D5-03CE-4438-A9BE-3B4D80579BFC}"/>
                  </a:ext>
                </a:extLst>
              </p:cNvPr>
              <p:cNvCxnSpPr/>
              <p:nvPr/>
            </p:nvCxnSpPr>
            <p:spPr>
              <a:xfrm>
                <a:off x="9681027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DD392E51-6946-4392-91EB-5D91EFD14DA6}"/>
                  </a:ext>
                </a:extLst>
              </p:cNvPr>
              <p:cNvCxnSpPr/>
              <p:nvPr/>
            </p:nvCxnSpPr>
            <p:spPr>
              <a:xfrm>
                <a:off x="101164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979AF42A-F8C5-4F7D-8B2E-B124BB104B66}"/>
                  </a:ext>
                </a:extLst>
              </p:cNvPr>
              <p:cNvCxnSpPr/>
              <p:nvPr/>
            </p:nvCxnSpPr>
            <p:spPr>
              <a:xfrm>
                <a:off x="105228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5A0AF743-0C0E-4E15-A747-88FF15FACACE}"/>
                  </a:ext>
                </a:extLst>
              </p:cNvPr>
              <p:cNvCxnSpPr/>
              <p:nvPr/>
            </p:nvCxnSpPr>
            <p:spPr>
              <a:xfrm>
                <a:off x="109292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161E5AA5-5AF0-4F35-84EA-E4D74690C48F}"/>
                  </a:ext>
                </a:extLst>
              </p:cNvPr>
              <p:cNvCxnSpPr/>
              <p:nvPr/>
            </p:nvCxnSpPr>
            <p:spPr>
              <a:xfrm>
                <a:off x="11364684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E0B37284-30EC-490D-8FE9-A963658F29CF}"/>
                  </a:ext>
                </a:extLst>
              </p:cNvPr>
              <p:cNvCxnSpPr/>
              <p:nvPr/>
            </p:nvCxnSpPr>
            <p:spPr>
              <a:xfrm>
                <a:off x="11800113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6625822-76C3-4D0C-AC4C-E9657191E5C6}"/>
                </a:ext>
              </a:extLst>
            </p:cNvPr>
            <p:cNvGrpSpPr/>
            <p:nvPr/>
          </p:nvGrpSpPr>
          <p:grpSpPr>
            <a:xfrm rot="5400000">
              <a:off x="2924631" y="-2616201"/>
              <a:ext cx="6342742" cy="12192000"/>
              <a:chOff x="377371" y="0"/>
              <a:chExt cx="6342742" cy="6858000"/>
            </a:xfrm>
          </p:grpSpPr>
          <p:cxnSp>
            <p:nvCxnSpPr>
              <p:cNvPr id="5" name="Straight Connector 4">
                <a:extLst>
                  <a:ext uri="{FF2B5EF4-FFF2-40B4-BE49-F238E27FC236}">
                    <a16:creationId xmlns:a16="http://schemas.microsoft.com/office/drawing/2014/main" id="{2B827FFF-F11D-4561-A8F6-D0118428F0EA}"/>
                  </a:ext>
                </a:extLst>
              </p:cNvPr>
              <p:cNvCxnSpPr/>
              <p:nvPr/>
            </p:nvCxnSpPr>
            <p:spPr>
              <a:xfrm>
                <a:off x="377371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Straight Connector 5">
                <a:extLst>
                  <a:ext uri="{FF2B5EF4-FFF2-40B4-BE49-F238E27FC236}">
                    <a16:creationId xmlns:a16="http://schemas.microsoft.com/office/drawing/2014/main" id="{1B51E6F9-91C6-4B78-B307-17B189D31BED}"/>
                  </a:ext>
                </a:extLst>
              </p:cNvPr>
              <p:cNvCxnSpPr/>
              <p:nvPr/>
            </p:nvCxnSpPr>
            <p:spPr>
              <a:xfrm>
                <a:off x="783771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0C501BF8-8162-49FE-9F41-D3BC79EBE4D3}"/>
                  </a:ext>
                </a:extLst>
              </p:cNvPr>
              <p:cNvCxnSpPr/>
              <p:nvPr/>
            </p:nvCxnSpPr>
            <p:spPr>
              <a:xfrm>
                <a:off x="1219199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D5E22238-B971-4DC9-8AE2-E576169CF871}"/>
                  </a:ext>
                </a:extLst>
              </p:cNvPr>
              <p:cNvCxnSpPr/>
              <p:nvPr/>
            </p:nvCxnSpPr>
            <p:spPr>
              <a:xfrm>
                <a:off x="16546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9276B7D4-5B94-49E0-AEC6-3DAD14A93B39}"/>
                  </a:ext>
                </a:extLst>
              </p:cNvPr>
              <p:cNvCxnSpPr/>
              <p:nvPr/>
            </p:nvCxnSpPr>
            <p:spPr>
              <a:xfrm>
                <a:off x="20610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7BF5EDB2-723F-4774-9D8C-123BBFF93A39}"/>
                  </a:ext>
                </a:extLst>
              </p:cNvPr>
              <p:cNvCxnSpPr/>
              <p:nvPr/>
            </p:nvCxnSpPr>
            <p:spPr>
              <a:xfrm>
                <a:off x="24674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AA4ECB6A-750D-4E28-8401-5A7BB6CDA620}"/>
                  </a:ext>
                </a:extLst>
              </p:cNvPr>
              <p:cNvCxnSpPr/>
              <p:nvPr/>
            </p:nvCxnSpPr>
            <p:spPr>
              <a:xfrm>
                <a:off x="29028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993918DD-367D-4844-B506-3DD6E4E89188}"/>
                  </a:ext>
                </a:extLst>
              </p:cNvPr>
              <p:cNvCxnSpPr/>
              <p:nvPr/>
            </p:nvCxnSpPr>
            <p:spPr>
              <a:xfrm>
                <a:off x="3338285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55F2BDFA-8A16-4052-A0E2-D087775CE322}"/>
                  </a:ext>
                </a:extLst>
              </p:cNvPr>
              <p:cNvCxnSpPr/>
              <p:nvPr/>
            </p:nvCxnSpPr>
            <p:spPr>
              <a:xfrm>
                <a:off x="3730171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5503EE63-E30D-4CAA-9322-940B676E0BF6}"/>
                  </a:ext>
                </a:extLst>
              </p:cNvPr>
              <p:cNvCxnSpPr/>
              <p:nvPr/>
            </p:nvCxnSpPr>
            <p:spPr>
              <a:xfrm>
                <a:off x="4136571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3E27851D-B2FC-4597-828A-98E2692A2639}"/>
                  </a:ext>
                </a:extLst>
              </p:cNvPr>
              <p:cNvCxnSpPr/>
              <p:nvPr/>
            </p:nvCxnSpPr>
            <p:spPr>
              <a:xfrm>
                <a:off x="4571999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9ED6B0-291D-438D-86B7-593F556A7CD6}"/>
                  </a:ext>
                </a:extLst>
              </p:cNvPr>
              <p:cNvCxnSpPr/>
              <p:nvPr/>
            </p:nvCxnSpPr>
            <p:spPr>
              <a:xfrm>
                <a:off x="50074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5D1BA307-5F14-46BB-BEC5-3BCA4FD7251C}"/>
                  </a:ext>
                </a:extLst>
              </p:cNvPr>
              <p:cNvCxnSpPr/>
              <p:nvPr/>
            </p:nvCxnSpPr>
            <p:spPr>
              <a:xfrm>
                <a:off x="54428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EF2CD5CC-5308-4A50-8451-780A51655649}"/>
                  </a:ext>
                </a:extLst>
              </p:cNvPr>
              <p:cNvCxnSpPr/>
              <p:nvPr/>
            </p:nvCxnSpPr>
            <p:spPr>
              <a:xfrm>
                <a:off x="58492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19490B2C-F251-448A-B17F-6C07A1252CF2}"/>
                  </a:ext>
                </a:extLst>
              </p:cNvPr>
              <p:cNvCxnSpPr/>
              <p:nvPr/>
            </p:nvCxnSpPr>
            <p:spPr>
              <a:xfrm>
                <a:off x="6284684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3030A25E-CD2F-46A6-8A91-4AC4CD73B56D}"/>
                  </a:ext>
                </a:extLst>
              </p:cNvPr>
              <p:cNvCxnSpPr/>
              <p:nvPr/>
            </p:nvCxnSpPr>
            <p:spPr>
              <a:xfrm>
                <a:off x="6720113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9" name="Rounded Rectangle 1">
            <a:extLst>
              <a:ext uri="{FF2B5EF4-FFF2-40B4-BE49-F238E27FC236}">
                <a16:creationId xmlns:a16="http://schemas.microsoft.com/office/drawing/2014/main" id="{C8B68B6A-2CC3-44D5-B13B-E261C86AB05D}"/>
              </a:ext>
            </a:extLst>
          </p:cNvPr>
          <p:cNvSpPr/>
          <p:nvPr/>
        </p:nvSpPr>
        <p:spPr>
          <a:xfrm>
            <a:off x="436646" y="313374"/>
            <a:ext cx="11480773" cy="6235247"/>
          </a:xfrm>
          <a:prstGeom prst="roundRect">
            <a:avLst>
              <a:gd name="adj" fmla="val 7547"/>
            </a:avLst>
          </a:prstGeom>
          <a:solidFill>
            <a:srgbClr val="6B422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4E571798-F573-4E67-8330-479786D5CB42}"/>
              </a:ext>
            </a:extLst>
          </p:cNvPr>
          <p:cNvSpPr/>
          <p:nvPr/>
        </p:nvSpPr>
        <p:spPr>
          <a:xfrm>
            <a:off x="416518" y="311377"/>
            <a:ext cx="11563523" cy="6235247"/>
          </a:xfrm>
          <a:custGeom>
            <a:avLst/>
            <a:gdLst>
              <a:gd name="connsiteX0" fmla="*/ 470574 w 11563523"/>
              <a:gd name="connsiteY0" fmla="*/ 0 h 6235247"/>
              <a:gd name="connsiteX1" fmla="*/ 10664788 w 11563523"/>
              <a:gd name="connsiteY1" fmla="*/ 0 h 6235247"/>
              <a:gd name="connsiteX2" fmla="*/ 11135362 w 11563523"/>
              <a:gd name="connsiteY2" fmla="*/ 470574 h 6235247"/>
              <a:gd name="connsiteX3" fmla="*/ 11135362 w 11563523"/>
              <a:gd name="connsiteY3" fmla="*/ 2960517 h 6235247"/>
              <a:gd name="connsiteX4" fmla="*/ 11147924 w 11563523"/>
              <a:gd name="connsiteY4" fmla="*/ 2956617 h 6235247"/>
              <a:gd name="connsiteX5" fmla="*/ 11215856 w 11563523"/>
              <a:gd name="connsiteY5" fmla="*/ 2949769 h 6235247"/>
              <a:gd name="connsiteX6" fmla="*/ 11226453 w 11563523"/>
              <a:gd name="connsiteY6" fmla="*/ 2949769 h 6235247"/>
              <a:gd name="connsiteX7" fmla="*/ 11563523 w 11563523"/>
              <a:gd name="connsiteY7" fmla="*/ 3286839 h 6235247"/>
              <a:gd name="connsiteX8" fmla="*/ 11226453 w 11563523"/>
              <a:gd name="connsiteY8" fmla="*/ 3623909 h 6235247"/>
              <a:gd name="connsiteX9" fmla="*/ 11215856 w 11563523"/>
              <a:gd name="connsiteY9" fmla="*/ 3623909 h 6235247"/>
              <a:gd name="connsiteX10" fmla="*/ 11147924 w 11563523"/>
              <a:gd name="connsiteY10" fmla="*/ 3617061 h 6235247"/>
              <a:gd name="connsiteX11" fmla="*/ 11135362 w 11563523"/>
              <a:gd name="connsiteY11" fmla="*/ 3613162 h 6235247"/>
              <a:gd name="connsiteX12" fmla="*/ 11135362 w 11563523"/>
              <a:gd name="connsiteY12" fmla="*/ 5764673 h 6235247"/>
              <a:gd name="connsiteX13" fmla="*/ 10664788 w 11563523"/>
              <a:gd name="connsiteY13" fmla="*/ 6235247 h 6235247"/>
              <a:gd name="connsiteX14" fmla="*/ 470574 w 11563523"/>
              <a:gd name="connsiteY14" fmla="*/ 6235247 h 6235247"/>
              <a:gd name="connsiteX15" fmla="*/ 0 w 11563523"/>
              <a:gd name="connsiteY15" fmla="*/ 5764673 h 6235247"/>
              <a:gd name="connsiteX16" fmla="*/ 0 w 11563523"/>
              <a:gd name="connsiteY16" fmla="*/ 470574 h 6235247"/>
              <a:gd name="connsiteX17" fmla="*/ 470574 w 11563523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63523" h="6235247">
                <a:moveTo>
                  <a:pt x="470574" y="0"/>
                </a:moveTo>
                <a:lnTo>
                  <a:pt x="10664788" y="0"/>
                </a:lnTo>
                <a:cubicBezTo>
                  <a:pt x="10924679" y="0"/>
                  <a:pt x="11135362" y="210683"/>
                  <a:pt x="11135362" y="470574"/>
                </a:cubicBezTo>
                <a:lnTo>
                  <a:pt x="11135362" y="2960517"/>
                </a:lnTo>
                <a:lnTo>
                  <a:pt x="11147924" y="2956617"/>
                </a:lnTo>
                <a:cubicBezTo>
                  <a:pt x="11169867" y="2952127"/>
                  <a:pt x="11192586" y="2949769"/>
                  <a:pt x="11215856" y="2949769"/>
                </a:cubicBezTo>
                <a:lnTo>
                  <a:pt x="11226453" y="2949769"/>
                </a:lnTo>
                <a:cubicBezTo>
                  <a:pt x="11412612" y="2949769"/>
                  <a:pt x="11563523" y="3100680"/>
                  <a:pt x="11563523" y="3286839"/>
                </a:cubicBezTo>
                <a:cubicBezTo>
                  <a:pt x="11563523" y="3472998"/>
                  <a:pt x="11412612" y="3623909"/>
                  <a:pt x="11226453" y="3623909"/>
                </a:cubicBezTo>
                <a:lnTo>
                  <a:pt x="11215856" y="3623909"/>
                </a:lnTo>
                <a:cubicBezTo>
                  <a:pt x="11192586" y="3623909"/>
                  <a:pt x="11169867" y="3621551"/>
                  <a:pt x="11147924" y="3617061"/>
                </a:cubicBezTo>
                <a:lnTo>
                  <a:pt x="11135362" y="3613162"/>
                </a:lnTo>
                <a:lnTo>
                  <a:pt x="11135362" y="5764673"/>
                </a:lnTo>
                <a:cubicBezTo>
                  <a:pt x="11135362" y="6024564"/>
                  <a:pt x="10924679" y="6235247"/>
                  <a:pt x="10664788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rgbClr val="B7B7A4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2DF252FF-F65E-4C19-8C00-031282A97EB0}"/>
              </a:ext>
            </a:extLst>
          </p:cNvPr>
          <p:cNvSpPr/>
          <p:nvPr/>
        </p:nvSpPr>
        <p:spPr>
          <a:xfrm>
            <a:off x="416518" y="311377"/>
            <a:ext cx="11563523" cy="6235247"/>
          </a:xfrm>
          <a:custGeom>
            <a:avLst/>
            <a:gdLst>
              <a:gd name="connsiteX0" fmla="*/ 470574 w 11563523"/>
              <a:gd name="connsiteY0" fmla="*/ 0 h 6235247"/>
              <a:gd name="connsiteX1" fmla="*/ 10664788 w 11563523"/>
              <a:gd name="connsiteY1" fmla="*/ 0 h 6235247"/>
              <a:gd name="connsiteX2" fmla="*/ 11135362 w 11563523"/>
              <a:gd name="connsiteY2" fmla="*/ 470574 h 6235247"/>
              <a:gd name="connsiteX3" fmla="*/ 11135362 w 11563523"/>
              <a:gd name="connsiteY3" fmla="*/ 3732342 h 6235247"/>
              <a:gd name="connsiteX4" fmla="*/ 11147924 w 11563523"/>
              <a:gd name="connsiteY4" fmla="*/ 3728442 h 6235247"/>
              <a:gd name="connsiteX5" fmla="*/ 11215856 w 11563523"/>
              <a:gd name="connsiteY5" fmla="*/ 3721594 h 6235247"/>
              <a:gd name="connsiteX6" fmla="*/ 11226453 w 11563523"/>
              <a:gd name="connsiteY6" fmla="*/ 3721594 h 6235247"/>
              <a:gd name="connsiteX7" fmla="*/ 11563523 w 11563523"/>
              <a:gd name="connsiteY7" fmla="*/ 4058664 h 6235247"/>
              <a:gd name="connsiteX8" fmla="*/ 11226453 w 11563523"/>
              <a:gd name="connsiteY8" fmla="*/ 4395734 h 6235247"/>
              <a:gd name="connsiteX9" fmla="*/ 11215856 w 11563523"/>
              <a:gd name="connsiteY9" fmla="*/ 4395734 h 6235247"/>
              <a:gd name="connsiteX10" fmla="*/ 11147924 w 11563523"/>
              <a:gd name="connsiteY10" fmla="*/ 4388886 h 6235247"/>
              <a:gd name="connsiteX11" fmla="*/ 11135362 w 11563523"/>
              <a:gd name="connsiteY11" fmla="*/ 4384987 h 6235247"/>
              <a:gd name="connsiteX12" fmla="*/ 11135362 w 11563523"/>
              <a:gd name="connsiteY12" fmla="*/ 5764673 h 6235247"/>
              <a:gd name="connsiteX13" fmla="*/ 10664788 w 11563523"/>
              <a:gd name="connsiteY13" fmla="*/ 6235247 h 6235247"/>
              <a:gd name="connsiteX14" fmla="*/ 470574 w 11563523"/>
              <a:gd name="connsiteY14" fmla="*/ 6235247 h 6235247"/>
              <a:gd name="connsiteX15" fmla="*/ 0 w 11563523"/>
              <a:gd name="connsiteY15" fmla="*/ 5764673 h 6235247"/>
              <a:gd name="connsiteX16" fmla="*/ 0 w 11563523"/>
              <a:gd name="connsiteY16" fmla="*/ 470574 h 6235247"/>
              <a:gd name="connsiteX17" fmla="*/ 470574 w 11563523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63523" h="6235247">
                <a:moveTo>
                  <a:pt x="470574" y="0"/>
                </a:moveTo>
                <a:lnTo>
                  <a:pt x="10664788" y="0"/>
                </a:lnTo>
                <a:cubicBezTo>
                  <a:pt x="10924679" y="0"/>
                  <a:pt x="11135362" y="210683"/>
                  <a:pt x="11135362" y="470574"/>
                </a:cubicBezTo>
                <a:lnTo>
                  <a:pt x="11135362" y="3732342"/>
                </a:lnTo>
                <a:lnTo>
                  <a:pt x="11147924" y="3728442"/>
                </a:lnTo>
                <a:cubicBezTo>
                  <a:pt x="11169867" y="3723952"/>
                  <a:pt x="11192586" y="3721594"/>
                  <a:pt x="11215856" y="3721594"/>
                </a:cubicBezTo>
                <a:lnTo>
                  <a:pt x="11226453" y="3721594"/>
                </a:lnTo>
                <a:cubicBezTo>
                  <a:pt x="11412612" y="3721594"/>
                  <a:pt x="11563523" y="3872505"/>
                  <a:pt x="11563523" y="4058664"/>
                </a:cubicBezTo>
                <a:cubicBezTo>
                  <a:pt x="11563523" y="4244823"/>
                  <a:pt x="11412612" y="4395734"/>
                  <a:pt x="11226453" y="4395734"/>
                </a:cubicBezTo>
                <a:lnTo>
                  <a:pt x="11215856" y="4395734"/>
                </a:lnTo>
                <a:cubicBezTo>
                  <a:pt x="11192586" y="4395734"/>
                  <a:pt x="11169867" y="4393376"/>
                  <a:pt x="11147924" y="4388886"/>
                </a:cubicBezTo>
                <a:lnTo>
                  <a:pt x="11135362" y="4384987"/>
                </a:lnTo>
                <a:lnTo>
                  <a:pt x="11135362" y="5764673"/>
                </a:lnTo>
                <a:cubicBezTo>
                  <a:pt x="11135362" y="6024564"/>
                  <a:pt x="10924679" y="6235247"/>
                  <a:pt x="10664788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rgbClr val="A5A58D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E8267B20-CAB4-4150-BD82-C7E8DA25EFBB}"/>
              </a:ext>
            </a:extLst>
          </p:cNvPr>
          <p:cNvSpPr/>
          <p:nvPr/>
        </p:nvSpPr>
        <p:spPr>
          <a:xfrm>
            <a:off x="430373" y="311377"/>
            <a:ext cx="11563523" cy="6235247"/>
          </a:xfrm>
          <a:custGeom>
            <a:avLst/>
            <a:gdLst>
              <a:gd name="connsiteX0" fmla="*/ 470574 w 11563523"/>
              <a:gd name="connsiteY0" fmla="*/ 0 h 6235247"/>
              <a:gd name="connsiteX1" fmla="*/ 10664788 w 11563523"/>
              <a:gd name="connsiteY1" fmla="*/ 0 h 6235247"/>
              <a:gd name="connsiteX2" fmla="*/ 11135362 w 11563523"/>
              <a:gd name="connsiteY2" fmla="*/ 470574 h 6235247"/>
              <a:gd name="connsiteX3" fmla="*/ 11135362 w 11563523"/>
              <a:gd name="connsiteY3" fmla="*/ 4516657 h 6235247"/>
              <a:gd name="connsiteX4" fmla="*/ 11147925 w 11563523"/>
              <a:gd name="connsiteY4" fmla="*/ 4512757 h 6235247"/>
              <a:gd name="connsiteX5" fmla="*/ 11215856 w 11563523"/>
              <a:gd name="connsiteY5" fmla="*/ 4505909 h 6235247"/>
              <a:gd name="connsiteX6" fmla="*/ 11226453 w 11563523"/>
              <a:gd name="connsiteY6" fmla="*/ 4505909 h 6235247"/>
              <a:gd name="connsiteX7" fmla="*/ 11563523 w 11563523"/>
              <a:gd name="connsiteY7" fmla="*/ 4842979 h 6235247"/>
              <a:gd name="connsiteX8" fmla="*/ 11226453 w 11563523"/>
              <a:gd name="connsiteY8" fmla="*/ 5180049 h 6235247"/>
              <a:gd name="connsiteX9" fmla="*/ 11215856 w 11563523"/>
              <a:gd name="connsiteY9" fmla="*/ 5180049 h 6235247"/>
              <a:gd name="connsiteX10" fmla="*/ 11147925 w 11563523"/>
              <a:gd name="connsiteY10" fmla="*/ 5173201 h 6235247"/>
              <a:gd name="connsiteX11" fmla="*/ 11135362 w 11563523"/>
              <a:gd name="connsiteY11" fmla="*/ 5169302 h 6235247"/>
              <a:gd name="connsiteX12" fmla="*/ 11135362 w 11563523"/>
              <a:gd name="connsiteY12" fmla="*/ 5764673 h 6235247"/>
              <a:gd name="connsiteX13" fmla="*/ 10664788 w 11563523"/>
              <a:gd name="connsiteY13" fmla="*/ 6235247 h 6235247"/>
              <a:gd name="connsiteX14" fmla="*/ 470574 w 11563523"/>
              <a:gd name="connsiteY14" fmla="*/ 6235247 h 6235247"/>
              <a:gd name="connsiteX15" fmla="*/ 0 w 11563523"/>
              <a:gd name="connsiteY15" fmla="*/ 5764673 h 6235247"/>
              <a:gd name="connsiteX16" fmla="*/ 0 w 11563523"/>
              <a:gd name="connsiteY16" fmla="*/ 470574 h 6235247"/>
              <a:gd name="connsiteX17" fmla="*/ 470574 w 11563523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63523" h="6235247">
                <a:moveTo>
                  <a:pt x="470574" y="0"/>
                </a:moveTo>
                <a:lnTo>
                  <a:pt x="10664788" y="0"/>
                </a:lnTo>
                <a:cubicBezTo>
                  <a:pt x="10924679" y="0"/>
                  <a:pt x="11135362" y="210683"/>
                  <a:pt x="11135362" y="470574"/>
                </a:cubicBezTo>
                <a:lnTo>
                  <a:pt x="11135362" y="4516657"/>
                </a:lnTo>
                <a:lnTo>
                  <a:pt x="11147925" y="4512757"/>
                </a:lnTo>
                <a:cubicBezTo>
                  <a:pt x="11169867" y="4508267"/>
                  <a:pt x="11192586" y="4505909"/>
                  <a:pt x="11215856" y="4505909"/>
                </a:cubicBezTo>
                <a:lnTo>
                  <a:pt x="11226453" y="4505909"/>
                </a:lnTo>
                <a:cubicBezTo>
                  <a:pt x="11412612" y="4505909"/>
                  <a:pt x="11563523" y="4656820"/>
                  <a:pt x="11563523" y="4842979"/>
                </a:cubicBezTo>
                <a:cubicBezTo>
                  <a:pt x="11563523" y="5029138"/>
                  <a:pt x="11412612" y="5180049"/>
                  <a:pt x="11226453" y="5180049"/>
                </a:cubicBezTo>
                <a:lnTo>
                  <a:pt x="11215856" y="5180049"/>
                </a:lnTo>
                <a:cubicBezTo>
                  <a:pt x="11192586" y="5180049"/>
                  <a:pt x="11169867" y="5177691"/>
                  <a:pt x="11147925" y="5173201"/>
                </a:cubicBezTo>
                <a:lnTo>
                  <a:pt x="11135362" y="5169302"/>
                </a:lnTo>
                <a:lnTo>
                  <a:pt x="11135362" y="5764673"/>
                </a:lnTo>
                <a:cubicBezTo>
                  <a:pt x="11135362" y="6024564"/>
                  <a:pt x="10924679" y="6235247"/>
                  <a:pt x="10664788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rgbClr val="606C38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0BF3117A-7C7D-4927-8D61-0890A6609ED4}"/>
              </a:ext>
            </a:extLst>
          </p:cNvPr>
          <p:cNvSpPr/>
          <p:nvPr/>
        </p:nvSpPr>
        <p:spPr>
          <a:xfrm>
            <a:off x="430373" y="311377"/>
            <a:ext cx="11563523" cy="6235247"/>
          </a:xfrm>
          <a:custGeom>
            <a:avLst/>
            <a:gdLst>
              <a:gd name="connsiteX0" fmla="*/ 470574 w 11563523"/>
              <a:gd name="connsiteY0" fmla="*/ 0 h 6235247"/>
              <a:gd name="connsiteX1" fmla="*/ 10664788 w 11563523"/>
              <a:gd name="connsiteY1" fmla="*/ 0 h 6235247"/>
              <a:gd name="connsiteX2" fmla="*/ 11135362 w 11563523"/>
              <a:gd name="connsiteY2" fmla="*/ 470574 h 6235247"/>
              <a:gd name="connsiteX3" fmla="*/ 11135362 w 11563523"/>
              <a:gd name="connsiteY3" fmla="*/ 5313075 h 6235247"/>
              <a:gd name="connsiteX4" fmla="*/ 11147925 w 11563523"/>
              <a:gd name="connsiteY4" fmla="*/ 5309175 h 6235247"/>
              <a:gd name="connsiteX5" fmla="*/ 11215856 w 11563523"/>
              <a:gd name="connsiteY5" fmla="*/ 5302327 h 6235247"/>
              <a:gd name="connsiteX6" fmla="*/ 11226453 w 11563523"/>
              <a:gd name="connsiteY6" fmla="*/ 5302327 h 6235247"/>
              <a:gd name="connsiteX7" fmla="*/ 11563523 w 11563523"/>
              <a:gd name="connsiteY7" fmla="*/ 5639397 h 6235247"/>
              <a:gd name="connsiteX8" fmla="*/ 11226453 w 11563523"/>
              <a:gd name="connsiteY8" fmla="*/ 5976467 h 6235247"/>
              <a:gd name="connsiteX9" fmla="*/ 11215856 w 11563523"/>
              <a:gd name="connsiteY9" fmla="*/ 5976467 h 6235247"/>
              <a:gd name="connsiteX10" fmla="*/ 11147925 w 11563523"/>
              <a:gd name="connsiteY10" fmla="*/ 5969619 h 6235247"/>
              <a:gd name="connsiteX11" fmla="*/ 11095410 w 11563523"/>
              <a:gd name="connsiteY11" fmla="*/ 5953318 h 6235247"/>
              <a:gd name="connsiteX12" fmla="*/ 11054995 w 11563523"/>
              <a:gd name="connsiteY12" fmla="*/ 6027776 h 6235247"/>
              <a:gd name="connsiteX13" fmla="*/ 10664788 w 11563523"/>
              <a:gd name="connsiteY13" fmla="*/ 6235247 h 6235247"/>
              <a:gd name="connsiteX14" fmla="*/ 470574 w 11563523"/>
              <a:gd name="connsiteY14" fmla="*/ 6235247 h 6235247"/>
              <a:gd name="connsiteX15" fmla="*/ 0 w 11563523"/>
              <a:gd name="connsiteY15" fmla="*/ 5764673 h 6235247"/>
              <a:gd name="connsiteX16" fmla="*/ 0 w 11563523"/>
              <a:gd name="connsiteY16" fmla="*/ 470574 h 6235247"/>
              <a:gd name="connsiteX17" fmla="*/ 470574 w 11563523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63523" h="6235247">
                <a:moveTo>
                  <a:pt x="470574" y="0"/>
                </a:moveTo>
                <a:lnTo>
                  <a:pt x="10664788" y="0"/>
                </a:lnTo>
                <a:cubicBezTo>
                  <a:pt x="10924679" y="0"/>
                  <a:pt x="11135362" y="210683"/>
                  <a:pt x="11135362" y="470574"/>
                </a:cubicBezTo>
                <a:lnTo>
                  <a:pt x="11135362" y="5313075"/>
                </a:lnTo>
                <a:lnTo>
                  <a:pt x="11147925" y="5309175"/>
                </a:lnTo>
                <a:cubicBezTo>
                  <a:pt x="11169867" y="5304685"/>
                  <a:pt x="11192586" y="5302327"/>
                  <a:pt x="11215856" y="5302327"/>
                </a:cubicBezTo>
                <a:lnTo>
                  <a:pt x="11226453" y="5302327"/>
                </a:lnTo>
                <a:cubicBezTo>
                  <a:pt x="11412612" y="5302327"/>
                  <a:pt x="11563523" y="5453238"/>
                  <a:pt x="11563523" y="5639397"/>
                </a:cubicBezTo>
                <a:cubicBezTo>
                  <a:pt x="11563523" y="5825556"/>
                  <a:pt x="11412612" y="5976467"/>
                  <a:pt x="11226453" y="5976467"/>
                </a:cubicBezTo>
                <a:lnTo>
                  <a:pt x="11215856" y="5976467"/>
                </a:lnTo>
                <a:cubicBezTo>
                  <a:pt x="11192586" y="5976467"/>
                  <a:pt x="11169867" y="5974109"/>
                  <a:pt x="11147925" y="5969619"/>
                </a:cubicBezTo>
                <a:lnTo>
                  <a:pt x="11095410" y="5953318"/>
                </a:lnTo>
                <a:lnTo>
                  <a:pt x="11054995" y="6027776"/>
                </a:lnTo>
                <a:cubicBezTo>
                  <a:pt x="10970430" y="6152949"/>
                  <a:pt x="10827220" y="6235247"/>
                  <a:pt x="10664788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rgbClr val="6B705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4249A533-2BC9-4804-AB71-F9B38BC8A930}"/>
              </a:ext>
            </a:extLst>
          </p:cNvPr>
          <p:cNvSpPr/>
          <p:nvPr/>
        </p:nvSpPr>
        <p:spPr>
          <a:xfrm>
            <a:off x="459729" y="311377"/>
            <a:ext cx="11532520" cy="6235247"/>
          </a:xfrm>
          <a:custGeom>
            <a:avLst/>
            <a:gdLst>
              <a:gd name="connsiteX0" fmla="*/ 470574 w 11532520"/>
              <a:gd name="connsiteY0" fmla="*/ 0 h 6235247"/>
              <a:gd name="connsiteX1" fmla="*/ 10614904 w 11532520"/>
              <a:gd name="connsiteY1" fmla="*/ 0 h 6235247"/>
              <a:gd name="connsiteX2" fmla="*/ 11085478 w 11532520"/>
              <a:gd name="connsiteY2" fmla="*/ 470574 h 6235247"/>
              <a:gd name="connsiteX3" fmla="*/ 11085478 w 11532520"/>
              <a:gd name="connsiteY3" fmla="*/ 556491 h 6235247"/>
              <a:gd name="connsiteX4" fmla="*/ 11116921 w 11532520"/>
              <a:gd name="connsiteY4" fmla="*/ 546730 h 6235247"/>
              <a:gd name="connsiteX5" fmla="*/ 11184853 w 11532520"/>
              <a:gd name="connsiteY5" fmla="*/ 539882 h 6235247"/>
              <a:gd name="connsiteX6" fmla="*/ 11195450 w 11532520"/>
              <a:gd name="connsiteY6" fmla="*/ 539882 h 6235247"/>
              <a:gd name="connsiteX7" fmla="*/ 11532520 w 11532520"/>
              <a:gd name="connsiteY7" fmla="*/ 876952 h 6235247"/>
              <a:gd name="connsiteX8" fmla="*/ 11195450 w 11532520"/>
              <a:gd name="connsiteY8" fmla="*/ 1214022 h 6235247"/>
              <a:gd name="connsiteX9" fmla="*/ 11184853 w 11532520"/>
              <a:gd name="connsiteY9" fmla="*/ 1214022 h 6235247"/>
              <a:gd name="connsiteX10" fmla="*/ 11116921 w 11532520"/>
              <a:gd name="connsiteY10" fmla="*/ 1207174 h 6235247"/>
              <a:gd name="connsiteX11" fmla="*/ 11085478 w 11532520"/>
              <a:gd name="connsiteY11" fmla="*/ 1197414 h 6235247"/>
              <a:gd name="connsiteX12" fmla="*/ 11085478 w 11532520"/>
              <a:gd name="connsiteY12" fmla="*/ 5764673 h 6235247"/>
              <a:gd name="connsiteX13" fmla="*/ 10614904 w 11532520"/>
              <a:gd name="connsiteY13" fmla="*/ 6235247 h 6235247"/>
              <a:gd name="connsiteX14" fmla="*/ 470574 w 11532520"/>
              <a:gd name="connsiteY14" fmla="*/ 6235247 h 6235247"/>
              <a:gd name="connsiteX15" fmla="*/ 0 w 11532520"/>
              <a:gd name="connsiteY15" fmla="*/ 5764673 h 6235247"/>
              <a:gd name="connsiteX16" fmla="*/ 0 w 11532520"/>
              <a:gd name="connsiteY16" fmla="*/ 470574 h 6235247"/>
              <a:gd name="connsiteX17" fmla="*/ 470574 w 11532520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32520" h="6235247">
                <a:moveTo>
                  <a:pt x="470574" y="0"/>
                </a:moveTo>
                <a:lnTo>
                  <a:pt x="10614904" y="0"/>
                </a:lnTo>
                <a:cubicBezTo>
                  <a:pt x="10874795" y="0"/>
                  <a:pt x="11085478" y="210683"/>
                  <a:pt x="11085478" y="470574"/>
                </a:cubicBezTo>
                <a:lnTo>
                  <a:pt x="11085478" y="556491"/>
                </a:lnTo>
                <a:lnTo>
                  <a:pt x="11116921" y="546730"/>
                </a:lnTo>
                <a:cubicBezTo>
                  <a:pt x="11138864" y="542240"/>
                  <a:pt x="11161583" y="539882"/>
                  <a:pt x="11184853" y="539882"/>
                </a:cubicBezTo>
                <a:lnTo>
                  <a:pt x="11195450" y="539882"/>
                </a:lnTo>
                <a:cubicBezTo>
                  <a:pt x="11381609" y="539882"/>
                  <a:pt x="11532520" y="690793"/>
                  <a:pt x="11532520" y="876952"/>
                </a:cubicBezTo>
                <a:cubicBezTo>
                  <a:pt x="11532520" y="1063111"/>
                  <a:pt x="11381609" y="1214022"/>
                  <a:pt x="11195450" y="1214022"/>
                </a:cubicBezTo>
                <a:lnTo>
                  <a:pt x="11184853" y="1214022"/>
                </a:lnTo>
                <a:cubicBezTo>
                  <a:pt x="11161583" y="1214022"/>
                  <a:pt x="11138864" y="1211664"/>
                  <a:pt x="11116921" y="1207174"/>
                </a:cubicBezTo>
                <a:lnTo>
                  <a:pt x="11085478" y="1197414"/>
                </a:lnTo>
                <a:lnTo>
                  <a:pt x="11085478" y="5764673"/>
                </a:lnTo>
                <a:cubicBezTo>
                  <a:pt x="11085478" y="6024564"/>
                  <a:pt x="10874795" y="6235247"/>
                  <a:pt x="10614904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rgbClr val="DDBEA9"/>
          </a:solidFill>
          <a:ln>
            <a:noFill/>
          </a:ln>
          <a:effectLst>
            <a:outerShdw blurRad="1397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8DD7733B-87FE-427E-8F0F-6B28711CDC3E}"/>
              </a:ext>
            </a:extLst>
          </p:cNvPr>
          <p:cNvSpPr/>
          <p:nvPr/>
        </p:nvSpPr>
        <p:spPr>
          <a:xfrm>
            <a:off x="416985" y="311377"/>
            <a:ext cx="11562589" cy="6235247"/>
          </a:xfrm>
          <a:custGeom>
            <a:avLst/>
            <a:gdLst>
              <a:gd name="connsiteX0" fmla="*/ 470574 w 11562589"/>
              <a:gd name="connsiteY0" fmla="*/ 0 h 6235247"/>
              <a:gd name="connsiteX1" fmla="*/ 10664788 w 11562589"/>
              <a:gd name="connsiteY1" fmla="*/ 0 h 6235247"/>
              <a:gd name="connsiteX2" fmla="*/ 11135362 w 11562589"/>
              <a:gd name="connsiteY2" fmla="*/ 470574 h 6235247"/>
              <a:gd name="connsiteX3" fmla="*/ 11135362 w 11562589"/>
              <a:gd name="connsiteY3" fmla="*/ 1404782 h 6235247"/>
              <a:gd name="connsiteX4" fmla="*/ 11146990 w 11562589"/>
              <a:gd name="connsiteY4" fmla="*/ 1401172 h 6235247"/>
              <a:gd name="connsiteX5" fmla="*/ 11214922 w 11562589"/>
              <a:gd name="connsiteY5" fmla="*/ 1394324 h 6235247"/>
              <a:gd name="connsiteX6" fmla="*/ 11225519 w 11562589"/>
              <a:gd name="connsiteY6" fmla="*/ 1394324 h 6235247"/>
              <a:gd name="connsiteX7" fmla="*/ 11562589 w 11562589"/>
              <a:gd name="connsiteY7" fmla="*/ 1731394 h 6235247"/>
              <a:gd name="connsiteX8" fmla="*/ 11225519 w 11562589"/>
              <a:gd name="connsiteY8" fmla="*/ 2068464 h 6235247"/>
              <a:gd name="connsiteX9" fmla="*/ 11214922 w 11562589"/>
              <a:gd name="connsiteY9" fmla="*/ 2068464 h 6235247"/>
              <a:gd name="connsiteX10" fmla="*/ 11146990 w 11562589"/>
              <a:gd name="connsiteY10" fmla="*/ 2061616 h 6235247"/>
              <a:gd name="connsiteX11" fmla="*/ 11135362 w 11562589"/>
              <a:gd name="connsiteY11" fmla="*/ 2058007 h 6235247"/>
              <a:gd name="connsiteX12" fmla="*/ 11135362 w 11562589"/>
              <a:gd name="connsiteY12" fmla="*/ 5764673 h 6235247"/>
              <a:gd name="connsiteX13" fmla="*/ 10664788 w 11562589"/>
              <a:gd name="connsiteY13" fmla="*/ 6235247 h 6235247"/>
              <a:gd name="connsiteX14" fmla="*/ 470574 w 11562589"/>
              <a:gd name="connsiteY14" fmla="*/ 6235247 h 6235247"/>
              <a:gd name="connsiteX15" fmla="*/ 0 w 11562589"/>
              <a:gd name="connsiteY15" fmla="*/ 5764673 h 6235247"/>
              <a:gd name="connsiteX16" fmla="*/ 0 w 11562589"/>
              <a:gd name="connsiteY16" fmla="*/ 470574 h 6235247"/>
              <a:gd name="connsiteX17" fmla="*/ 470574 w 11562589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62589" h="6235247">
                <a:moveTo>
                  <a:pt x="470574" y="0"/>
                </a:moveTo>
                <a:lnTo>
                  <a:pt x="10664788" y="0"/>
                </a:lnTo>
                <a:cubicBezTo>
                  <a:pt x="10924679" y="0"/>
                  <a:pt x="11135362" y="210683"/>
                  <a:pt x="11135362" y="470574"/>
                </a:cubicBezTo>
                <a:lnTo>
                  <a:pt x="11135362" y="1404782"/>
                </a:lnTo>
                <a:lnTo>
                  <a:pt x="11146990" y="1401172"/>
                </a:lnTo>
                <a:cubicBezTo>
                  <a:pt x="11168933" y="1396682"/>
                  <a:pt x="11191652" y="1394324"/>
                  <a:pt x="11214922" y="1394324"/>
                </a:cubicBezTo>
                <a:lnTo>
                  <a:pt x="11225519" y="1394324"/>
                </a:lnTo>
                <a:cubicBezTo>
                  <a:pt x="11411678" y="1394324"/>
                  <a:pt x="11562589" y="1545235"/>
                  <a:pt x="11562589" y="1731394"/>
                </a:cubicBezTo>
                <a:cubicBezTo>
                  <a:pt x="11562589" y="1917553"/>
                  <a:pt x="11411678" y="2068464"/>
                  <a:pt x="11225519" y="2068464"/>
                </a:cubicBezTo>
                <a:lnTo>
                  <a:pt x="11214922" y="2068464"/>
                </a:lnTo>
                <a:cubicBezTo>
                  <a:pt x="11191652" y="2068464"/>
                  <a:pt x="11168933" y="2066106"/>
                  <a:pt x="11146990" y="2061616"/>
                </a:cubicBezTo>
                <a:lnTo>
                  <a:pt x="11135362" y="2058007"/>
                </a:lnTo>
                <a:lnTo>
                  <a:pt x="11135362" y="5764673"/>
                </a:lnTo>
                <a:cubicBezTo>
                  <a:pt x="11135362" y="6024564"/>
                  <a:pt x="10924679" y="6235247"/>
                  <a:pt x="10664788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rgbClr val="FEFAE0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6ECE24D0-A39E-4DCF-9DAF-B2AEAAE0E3DC}"/>
              </a:ext>
            </a:extLst>
          </p:cNvPr>
          <p:cNvSpPr/>
          <p:nvPr/>
        </p:nvSpPr>
        <p:spPr>
          <a:xfrm>
            <a:off x="416518" y="311377"/>
            <a:ext cx="11563523" cy="6235247"/>
          </a:xfrm>
          <a:custGeom>
            <a:avLst/>
            <a:gdLst>
              <a:gd name="connsiteX0" fmla="*/ 470574 w 11563523"/>
              <a:gd name="connsiteY0" fmla="*/ 0 h 6235247"/>
              <a:gd name="connsiteX1" fmla="*/ 10664788 w 11563523"/>
              <a:gd name="connsiteY1" fmla="*/ 0 h 6235247"/>
              <a:gd name="connsiteX2" fmla="*/ 11135362 w 11563523"/>
              <a:gd name="connsiteY2" fmla="*/ 470574 h 6235247"/>
              <a:gd name="connsiteX3" fmla="*/ 11135362 w 11563523"/>
              <a:gd name="connsiteY3" fmla="*/ 2201019 h 6235247"/>
              <a:gd name="connsiteX4" fmla="*/ 11147925 w 11563523"/>
              <a:gd name="connsiteY4" fmla="*/ 2197119 h 6235247"/>
              <a:gd name="connsiteX5" fmla="*/ 11215856 w 11563523"/>
              <a:gd name="connsiteY5" fmla="*/ 2190271 h 6235247"/>
              <a:gd name="connsiteX6" fmla="*/ 11226453 w 11563523"/>
              <a:gd name="connsiteY6" fmla="*/ 2190271 h 6235247"/>
              <a:gd name="connsiteX7" fmla="*/ 11563523 w 11563523"/>
              <a:gd name="connsiteY7" fmla="*/ 2527341 h 6235247"/>
              <a:gd name="connsiteX8" fmla="*/ 11226453 w 11563523"/>
              <a:gd name="connsiteY8" fmla="*/ 2864411 h 6235247"/>
              <a:gd name="connsiteX9" fmla="*/ 11215856 w 11563523"/>
              <a:gd name="connsiteY9" fmla="*/ 2864411 h 6235247"/>
              <a:gd name="connsiteX10" fmla="*/ 11147925 w 11563523"/>
              <a:gd name="connsiteY10" fmla="*/ 2857563 h 6235247"/>
              <a:gd name="connsiteX11" fmla="*/ 11135362 w 11563523"/>
              <a:gd name="connsiteY11" fmla="*/ 2853664 h 6235247"/>
              <a:gd name="connsiteX12" fmla="*/ 11135362 w 11563523"/>
              <a:gd name="connsiteY12" fmla="*/ 5764673 h 6235247"/>
              <a:gd name="connsiteX13" fmla="*/ 10664788 w 11563523"/>
              <a:gd name="connsiteY13" fmla="*/ 6235247 h 6235247"/>
              <a:gd name="connsiteX14" fmla="*/ 470574 w 11563523"/>
              <a:gd name="connsiteY14" fmla="*/ 6235247 h 6235247"/>
              <a:gd name="connsiteX15" fmla="*/ 0 w 11563523"/>
              <a:gd name="connsiteY15" fmla="*/ 5764673 h 6235247"/>
              <a:gd name="connsiteX16" fmla="*/ 0 w 11563523"/>
              <a:gd name="connsiteY16" fmla="*/ 470574 h 6235247"/>
              <a:gd name="connsiteX17" fmla="*/ 470574 w 11563523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63523" h="6235247">
                <a:moveTo>
                  <a:pt x="470574" y="0"/>
                </a:moveTo>
                <a:lnTo>
                  <a:pt x="10664788" y="0"/>
                </a:lnTo>
                <a:cubicBezTo>
                  <a:pt x="10924679" y="0"/>
                  <a:pt x="11135362" y="210683"/>
                  <a:pt x="11135362" y="470574"/>
                </a:cubicBezTo>
                <a:lnTo>
                  <a:pt x="11135362" y="2201019"/>
                </a:lnTo>
                <a:lnTo>
                  <a:pt x="11147925" y="2197119"/>
                </a:lnTo>
                <a:cubicBezTo>
                  <a:pt x="11169867" y="2192629"/>
                  <a:pt x="11192586" y="2190271"/>
                  <a:pt x="11215856" y="2190271"/>
                </a:cubicBezTo>
                <a:lnTo>
                  <a:pt x="11226453" y="2190271"/>
                </a:lnTo>
                <a:cubicBezTo>
                  <a:pt x="11412612" y="2190271"/>
                  <a:pt x="11563523" y="2341182"/>
                  <a:pt x="11563523" y="2527341"/>
                </a:cubicBezTo>
                <a:cubicBezTo>
                  <a:pt x="11563523" y="2713500"/>
                  <a:pt x="11412612" y="2864411"/>
                  <a:pt x="11226453" y="2864411"/>
                </a:cubicBezTo>
                <a:lnTo>
                  <a:pt x="11215856" y="2864411"/>
                </a:lnTo>
                <a:cubicBezTo>
                  <a:pt x="11192586" y="2864411"/>
                  <a:pt x="11169867" y="2862053"/>
                  <a:pt x="11147925" y="2857563"/>
                </a:cubicBezTo>
                <a:lnTo>
                  <a:pt x="11135362" y="2853664"/>
                </a:lnTo>
                <a:lnTo>
                  <a:pt x="11135362" y="5764673"/>
                </a:lnTo>
                <a:cubicBezTo>
                  <a:pt x="11135362" y="6024564"/>
                  <a:pt x="10924679" y="6235247"/>
                  <a:pt x="10664788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rgbClr val="CCD5AE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21EC4D8-C32D-46B6-932D-3C5EA96DB48D}"/>
              </a:ext>
            </a:extLst>
          </p:cNvPr>
          <p:cNvGrpSpPr/>
          <p:nvPr/>
        </p:nvGrpSpPr>
        <p:grpSpPr>
          <a:xfrm>
            <a:off x="127175" y="691681"/>
            <a:ext cx="740248" cy="5388071"/>
            <a:chOff x="127175" y="691681"/>
            <a:chExt cx="740248" cy="5388071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12CE0A2F-0B20-48E1-928D-DCA19EF8EEC1}"/>
                </a:ext>
              </a:extLst>
            </p:cNvPr>
            <p:cNvGrpSpPr/>
            <p:nvPr/>
          </p:nvGrpSpPr>
          <p:grpSpPr>
            <a:xfrm>
              <a:off x="619993" y="821063"/>
              <a:ext cx="247430" cy="5048114"/>
              <a:chOff x="575576" y="735556"/>
              <a:chExt cx="180000" cy="3672388"/>
            </a:xfrm>
          </p:grpSpPr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26AC9190-CBCE-4AE6-A635-109A40D199E1}"/>
                  </a:ext>
                </a:extLst>
              </p:cNvPr>
              <p:cNvSpPr/>
              <p:nvPr/>
            </p:nvSpPr>
            <p:spPr>
              <a:xfrm>
                <a:off x="575576" y="735556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BD775D65-FDCB-491A-966F-26DBA8000696}"/>
                  </a:ext>
                </a:extLst>
              </p:cNvPr>
              <p:cNvSpPr/>
              <p:nvPr/>
            </p:nvSpPr>
            <p:spPr>
              <a:xfrm>
                <a:off x="575576" y="3219832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17155FED-52CB-4A12-A627-1CA0029D027A}"/>
                  </a:ext>
                </a:extLst>
              </p:cNvPr>
              <p:cNvSpPr/>
              <p:nvPr/>
            </p:nvSpPr>
            <p:spPr>
              <a:xfrm>
                <a:off x="575576" y="2715776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8B6FDFD4-61B6-477A-BD23-CFCC51DF258D}"/>
                  </a:ext>
                </a:extLst>
              </p:cNvPr>
              <p:cNvSpPr/>
              <p:nvPr/>
            </p:nvSpPr>
            <p:spPr>
              <a:xfrm>
                <a:off x="575576" y="2211720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0E31B996-5891-4F89-9B53-A76D5988EA97}"/>
                  </a:ext>
                </a:extLst>
              </p:cNvPr>
              <p:cNvSpPr/>
              <p:nvPr/>
            </p:nvSpPr>
            <p:spPr>
              <a:xfrm>
                <a:off x="575576" y="1723743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D71A6FF9-BB3B-46C7-B327-621D4A83452E}"/>
                  </a:ext>
                </a:extLst>
              </p:cNvPr>
              <p:cNvSpPr/>
              <p:nvPr/>
            </p:nvSpPr>
            <p:spPr>
              <a:xfrm>
                <a:off x="575576" y="1203608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7A21A1CC-0868-4B2D-BAE1-BC2FC52E4E33}"/>
                  </a:ext>
                </a:extLst>
              </p:cNvPr>
              <p:cNvSpPr/>
              <p:nvPr/>
            </p:nvSpPr>
            <p:spPr>
              <a:xfrm>
                <a:off x="575576" y="4227944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0842313D-B26A-4CAA-A5E1-66FF17870BB6}"/>
                  </a:ext>
                </a:extLst>
              </p:cNvPr>
              <p:cNvSpPr/>
              <p:nvPr/>
            </p:nvSpPr>
            <p:spPr>
              <a:xfrm>
                <a:off x="575576" y="3723888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9D3C3C93-EDC9-4AE3-9508-61BA3604A49C}"/>
                </a:ext>
              </a:extLst>
            </p:cNvPr>
            <p:cNvGrpSpPr/>
            <p:nvPr/>
          </p:nvGrpSpPr>
          <p:grpSpPr>
            <a:xfrm>
              <a:off x="127175" y="691681"/>
              <a:ext cx="621212" cy="5388071"/>
              <a:chOff x="55829" y="691681"/>
              <a:chExt cx="621212" cy="5388071"/>
            </a:xfrm>
          </p:grpSpPr>
          <p:sp>
            <p:nvSpPr>
              <p:cNvPr id="60" name="Block Arc 2">
                <a:extLst>
                  <a:ext uri="{FF2B5EF4-FFF2-40B4-BE49-F238E27FC236}">
                    <a16:creationId xmlns:a16="http://schemas.microsoft.com/office/drawing/2014/main" id="{0075F7AC-5099-4E26-9D4D-7C7523232A23}"/>
                  </a:ext>
                </a:extLst>
              </p:cNvPr>
              <p:cNvSpPr/>
              <p:nvPr/>
            </p:nvSpPr>
            <p:spPr>
              <a:xfrm>
                <a:off x="68460" y="691681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1" name="Block Arc 2">
                <a:extLst>
                  <a:ext uri="{FF2B5EF4-FFF2-40B4-BE49-F238E27FC236}">
                    <a16:creationId xmlns:a16="http://schemas.microsoft.com/office/drawing/2014/main" id="{1E9AFF1A-E85D-4D55-8ACE-EF5665EAACC9}"/>
                  </a:ext>
                </a:extLst>
              </p:cNvPr>
              <p:cNvSpPr/>
              <p:nvPr/>
            </p:nvSpPr>
            <p:spPr>
              <a:xfrm>
                <a:off x="75335" y="1331016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2" name="Block Arc 2">
                <a:extLst>
                  <a:ext uri="{FF2B5EF4-FFF2-40B4-BE49-F238E27FC236}">
                    <a16:creationId xmlns:a16="http://schemas.microsoft.com/office/drawing/2014/main" id="{C96C4339-EDCF-46AC-86F0-FF0597FC7451}"/>
                  </a:ext>
                </a:extLst>
              </p:cNvPr>
              <p:cNvSpPr/>
              <p:nvPr/>
            </p:nvSpPr>
            <p:spPr>
              <a:xfrm>
                <a:off x="75335" y="2045075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3" name="Block Arc 2">
                <a:extLst>
                  <a:ext uri="{FF2B5EF4-FFF2-40B4-BE49-F238E27FC236}">
                    <a16:creationId xmlns:a16="http://schemas.microsoft.com/office/drawing/2014/main" id="{53862328-3E25-4B0F-91E3-D91B75A3C160}"/>
                  </a:ext>
                </a:extLst>
              </p:cNvPr>
              <p:cNvSpPr/>
              <p:nvPr/>
            </p:nvSpPr>
            <p:spPr>
              <a:xfrm>
                <a:off x="82210" y="2712977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4" name="Block Arc 2">
                <a:extLst>
                  <a:ext uri="{FF2B5EF4-FFF2-40B4-BE49-F238E27FC236}">
                    <a16:creationId xmlns:a16="http://schemas.microsoft.com/office/drawing/2014/main" id="{58B3C79A-9181-4D5C-982F-36ED7554B615}"/>
                  </a:ext>
                </a:extLst>
              </p:cNvPr>
              <p:cNvSpPr/>
              <p:nvPr/>
            </p:nvSpPr>
            <p:spPr>
              <a:xfrm>
                <a:off x="68460" y="3405960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5" name="Block Arc 2">
                <a:extLst>
                  <a:ext uri="{FF2B5EF4-FFF2-40B4-BE49-F238E27FC236}">
                    <a16:creationId xmlns:a16="http://schemas.microsoft.com/office/drawing/2014/main" id="{78AB5B99-A5AF-454D-8F21-938193B20E8F}"/>
                  </a:ext>
                </a:extLst>
              </p:cNvPr>
              <p:cNvSpPr/>
              <p:nvPr/>
            </p:nvSpPr>
            <p:spPr>
              <a:xfrm>
                <a:off x="68460" y="4107102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6" name="Block Arc 2">
                <a:extLst>
                  <a:ext uri="{FF2B5EF4-FFF2-40B4-BE49-F238E27FC236}">
                    <a16:creationId xmlns:a16="http://schemas.microsoft.com/office/drawing/2014/main" id="{AB047325-776B-48D6-944E-DF423126B38F}"/>
                  </a:ext>
                </a:extLst>
              </p:cNvPr>
              <p:cNvSpPr/>
              <p:nvPr/>
            </p:nvSpPr>
            <p:spPr>
              <a:xfrm>
                <a:off x="55829" y="4794392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7" name="Block Arc 2">
                <a:extLst>
                  <a:ext uri="{FF2B5EF4-FFF2-40B4-BE49-F238E27FC236}">
                    <a16:creationId xmlns:a16="http://schemas.microsoft.com/office/drawing/2014/main" id="{6EA8ADBB-09E3-4319-ABDA-041306B8B011}"/>
                  </a:ext>
                </a:extLst>
              </p:cNvPr>
              <p:cNvSpPr/>
              <p:nvPr/>
            </p:nvSpPr>
            <p:spPr>
              <a:xfrm>
                <a:off x="63083" y="5485468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C8D015DF-FCBE-4480-9603-C19F641FA876}"/>
              </a:ext>
            </a:extLst>
          </p:cNvPr>
          <p:cNvGrpSpPr/>
          <p:nvPr/>
        </p:nvGrpSpPr>
        <p:grpSpPr>
          <a:xfrm>
            <a:off x="794860" y="349442"/>
            <a:ext cx="10687960" cy="6131405"/>
            <a:chOff x="58561" y="345976"/>
            <a:chExt cx="10687960" cy="6131405"/>
          </a:xfrm>
        </p:grpSpPr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3A96DEBB-4B75-453B-9A52-AECECFE2268E}"/>
                </a:ext>
              </a:extLst>
            </p:cNvPr>
            <p:cNvGrpSpPr/>
            <p:nvPr/>
          </p:nvGrpSpPr>
          <p:grpSpPr>
            <a:xfrm>
              <a:off x="74463" y="345976"/>
              <a:ext cx="10654512" cy="2287843"/>
              <a:chOff x="-10601" y="314077"/>
              <a:chExt cx="10654512" cy="2287843"/>
            </a:xfrm>
          </p:grpSpPr>
          <p:grpSp>
            <p:nvGrpSpPr>
              <p:cNvPr id="118" name="Group 117">
                <a:extLst>
                  <a:ext uri="{FF2B5EF4-FFF2-40B4-BE49-F238E27FC236}">
                    <a16:creationId xmlns:a16="http://schemas.microsoft.com/office/drawing/2014/main" id="{BB5B51A5-AEEC-4C4E-A2D2-992DB117E057}"/>
                  </a:ext>
                </a:extLst>
              </p:cNvPr>
              <p:cNvGrpSpPr/>
              <p:nvPr/>
            </p:nvGrpSpPr>
            <p:grpSpPr>
              <a:xfrm>
                <a:off x="-2650" y="314077"/>
                <a:ext cx="10646561" cy="1018687"/>
                <a:chOff x="-2650" y="314077"/>
                <a:chExt cx="10646561" cy="1018687"/>
              </a:xfrm>
            </p:grpSpPr>
            <p:grpSp>
              <p:nvGrpSpPr>
                <p:cNvPr id="132" name="Group 131">
                  <a:extLst>
                    <a:ext uri="{FF2B5EF4-FFF2-40B4-BE49-F238E27FC236}">
                      <a16:creationId xmlns:a16="http://schemas.microsoft.com/office/drawing/2014/main" id="{01AF54CA-6BB0-4598-B8D2-402EA827D8D3}"/>
                    </a:ext>
                  </a:extLst>
                </p:cNvPr>
                <p:cNvGrpSpPr/>
                <p:nvPr/>
              </p:nvGrpSpPr>
              <p:grpSpPr>
                <a:xfrm>
                  <a:off x="0" y="314077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39" name="TextBox 138">
                    <a:extLst>
                      <a:ext uri="{FF2B5EF4-FFF2-40B4-BE49-F238E27FC236}">
                        <a16:creationId xmlns:a16="http://schemas.microsoft.com/office/drawing/2014/main" id="{D4A52B0A-2C8F-4F52-8417-358086933051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40" name="TextBox 139">
                    <a:extLst>
                      <a:ext uri="{FF2B5EF4-FFF2-40B4-BE49-F238E27FC236}">
                        <a16:creationId xmlns:a16="http://schemas.microsoft.com/office/drawing/2014/main" id="{8A3D701A-7268-4DC3-B27A-784832EB7EDC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133" name="Group 132">
                  <a:extLst>
                    <a:ext uri="{FF2B5EF4-FFF2-40B4-BE49-F238E27FC236}">
                      <a16:creationId xmlns:a16="http://schemas.microsoft.com/office/drawing/2014/main" id="{644315BA-5121-4B91-A915-7A95BA44D363}"/>
                    </a:ext>
                  </a:extLst>
                </p:cNvPr>
                <p:cNvGrpSpPr/>
                <p:nvPr/>
              </p:nvGrpSpPr>
              <p:grpSpPr>
                <a:xfrm>
                  <a:off x="2651" y="646706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37" name="TextBox 136">
                    <a:extLst>
                      <a:ext uri="{FF2B5EF4-FFF2-40B4-BE49-F238E27FC236}">
                        <a16:creationId xmlns:a16="http://schemas.microsoft.com/office/drawing/2014/main" id="{0D9AB2E5-677A-4E90-AF90-5C19F725BC76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38" name="TextBox 137">
                    <a:extLst>
                      <a:ext uri="{FF2B5EF4-FFF2-40B4-BE49-F238E27FC236}">
                        <a16:creationId xmlns:a16="http://schemas.microsoft.com/office/drawing/2014/main" id="{0E75FA7D-ED04-46EE-9366-28CF9B2518FA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134" name="Group 133">
                  <a:extLst>
                    <a:ext uri="{FF2B5EF4-FFF2-40B4-BE49-F238E27FC236}">
                      <a16:creationId xmlns:a16="http://schemas.microsoft.com/office/drawing/2014/main" id="{108D8519-1F0C-4D40-AC48-F17DA3A03B2B}"/>
                    </a:ext>
                  </a:extLst>
                </p:cNvPr>
                <p:cNvGrpSpPr/>
                <p:nvPr/>
              </p:nvGrpSpPr>
              <p:grpSpPr>
                <a:xfrm>
                  <a:off x="-2650" y="960783"/>
                  <a:ext cx="10583552" cy="371981"/>
                  <a:chOff x="251333" y="269936"/>
                  <a:chExt cx="10583552" cy="371981"/>
                </a:xfrm>
              </p:grpSpPr>
              <p:sp>
                <p:nvSpPr>
                  <p:cNvPr id="135" name="TextBox 134">
                    <a:extLst>
                      <a:ext uri="{FF2B5EF4-FFF2-40B4-BE49-F238E27FC236}">
                        <a16:creationId xmlns:a16="http://schemas.microsoft.com/office/drawing/2014/main" id="{D727E622-AB70-49A7-AACC-F200D0E296FE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36" name="TextBox 135">
                    <a:extLst>
                      <a:ext uri="{FF2B5EF4-FFF2-40B4-BE49-F238E27FC236}">
                        <a16:creationId xmlns:a16="http://schemas.microsoft.com/office/drawing/2014/main" id="{4554F98F-3DCC-497C-99CF-D83994C1CFEF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35861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</p:grpSp>
          <p:grpSp>
            <p:nvGrpSpPr>
              <p:cNvPr id="119" name="Group 118">
                <a:extLst>
                  <a:ext uri="{FF2B5EF4-FFF2-40B4-BE49-F238E27FC236}">
                    <a16:creationId xmlns:a16="http://schemas.microsoft.com/office/drawing/2014/main" id="{09F84A2B-C7B3-4907-B28A-1B74A1E435FA}"/>
                  </a:ext>
                </a:extLst>
              </p:cNvPr>
              <p:cNvGrpSpPr/>
              <p:nvPr/>
            </p:nvGrpSpPr>
            <p:grpSpPr>
              <a:xfrm>
                <a:off x="-10601" y="1269156"/>
                <a:ext cx="10649211" cy="1332764"/>
                <a:chOff x="-2650" y="0"/>
                <a:chExt cx="10649211" cy="1332764"/>
              </a:xfrm>
            </p:grpSpPr>
            <p:grpSp>
              <p:nvGrpSpPr>
                <p:cNvPr id="120" name="Group 119">
                  <a:extLst>
                    <a:ext uri="{FF2B5EF4-FFF2-40B4-BE49-F238E27FC236}">
                      <a16:creationId xmlns:a16="http://schemas.microsoft.com/office/drawing/2014/main" id="{D239D9E3-1ACA-40F7-BA4C-97E1BDA15B43}"/>
                    </a:ext>
                  </a:extLst>
                </p:cNvPr>
                <p:cNvGrpSpPr/>
                <p:nvPr/>
              </p:nvGrpSpPr>
              <p:grpSpPr>
                <a:xfrm>
                  <a:off x="5301" y="0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30" name="TextBox 129">
                    <a:extLst>
                      <a:ext uri="{FF2B5EF4-FFF2-40B4-BE49-F238E27FC236}">
                        <a16:creationId xmlns:a16="http://schemas.microsoft.com/office/drawing/2014/main" id="{8B43C3BA-8B95-402F-A1A2-86FDFC5CA8ED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31" name="TextBox 130">
                    <a:extLst>
                      <a:ext uri="{FF2B5EF4-FFF2-40B4-BE49-F238E27FC236}">
                        <a16:creationId xmlns:a16="http://schemas.microsoft.com/office/drawing/2014/main" id="{D8FFA687-F8DA-4EB3-81CB-6A000A396F11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121" name="Group 120">
                  <a:extLst>
                    <a:ext uri="{FF2B5EF4-FFF2-40B4-BE49-F238E27FC236}">
                      <a16:creationId xmlns:a16="http://schemas.microsoft.com/office/drawing/2014/main" id="{2CFAA880-9243-460F-B56C-9F2151E58050}"/>
                    </a:ext>
                  </a:extLst>
                </p:cNvPr>
                <p:cNvGrpSpPr/>
                <p:nvPr/>
              </p:nvGrpSpPr>
              <p:grpSpPr>
                <a:xfrm>
                  <a:off x="0" y="314077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28" name="TextBox 127">
                    <a:extLst>
                      <a:ext uri="{FF2B5EF4-FFF2-40B4-BE49-F238E27FC236}">
                        <a16:creationId xmlns:a16="http://schemas.microsoft.com/office/drawing/2014/main" id="{43DF004B-5C96-4C68-A50B-3BDBA19386A7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29" name="TextBox 128">
                    <a:extLst>
                      <a:ext uri="{FF2B5EF4-FFF2-40B4-BE49-F238E27FC236}">
                        <a16:creationId xmlns:a16="http://schemas.microsoft.com/office/drawing/2014/main" id="{A8FDE4D7-EC4B-432A-B927-CDCC6611988A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122" name="Group 121">
                  <a:extLst>
                    <a:ext uri="{FF2B5EF4-FFF2-40B4-BE49-F238E27FC236}">
                      <a16:creationId xmlns:a16="http://schemas.microsoft.com/office/drawing/2014/main" id="{F2A08B59-A571-4AE8-8653-51C262F9F56F}"/>
                    </a:ext>
                  </a:extLst>
                </p:cNvPr>
                <p:cNvGrpSpPr/>
                <p:nvPr/>
              </p:nvGrpSpPr>
              <p:grpSpPr>
                <a:xfrm>
                  <a:off x="2651" y="646706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26" name="TextBox 125">
                    <a:extLst>
                      <a:ext uri="{FF2B5EF4-FFF2-40B4-BE49-F238E27FC236}">
                        <a16:creationId xmlns:a16="http://schemas.microsoft.com/office/drawing/2014/main" id="{A16BF271-25AD-40ED-8CF9-AE502F0E4A19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27" name="TextBox 126">
                    <a:extLst>
                      <a:ext uri="{FF2B5EF4-FFF2-40B4-BE49-F238E27FC236}">
                        <a16:creationId xmlns:a16="http://schemas.microsoft.com/office/drawing/2014/main" id="{F6F05F5A-DBE4-4FEC-BAE2-5F3890EE3060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123" name="Group 122">
                  <a:extLst>
                    <a:ext uri="{FF2B5EF4-FFF2-40B4-BE49-F238E27FC236}">
                      <a16:creationId xmlns:a16="http://schemas.microsoft.com/office/drawing/2014/main" id="{7A231F98-BA5E-49B3-98DF-033E8E17DEA5}"/>
                    </a:ext>
                  </a:extLst>
                </p:cNvPr>
                <p:cNvGrpSpPr/>
                <p:nvPr/>
              </p:nvGrpSpPr>
              <p:grpSpPr>
                <a:xfrm>
                  <a:off x="-2650" y="960783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24" name="TextBox 123">
                    <a:extLst>
                      <a:ext uri="{FF2B5EF4-FFF2-40B4-BE49-F238E27FC236}">
                        <a16:creationId xmlns:a16="http://schemas.microsoft.com/office/drawing/2014/main" id="{428D19F1-3AD1-4BE8-88CA-C45A2A37D355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25" name="TextBox 124">
                    <a:extLst>
                      <a:ext uri="{FF2B5EF4-FFF2-40B4-BE49-F238E27FC236}">
                        <a16:creationId xmlns:a16="http://schemas.microsoft.com/office/drawing/2014/main" id="{2804582C-C247-4A3B-915C-29A8D82B6453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</p:grpSp>
        </p:grp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B3B27D48-1A41-45CE-B9F5-AF6FF204C133}"/>
                </a:ext>
              </a:extLst>
            </p:cNvPr>
            <p:cNvGrpSpPr/>
            <p:nvPr/>
          </p:nvGrpSpPr>
          <p:grpSpPr>
            <a:xfrm>
              <a:off x="58561" y="2565377"/>
              <a:ext cx="10657162" cy="2601920"/>
              <a:chOff x="-10601" y="0"/>
              <a:chExt cx="10657162" cy="2601920"/>
            </a:xfrm>
          </p:grpSpPr>
          <p:grpSp>
            <p:nvGrpSpPr>
              <p:cNvPr id="92" name="Group 91">
                <a:extLst>
                  <a:ext uri="{FF2B5EF4-FFF2-40B4-BE49-F238E27FC236}">
                    <a16:creationId xmlns:a16="http://schemas.microsoft.com/office/drawing/2014/main" id="{61857581-961D-4588-B9C6-012A5D5801B9}"/>
                  </a:ext>
                </a:extLst>
              </p:cNvPr>
              <p:cNvGrpSpPr/>
              <p:nvPr/>
            </p:nvGrpSpPr>
            <p:grpSpPr>
              <a:xfrm>
                <a:off x="-2650" y="0"/>
                <a:ext cx="10649211" cy="1332764"/>
                <a:chOff x="-2650" y="0"/>
                <a:chExt cx="10649211" cy="1332764"/>
              </a:xfrm>
            </p:grpSpPr>
            <p:grpSp>
              <p:nvGrpSpPr>
                <p:cNvPr id="106" name="Group 105">
                  <a:extLst>
                    <a:ext uri="{FF2B5EF4-FFF2-40B4-BE49-F238E27FC236}">
                      <a16:creationId xmlns:a16="http://schemas.microsoft.com/office/drawing/2014/main" id="{73DB0BF4-2F83-4F83-BD76-A4A23E5A04EF}"/>
                    </a:ext>
                  </a:extLst>
                </p:cNvPr>
                <p:cNvGrpSpPr/>
                <p:nvPr/>
              </p:nvGrpSpPr>
              <p:grpSpPr>
                <a:xfrm>
                  <a:off x="5301" y="0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16" name="TextBox 115">
                    <a:extLst>
                      <a:ext uri="{FF2B5EF4-FFF2-40B4-BE49-F238E27FC236}">
                        <a16:creationId xmlns:a16="http://schemas.microsoft.com/office/drawing/2014/main" id="{13243AF7-A260-489B-91E4-3580BC615FF2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17" name="TextBox 116">
                    <a:extLst>
                      <a:ext uri="{FF2B5EF4-FFF2-40B4-BE49-F238E27FC236}">
                        <a16:creationId xmlns:a16="http://schemas.microsoft.com/office/drawing/2014/main" id="{ECBB491A-FF01-4D79-A105-ECDCD0211E81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107" name="Group 106">
                  <a:extLst>
                    <a:ext uri="{FF2B5EF4-FFF2-40B4-BE49-F238E27FC236}">
                      <a16:creationId xmlns:a16="http://schemas.microsoft.com/office/drawing/2014/main" id="{8FD820B8-92FA-4D46-812C-AE396BA107BC}"/>
                    </a:ext>
                  </a:extLst>
                </p:cNvPr>
                <p:cNvGrpSpPr/>
                <p:nvPr/>
              </p:nvGrpSpPr>
              <p:grpSpPr>
                <a:xfrm>
                  <a:off x="0" y="314077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14" name="TextBox 113">
                    <a:extLst>
                      <a:ext uri="{FF2B5EF4-FFF2-40B4-BE49-F238E27FC236}">
                        <a16:creationId xmlns:a16="http://schemas.microsoft.com/office/drawing/2014/main" id="{D7C3BF68-0FA4-47F7-B78B-0B841CA40711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15" name="TextBox 114">
                    <a:extLst>
                      <a:ext uri="{FF2B5EF4-FFF2-40B4-BE49-F238E27FC236}">
                        <a16:creationId xmlns:a16="http://schemas.microsoft.com/office/drawing/2014/main" id="{6B4177F7-A901-43E2-8671-911B43C0D9A8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108" name="Group 107">
                  <a:extLst>
                    <a:ext uri="{FF2B5EF4-FFF2-40B4-BE49-F238E27FC236}">
                      <a16:creationId xmlns:a16="http://schemas.microsoft.com/office/drawing/2014/main" id="{240200C1-E109-4DF5-872D-2779381BF613}"/>
                    </a:ext>
                  </a:extLst>
                </p:cNvPr>
                <p:cNvGrpSpPr/>
                <p:nvPr/>
              </p:nvGrpSpPr>
              <p:grpSpPr>
                <a:xfrm>
                  <a:off x="2651" y="646706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12" name="TextBox 111">
                    <a:extLst>
                      <a:ext uri="{FF2B5EF4-FFF2-40B4-BE49-F238E27FC236}">
                        <a16:creationId xmlns:a16="http://schemas.microsoft.com/office/drawing/2014/main" id="{CEE4FC3B-B0DA-4691-9EDE-8123405CAE6C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13" name="TextBox 112">
                    <a:extLst>
                      <a:ext uri="{FF2B5EF4-FFF2-40B4-BE49-F238E27FC236}">
                        <a16:creationId xmlns:a16="http://schemas.microsoft.com/office/drawing/2014/main" id="{5FC71E27-4FF6-4A1E-87BA-8BECD778655B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109" name="Group 108">
                  <a:extLst>
                    <a:ext uri="{FF2B5EF4-FFF2-40B4-BE49-F238E27FC236}">
                      <a16:creationId xmlns:a16="http://schemas.microsoft.com/office/drawing/2014/main" id="{45A4D996-2029-4F9A-9AA8-47F2AF89126C}"/>
                    </a:ext>
                  </a:extLst>
                </p:cNvPr>
                <p:cNvGrpSpPr/>
                <p:nvPr/>
              </p:nvGrpSpPr>
              <p:grpSpPr>
                <a:xfrm>
                  <a:off x="-2650" y="960783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10" name="TextBox 109">
                    <a:extLst>
                      <a:ext uri="{FF2B5EF4-FFF2-40B4-BE49-F238E27FC236}">
                        <a16:creationId xmlns:a16="http://schemas.microsoft.com/office/drawing/2014/main" id="{33B37499-7FA4-4701-877F-892B8220C579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11" name="TextBox 110">
                    <a:extLst>
                      <a:ext uri="{FF2B5EF4-FFF2-40B4-BE49-F238E27FC236}">
                        <a16:creationId xmlns:a16="http://schemas.microsoft.com/office/drawing/2014/main" id="{67D09429-9C97-4AD8-9089-8348FE51CD9D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</p:grpSp>
          <p:grpSp>
            <p:nvGrpSpPr>
              <p:cNvPr id="93" name="Group 92">
                <a:extLst>
                  <a:ext uri="{FF2B5EF4-FFF2-40B4-BE49-F238E27FC236}">
                    <a16:creationId xmlns:a16="http://schemas.microsoft.com/office/drawing/2014/main" id="{0AB18284-35D3-4A1E-B356-5114E7521AFD}"/>
                  </a:ext>
                </a:extLst>
              </p:cNvPr>
              <p:cNvGrpSpPr/>
              <p:nvPr/>
            </p:nvGrpSpPr>
            <p:grpSpPr>
              <a:xfrm>
                <a:off x="-10601" y="1269156"/>
                <a:ext cx="10646561" cy="1332764"/>
                <a:chOff x="-2650" y="0"/>
                <a:chExt cx="10646561" cy="1332764"/>
              </a:xfrm>
            </p:grpSpPr>
            <p:grpSp>
              <p:nvGrpSpPr>
                <p:cNvPr id="94" name="Group 93">
                  <a:extLst>
                    <a:ext uri="{FF2B5EF4-FFF2-40B4-BE49-F238E27FC236}">
                      <a16:creationId xmlns:a16="http://schemas.microsoft.com/office/drawing/2014/main" id="{1CCD2340-13B6-4AF3-9B9A-EA4AC082FB1E}"/>
                    </a:ext>
                  </a:extLst>
                </p:cNvPr>
                <p:cNvGrpSpPr/>
                <p:nvPr/>
              </p:nvGrpSpPr>
              <p:grpSpPr>
                <a:xfrm>
                  <a:off x="5301" y="0"/>
                  <a:ext cx="10583552" cy="371981"/>
                  <a:chOff x="251333" y="269936"/>
                  <a:chExt cx="10583552" cy="371981"/>
                </a:xfrm>
              </p:grpSpPr>
              <p:sp>
                <p:nvSpPr>
                  <p:cNvPr id="104" name="TextBox 103">
                    <a:extLst>
                      <a:ext uri="{FF2B5EF4-FFF2-40B4-BE49-F238E27FC236}">
                        <a16:creationId xmlns:a16="http://schemas.microsoft.com/office/drawing/2014/main" id="{816EAAD2-2EBC-4CA3-972B-F49258748B99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05" name="TextBox 104">
                    <a:extLst>
                      <a:ext uri="{FF2B5EF4-FFF2-40B4-BE49-F238E27FC236}">
                        <a16:creationId xmlns:a16="http://schemas.microsoft.com/office/drawing/2014/main" id="{D947F1C3-E832-4EF6-A79F-D503C4CE1A50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35861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95" name="Group 94">
                  <a:extLst>
                    <a:ext uri="{FF2B5EF4-FFF2-40B4-BE49-F238E27FC236}">
                      <a16:creationId xmlns:a16="http://schemas.microsoft.com/office/drawing/2014/main" id="{76D218D8-455A-48E7-87AF-90ADC93CF28C}"/>
                    </a:ext>
                  </a:extLst>
                </p:cNvPr>
                <p:cNvGrpSpPr/>
                <p:nvPr/>
              </p:nvGrpSpPr>
              <p:grpSpPr>
                <a:xfrm>
                  <a:off x="0" y="314077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02" name="TextBox 101">
                    <a:extLst>
                      <a:ext uri="{FF2B5EF4-FFF2-40B4-BE49-F238E27FC236}">
                        <a16:creationId xmlns:a16="http://schemas.microsoft.com/office/drawing/2014/main" id="{DC292BCF-2E66-4824-B110-F1632D4F9999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03" name="TextBox 102">
                    <a:extLst>
                      <a:ext uri="{FF2B5EF4-FFF2-40B4-BE49-F238E27FC236}">
                        <a16:creationId xmlns:a16="http://schemas.microsoft.com/office/drawing/2014/main" id="{A65CF2F6-9B8C-4B66-AEE3-C0DDE596C0F6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96" name="Group 95">
                  <a:extLst>
                    <a:ext uri="{FF2B5EF4-FFF2-40B4-BE49-F238E27FC236}">
                      <a16:creationId xmlns:a16="http://schemas.microsoft.com/office/drawing/2014/main" id="{F1739F95-B52A-40D4-8FDF-9B319BFBF64F}"/>
                    </a:ext>
                  </a:extLst>
                </p:cNvPr>
                <p:cNvGrpSpPr/>
                <p:nvPr/>
              </p:nvGrpSpPr>
              <p:grpSpPr>
                <a:xfrm>
                  <a:off x="2651" y="646706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00" name="TextBox 99">
                    <a:extLst>
                      <a:ext uri="{FF2B5EF4-FFF2-40B4-BE49-F238E27FC236}">
                        <a16:creationId xmlns:a16="http://schemas.microsoft.com/office/drawing/2014/main" id="{22004F58-C42F-40F2-B222-18769A05AEF7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01" name="TextBox 100">
                    <a:extLst>
                      <a:ext uri="{FF2B5EF4-FFF2-40B4-BE49-F238E27FC236}">
                        <a16:creationId xmlns:a16="http://schemas.microsoft.com/office/drawing/2014/main" id="{FE07E8D9-9467-4CB3-B190-27CAB40063C8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97" name="Group 96">
                  <a:extLst>
                    <a:ext uri="{FF2B5EF4-FFF2-40B4-BE49-F238E27FC236}">
                      <a16:creationId xmlns:a16="http://schemas.microsoft.com/office/drawing/2014/main" id="{E365EEF5-A022-42AB-84D7-EAB643601B9A}"/>
                    </a:ext>
                  </a:extLst>
                </p:cNvPr>
                <p:cNvGrpSpPr/>
                <p:nvPr/>
              </p:nvGrpSpPr>
              <p:grpSpPr>
                <a:xfrm>
                  <a:off x="-2650" y="960783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98" name="TextBox 97">
                    <a:extLst>
                      <a:ext uri="{FF2B5EF4-FFF2-40B4-BE49-F238E27FC236}">
                        <a16:creationId xmlns:a16="http://schemas.microsoft.com/office/drawing/2014/main" id="{A75B60F7-70B6-4B5B-B240-4D5975FA0E0F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99" name="TextBox 98">
                    <a:extLst>
                      <a:ext uri="{FF2B5EF4-FFF2-40B4-BE49-F238E27FC236}">
                        <a16:creationId xmlns:a16="http://schemas.microsoft.com/office/drawing/2014/main" id="{03F9DDD4-04C7-44A1-BE4B-2522046EDDC1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</p:grp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A479F354-CF72-418A-ACFE-1B9C3A596332}"/>
                </a:ext>
              </a:extLst>
            </p:cNvPr>
            <p:cNvGrpSpPr/>
            <p:nvPr/>
          </p:nvGrpSpPr>
          <p:grpSpPr>
            <a:xfrm>
              <a:off x="97310" y="5144617"/>
              <a:ext cx="10649211" cy="1332764"/>
              <a:chOff x="-2650" y="0"/>
              <a:chExt cx="10649211" cy="1332764"/>
            </a:xfrm>
          </p:grpSpPr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B90959C9-0A83-4B26-AF09-F2B0DC17F93C}"/>
                  </a:ext>
                </a:extLst>
              </p:cNvPr>
              <p:cNvGrpSpPr/>
              <p:nvPr/>
            </p:nvGrpSpPr>
            <p:grpSpPr>
              <a:xfrm>
                <a:off x="5301" y="0"/>
                <a:ext cx="10641260" cy="371981"/>
                <a:chOff x="251333" y="269936"/>
                <a:chExt cx="10641260" cy="371981"/>
              </a:xfrm>
            </p:grpSpPr>
            <p:sp>
              <p:nvSpPr>
                <p:cNvPr id="90" name="TextBox 89">
                  <a:extLst>
                    <a:ext uri="{FF2B5EF4-FFF2-40B4-BE49-F238E27FC236}">
                      <a16:creationId xmlns:a16="http://schemas.microsoft.com/office/drawing/2014/main" id="{ECB52FCF-FB2F-4866-A0BE-839C7A72B446}"/>
                    </a:ext>
                  </a:extLst>
                </p:cNvPr>
                <p:cNvSpPr txBox="1"/>
                <p:nvPr/>
              </p:nvSpPr>
              <p:spPr>
                <a:xfrm>
                  <a:off x="251333" y="269936"/>
                  <a:ext cx="718273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858838">
                    <a:tabLst>
                      <a:tab pos="342900" algn="l"/>
                      <a:tab pos="684213" algn="l"/>
                      <a:tab pos="1027113" algn="l"/>
                      <a:tab pos="1373188" algn="l"/>
                      <a:tab pos="1716088" algn="l"/>
                      <a:tab pos="2058988" algn="l"/>
                      <a:tab pos="2400300" algn="l"/>
                      <a:tab pos="2743200" algn="l"/>
                      <a:tab pos="3086100" algn="l"/>
                      <a:tab pos="3427413" algn="l"/>
                      <a:tab pos="3770313" algn="l"/>
                      <a:tab pos="4116388" algn="l"/>
                      <a:tab pos="4459288" algn="l"/>
                      <a:tab pos="4802188" algn="l"/>
                      <a:tab pos="5143500" algn="l"/>
                      <a:tab pos="5486400" algn="l"/>
                      <a:tab pos="5829300" algn="l"/>
                      <a:tab pos="6170613" algn="l"/>
                      <a:tab pos="6513513" algn="l"/>
                    </a:tabLst>
                  </a:pPr>
                  <a:r>
                    <a:rPr lang="en-US" b="1" dirty="0">
                      <a:solidFill>
                        <a:srgbClr val="A5A58D"/>
                      </a:solidFill>
                    </a:rPr>
                    <a:t>.	.	.	.	.	.	.	.	.	.	.	.	.	.	.	.	.	.	.	.	.</a:t>
                  </a:r>
                </a:p>
              </p:txBody>
            </p:sp>
            <p:sp>
              <p:nvSpPr>
                <p:cNvPr id="91" name="TextBox 90">
                  <a:extLst>
                    <a:ext uri="{FF2B5EF4-FFF2-40B4-BE49-F238E27FC236}">
                      <a16:creationId xmlns:a16="http://schemas.microsoft.com/office/drawing/2014/main" id="{DD8395C6-D52C-42AD-9F35-F673126672F4}"/>
                    </a:ext>
                  </a:extLst>
                </p:cNvPr>
                <p:cNvSpPr txBox="1"/>
                <p:nvPr/>
              </p:nvSpPr>
              <p:spPr>
                <a:xfrm>
                  <a:off x="7476273" y="272585"/>
                  <a:ext cx="341632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858838">
                    <a:tabLst>
                      <a:tab pos="342900" algn="l"/>
                      <a:tab pos="684213" algn="l"/>
                      <a:tab pos="1027113" algn="l"/>
                      <a:tab pos="1373188" algn="l"/>
                      <a:tab pos="1716088" algn="l"/>
                      <a:tab pos="2058988" algn="l"/>
                      <a:tab pos="2400300" algn="l"/>
                      <a:tab pos="2743200" algn="l"/>
                      <a:tab pos="3086100" algn="l"/>
                      <a:tab pos="3427413" algn="l"/>
                      <a:tab pos="3770313" algn="l"/>
                      <a:tab pos="4116388" algn="l"/>
                      <a:tab pos="4459288" algn="l"/>
                      <a:tab pos="4802188" algn="l"/>
                      <a:tab pos="5143500" algn="l"/>
                      <a:tab pos="5486400" algn="l"/>
                      <a:tab pos="5829300" algn="l"/>
                      <a:tab pos="6170613" algn="l"/>
                      <a:tab pos="6513513" algn="l"/>
                    </a:tabLst>
                  </a:pPr>
                  <a:r>
                    <a:rPr lang="en-US" b="1" dirty="0">
                      <a:solidFill>
                        <a:srgbClr val="A5A58D"/>
                      </a:solidFill>
                    </a:rPr>
                    <a:t>.	.	.	.	.	.	.	.	.	.</a:t>
                  </a:r>
                </a:p>
              </p:txBody>
            </p:sp>
          </p:grp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BB9B30D0-81AA-432F-9937-1FF6D2E27B3F}"/>
                  </a:ext>
                </a:extLst>
              </p:cNvPr>
              <p:cNvGrpSpPr/>
              <p:nvPr/>
            </p:nvGrpSpPr>
            <p:grpSpPr>
              <a:xfrm>
                <a:off x="0" y="314077"/>
                <a:ext cx="10641260" cy="371981"/>
                <a:chOff x="251333" y="269936"/>
                <a:chExt cx="10641260" cy="371981"/>
              </a:xfrm>
            </p:grpSpPr>
            <p:sp>
              <p:nvSpPr>
                <p:cNvPr id="88" name="TextBox 87">
                  <a:extLst>
                    <a:ext uri="{FF2B5EF4-FFF2-40B4-BE49-F238E27FC236}">
                      <a16:creationId xmlns:a16="http://schemas.microsoft.com/office/drawing/2014/main" id="{4303DD49-AB62-4631-8845-7B53D42A06E9}"/>
                    </a:ext>
                  </a:extLst>
                </p:cNvPr>
                <p:cNvSpPr txBox="1"/>
                <p:nvPr/>
              </p:nvSpPr>
              <p:spPr>
                <a:xfrm>
                  <a:off x="251333" y="269936"/>
                  <a:ext cx="718273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858838">
                    <a:tabLst>
                      <a:tab pos="342900" algn="l"/>
                      <a:tab pos="684213" algn="l"/>
                      <a:tab pos="1027113" algn="l"/>
                      <a:tab pos="1373188" algn="l"/>
                      <a:tab pos="1716088" algn="l"/>
                      <a:tab pos="2058988" algn="l"/>
                      <a:tab pos="2400300" algn="l"/>
                      <a:tab pos="2743200" algn="l"/>
                      <a:tab pos="3086100" algn="l"/>
                      <a:tab pos="3427413" algn="l"/>
                      <a:tab pos="3770313" algn="l"/>
                      <a:tab pos="4116388" algn="l"/>
                      <a:tab pos="4459288" algn="l"/>
                      <a:tab pos="4802188" algn="l"/>
                      <a:tab pos="5143500" algn="l"/>
                      <a:tab pos="5486400" algn="l"/>
                      <a:tab pos="5829300" algn="l"/>
                      <a:tab pos="6170613" algn="l"/>
                      <a:tab pos="6513513" algn="l"/>
                    </a:tabLst>
                  </a:pPr>
                  <a:r>
                    <a:rPr lang="en-US" b="1" dirty="0">
                      <a:solidFill>
                        <a:srgbClr val="A5A58D"/>
                      </a:solidFill>
                    </a:rPr>
                    <a:t>.	.	.	.	.	.	.	.	.	.	.	.	.	.	.	.	.	.	.	.	.</a:t>
                  </a:r>
                </a:p>
              </p:txBody>
            </p:sp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id="{5CA2B477-D8D9-4669-985E-3B590172FE89}"/>
                    </a:ext>
                  </a:extLst>
                </p:cNvPr>
                <p:cNvSpPr txBox="1"/>
                <p:nvPr/>
              </p:nvSpPr>
              <p:spPr>
                <a:xfrm>
                  <a:off x="7476273" y="272585"/>
                  <a:ext cx="341632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858838">
                    <a:tabLst>
                      <a:tab pos="342900" algn="l"/>
                      <a:tab pos="684213" algn="l"/>
                      <a:tab pos="1027113" algn="l"/>
                      <a:tab pos="1373188" algn="l"/>
                      <a:tab pos="1716088" algn="l"/>
                      <a:tab pos="2058988" algn="l"/>
                      <a:tab pos="2400300" algn="l"/>
                      <a:tab pos="2743200" algn="l"/>
                      <a:tab pos="3086100" algn="l"/>
                      <a:tab pos="3427413" algn="l"/>
                      <a:tab pos="3770313" algn="l"/>
                      <a:tab pos="4116388" algn="l"/>
                      <a:tab pos="4459288" algn="l"/>
                      <a:tab pos="4802188" algn="l"/>
                      <a:tab pos="5143500" algn="l"/>
                      <a:tab pos="5486400" algn="l"/>
                      <a:tab pos="5829300" algn="l"/>
                      <a:tab pos="6170613" algn="l"/>
                      <a:tab pos="6513513" algn="l"/>
                    </a:tabLst>
                  </a:pPr>
                  <a:r>
                    <a:rPr lang="en-US" b="1" dirty="0">
                      <a:solidFill>
                        <a:srgbClr val="A5A58D"/>
                      </a:solidFill>
                    </a:rPr>
                    <a:t>.	.	.	.	.	.	.	.	.	.</a:t>
                  </a:r>
                </a:p>
              </p:txBody>
            </p:sp>
          </p:grpSp>
          <p:grpSp>
            <p:nvGrpSpPr>
              <p:cNvPr id="82" name="Group 81">
                <a:extLst>
                  <a:ext uri="{FF2B5EF4-FFF2-40B4-BE49-F238E27FC236}">
                    <a16:creationId xmlns:a16="http://schemas.microsoft.com/office/drawing/2014/main" id="{32F8126B-1E21-48C7-AC64-601E52CEC94C}"/>
                  </a:ext>
                </a:extLst>
              </p:cNvPr>
              <p:cNvGrpSpPr/>
              <p:nvPr/>
            </p:nvGrpSpPr>
            <p:grpSpPr>
              <a:xfrm>
                <a:off x="2651" y="646706"/>
                <a:ext cx="10641260" cy="371981"/>
                <a:chOff x="251333" y="269936"/>
                <a:chExt cx="10641260" cy="371981"/>
              </a:xfrm>
            </p:grpSpPr>
            <p:sp>
              <p:nvSpPr>
                <p:cNvPr id="86" name="TextBox 85">
                  <a:extLst>
                    <a:ext uri="{FF2B5EF4-FFF2-40B4-BE49-F238E27FC236}">
                      <a16:creationId xmlns:a16="http://schemas.microsoft.com/office/drawing/2014/main" id="{056BF297-C8FC-4B4E-9753-C469163ECF05}"/>
                    </a:ext>
                  </a:extLst>
                </p:cNvPr>
                <p:cNvSpPr txBox="1"/>
                <p:nvPr/>
              </p:nvSpPr>
              <p:spPr>
                <a:xfrm>
                  <a:off x="251333" y="269936"/>
                  <a:ext cx="718273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858838">
                    <a:tabLst>
                      <a:tab pos="342900" algn="l"/>
                      <a:tab pos="684213" algn="l"/>
                      <a:tab pos="1027113" algn="l"/>
                      <a:tab pos="1373188" algn="l"/>
                      <a:tab pos="1716088" algn="l"/>
                      <a:tab pos="2058988" algn="l"/>
                      <a:tab pos="2400300" algn="l"/>
                      <a:tab pos="2743200" algn="l"/>
                      <a:tab pos="3086100" algn="l"/>
                      <a:tab pos="3427413" algn="l"/>
                      <a:tab pos="3770313" algn="l"/>
                      <a:tab pos="4116388" algn="l"/>
                      <a:tab pos="4459288" algn="l"/>
                      <a:tab pos="4802188" algn="l"/>
                      <a:tab pos="5143500" algn="l"/>
                      <a:tab pos="5486400" algn="l"/>
                      <a:tab pos="5829300" algn="l"/>
                      <a:tab pos="6170613" algn="l"/>
                      <a:tab pos="6513513" algn="l"/>
                    </a:tabLst>
                  </a:pPr>
                  <a:r>
                    <a:rPr lang="en-US" b="1" dirty="0">
                      <a:solidFill>
                        <a:srgbClr val="A5A58D"/>
                      </a:solidFill>
                    </a:rPr>
                    <a:t>.	.	.	.	.	.	.	.	.	.	.	.	.	.	.	.	.	.	.	.	.</a:t>
                  </a:r>
                </a:p>
              </p:txBody>
            </p:sp>
            <p:sp>
              <p:nvSpPr>
                <p:cNvPr id="87" name="TextBox 86">
                  <a:extLst>
                    <a:ext uri="{FF2B5EF4-FFF2-40B4-BE49-F238E27FC236}">
                      <a16:creationId xmlns:a16="http://schemas.microsoft.com/office/drawing/2014/main" id="{A95C1552-5E6D-4BC3-B96F-84BD4C155458}"/>
                    </a:ext>
                  </a:extLst>
                </p:cNvPr>
                <p:cNvSpPr txBox="1"/>
                <p:nvPr/>
              </p:nvSpPr>
              <p:spPr>
                <a:xfrm>
                  <a:off x="7476273" y="272585"/>
                  <a:ext cx="341632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858838">
                    <a:tabLst>
                      <a:tab pos="342900" algn="l"/>
                      <a:tab pos="684213" algn="l"/>
                      <a:tab pos="1027113" algn="l"/>
                      <a:tab pos="1373188" algn="l"/>
                      <a:tab pos="1716088" algn="l"/>
                      <a:tab pos="2058988" algn="l"/>
                      <a:tab pos="2400300" algn="l"/>
                      <a:tab pos="2743200" algn="l"/>
                      <a:tab pos="3086100" algn="l"/>
                      <a:tab pos="3427413" algn="l"/>
                      <a:tab pos="3770313" algn="l"/>
                      <a:tab pos="4116388" algn="l"/>
                      <a:tab pos="4459288" algn="l"/>
                      <a:tab pos="4802188" algn="l"/>
                      <a:tab pos="5143500" algn="l"/>
                      <a:tab pos="5486400" algn="l"/>
                      <a:tab pos="5829300" algn="l"/>
                      <a:tab pos="6170613" algn="l"/>
                      <a:tab pos="6513513" algn="l"/>
                    </a:tabLst>
                  </a:pPr>
                  <a:r>
                    <a:rPr lang="en-US" b="1" dirty="0">
                      <a:solidFill>
                        <a:srgbClr val="A5A58D"/>
                      </a:solidFill>
                    </a:rPr>
                    <a:t>.	.	.	.	.	.	.	.	.	.</a:t>
                  </a:r>
                </a:p>
              </p:txBody>
            </p:sp>
          </p:grpSp>
          <p:grpSp>
            <p:nvGrpSpPr>
              <p:cNvPr id="83" name="Group 82">
                <a:extLst>
                  <a:ext uri="{FF2B5EF4-FFF2-40B4-BE49-F238E27FC236}">
                    <a16:creationId xmlns:a16="http://schemas.microsoft.com/office/drawing/2014/main" id="{E206074E-179E-4073-8E32-2DA59AECD9FB}"/>
                  </a:ext>
                </a:extLst>
              </p:cNvPr>
              <p:cNvGrpSpPr/>
              <p:nvPr/>
            </p:nvGrpSpPr>
            <p:grpSpPr>
              <a:xfrm>
                <a:off x="-2650" y="960783"/>
                <a:ext cx="10641260" cy="371981"/>
                <a:chOff x="251333" y="269936"/>
                <a:chExt cx="10641260" cy="371981"/>
              </a:xfrm>
            </p:grpSpPr>
            <p:sp>
              <p:nvSpPr>
                <p:cNvPr id="84" name="TextBox 83">
                  <a:extLst>
                    <a:ext uri="{FF2B5EF4-FFF2-40B4-BE49-F238E27FC236}">
                      <a16:creationId xmlns:a16="http://schemas.microsoft.com/office/drawing/2014/main" id="{D68D0E73-3100-4F6A-B991-48882020B113}"/>
                    </a:ext>
                  </a:extLst>
                </p:cNvPr>
                <p:cNvSpPr txBox="1"/>
                <p:nvPr/>
              </p:nvSpPr>
              <p:spPr>
                <a:xfrm>
                  <a:off x="251333" y="269936"/>
                  <a:ext cx="718273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858838">
                    <a:tabLst>
                      <a:tab pos="342900" algn="l"/>
                      <a:tab pos="684213" algn="l"/>
                      <a:tab pos="1027113" algn="l"/>
                      <a:tab pos="1373188" algn="l"/>
                      <a:tab pos="1716088" algn="l"/>
                      <a:tab pos="2058988" algn="l"/>
                      <a:tab pos="2400300" algn="l"/>
                      <a:tab pos="2743200" algn="l"/>
                      <a:tab pos="3086100" algn="l"/>
                      <a:tab pos="3427413" algn="l"/>
                      <a:tab pos="3770313" algn="l"/>
                      <a:tab pos="4116388" algn="l"/>
                      <a:tab pos="4459288" algn="l"/>
                      <a:tab pos="4802188" algn="l"/>
                      <a:tab pos="5143500" algn="l"/>
                      <a:tab pos="5486400" algn="l"/>
                      <a:tab pos="5829300" algn="l"/>
                      <a:tab pos="6170613" algn="l"/>
                      <a:tab pos="6513513" algn="l"/>
                    </a:tabLst>
                  </a:pPr>
                  <a:r>
                    <a:rPr lang="en-US" b="1" dirty="0">
                      <a:solidFill>
                        <a:srgbClr val="A5A58D"/>
                      </a:solidFill>
                    </a:rPr>
                    <a:t>.	.	.	.	.	.	.	.	.	.	.	.	.	.	.	.	.	.	.	.	.</a:t>
                  </a:r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id="{E4B3069D-8790-44F1-BEFE-6F1F42A9DD70}"/>
                    </a:ext>
                  </a:extLst>
                </p:cNvPr>
                <p:cNvSpPr txBox="1"/>
                <p:nvPr/>
              </p:nvSpPr>
              <p:spPr>
                <a:xfrm>
                  <a:off x="7476273" y="272585"/>
                  <a:ext cx="341632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858838">
                    <a:tabLst>
                      <a:tab pos="342900" algn="l"/>
                      <a:tab pos="684213" algn="l"/>
                      <a:tab pos="1027113" algn="l"/>
                      <a:tab pos="1373188" algn="l"/>
                      <a:tab pos="1716088" algn="l"/>
                      <a:tab pos="2058988" algn="l"/>
                      <a:tab pos="2400300" algn="l"/>
                      <a:tab pos="2743200" algn="l"/>
                      <a:tab pos="3086100" algn="l"/>
                      <a:tab pos="3427413" algn="l"/>
                      <a:tab pos="3770313" algn="l"/>
                      <a:tab pos="4116388" algn="l"/>
                      <a:tab pos="4459288" algn="l"/>
                      <a:tab pos="4802188" algn="l"/>
                      <a:tab pos="5143500" algn="l"/>
                      <a:tab pos="5486400" algn="l"/>
                      <a:tab pos="5829300" algn="l"/>
                      <a:tab pos="6170613" algn="l"/>
                      <a:tab pos="6513513" algn="l"/>
                    </a:tabLst>
                  </a:pPr>
                  <a:r>
                    <a:rPr lang="en-US" b="1" dirty="0">
                      <a:solidFill>
                        <a:srgbClr val="A5A58D"/>
                      </a:solidFill>
                    </a:rPr>
                    <a:t>.	.	.	.	.	.	.	.	.	.</a:t>
                  </a:r>
                </a:p>
              </p:txBody>
            </p:sp>
          </p:grpSp>
        </p:grp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8EAB0135-DA4D-41F5-91E0-62F826BB2AE7}"/>
              </a:ext>
            </a:extLst>
          </p:cNvPr>
          <p:cNvGrpSpPr/>
          <p:nvPr/>
        </p:nvGrpSpPr>
        <p:grpSpPr>
          <a:xfrm>
            <a:off x="6943544" y="469717"/>
            <a:ext cx="4492576" cy="535652"/>
            <a:chOff x="8221695" y="965586"/>
            <a:chExt cx="4492576" cy="53565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142" name="Picture 2" descr="See the source image">
              <a:extLst>
                <a:ext uri="{FF2B5EF4-FFF2-40B4-BE49-F238E27FC236}">
                  <a16:creationId xmlns:a16="http://schemas.microsoft.com/office/drawing/2014/main" id="{EDEA0BD0-C8C3-429B-88BF-DD54F22F4C7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842" b="35956"/>
            <a:stretch/>
          </p:blipFill>
          <p:spPr bwMode="auto">
            <a:xfrm>
              <a:off x="8221695" y="965586"/>
              <a:ext cx="2424188" cy="535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" name="Picture 2" descr="See the source image">
              <a:extLst>
                <a:ext uri="{FF2B5EF4-FFF2-40B4-BE49-F238E27FC236}">
                  <a16:creationId xmlns:a16="http://schemas.microsoft.com/office/drawing/2014/main" id="{CB73F9B8-BFE1-4B25-AAA7-814D32C4727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842" b="35956"/>
            <a:stretch/>
          </p:blipFill>
          <p:spPr bwMode="auto">
            <a:xfrm>
              <a:off x="10290083" y="965586"/>
              <a:ext cx="2424188" cy="535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79D43B2F-F230-4514-B02E-77B876DDD602}"/>
              </a:ext>
            </a:extLst>
          </p:cNvPr>
          <p:cNvGrpSpPr/>
          <p:nvPr/>
        </p:nvGrpSpPr>
        <p:grpSpPr>
          <a:xfrm>
            <a:off x="915661" y="433343"/>
            <a:ext cx="4492576" cy="535652"/>
            <a:chOff x="8221695" y="965586"/>
            <a:chExt cx="4492576" cy="53565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145" name="Picture 2" descr="See the source image">
              <a:extLst>
                <a:ext uri="{FF2B5EF4-FFF2-40B4-BE49-F238E27FC236}">
                  <a16:creationId xmlns:a16="http://schemas.microsoft.com/office/drawing/2014/main" id="{E9877A63-61F3-4B1F-B64A-50D97A04BFF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842" b="35956"/>
            <a:stretch/>
          </p:blipFill>
          <p:spPr bwMode="auto">
            <a:xfrm>
              <a:off x="8221695" y="965586"/>
              <a:ext cx="2424188" cy="535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6" name="Picture 2" descr="See the source image">
              <a:extLst>
                <a:ext uri="{FF2B5EF4-FFF2-40B4-BE49-F238E27FC236}">
                  <a16:creationId xmlns:a16="http://schemas.microsoft.com/office/drawing/2014/main" id="{BE7011D3-548B-4AD7-8E0E-A1272F9A9A1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842" b="35956"/>
            <a:stretch/>
          </p:blipFill>
          <p:spPr bwMode="auto">
            <a:xfrm>
              <a:off x="10290083" y="965586"/>
              <a:ext cx="2424188" cy="535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7" name="Picture 146">
            <a:extLst>
              <a:ext uri="{FF2B5EF4-FFF2-40B4-BE49-F238E27FC236}">
                <a16:creationId xmlns:a16="http://schemas.microsoft.com/office/drawing/2014/main" id="{57A1D6BB-CE05-472E-BD09-442D379631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966" y="319694"/>
            <a:ext cx="5594164" cy="879337"/>
          </a:xfrm>
          <a:prstGeom prst="rect">
            <a:avLst/>
          </a:prstGeom>
        </p:spPr>
      </p:pic>
      <p:pic>
        <p:nvPicPr>
          <p:cNvPr id="155" name="Graphic 154">
            <a:hlinkClick r:id="rId4" action="ppaction://hlinksldjump"/>
            <a:extLst>
              <a:ext uri="{FF2B5EF4-FFF2-40B4-BE49-F238E27FC236}">
                <a16:creationId xmlns:a16="http://schemas.microsoft.com/office/drawing/2014/main" id="{7F028EA7-FA27-43B0-9BA6-DA2B2003EF96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572206" y="956566"/>
            <a:ext cx="402332" cy="402332"/>
          </a:xfrm>
          <a:prstGeom prst="rect">
            <a:avLst/>
          </a:prstGeom>
        </p:spPr>
      </p:pic>
      <p:pic>
        <p:nvPicPr>
          <p:cNvPr id="156" name="Graphic 155">
            <a:hlinkClick r:id="rId7" action="ppaction://hlinksldjump"/>
            <a:extLst>
              <a:ext uri="{FF2B5EF4-FFF2-40B4-BE49-F238E27FC236}">
                <a16:creationId xmlns:a16="http://schemas.microsoft.com/office/drawing/2014/main" id="{AD4EE4EF-4CCA-4086-A8A6-B5215BD99E28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548509" y="1835779"/>
            <a:ext cx="402332" cy="402332"/>
          </a:xfrm>
          <a:prstGeom prst="rect">
            <a:avLst/>
          </a:prstGeom>
        </p:spPr>
      </p:pic>
      <p:pic>
        <p:nvPicPr>
          <p:cNvPr id="157" name="Graphic 156">
            <a:hlinkClick r:id="rId10" action="ppaction://hlinksldjump"/>
            <a:extLst>
              <a:ext uri="{FF2B5EF4-FFF2-40B4-BE49-F238E27FC236}">
                <a16:creationId xmlns:a16="http://schemas.microsoft.com/office/drawing/2014/main" id="{8E72DB04-25BE-48D3-8460-31C5869E58F8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530786" y="2641826"/>
            <a:ext cx="402332" cy="402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8" name="Graphic 157">
            <a:hlinkClick r:id="rId13" action="ppaction://hlinksldjump"/>
            <a:extLst>
              <a:ext uri="{FF2B5EF4-FFF2-40B4-BE49-F238E27FC236}">
                <a16:creationId xmlns:a16="http://schemas.microsoft.com/office/drawing/2014/main" id="{F6A072A3-CFB5-41E8-807B-4360B32D4E7D}"/>
              </a:ext>
            </a:extLst>
          </p:cNvPr>
          <p:cNvPicPr>
            <a:picLocks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548509" y="3354901"/>
            <a:ext cx="402332" cy="402332"/>
          </a:xfrm>
          <a:prstGeom prst="rect">
            <a:avLst/>
          </a:prstGeom>
        </p:spPr>
      </p:pic>
      <p:pic>
        <p:nvPicPr>
          <p:cNvPr id="159" name="Graphic 158">
            <a:hlinkClick r:id="rId16" action="ppaction://hlinksldjump"/>
            <a:extLst>
              <a:ext uri="{FF2B5EF4-FFF2-40B4-BE49-F238E27FC236}">
                <a16:creationId xmlns:a16="http://schemas.microsoft.com/office/drawing/2014/main" id="{0D6CB6CC-D15F-4876-9E55-47F3F386FC87}"/>
              </a:ext>
            </a:extLst>
          </p:cNvPr>
          <p:cNvPicPr>
            <a:picLocks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540066" y="4152289"/>
            <a:ext cx="402332" cy="402332"/>
          </a:xfrm>
          <a:prstGeom prst="rect">
            <a:avLst/>
          </a:prstGeom>
        </p:spPr>
      </p:pic>
      <p:pic>
        <p:nvPicPr>
          <p:cNvPr id="160" name="Graphic 159">
            <a:hlinkClick r:id="rId19" action="ppaction://hlinksldjump"/>
            <a:extLst>
              <a:ext uri="{FF2B5EF4-FFF2-40B4-BE49-F238E27FC236}">
                <a16:creationId xmlns:a16="http://schemas.microsoft.com/office/drawing/2014/main" id="{980EBDCD-B5F6-4F5C-9D45-2B9CA85F58A0}"/>
              </a:ext>
            </a:extLst>
          </p:cNvPr>
          <p:cNvPicPr>
            <a:picLocks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1539338" y="4926395"/>
            <a:ext cx="402332" cy="402332"/>
          </a:xfrm>
          <a:prstGeom prst="rect">
            <a:avLst/>
          </a:prstGeom>
        </p:spPr>
      </p:pic>
      <p:pic>
        <p:nvPicPr>
          <p:cNvPr id="161" name="Graphic 160">
            <a:hlinkClick r:id="" action="ppaction://noaction"/>
            <a:extLst>
              <a:ext uri="{FF2B5EF4-FFF2-40B4-BE49-F238E27FC236}">
                <a16:creationId xmlns:a16="http://schemas.microsoft.com/office/drawing/2014/main" id="{3B7B2A79-3E14-4D27-8A8A-3DCDAB6FC276}"/>
              </a:ext>
            </a:extLst>
          </p:cNvPr>
          <p:cNvPicPr>
            <a:picLocks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1505608" y="5718035"/>
            <a:ext cx="402332" cy="402332"/>
          </a:xfrm>
          <a:prstGeom prst="rect">
            <a:avLst/>
          </a:prstGeom>
        </p:spPr>
      </p:pic>
      <p:pic>
        <p:nvPicPr>
          <p:cNvPr id="162" name="Picture 161">
            <a:extLst>
              <a:ext uri="{FF2B5EF4-FFF2-40B4-BE49-F238E27FC236}">
                <a16:creationId xmlns:a16="http://schemas.microsoft.com/office/drawing/2014/main" id="{D82B3357-1CE0-4C8E-8940-F03885180DCF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568168" y="1803146"/>
            <a:ext cx="6448425" cy="4448175"/>
          </a:xfrm>
          <a:prstGeom prst="rect">
            <a:avLst/>
          </a:prstGeom>
        </p:spPr>
      </p:pic>
      <p:sp>
        <p:nvSpPr>
          <p:cNvPr id="163" name="TextBox 162">
            <a:extLst>
              <a:ext uri="{FF2B5EF4-FFF2-40B4-BE49-F238E27FC236}">
                <a16:creationId xmlns:a16="http://schemas.microsoft.com/office/drawing/2014/main" id="{E11A0D0B-43DE-47FD-8F4B-74E42CB7C848}"/>
              </a:ext>
            </a:extLst>
          </p:cNvPr>
          <p:cNvSpPr txBox="1"/>
          <p:nvPr/>
        </p:nvSpPr>
        <p:spPr>
          <a:xfrm>
            <a:off x="825976" y="330686"/>
            <a:ext cx="1025377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kern="1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Đọc</a:t>
            </a:r>
            <a:r>
              <a:rPr lang="en-US" sz="4000" b="1" kern="1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b="1" kern="1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truyện</a:t>
            </a:r>
            <a:endParaRPr lang="en-US" sz="4000" b="1" kern="1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>
              <a:defRPr/>
            </a:pPr>
            <a:r>
              <a:rPr lang="en-US" sz="4000" b="1" kern="1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</a:t>
            </a:r>
            <a:r>
              <a:rPr lang="en-US" sz="4000" b="1" kern="10" dirty="0" err="1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Một</a:t>
            </a:r>
            <a:r>
              <a:rPr lang="en-US" sz="4000" b="1" kern="1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b="1" kern="10" dirty="0" err="1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ngày</a:t>
            </a:r>
            <a:r>
              <a:rPr lang="en-US" sz="4000" b="1" kern="1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b="1" kern="10" dirty="0" err="1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của</a:t>
            </a:r>
            <a:r>
              <a:rPr lang="en-US" sz="4000" b="1" kern="1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b="1" kern="10" dirty="0" err="1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Pê</a:t>
            </a:r>
            <a:r>
              <a:rPr lang="en-US" sz="4000" b="1" kern="1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-chi-a”</a:t>
            </a:r>
            <a:endParaRPr lang="en-GB" sz="4000" b="1" dirty="0">
              <a:solidFill>
                <a:srgbClr val="C00000"/>
              </a:solidFill>
            </a:endParaRPr>
          </a:p>
        </p:txBody>
      </p:sp>
      <p:pic>
        <p:nvPicPr>
          <p:cNvPr id="165" name="Picture 164">
            <a:extLst>
              <a:ext uri="{FF2B5EF4-FFF2-40B4-BE49-F238E27FC236}">
                <a16:creationId xmlns:a16="http://schemas.microsoft.com/office/drawing/2014/main" id="{0D245D55-01FE-42D7-B603-CAA71791EA81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46"/>
          <a:stretch/>
        </p:blipFill>
        <p:spPr>
          <a:xfrm>
            <a:off x="1217565" y="2298167"/>
            <a:ext cx="2861298" cy="4024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53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75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03681C4-6A02-4940-AEE5-5199DA57E3EB}"/>
              </a:ext>
            </a:extLst>
          </p:cNvPr>
          <p:cNvGrpSpPr/>
          <p:nvPr/>
        </p:nvGrpSpPr>
        <p:grpSpPr>
          <a:xfrm>
            <a:off x="2" y="0"/>
            <a:ext cx="12192000" cy="6858000"/>
            <a:chOff x="2" y="0"/>
            <a:chExt cx="12192000" cy="685800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047FCBDD-51C3-466C-9A10-9E3A88B02E4D}"/>
                </a:ext>
              </a:extLst>
            </p:cNvPr>
            <p:cNvGrpSpPr/>
            <p:nvPr/>
          </p:nvGrpSpPr>
          <p:grpSpPr>
            <a:xfrm>
              <a:off x="377371" y="0"/>
              <a:ext cx="11422742" cy="6858000"/>
              <a:chOff x="377371" y="0"/>
              <a:chExt cx="11422742" cy="6858000"/>
            </a:xfrm>
          </p:grpSpPr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40AF320C-49D6-4143-96C8-039F48CEC897}"/>
                  </a:ext>
                </a:extLst>
              </p:cNvPr>
              <p:cNvCxnSpPr/>
              <p:nvPr/>
            </p:nvCxnSpPr>
            <p:spPr>
              <a:xfrm>
                <a:off x="377371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6EBDADC4-F6C3-4996-919C-BF68FE9198EB}"/>
                  </a:ext>
                </a:extLst>
              </p:cNvPr>
              <p:cNvCxnSpPr/>
              <p:nvPr/>
            </p:nvCxnSpPr>
            <p:spPr>
              <a:xfrm>
                <a:off x="783771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C3223BD9-248F-4FC9-9AB7-C846DAE11F20}"/>
                  </a:ext>
                </a:extLst>
              </p:cNvPr>
              <p:cNvCxnSpPr/>
              <p:nvPr/>
            </p:nvCxnSpPr>
            <p:spPr>
              <a:xfrm>
                <a:off x="1219199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921140F7-9C8A-4F14-B4F0-52137D77ADE9}"/>
                  </a:ext>
                </a:extLst>
              </p:cNvPr>
              <p:cNvCxnSpPr/>
              <p:nvPr/>
            </p:nvCxnSpPr>
            <p:spPr>
              <a:xfrm>
                <a:off x="16546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28722DEC-D22A-4E27-A7BC-EA39D63C8922}"/>
                  </a:ext>
                </a:extLst>
              </p:cNvPr>
              <p:cNvCxnSpPr/>
              <p:nvPr/>
            </p:nvCxnSpPr>
            <p:spPr>
              <a:xfrm>
                <a:off x="20610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3E47B089-885A-45F4-B369-6DDD0B35029F}"/>
                  </a:ext>
                </a:extLst>
              </p:cNvPr>
              <p:cNvCxnSpPr/>
              <p:nvPr/>
            </p:nvCxnSpPr>
            <p:spPr>
              <a:xfrm>
                <a:off x="24674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39EB7D71-091B-4F73-943F-3BF05282189C}"/>
                  </a:ext>
                </a:extLst>
              </p:cNvPr>
              <p:cNvCxnSpPr/>
              <p:nvPr/>
            </p:nvCxnSpPr>
            <p:spPr>
              <a:xfrm>
                <a:off x="29028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1A9FCD1E-24F6-46CF-B233-6060F374B020}"/>
                  </a:ext>
                </a:extLst>
              </p:cNvPr>
              <p:cNvCxnSpPr/>
              <p:nvPr/>
            </p:nvCxnSpPr>
            <p:spPr>
              <a:xfrm>
                <a:off x="3338285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42DFCDC8-991A-41C1-95AD-18EF389AB41E}"/>
                  </a:ext>
                </a:extLst>
              </p:cNvPr>
              <p:cNvCxnSpPr/>
              <p:nvPr/>
            </p:nvCxnSpPr>
            <p:spPr>
              <a:xfrm>
                <a:off x="3730171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8638521A-2436-4A35-815E-1090650A07E8}"/>
                  </a:ext>
                </a:extLst>
              </p:cNvPr>
              <p:cNvCxnSpPr/>
              <p:nvPr/>
            </p:nvCxnSpPr>
            <p:spPr>
              <a:xfrm>
                <a:off x="4136571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48D4815D-AE3D-41F9-A095-FC0F1280078E}"/>
                  </a:ext>
                </a:extLst>
              </p:cNvPr>
              <p:cNvCxnSpPr/>
              <p:nvPr/>
            </p:nvCxnSpPr>
            <p:spPr>
              <a:xfrm>
                <a:off x="4571999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08C76FED-9159-4C0D-985B-4D1536094289}"/>
                  </a:ext>
                </a:extLst>
              </p:cNvPr>
              <p:cNvCxnSpPr/>
              <p:nvPr/>
            </p:nvCxnSpPr>
            <p:spPr>
              <a:xfrm>
                <a:off x="50074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87212B3B-4CBF-445D-985B-30F57507E021}"/>
                  </a:ext>
                </a:extLst>
              </p:cNvPr>
              <p:cNvCxnSpPr/>
              <p:nvPr/>
            </p:nvCxnSpPr>
            <p:spPr>
              <a:xfrm>
                <a:off x="54428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87EB6127-2EE2-4571-A0F7-60A2EC3B2CE1}"/>
                  </a:ext>
                </a:extLst>
              </p:cNvPr>
              <p:cNvCxnSpPr/>
              <p:nvPr/>
            </p:nvCxnSpPr>
            <p:spPr>
              <a:xfrm>
                <a:off x="58492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9B8E614D-F476-4586-A43F-67E0E90D4CDB}"/>
                  </a:ext>
                </a:extLst>
              </p:cNvPr>
              <p:cNvCxnSpPr/>
              <p:nvPr/>
            </p:nvCxnSpPr>
            <p:spPr>
              <a:xfrm>
                <a:off x="6284684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C8DAAA7B-8FF5-4C53-A212-529805BB2E8E}"/>
                  </a:ext>
                </a:extLst>
              </p:cNvPr>
              <p:cNvCxnSpPr/>
              <p:nvPr/>
            </p:nvCxnSpPr>
            <p:spPr>
              <a:xfrm>
                <a:off x="6720113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379D7239-7181-48B2-8E62-C8D06611A549}"/>
                  </a:ext>
                </a:extLst>
              </p:cNvPr>
              <p:cNvCxnSpPr/>
              <p:nvPr/>
            </p:nvCxnSpPr>
            <p:spPr>
              <a:xfrm>
                <a:off x="71410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E1D3E992-DB31-4A93-9E51-D125C4FB2D98}"/>
                  </a:ext>
                </a:extLst>
              </p:cNvPr>
              <p:cNvCxnSpPr/>
              <p:nvPr/>
            </p:nvCxnSpPr>
            <p:spPr>
              <a:xfrm>
                <a:off x="75474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31ECA791-2D51-4B10-BF15-EC35C3511820}"/>
                  </a:ext>
                </a:extLst>
              </p:cNvPr>
              <p:cNvCxnSpPr/>
              <p:nvPr/>
            </p:nvCxnSpPr>
            <p:spPr>
              <a:xfrm>
                <a:off x="79828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7FFC338C-689B-4342-A07A-89B63B2DCD66}"/>
                  </a:ext>
                </a:extLst>
              </p:cNvPr>
              <p:cNvCxnSpPr/>
              <p:nvPr/>
            </p:nvCxnSpPr>
            <p:spPr>
              <a:xfrm>
                <a:off x="8418285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AF0A3B44-1B93-444E-8A03-83077CEC9B07}"/>
                  </a:ext>
                </a:extLst>
              </p:cNvPr>
              <p:cNvCxnSpPr/>
              <p:nvPr/>
            </p:nvCxnSpPr>
            <p:spPr>
              <a:xfrm>
                <a:off x="8839199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C50F272D-121D-4413-8131-5955C5DEAB7F}"/>
                  </a:ext>
                </a:extLst>
              </p:cNvPr>
              <p:cNvCxnSpPr/>
              <p:nvPr/>
            </p:nvCxnSpPr>
            <p:spPr>
              <a:xfrm>
                <a:off x="9245599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D5E026D5-03CE-4438-A9BE-3B4D80579BFC}"/>
                  </a:ext>
                </a:extLst>
              </p:cNvPr>
              <p:cNvCxnSpPr/>
              <p:nvPr/>
            </p:nvCxnSpPr>
            <p:spPr>
              <a:xfrm>
                <a:off x="9681027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DD392E51-6946-4392-91EB-5D91EFD14DA6}"/>
                  </a:ext>
                </a:extLst>
              </p:cNvPr>
              <p:cNvCxnSpPr/>
              <p:nvPr/>
            </p:nvCxnSpPr>
            <p:spPr>
              <a:xfrm>
                <a:off x="101164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979AF42A-F8C5-4F7D-8B2E-B124BB104B66}"/>
                  </a:ext>
                </a:extLst>
              </p:cNvPr>
              <p:cNvCxnSpPr/>
              <p:nvPr/>
            </p:nvCxnSpPr>
            <p:spPr>
              <a:xfrm>
                <a:off x="105228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5A0AF743-0C0E-4E15-A747-88FF15FACACE}"/>
                  </a:ext>
                </a:extLst>
              </p:cNvPr>
              <p:cNvCxnSpPr/>
              <p:nvPr/>
            </p:nvCxnSpPr>
            <p:spPr>
              <a:xfrm>
                <a:off x="109292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161E5AA5-5AF0-4F35-84EA-E4D74690C48F}"/>
                  </a:ext>
                </a:extLst>
              </p:cNvPr>
              <p:cNvCxnSpPr/>
              <p:nvPr/>
            </p:nvCxnSpPr>
            <p:spPr>
              <a:xfrm>
                <a:off x="11364684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E0B37284-30EC-490D-8FE9-A963658F29CF}"/>
                  </a:ext>
                </a:extLst>
              </p:cNvPr>
              <p:cNvCxnSpPr/>
              <p:nvPr/>
            </p:nvCxnSpPr>
            <p:spPr>
              <a:xfrm>
                <a:off x="11800113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6625822-76C3-4D0C-AC4C-E9657191E5C6}"/>
                </a:ext>
              </a:extLst>
            </p:cNvPr>
            <p:cNvGrpSpPr/>
            <p:nvPr/>
          </p:nvGrpSpPr>
          <p:grpSpPr>
            <a:xfrm rot="5400000">
              <a:off x="2924631" y="-2616201"/>
              <a:ext cx="6342742" cy="12192000"/>
              <a:chOff x="377371" y="0"/>
              <a:chExt cx="6342742" cy="6858000"/>
            </a:xfrm>
          </p:grpSpPr>
          <p:cxnSp>
            <p:nvCxnSpPr>
              <p:cNvPr id="5" name="Straight Connector 4">
                <a:extLst>
                  <a:ext uri="{FF2B5EF4-FFF2-40B4-BE49-F238E27FC236}">
                    <a16:creationId xmlns:a16="http://schemas.microsoft.com/office/drawing/2014/main" id="{2B827FFF-F11D-4561-A8F6-D0118428F0EA}"/>
                  </a:ext>
                </a:extLst>
              </p:cNvPr>
              <p:cNvCxnSpPr/>
              <p:nvPr/>
            </p:nvCxnSpPr>
            <p:spPr>
              <a:xfrm>
                <a:off x="377371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Straight Connector 5">
                <a:extLst>
                  <a:ext uri="{FF2B5EF4-FFF2-40B4-BE49-F238E27FC236}">
                    <a16:creationId xmlns:a16="http://schemas.microsoft.com/office/drawing/2014/main" id="{1B51E6F9-91C6-4B78-B307-17B189D31BED}"/>
                  </a:ext>
                </a:extLst>
              </p:cNvPr>
              <p:cNvCxnSpPr/>
              <p:nvPr/>
            </p:nvCxnSpPr>
            <p:spPr>
              <a:xfrm>
                <a:off x="783771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0C501BF8-8162-49FE-9F41-D3BC79EBE4D3}"/>
                  </a:ext>
                </a:extLst>
              </p:cNvPr>
              <p:cNvCxnSpPr/>
              <p:nvPr/>
            </p:nvCxnSpPr>
            <p:spPr>
              <a:xfrm>
                <a:off x="1219199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D5E22238-B971-4DC9-8AE2-E576169CF871}"/>
                  </a:ext>
                </a:extLst>
              </p:cNvPr>
              <p:cNvCxnSpPr/>
              <p:nvPr/>
            </p:nvCxnSpPr>
            <p:spPr>
              <a:xfrm>
                <a:off x="16546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9276B7D4-5B94-49E0-AEC6-3DAD14A93B39}"/>
                  </a:ext>
                </a:extLst>
              </p:cNvPr>
              <p:cNvCxnSpPr/>
              <p:nvPr/>
            </p:nvCxnSpPr>
            <p:spPr>
              <a:xfrm>
                <a:off x="20610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7BF5EDB2-723F-4774-9D8C-123BBFF93A39}"/>
                  </a:ext>
                </a:extLst>
              </p:cNvPr>
              <p:cNvCxnSpPr/>
              <p:nvPr/>
            </p:nvCxnSpPr>
            <p:spPr>
              <a:xfrm>
                <a:off x="24674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AA4ECB6A-750D-4E28-8401-5A7BB6CDA620}"/>
                  </a:ext>
                </a:extLst>
              </p:cNvPr>
              <p:cNvCxnSpPr/>
              <p:nvPr/>
            </p:nvCxnSpPr>
            <p:spPr>
              <a:xfrm>
                <a:off x="29028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993918DD-367D-4844-B506-3DD6E4E89188}"/>
                  </a:ext>
                </a:extLst>
              </p:cNvPr>
              <p:cNvCxnSpPr/>
              <p:nvPr/>
            </p:nvCxnSpPr>
            <p:spPr>
              <a:xfrm>
                <a:off x="3338285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55F2BDFA-8A16-4052-A0E2-D087775CE322}"/>
                  </a:ext>
                </a:extLst>
              </p:cNvPr>
              <p:cNvCxnSpPr/>
              <p:nvPr/>
            </p:nvCxnSpPr>
            <p:spPr>
              <a:xfrm>
                <a:off x="3730171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5503EE63-E30D-4CAA-9322-940B676E0BF6}"/>
                  </a:ext>
                </a:extLst>
              </p:cNvPr>
              <p:cNvCxnSpPr/>
              <p:nvPr/>
            </p:nvCxnSpPr>
            <p:spPr>
              <a:xfrm>
                <a:off x="4136571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3E27851D-B2FC-4597-828A-98E2692A2639}"/>
                  </a:ext>
                </a:extLst>
              </p:cNvPr>
              <p:cNvCxnSpPr/>
              <p:nvPr/>
            </p:nvCxnSpPr>
            <p:spPr>
              <a:xfrm>
                <a:off x="4571999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9ED6B0-291D-438D-86B7-593F556A7CD6}"/>
                  </a:ext>
                </a:extLst>
              </p:cNvPr>
              <p:cNvCxnSpPr/>
              <p:nvPr/>
            </p:nvCxnSpPr>
            <p:spPr>
              <a:xfrm>
                <a:off x="50074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5D1BA307-5F14-46BB-BEC5-3BCA4FD7251C}"/>
                  </a:ext>
                </a:extLst>
              </p:cNvPr>
              <p:cNvCxnSpPr/>
              <p:nvPr/>
            </p:nvCxnSpPr>
            <p:spPr>
              <a:xfrm>
                <a:off x="54428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EF2CD5CC-5308-4A50-8451-780A51655649}"/>
                  </a:ext>
                </a:extLst>
              </p:cNvPr>
              <p:cNvCxnSpPr/>
              <p:nvPr/>
            </p:nvCxnSpPr>
            <p:spPr>
              <a:xfrm>
                <a:off x="58492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19490B2C-F251-448A-B17F-6C07A1252CF2}"/>
                  </a:ext>
                </a:extLst>
              </p:cNvPr>
              <p:cNvCxnSpPr/>
              <p:nvPr/>
            </p:nvCxnSpPr>
            <p:spPr>
              <a:xfrm>
                <a:off x="6284684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3030A25E-CD2F-46A6-8A91-4AC4CD73B56D}"/>
                  </a:ext>
                </a:extLst>
              </p:cNvPr>
              <p:cNvCxnSpPr/>
              <p:nvPr/>
            </p:nvCxnSpPr>
            <p:spPr>
              <a:xfrm>
                <a:off x="6720113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9" name="Rounded Rectangle 1">
            <a:extLst>
              <a:ext uri="{FF2B5EF4-FFF2-40B4-BE49-F238E27FC236}">
                <a16:creationId xmlns:a16="http://schemas.microsoft.com/office/drawing/2014/main" id="{C8B68B6A-2CC3-44D5-B13B-E261C86AB05D}"/>
              </a:ext>
            </a:extLst>
          </p:cNvPr>
          <p:cNvSpPr/>
          <p:nvPr/>
        </p:nvSpPr>
        <p:spPr>
          <a:xfrm>
            <a:off x="436646" y="313374"/>
            <a:ext cx="11480773" cy="6235247"/>
          </a:xfrm>
          <a:prstGeom prst="roundRect">
            <a:avLst>
              <a:gd name="adj" fmla="val 7547"/>
            </a:avLst>
          </a:prstGeom>
          <a:solidFill>
            <a:srgbClr val="6B422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4E571798-F573-4E67-8330-479786D5CB42}"/>
              </a:ext>
            </a:extLst>
          </p:cNvPr>
          <p:cNvSpPr/>
          <p:nvPr/>
        </p:nvSpPr>
        <p:spPr>
          <a:xfrm>
            <a:off x="416518" y="311377"/>
            <a:ext cx="11563523" cy="6235247"/>
          </a:xfrm>
          <a:custGeom>
            <a:avLst/>
            <a:gdLst>
              <a:gd name="connsiteX0" fmla="*/ 470574 w 11563523"/>
              <a:gd name="connsiteY0" fmla="*/ 0 h 6235247"/>
              <a:gd name="connsiteX1" fmla="*/ 10664788 w 11563523"/>
              <a:gd name="connsiteY1" fmla="*/ 0 h 6235247"/>
              <a:gd name="connsiteX2" fmla="*/ 11135362 w 11563523"/>
              <a:gd name="connsiteY2" fmla="*/ 470574 h 6235247"/>
              <a:gd name="connsiteX3" fmla="*/ 11135362 w 11563523"/>
              <a:gd name="connsiteY3" fmla="*/ 2960517 h 6235247"/>
              <a:gd name="connsiteX4" fmla="*/ 11147924 w 11563523"/>
              <a:gd name="connsiteY4" fmla="*/ 2956617 h 6235247"/>
              <a:gd name="connsiteX5" fmla="*/ 11215856 w 11563523"/>
              <a:gd name="connsiteY5" fmla="*/ 2949769 h 6235247"/>
              <a:gd name="connsiteX6" fmla="*/ 11226453 w 11563523"/>
              <a:gd name="connsiteY6" fmla="*/ 2949769 h 6235247"/>
              <a:gd name="connsiteX7" fmla="*/ 11563523 w 11563523"/>
              <a:gd name="connsiteY7" fmla="*/ 3286839 h 6235247"/>
              <a:gd name="connsiteX8" fmla="*/ 11226453 w 11563523"/>
              <a:gd name="connsiteY8" fmla="*/ 3623909 h 6235247"/>
              <a:gd name="connsiteX9" fmla="*/ 11215856 w 11563523"/>
              <a:gd name="connsiteY9" fmla="*/ 3623909 h 6235247"/>
              <a:gd name="connsiteX10" fmla="*/ 11147924 w 11563523"/>
              <a:gd name="connsiteY10" fmla="*/ 3617061 h 6235247"/>
              <a:gd name="connsiteX11" fmla="*/ 11135362 w 11563523"/>
              <a:gd name="connsiteY11" fmla="*/ 3613162 h 6235247"/>
              <a:gd name="connsiteX12" fmla="*/ 11135362 w 11563523"/>
              <a:gd name="connsiteY12" fmla="*/ 5764673 h 6235247"/>
              <a:gd name="connsiteX13" fmla="*/ 10664788 w 11563523"/>
              <a:gd name="connsiteY13" fmla="*/ 6235247 h 6235247"/>
              <a:gd name="connsiteX14" fmla="*/ 470574 w 11563523"/>
              <a:gd name="connsiteY14" fmla="*/ 6235247 h 6235247"/>
              <a:gd name="connsiteX15" fmla="*/ 0 w 11563523"/>
              <a:gd name="connsiteY15" fmla="*/ 5764673 h 6235247"/>
              <a:gd name="connsiteX16" fmla="*/ 0 w 11563523"/>
              <a:gd name="connsiteY16" fmla="*/ 470574 h 6235247"/>
              <a:gd name="connsiteX17" fmla="*/ 470574 w 11563523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63523" h="6235247">
                <a:moveTo>
                  <a:pt x="470574" y="0"/>
                </a:moveTo>
                <a:lnTo>
                  <a:pt x="10664788" y="0"/>
                </a:lnTo>
                <a:cubicBezTo>
                  <a:pt x="10924679" y="0"/>
                  <a:pt x="11135362" y="210683"/>
                  <a:pt x="11135362" y="470574"/>
                </a:cubicBezTo>
                <a:lnTo>
                  <a:pt x="11135362" y="2960517"/>
                </a:lnTo>
                <a:lnTo>
                  <a:pt x="11147924" y="2956617"/>
                </a:lnTo>
                <a:cubicBezTo>
                  <a:pt x="11169867" y="2952127"/>
                  <a:pt x="11192586" y="2949769"/>
                  <a:pt x="11215856" y="2949769"/>
                </a:cubicBezTo>
                <a:lnTo>
                  <a:pt x="11226453" y="2949769"/>
                </a:lnTo>
                <a:cubicBezTo>
                  <a:pt x="11412612" y="2949769"/>
                  <a:pt x="11563523" y="3100680"/>
                  <a:pt x="11563523" y="3286839"/>
                </a:cubicBezTo>
                <a:cubicBezTo>
                  <a:pt x="11563523" y="3472998"/>
                  <a:pt x="11412612" y="3623909"/>
                  <a:pt x="11226453" y="3623909"/>
                </a:cubicBezTo>
                <a:lnTo>
                  <a:pt x="11215856" y="3623909"/>
                </a:lnTo>
                <a:cubicBezTo>
                  <a:pt x="11192586" y="3623909"/>
                  <a:pt x="11169867" y="3621551"/>
                  <a:pt x="11147924" y="3617061"/>
                </a:cubicBezTo>
                <a:lnTo>
                  <a:pt x="11135362" y="3613162"/>
                </a:lnTo>
                <a:lnTo>
                  <a:pt x="11135362" y="5764673"/>
                </a:lnTo>
                <a:cubicBezTo>
                  <a:pt x="11135362" y="6024564"/>
                  <a:pt x="10924679" y="6235247"/>
                  <a:pt x="10664788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rgbClr val="B7B7A4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2DF252FF-F65E-4C19-8C00-031282A97EB0}"/>
              </a:ext>
            </a:extLst>
          </p:cNvPr>
          <p:cNvSpPr/>
          <p:nvPr/>
        </p:nvSpPr>
        <p:spPr>
          <a:xfrm>
            <a:off x="416518" y="311377"/>
            <a:ext cx="11563523" cy="6235247"/>
          </a:xfrm>
          <a:custGeom>
            <a:avLst/>
            <a:gdLst>
              <a:gd name="connsiteX0" fmla="*/ 470574 w 11563523"/>
              <a:gd name="connsiteY0" fmla="*/ 0 h 6235247"/>
              <a:gd name="connsiteX1" fmla="*/ 10664788 w 11563523"/>
              <a:gd name="connsiteY1" fmla="*/ 0 h 6235247"/>
              <a:gd name="connsiteX2" fmla="*/ 11135362 w 11563523"/>
              <a:gd name="connsiteY2" fmla="*/ 470574 h 6235247"/>
              <a:gd name="connsiteX3" fmla="*/ 11135362 w 11563523"/>
              <a:gd name="connsiteY3" fmla="*/ 3732342 h 6235247"/>
              <a:gd name="connsiteX4" fmla="*/ 11147924 w 11563523"/>
              <a:gd name="connsiteY4" fmla="*/ 3728442 h 6235247"/>
              <a:gd name="connsiteX5" fmla="*/ 11215856 w 11563523"/>
              <a:gd name="connsiteY5" fmla="*/ 3721594 h 6235247"/>
              <a:gd name="connsiteX6" fmla="*/ 11226453 w 11563523"/>
              <a:gd name="connsiteY6" fmla="*/ 3721594 h 6235247"/>
              <a:gd name="connsiteX7" fmla="*/ 11563523 w 11563523"/>
              <a:gd name="connsiteY7" fmla="*/ 4058664 h 6235247"/>
              <a:gd name="connsiteX8" fmla="*/ 11226453 w 11563523"/>
              <a:gd name="connsiteY8" fmla="*/ 4395734 h 6235247"/>
              <a:gd name="connsiteX9" fmla="*/ 11215856 w 11563523"/>
              <a:gd name="connsiteY9" fmla="*/ 4395734 h 6235247"/>
              <a:gd name="connsiteX10" fmla="*/ 11147924 w 11563523"/>
              <a:gd name="connsiteY10" fmla="*/ 4388886 h 6235247"/>
              <a:gd name="connsiteX11" fmla="*/ 11135362 w 11563523"/>
              <a:gd name="connsiteY11" fmla="*/ 4384987 h 6235247"/>
              <a:gd name="connsiteX12" fmla="*/ 11135362 w 11563523"/>
              <a:gd name="connsiteY12" fmla="*/ 5764673 h 6235247"/>
              <a:gd name="connsiteX13" fmla="*/ 10664788 w 11563523"/>
              <a:gd name="connsiteY13" fmla="*/ 6235247 h 6235247"/>
              <a:gd name="connsiteX14" fmla="*/ 470574 w 11563523"/>
              <a:gd name="connsiteY14" fmla="*/ 6235247 h 6235247"/>
              <a:gd name="connsiteX15" fmla="*/ 0 w 11563523"/>
              <a:gd name="connsiteY15" fmla="*/ 5764673 h 6235247"/>
              <a:gd name="connsiteX16" fmla="*/ 0 w 11563523"/>
              <a:gd name="connsiteY16" fmla="*/ 470574 h 6235247"/>
              <a:gd name="connsiteX17" fmla="*/ 470574 w 11563523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63523" h="6235247">
                <a:moveTo>
                  <a:pt x="470574" y="0"/>
                </a:moveTo>
                <a:lnTo>
                  <a:pt x="10664788" y="0"/>
                </a:lnTo>
                <a:cubicBezTo>
                  <a:pt x="10924679" y="0"/>
                  <a:pt x="11135362" y="210683"/>
                  <a:pt x="11135362" y="470574"/>
                </a:cubicBezTo>
                <a:lnTo>
                  <a:pt x="11135362" y="3732342"/>
                </a:lnTo>
                <a:lnTo>
                  <a:pt x="11147924" y="3728442"/>
                </a:lnTo>
                <a:cubicBezTo>
                  <a:pt x="11169867" y="3723952"/>
                  <a:pt x="11192586" y="3721594"/>
                  <a:pt x="11215856" y="3721594"/>
                </a:cubicBezTo>
                <a:lnTo>
                  <a:pt x="11226453" y="3721594"/>
                </a:lnTo>
                <a:cubicBezTo>
                  <a:pt x="11412612" y="3721594"/>
                  <a:pt x="11563523" y="3872505"/>
                  <a:pt x="11563523" y="4058664"/>
                </a:cubicBezTo>
                <a:cubicBezTo>
                  <a:pt x="11563523" y="4244823"/>
                  <a:pt x="11412612" y="4395734"/>
                  <a:pt x="11226453" y="4395734"/>
                </a:cubicBezTo>
                <a:lnTo>
                  <a:pt x="11215856" y="4395734"/>
                </a:lnTo>
                <a:cubicBezTo>
                  <a:pt x="11192586" y="4395734"/>
                  <a:pt x="11169867" y="4393376"/>
                  <a:pt x="11147924" y="4388886"/>
                </a:cubicBezTo>
                <a:lnTo>
                  <a:pt x="11135362" y="4384987"/>
                </a:lnTo>
                <a:lnTo>
                  <a:pt x="11135362" y="5764673"/>
                </a:lnTo>
                <a:cubicBezTo>
                  <a:pt x="11135362" y="6024564"/>
                  <a:pt x="10924679" y="6235247"/>
                  <a:pt x="10664788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rgbClr val="A5A58D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E8267B20-CAB4-4150-BD82-C7E8DA25EFBB}"/>
              </a:ext>
            </a:extLst>
          </p:cNvPr>
          <p:cNvSpPr/>
          <p:nvPr/>
        </p:nvSpPr>
        <p:spPr>
          <a:xfrm>
            <a:off x="430373" y="311377"/>
            <a:ext cx="11563523" cy="6235247"/>
          </a:xfrm>
          <a:custGeom>
            <a:avLst/>
            <a:gdLst>
              <a:gd name="connsiteX0" fmla="*/ 470574 w 11563523"/>
              <a:gd name="connsiteY0" fmla="*/ 0 h 6235247"/>
              <a:gd name="connsiteX1" fmla="*/ 10664788 w 11563523"/>
              <a:gd name="connsiteY1" fmla="*/ 0 h 6235247"/>
              <a:gd name="connsiteX2" fmla="*/ 11135362 w 11563523"/>
              <a:gd name="connsiteY2" fmla="*/ 470574 h 6235247"/>
              <a:gd name="connsiteX3" fmla="*/ 11135362 w 11563523"/>
              <a:gd name="connsiteY3" fmla="*/ 4516657 h 6235247"/>
              <a:gd name="connsiteX4" fmla="*/ 11147925 w 11563523"/>
              <a:gd name="connsiteY4" fmla="*/ 4512757 h 6235247"/>
              <a:gd name="connsiteX5" fmla="*/ 11215856 w 11563523"/>
              <a:gd name="connsiteY5" fmla="*/ 4505909 h 6235247"/>
              <a:gd name="connsiteX6" fmla="*/ 11226453 w 11563523"/>
              <a:gd name="connsiteY6" fmla="*/ 4505909 h 6235247"/>
              <a:gd name="connsiteX7" fmla="*/ 11563523 w 11563523"/>
              <a:gd name="connsiteY7" fmla="*/ 4842979 h 6235247"/>
              <a:gd name="connsiteX8" fmla="*/ 11226453 w 11563523"/>
              <a:gd name="connsiteY8" fmla="*/ 5180049 h 6235247"/>
              <a:gd name="connsiteX9" fmla="*/ 11215856 w 11563523"/>
              <a:gd name="connsiteY9" fmla="*/ 5180049 h 6235247"/>
              <a:gd name="connsiteX10" fmla="*/ 11147925 w 11563523"/>
              <a:gd name="connsiteY10" fmla="*/ 5173201 h 6235247"/>
              <a:gd name="connsiteX11" fmla="*/ 11135362 w 11563523"/>
              <a:gd name="connsiteY11" fmla="*/ 5169302 h 6235247"/>
              <a:gd name="connsiteX12" fmla="*/ 11135362 w 11563523"/>
              <a:gd name="connsiteY12" fmla="*/ 5764673 h 6235247"/>
              <a:gd name="connsiteX13" fmla="*/ 10664788 w 11563523"/>
              <a:gd name="connsiteY13" fmla="*/ 6235247 h 6235247"/>
              <a:gd name="connsiteX14" fmla="*/ 470574 w 11563523"/>
              <a:gd name="connsiteY14" fmla="*/ 6235247 h 6235247"/>
              <a:gd name="connsiteX15" fmla="*/ 0 w 11563523"/>
              <a:gd name="connsiteY15" fmla="*/ 5764673 h 6235247"/>
              <a:gd name="connsiteX16" fmla="*/ 0 w 11563523"/>
              <a:gd name="connsiteY16" fmla="*/ 470574 h 6235247"/>
              <a:gd name="connsiteX17" fmla="*/ 470574 w 11563523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63523" h="6235247">
                <a:moveTo>
                  <a:pt x="470574" y="0"/>
                </a:moveTo>
                <a:lnTo>
                  <a:pt x="10664788" y="0"/>
                </a:lnTo>
                <a:cubicBezTo>
                  <a:pt x="10924679" y="0"/>
                  <a:pt x="11135362" y="210683"/>
                  <a:pt x="11135362" y="470574"/>
                </a:cubicBezTo>
                <a:lnTo>
                  <a:pt x="11135362" y="4516657"/>
                </a:lnTo>
                <a:lnTo>
                  <a:pt x="11147925" y="4512757"/>
                </a:lnTo>
                <a:cubicBezTo>
                  <a:pt x="11169867" y="4508267"/>
                  <a:pt x="11192586" y="4505909"/>
                  <a:pt x="11215856" y="4505909"/>
                </a:cubicBezTo>
                <a:lnTo>
                  <a:pt x="11226453" y="4505909"/>
                </a:lnTo>
                <a:cubicBezTo>
                  <a:pt x="11412612" y="4505909"/>
                  <a:pt x="11563523" y="4656820"/>
                  <a:pt x="11563523" y="4842979"/>
                </a:cubicBezTo>
                <a:cubicBezTo>
                  <a:pt x="11563523" y="5029138"/>
                  <a:pt x="11412612" y="5180049"/>
                  <a:pt x="11226453" y="5180049"/>
                </a:cubicBezTo>
                <a:lnTo>
                  <a:pt x="11215856" y="5180049"/>
                </a:lnTo>
                <a:cubicBezTo>
                  <a:pt x="11192586" y="5180049"/>
                  <a:pt x="11169867" y="5177691"/>
                  <a:pt x="11147925" y="5173201"/>
                </a:cubicBezTo>
                <a:lnTo>
                  <a:pt x="11135362" y="5169302"/>
                </a:lnTo>
                <a:lnTo>
                  <a:pt x="11135362" y="5764673"/>
                </a:lnTo>
                <a:cubicBezTo>
                  <a:pt x="11135362" y="6024564"/>
                  <a:pt x="10924679" y="6235247"/>
                  <a:pt x="10664788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rgbClr val="606C38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0BF3117A-7C7D-4927-8D61-0890A6609ED4}"/>
              </a:ext>
            </a:extLst>
          </p:cNvPr>
          <p:cNvSpPr/>
          <p:nvPr/>
        </p:nvSpPr>
        <p:spPr>
          <a:xfrm>
            <a:off x="430373" y="311377"/>
            <a:ext cx="11563523" cy="6235247"/>
          </a:xfrm>
          <a:custGeom>
            <a:avLst/>
            <a:gdLst>
              <a:gd name="connsiteX0" fmla="*/ 470574 w 11563523"/>
              <a:gd name="connsiteY0" fmla="*/ 0 h 6235247"/>
              <a:gd name="connsiteX1" fmla="*/ 10664788 w 11563523"/>
              <a:gd name="connsiteY1" fmla="*/ 0 h 6235247"/>
              <a:gd name="connsiteX2" fmla="*/ 11135362 w 11563523"/>
              <a:gd name="connsiteY2" fmla="*/ 470574 h 6235247"/>
              <a:gd name="connsiteX3" fmla="*/ 11135362 w 11563523"/>
              <a:gd name="connsiteY3" fmla="*/ 5313075 h 6235247"/>
              <a:gd name="connsiteX4" fmla="*/ 11147925 w 11563523"/>
              <a:gd name="connsiteY4" fmla="*/ 5309175 h 6235247"/>
              <a:gd name="connsiteX5" fmla="*/ 11215856 w 11563523"/>
              <a:gd name="connsiteY5" fmla="*/ 5302327 h 6235247"/>
              <a:gd name="connsiteX6" fmla="*/ 11226453 w 11563523"/>
              <a:gd name="connsiteY6" fmla="*/ 5302327 h 6235247"/>
              <a:gd name="connsiteX7" fmla="*/ 11563523 w 11563523"/>
              <a:gd name="connsiteY7" fmla="*/ 5639397 h 6235247"/>
              <a:gd name="connsiteX8" fmla="*/ 11226453 w 11563523"/>
              <a:gd name="connsiteY8" fmla="*/ 5976467 h 6235247"/>
              <a:gd name="connsiteX9" fmla="*/ 11215856 w 11563523"/>
              <a:gd name="connsiteY9" fmla="*/ 5976467 h 6235247"/>
              <a:gd name="connsiteX10" fmla="*/ 11147925 w 11563523"/>
              <a:gd name="connsiteY10" fmla="*/ 5969619 h 6235247"/>
              <a:gd name="connsiteX11" fmla="*/ 11095410 w 11563523"/>
              <a:gd name="connsiteY11" fmla="*/ 5953318 h 6235247"/>
              <a:gd name="connsiteX12" fmla="*/ 11054995 w 11563523"/>
              <a:gd name="connsiteY12" fmla="*/ 6027776 h 6235247"/>
              <a:gd name="connsiteX13" fmla="*/ 10664788 w 11563523"/>
              <a:gd name="connsiteY13" fmla="*/ 6235247 h 6235247"/>
              <a:gd name="connsiteX14" fmla="*/ 470574 w 11563523"/>
              <a:gd name="connsiteY14" fmla="*/ 6235247 h 6235247"/>
              <a:gd name="connsiteX15" fmla="*/ 0 w 11563523"/>
              <a:gd name="connsiteY15" fmla="*/ 5764673 h 6235247"/>
              <a:gd name="connsiteX16" fmla="*/ 0 w 11563523"/>
              <a:gd name="connsiteY16" fmla="*/ 470574 h 6235247"/>
              <a:gd name="connsiteX17" fmla="*/ 470574 w 11563523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63523" h="6235247">
                <a:moveTo>
                  <a:pt x="470574" y="0"/>
                </a:moveTo>
                <a:lnTo>
                  <a:pt x="10664788" y="0"/>
                </a:lnTo>
                <a:cubicBezTo>
                  <a:pt x="10924679" y="0"/>
                  <a:pt x="11135362" y="210683"/>
                  <a:pt x="11135362" y="470574"/>
                </a:cubicBezTo>
                <a:lnTo>
                  <a:pt x="11135362" y="5313075"/>
                </a:lnTo>
                <a:lnTo>
                  <a:pt x="11147925" y="5309175"/>
                </a:lnTo>
                <a:cubicBezTo>
                  <a:pt x="11169867" y="5304685"/>
                  <a:pt x="11192586" y="5302327"/>
                  <a:pt x="11215856" y="5302327"/>
                </a:cubicBezTo>
                <a:lnTo>
                  <a:pt x="11226453" y="5302327"/>
                </a:lnTo>
                <a:cubicBezTo>
                  <a:pt x="11412612" y="5302327"/>
                  <a:pt x="11563523" y="5453238"/>
                  <a:pt x="11563523" y="5639397"/>
                </a:cubicBezTo>
                <a:cubicBezTo>
                  <a:pt x="11563523" y="5825556"/>
                  <a:pt x="11412612" y="5976467"/>
                  <a:pt x="11226453" y="5976467"/>
                </a:cubicBezTo>
                <a:lnTo>
                  <a:pt x="11215856" y="5976467"/>
                </a:lnTo>
                <a:cubicBezTo>
                  <a:pt x="11192586" y="5976467"/>
                  <a:pt x="11169867" y="5974109"/>
                  <a:pt x="11147925" y="5969619"/>
                </a:cubicBezTo>
                <a:lnTo>
                  <a:pt x="11095410" y="5953318"/>
                </a:lnTo>
                <a:lnTo>
                  <a:pt x="11054995" y="6027776"/>
                </a:lnTo>
                <a:cubicBezTo>
                  <a:pt x="10970430" y="6152949"/>
                  <a:pt x="10827220" y="6235247"/>
                  <a:pt x="10664788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rgbClr val="6B705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4249A533-2BC9-4804-AB71-F9B38BC8A930}"/>
              </a:ext>
            </a:extLst>
          </p:cNvPr>
          <p:cNvSpPr/>
          <p:nvPr/>
        </p:nvSpPr>
        <p:spPr>
          <a:xfrm>
            <a:off x="459729" y="311377"/>
            <a:ext cx="11532520" cy="6235247"/>
          </a:xfrm>
          <a:custGeom>
            <a:avLst/>
            <a:gdLst>
              <a:gd name="connsiteX0" fmla="*/ 470574 w 11532520"/>
              <a:gd name="connsiteY0" fmla="*/ 0 h 6235247"/>
              <a:gd name="connsiteX1" fmla="*/ 10614904 w 11532520"/>
              <a:gd name="connsiteY1" fmla="*/ 0 h 6235247"/>
              <a:gd name="connsiteX2" fmla="*/ 11085478 w 11532520"/>
              <a:gd name="connsiteY2" fmla="*/ 470574 h 6235247"/>
              <a:gd name="connsiteX3" fmla="*/ 11085478 w 11532520"/>
              <a:gd name="connsiteY3" fmla="*/ 556491 h 6235247"/>
              <a:gd name="connsiteX4" fmla="*/ 11116921 w 11532520"/>
              <a:gd name="connsiteY4" fmla="*/ 546730 h 6235247"/>
              <a:gd name="connsiteX5" fmla="*/ 11184853 w 11532520"/>
              <a:gd name="connsiteY5" fmla="*/ 539882 h 6235247"/>
              <a:gd name="connsiteX6" fmla="*/ 11195450 w 11532520"/>
              <a:gd name="connsiteY6" fmla="*/ 539882 h 6235247"/>
              <a:gd name="connsiteX7" fmla="*/ 11532520 w 11532520"/>
              <a:gd name="connsiteY7" fmla="*/ 876952 h 6235247"/>
              <a:gd name="connsiteX8" fmla="*/ 11195450 w 11532520"/>
              <a:gd name="connsiteY8" fmla="*/ 1214022 h 6235247"/>
              <a:gd name="connsiteX9" fmla="*/ 11184853 w 11532520"/>
              <a:gd name="connsiteY9" fmla="*/ 1214022 h 6235247"/>
              <a:gd name="connsiteX10" fmla="*/ 11116921 w 11532520"/>
              <a:gd name="connsiteY10" fmla="*/ 1207174 h 6235247"/>
              <a:gd name="connsiteX11" fmla="*/ 11085478 w 11532520"/>
              <a:gd name="connsiteY11" fmla="*/ 1197414 h 6235247"/>
              <a:gd name="connsiteX12" fmla="*/ 11085478 w 11532520"/>
              <a:gd name="connsiteY12" fmla="*/ 5764673 h 6235247"/>
              <a:gd name="connsiteX13" fmla="*/ 10614904 w 11532520"/>
              <a:gd name="connsiteY13" fmla="*/ 6235247 h 6235247"/>
              <a:gd name="connsiteX14" fmla="*/ 470574 w 11532520"/>
              <a:gd name="connsiteY14" fmla="*/ 6235247 h 6235247"/>
              <a:gd name="connsiteX15" fmla="*/ 0 w 11532520"/>
              <a:gd name="connsiteY15" fmla="*/ 5764673 h 6235247"/>
              <a:gd name="connsiteX16" fmla="*/ 0 w 11532520"/>
              <a:gd name="connsiteY16" fmla="*/ 470574 h 6235247"/>
              <a:gd name="connsiteX17" fmla="*/ 470574 w 11532520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32520" h="6235247">
                <a:moveTo>
                  <a:pt x="470574" y="0"/>
                </a:moveTo>
                <a:lnTo>
                  <a:pt x="10614904" y="0"/>
                </a:lnTo>
                <a:cubicBezTo>
                  <a:pt x="10874795" y="0"/>
                  <a:pt x="11085478" y="210683"/>
                  <a:pt x="11085478" y="470574"/>
                </a:cubicBezTo>
                <a:lnTo>
                  <a:pt x="11085478" y="556491"/>
                </a:lnTo>
                <a:lnTo>
                  <a:pt x="11116921" y="546730"/>
                </a:lnTo>
                <a:cubicBezTo>
                  <a:pt x="11138864" y="542240"/>
                  <a:pt x="11161583" y="539882"/>
                  <a:pt x="11184853" y="539882"/>
                </a:cubicBezTo>
                <a:lnTo>
                  <a:pt x="11195450" y="539882"/>
                </a:lnTo>
                <a:cubicBezTo>
                  <a:pt x="11381609" y="539882"/>
                  <a:pt x="11532520" y="690793"/>
                  <a:pt x="11532520" y="876952"/>
                </a:cubicBezTo>
                <a:cubicBezTo>
                  <a:pt x="11532520" y="1063111"/>
                  <a:pt x="11381609" y="1214022"/>
                  <a:pt x="11195450" y="1214022"/>
                </a:cubicBezTo>
                <a:lnTo>
                  <a:pt x="11184853" y="1214022"/>
                </a:lnTo>
                <a:cubicBezTo>
                  <a:pt x="11161583" y="1214022"/>
                  <a:pt x="11138864" y="1211664"/>
                  <a:pt x="11116921" y="1207174"/>
                </a:cubicBezTo>
                <a:lnTo>
                  <a:pt x="11085478" y="1197414"/>
                </a:lnTo>
                <a:lnTo>
                  <a:pt x="11085478" y="5764673"/>
                </a:lnTo>
                <a:cubicBezTo>
                  <a:pt x="11085478" y="6024564"/>
                  <a:pt x="10874795" y="6235247"/>
                  <a:pt x="10614904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rgbClr val="DDBEA9"/>
          </a:solidFill>
          <a:ln>
            <a:noFill/>
          </a:ln>
          <a:effectLst>
            <a:outerShdw blurRad="1397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8DD7733B-87FE-427E-8F0F-6B28711CDC3E}"/>
              </a:ext>
            </a:extLst>
          </p:cNvPr>
          <p:cNvSpPr/>
          <p:nvPr/>
        </p:nvSpPr>
        <p:spPr>
          <a:xfrm>
            <a:off x="416985" y="311377"/>
            <a:ext cx="11562589" cy="6235247"/>
          </a:xfrm>
          <a:custGeom>
            <a:avLst/>
            <a:gdLst>
              <a:gd name="connsiteX0" fmla="*/ 470574 w 11562589"/>
              <a:gd name="connsiteY0" fmla="*/ 0 h 6235247"/>
              <a:gd name="connsiteX1" fmla="*/ 10664788 w 11562589"/>
              <a:gd name="connsiteY1" fmla="*/ 0 h 6235247"/>
              <a:gd name="connsiteX2" fmla="*/ 11135362 w 11562589"/>
              <a:gd name="connsiteY2" fmla="*/ 470574 h 6235247"/>
              <a:gd name="connsiteX3" fmla="*/ 11135362 w 11562589"/>
              <a:gd name="connsiteY3" fmla="*/ 1404782 h 6235247"/>
              <a:gd name="connsiteX4" fmla="*/ 11146990 w 11562589"/>
              <a:gd name="connsiteY4" fmla="*/ 1401172 h 6235247"/>
              <a:gd name="connsiteX5" fmla="*/ 11214922 w 11562589"/>
              <a:gd name="connsiteY5" fmla="*/ 1394324 h 6235247"/>
              <a:gd name="connsiteX6" fmla="*/ 11225519 w 11562589"/>
              <a:gd name="connsiteY6" fmla="*/ 1394324 h 6235247"/>
              <a:gd name="connsiteX7" fmla="*/ 11562589 w 11562589"/>
              <a:gd name="connsiteY7" fmla="*/ 1731394 h 6235247"/>
              <a:gd name="connsiteX8" fmla="*/ 11225519 w 11562589"/>
              <a:gd name="connsiteY8" fmla="*/ 2068464 h 6235247"/>
              <a:gd name="connsiteX9" fmla="*/ 11214922 w 11562589"/>
              <a:gd name="connsiteY9" fmla="*/ 2068464 h 6235247"/>
              <a:gd name="connsiteX10" fmla="*/ 11146990 w 11562589"/>
              <a:gd name="connsiteY10" fmla="*/ 2061616 h 6235247"/>
              <a:gd name="connsiteX11" fmla="*/ 11135362 w 11562589"/>
              <a:gd name="connsiteY11" fmla="*/ 2058007 h 6235247"/>
              <a:gd name="connsiteX12" fmla="*/ 11135362 w 11562589"/>
              <a:gd name="connsiteY12" fmla="*/ 5764673 h 6235247"/>
              <a:gd name="connsiteX13" fmla="*/ 10664788 w 11562589"/>
              <a:gd name="connsiteY13" fmla="*/ 6235247 h 6235247"/>
              <a:gd name="connsiteX14" fmla="*/ 470574 w 11562589"/>
              <a:gd name="connsiteY14" fmla="*/ 6235247 h 6235247"/>
              <a:gd name="connsiteX15" fmla="*/ 0 w 11562589"/>
              <a:gd name="connsiteY15" fmla="*/ 5764673 h 6235247"/>
              <a:gd name="connsiteX16" fmla="*/ 0 w 11562589"/>
              <a:gd name="connsiteY16" fmla="*/ 470574 h 6235247"/>
              <a:gd name="connsiteX17" fmla="*/ 470574 w 11562589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62589" h="6235247">
                <a:moveTo>
                  <a:pt x="470574" y="0"/>
                </a:moveTo>
                <a:lnTo>
                  <a:pt x="10664788" y="0"/>
                </a:lnTo>
                <a:cubicBezTo>
                  <a:pt x="10924679" y="0"/>
                  <a:pt x="11135362" y="210683"/>
                  <a:pt x="11135362" y="470574"/>
                </a:cubicBezTo>
                <a:lnTo>
                  <a:pt x="11135362" y="1404782"/>
                </a:lnTo>
                <a:lnTo>
                  <a:pt x="11146990" y="1401172"/>
                </a:lnTo>
                <a:cubicBezTo>
                  <a:pt x="11168933" y="1396682"/>
                  <a:pt x="11191652" y="1394324"/>
                  <a:pt x="11214922" y="1394324"/>
                </a:cubicBezTo>
                <a:lnTo>
                  <a:pt x="11225519" y="1394324"/>
                </a:lnTo>
                <a:cubicBezTo>
                  <a:pt x="11411678" y="1394324"/>
                  <a:pt x="11562589" y="1545235"/>
                  <a:pt x="11562589" y="1731394"/>
                </a:cubicBezTo>
                <a:cubicBezTo>
                  <a:pt x="11562589" y="1917553"/>
                  <a:pt x="11411678" y="2068464"/>
                  <a:pt x="11225519" y="2068464"/>
                </a:cubicBezTo>
                <a:lnTo>
                  <a:pt x="11214922" y="2068464"/>
                </a:lnTo>
                <a:cubicBezTo>
                  <a:pt x="11191652" y="2068464"/>
                  <a:pt x="11168933" y="2066106"/>
                  <a:pt x="11146990" y="2061616"/>
                </a:cubicBezTo>
                <a:lnTo>
                  <a:pt x="11135362" y="2058007"/>
                </a:lnTo>
                <a:lnTo>
                  <a:pt x="11135362" y="5764673"/>
                </a:lnTo>
                <a:cubicBezTo>
                  <a:pt x="11135362" y="6024564"/>
                  <a:pt x="10924679" y="6235247"/>
                  <a:pt x="10664788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rgbClr val="FEFAE0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6ECE24D0-A39E-4DCF-9DAF-B2AEAAE0E3DC}"/>
              </a:ext>
            </a:extLst>
          </p:cNvPr>
          <p:cNvSpPr/>
          <p:nvPr/>
        </p:nvSpPr>
        <p:spPr>
          <a:xfrm>
            <a:off x="416518" y="311377"/>
            <a:ext cx="11563523" cy="6235247"/>
          </a:xfrm>
          <a:custGeom>
            <a:avLst/>
            <a:gdLst>
              <a:gd name="connsiteX0" fmla="*/ 470574 w 11563523"/>
              <a:gd name="connsiteY0" fmla="*/ 0 h 6235247"/>
              <a:gd name="connsiteX1" fmla="*/ 10664788 w 11563523"/>
              <a:gd name="connsiteY1" fmla="*/ 0 h 6235247"/>
              <a:gd name="connsiteX2" fmla="*/ 11135362 w 11563523"/>
              <a:gd name="connsiteY2" fmla="*/ 470574 h 6235247"/>
              <a:gd name="connsiteX3" fmla="*/ 11135362 w 11563523"/>
              <a:gd name="connsiteY3" fmla="*/ 2201019 h 6235247"/>
              <a:gd name="connsiteX4" fmla="*/ 11147925 w 11563523"/>
              <a:gd name="connsiteY4" fmla="*/ 2197119 h 6235247"/>
              <a:gd name="connsiteX5" fmla="*/ 11215856 w 11563523"/>
              <a:gd name="connsiteY5" fmla="*/ 2190271 h 6235247"/>
              <a:gd name="connsiteX6" fmla="*/ 11226453 w 11563523"/>
              <a:gd name="connsiteY6" fmla="*/ 2190271 h 6235247"/>
              <a:gd name="connsiteX7" fmla="*/ 11563523 w 11563523"/>
              <a:gd name="connsiteY7" fmla="*/ 2527341 h 6235247"/>
              <a:gd name="connsiteX8" fmla="*/ 11226453 w 11563523"/>
              <a:gd name="connsiteY8" fmla="*/ 2864411 h 6235247"/>
              <a:gd name="connsiteX9" fmla="*/ 11215856 w 11563523"/>
              <a:gd name="connsiteY9" fmla="*/ 2864411 h 6235247"/>
              <a:gd name="connsiteX10" fmla="*/ 11147925 w 11563523"/>
              <a:gd name="connsiteY10" fmla="*/ 2857563 h 6235247"/>
              <a:gd name="connsiteX11" fmla="*/ 11135362 w 11563523"/>
              <a:gd name="connsiteY11" fmla="*/ 2853664 h 6235247"/>
              <a:gd name="connsiteX12" fmla="*/ 11135362 w 11563523"/>
              <a:gd name="connsiteY12" fmla="*/ 5764673 h 6235247"/>
              <a:gd name="connsiteX13" fmla="*/ 10664788 w 11563523"/>
              <a:gd name="connsiteY13" fmla="*/ 6235247 h 6235247"/>
              <a:gd name="connsiteX14" fmla="*/ 470574 w 11563523"/>
              <a:gd name="connsiteY14" fmla="*/ 6235247 h 6235247"/>
              <a:gd name="connsiteX15" fmla="*/ 0 w 11563523"/>
              <a:gd name="connsiteY15" fmla="*/ 5764673 h 6235247"/>
              <a:gd name="connsiteX16" fmla="*/ 0 w 11563523"/>
              <a:gd name="connsiteY16" fmla="*/ 470574 h 6235247"/>
              <a:gd name="connsiteX17" fmla="*/ 470574 w 11563523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63523" h="6235247">
                <a:moveTo>
                  <a:pt x="470574" y="0"/>
                </a:moveTo>
                <a:lnTo>
                  <a:pt x="10664788" y="0"/>
                </a:lnTo>
                <a:cubicBezTo>
                  <a:pt x="10924679" y="0"/>
                  <a:pt x="11135362" y="210683"/>
                  <a:pt x="11135362" y="470574"/>
                </a:cubicBezTo>
                <a:lnTo>
                  <a:pt x="11135362" y="2201019"/>
                </a:lnTo>
                <a:lnTo>
                  <a:pt x="11147925" y="2197119"/>
                </a:lnTo>
                <a:cubicBezTo>
                  <a:pt x="11169867" y="2192629"/>
                  <a:pt x="11192586" y="2190271"/>
                  <a:pt x="11215856" y="2190271"/>
                </a:cubicBezTo>
                <a:lnTo>
                  <a:pt x="11226453" y="2190271"/>
                </a:lnTo>
                <a:cubicBezTo>
                  <a:pt x="11412612" y="2190271"/>
                  <a:pt x="11563523" y="2341182"/>
                  <a:pt x="11563523" y="2527341"/>
                </a:cubicBezTo>
                <a:cubicBezTo>
                  <a:pt x="11563523" y="2713500"/>
                  <a:pt x="11412612" y="2864411"/>
                  <a:pt x="11226453" y="2864411"/>
                </a:cubicBezTo>
                <a:lnTo>
                  <a:pt x="11215856" y="2864411"/>
                </a:lnTo>
                <a:cubicBezTo>
                  <a:pt x="11192586" y="2864411"/>
                  <a:pt x="11169867" y="2862053"/>
                  <a:pt x="11147925" y="2857563"/>
                </a:cubicBezTo>
                <a:lnTo>
                  <a:pt x="11135362" y="2853664"/>
                </a:lnTo>
                <a:lnTo>
                  <a:pt x="11135362" y="5764673"/>
                </a:lnTo>
                <a:cubicBezTo>
                  <a:pt x="11135362" y="6024564"/>
                  <a:pt x="10924679" y="6235247"/>
                  <a:pt x="10664788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rgbClr val="CCD5AE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21EC4D8-C32D-46B6-932D-3C5EA96DB48D}"/>
              </a:ext>
            </a:extLst>
          </p:cNvPr>
          <p:cNvGrpSpPr/>
          <p:nvPr/>
        </p:nvGrpSpPr>
        <p:grpSpPr>
          <a:xfrm>
            <a:off x="127175" y="691681"/>
            <a:ext cx="740248" cy="5388071"/>
            <a:chOff x="127175" y="691681"/>
            <a:chExt cx="740248" cy="5388071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12CE0A2F-0B20-48E1-928D-DCA19EF8EEC1}"/>
                </a:ext>
              </a:extLst>
            </p:cNvPr>
            <p:cNvGrpSpPr/>
            <p:nvPr/>
          </p:nvGrpSpPr>
          <p:grpSpPr>
            <a:xfrm>
              <a:off x="619993" y="821063"/>
              <a:ext cx="247430" cy="5048114"/>
              <a:chOff x="575576" y="735556"/>
              <a:chExt cx="180000" cy="3672388"/>
            </a:xfrm>
          </p:grpSpPr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26AC9190-CBCE-4AE6-A635-109A40D199E1}"/>
                  </a:ext>
                </a:extLst>
              </p:cNvPr>
              <p:cNvSpPr/>
              <p:nvPr/>
            </p:nvSpPr>
            <p:spPr>
              <a:xfrm>
                <a:off x="575576" y="735556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BD775D65-FDCB-491A-966F-26DBA8000696}"/>
                  </a:ext>
                </a:extLst>
              </p:cNvPr>
              <p:cNvSpPr/>
              <p:nvPr/>
            </p:nvSpPr>
            <p:spPr>
              <a:xfrm>
                <a:off x="575576" y="3219832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17155FED-52CB-4A12-A627-1CA0029D027A}"/>
                  </a:ext>
                </a:extLst>
              </p:cNvPr>
              <p:cNvSpPr/>
              <p:nvPr/>
            </p:nvSpPr>
            <p:spPr>
              <a:xfrm>
                <a:off x="575576" y="2715776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8B6FDFD4-61B6-477A-BD23-CFCC51DF258D}"/>
                  </a:ext>
                </a:extLst>
              </p:cNvPr>
              <p:cNvSpPr/>
              <p:nvPr/>
            </p:nvSpPr>
            <p:spPr>
              <a:xfrm>
                <a:off x="575576" y="2211720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0E31B996-5891-4F89-9B53-A76D5988EA97}"/>
                  </a:ext>
                </a:extLst>
              </p:cNvPr>
              <p:cNvSpPr/>
              <p:nvPr/>
            </p:nvSpPr>
            <p:spPr>
              <a:xfrm>
                <a:off x="575576" y="1723743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D71A6FF9-BB3B-46C7-B327-621D4A83452E}"/>
                  </a:ext>
                </a:extLst>
              </p:cNvPr>
              <p:cNvSpPr/>
              <p:nvPr/>
            </p:nvSpPr>
            <p:spPr>
              <a:xfrm>
                <a:off x="575576" y="1203608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7A21A1CC-0868-4B2D-BAE1-BC2FC52E4E33}"/>
                  </a:ext>
                </a:extLst>
              </p:cNvPr>
              <p:cNvSpPr/>
              <p:nvPr/>
            </p:nvSpPr>
            <p:spPr>
              <a:xfrm>
                <a:off x="575576" y="4227944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0842313D-B26A-4CAA-A5E1-66FF17870BB6}"/>
                  </a:ext>
                </a:extLst>
              </p:cNvPr>
              <p:cNvSpPr/>
              <p:nvPr/>
            </p:nvSpPr>
            <p:spPr>
              <a:xfrm>
                <a:off x="575576" y="3723888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9D3C3C93-EDC9-4AE3-9508-61BA3604A49C}"/>
                </a:ext>
              </a:extLst>
            </p:cNvPr>
            <p:cNvGrpSpPr/>
            <p:nvPr/>
          </p:nvGrpSpPr>
          <p:grpSpPr>
            <a:xfrm>
              <a:off x="127175" y="691681"/>
              <a:ext cx="621212" cy="5388071"/>
              <a:chOff x="55829" y="691681"/>
              <a:chExt cx="621212" cy="5388071"/>
            </a:xfrm>
          </p:grpSpPr>
          <p:sp>
            <p:nvSpPr>
              <p:cNvPr id="60" name="Block Arc 2">
                <a:extLst>
                  <a:ext uri="{FF2B5EF4-FFF2-40B4-BE49-F238E27FC236}">
                    <a16:creationId xmlns:a16="http://schemas.microsoft.com/office/drawing/2014/main" id="{0075F7AC-5099-4E26-9D4D-7C7523232A23}"/>
                  </a:ext>
                </a:extLst>
              </p:cNvPr>
              <p:cNvSpPr/>
              <p:nvPr/>
            </p:nvSpPr>
            <p:spPr>
              <a:xfrm>
                <a:off x="68460" y="691681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1" name="Block Arc 2">
                <a:extLst>
                  <a:ext uri="{FF2B5EF4-FFF2-40B4-BE49-F238E27FC236}">
                    <a16:creationId xmlns:a16="http://schemas.microsoft.com/office/drawing/2014/main" id="{1E9AFF1A-E85D-4D55-8ACE-EF5665EAACC9}"/>
                  </a:ext>
                </a:extLst>
              </p:cNvPr>
              <p:cNvSpPr/>
              <p:nvPr/>
            </p:nvSpPr>
            <p:spPr>
              <a:xfrm>
                <a:off x="75335" y="1331016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2" name="Block Arc 2">
                <a:extLst>
                  <a:ext uri="{FF2B5EF4-FFF2-40B4-BE49-F238E27FC236}">
                    <a16:creationId xmlns:a16="http://schemas.microsoft.com/office/drawing/2014/main" id="{C96C4339-EDCF-46AC-86F0-FF0597FC7451}"/>
                  </a:ext>
                </a:extLst>
              </p:cNvPr>
              <p:cNvSpPr/>
              <p:nvPr/>
            </p:nvSpPr>
            <p:spPr>
              <a:xfrm>
                <a:off x="75335" y="2045075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3" name="Block Arc 2">
                <a:extLst>
                  <a:ext uri="{FF2B5EF4-FFF2-40B4-BE49-F238E27FC236}">
                    <a16:creationId xmlns:a16="http://schemas.microsoft.com/office/drawing/2014/main" id="{53862328-3E25-4B0F-91E3-D91B75A3C160}"/>
                  </a:ext>
                </a:extLst>
              </p:cNvPr>
              <p:cNvSpPr/>
              <p:nvPr/>
            </p:nvSpPr>
            <p:spPr>
              <a:xfrm>
                <a:off x="82210" y="2712977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4" name="Block Arc 2">
                <a:extLst>
                  <a:ext uri="{FF2B5EF4-FFF2-40B4-BE49-F238E27FC236}">
                    <a16:creationId xmlns:a16="http://schemas.microsoft.com/office/drawing/2014/main" id="{58B3C79A-9181-4D5C-982F-36ED7554B615}"/>
                  </a:ext>
                </a:extLst>
              </p:cNvPr>
              <p:cNvSpPr/>
              <p:nvPr/>
            </p:nvSpPr>
            <p:spPr>
              <a:xfrm>
                <a:off x="68460" y="3405960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5" name="Block Arc 2">
                <a:extLst>
                  <a:ext uri="{FF2B5EF4-FFF2-40B4-BE49-F238E27FC236}">
                    <a16:creationId xmlns:a16="http://schemas.microsoft.com/office/drawing/2014/main" id="{78AB5B99-A5AF-454D-8F21-938193B20E8F}"/>
                  </a:ext>
                </a:extLst>
              </p:cNvPr>
              <p:cNvSpPr/>
              <p:nvPr/>
            </p:nvSpPr>
            <p:spPr>
              <a:xfrm>
                <a:off x="68460" y="4107102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6" name="Block Arc 2">
                <a:extLst>
                  <a:ext uri="{FF2B5EF4-FFF2-40B4-BE49-F238E27FC236}">
                    <a16:creationId xmlns:a16="http://schemas.microsoft.com/office/drawing/2014/main" id="{AB047325-776B-48D6-944E-DF423126B38F}"/>
                  </a:ext>
                </a:extLst>
              </p:cNvPr>
              <p:cNvSpPr/>
              <p:nvPr/>
            </p:nvSpPr>
            <p:spPr>
              <a:xfrm>
                <a:off x="55829" y="4794392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7" name="Block Arc 2">
                <a:extLst>
                  <a:ext uri="{FF2B5EF4-FFF2-40B4-BE49-F238E27FC236}">
                    <a16:creationId xmlns:a16="http://schemas.microsoft.com/office/drawing/2014/main" id="{6EA8ADBB-09E3-4319-ABDA-041306B8B011}"/>
                  </a:ext>
                </a:extLst>
              </p:cNvPr>
              <p:cNvSpPr/>
              <p:nvPr/>
            </p:nvSpPr>
            <p:spPr>
              <a:xfrm>
                <a:off x="63083" y="5485468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C8D015DF-FCBE-4480-9603-C19F641FA876}"/>
              </a:ext>
            </a:extLst>
          </p:cNvPr>
          <p:cNvGrpSpPr/>
          <p:nvPr/>
        </p:nvGrpSpPr>
        <p:grpSpPr>
          <a:xfrm>
            <a:off x="794860" y="349442"/>
            <a:ext cx="10687960" cy="6131405"/>
            <a:chOff x="58561" y="345976"/>
            <a:chExt cx="10687960" cy="6131405"/>
          </a:xfrm>
        </p:grpSpPr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3A96DEBB-4B75-453B-9A52-AECECFE2268E}"/>
                </a:ext>
              </a:extLst>
            </p:cNvPr>
            <p:cNvGrpSpPr/>
            <p:nvPr/>
          </p:nvGrpSpPr>
          <p:grpSpPr>
            <a:xfrm>
              <a:off x="74463" y="345976"/>
              <a:ext cx="10654512" cy="2287843"/>
              <a:chOff x="-10601" y="314077"/>
              <a:chExt cx="10654512" cy="2287843"/>
            </a:xfrm>
          </p:grpSpPr>
          <p:grpSp>
            <p:nvGrpSpPr>
              <p:cNvPr id="118" name="Group 117">
                <a:extLst>
                  <a:ext uri="{FF2B5EF4-FFF2-40B4-BE49-F238E27FC236}">
                    <a16:creationId xmlns:a16="http://schemas.microsoft.com/office/drawing/2014/main" id="{BB5B51A5-AEEC-4C4E-A2D2-992DB117E057}"/>
                  </a:ext>
                </a:extLst>
              </p:cNvPr>
              <p:cNvGrpSpPr/>
              <p:nvPr/>
            </p:nvGrpSpPr>
            <p:grpSpPr>
              <a:xfrm>
                <a:off x="-2650" y="314077"/>
                <a:ext cx="10646561" cy="1018687"/>
                <a:chOff x="-2650" y="314077"/>
                <a:chExt cx="10646561" cy="1018687"/>
              </a:xfrm>
            </p:grpSpPr>
            <p:grpSp>
              <p:nvGrpSpPr>
                <p:cNvPr id="132" name="Group 131">
                  <a:extLst>
                    <a:ext uri="{FF2B5EF4-FFF2-40B4-BE49-F238E27FC236}">
                      <a16:creationId xmlns:a16="http://schemas.microsoft.com/office/drawing/2014/main" id="{01AF54CA-6BB0-4598-B8D2-402EA827D8D3}"/>
                    </a:ext>
                  </a:extLst>
                </p:cNvPr>
                <p:cNvGrpSpPr/>
                <p:nvPr/>
              </p:nvGrpSpPr>
              <p:grpSpPr>
                <a:xfrm>
                  <a:off x="0" y="314077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39" name="TextBox 138">
                    <a:extLst>
                      <a:ext uri="{FF2B5EF4-FFF2-40B4-BE49-F238E27FC236}">
                        <a16:creationId xmlns:a16="http://schemas.microsoft.com/office/drawing/2014/main" id="{D4A52B0A-2C8F-4F52-8417-358086933051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40" name="TextBox 139">
                    <a:extLst>
                      <a:ext uri="{FF2B5EF4-FFF2-40B4-BE49-F238E27FC236}">
                        <a16:creationId xmlns:a16="http://schemas.microsoft.com/office/drawing/2014/main" id="{8A3D701A-7268-4DC3-B27A-784832EB7EDC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133" name="Group 132">
                  <a:extLst>
                    <a:ext uri="{FF2B5EF4-FFF2-40B4-BE49-F238E27FC236}">
                      <a16:creationId xmlns:a16="http://schemas.microsoft.com/office/drawing/2014/main" id="{644315BA-5121-4B91-A915-7A95BA44D363}"/>
                    </a:ext>
                  </a:extLst>
                </p:cNvPr>
                <p:cNvGrpSpPr/>
                <p:nvPr/>
              </p:nvGrpSpPr>
              <p:grpSpPr>
                <a:xfrm>
                  <a:off x="2651" y="646706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37" name="TextBox 136">
                    <a:extLst>
                      <a:ext uri="{FF2B5EF4-FFF2-40B4-BE49-F238E27FC236}">
                        <a16:creationId xmlns:a16="http://schemas.microsoft.com/office/drawing/2014/main" id="{0D9AB2E5-677A-4E90-AF90-5C19F725BC76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38" name="TextBox 137">
                    <a:extLst>
                      <a:ext uri="{FF2B5EF4-FFF2-40B4-BE49-F238E27FC236}">
                        <a16:creationId xmlns:a16="http://schemas.microsoft.com/office/drawing/2014/main" id="{0E75FA7D-ED04-46EE-9366-28CF9B2518FA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134" name="Group 133">
                  <a:extLst>
                    <a:ext uri="{FF2B5EF4-FFF2-40B4-BE49-F238E27FC236}">
                      <a16:creationId xmlns:a16="http://schemas.microsoft.com/office/drawing/2014/main" id="{108D8519-1F0C-4D40-AC48-F17DA3A03B2B}"/>
                    </a:ext>
                  </a:extLst>
                </p:cNvPr>
                <p:cNvGrpSpPr/>
                <p:nvPr/>
              </p:nvGrpSpPr>
              <p:grpSpPr>
                <a:xfrm>
                  <a:off x="-2650" y="960783"/>
                  <a:ext cx="10583552" cy="371981"/>
                  <a:chOff x="251333" y="269936"/>
                  <a:chExt cx="10583552" cy="371981"/>
                </a:xfrm>
              </p:grpSpPr>
              <p:sp>
                <p:nvSpPr>
                  <p:cNvPr id="135" name="TextBox 134">
                    <a:extLst>
                      <a:ext uri="{FF2B5EF4-FFF2-40B4-BE49-F238E27FC236}">
                        <a16:creationId xmlns:a16="http://schemas.microsoft.com/office/drawing/2014/main" id="{D727E622-AB70-49A7-AACC-F200D0E296FE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36" name="TextBox 135">
                    <a:extLst>
                      <a:ext uri="{FF2B5EF4-FFF2-40B4-BE49-F238E27FC236}">
                        <a16:creationId xmlns:a16="http://schemas.microsoft.com/office/drawing/2014/main" id="{4554F98F-3DCC-497C-99CF-D83994C1CFEF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35861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</p:grpSp>
          <p:grpSp>
            <p:nvGrpSpPr>
              <p:cNvPr id="119" name="Group 118">
                <a:extLst>
                  <a:ext uri="{FF2B5EF4-FFF2-40B4-BE49-F238E27FC236}">
                    <a16:creationId xmlns:a16="http://schemas.microsoft.com/office/drawing/2014/main" id="{09F84A2B-C7B3-4907-B28A-1B74A1E435FA}"/>
                  </a:ext>
                </a:extLst>
              </p:cNvPr>
              <p:cNvGrpSpPr/>
              <p:nvPr/>
            </p:nvGrpSpPr>
            <p:grpSpPr>
              <a:xfrm>
                <a:off x="-10601" y="1269156"/>
                <a:ext cx="10649211" cy="1332764"/>
                <a:chOff x="-2650" y="0"/>
                <a:chExt cx="10649211" cy="1332764"/>
              </a:xfrm>
            </p:grpSpPr>
            <p:grpSp>
              <p:nvGrpSpPr>
                <p:cNvPr id="120" name="Group 119">
                  <a:extLst>
                    <a:ext uri="{FF2B5EF4-FFF2-40B4-BE49-F238E27FC236}">
                      <a16:creationId xmlns:a16="http://schemas.microsoft.com/office/drawing/2014/main" id="{D239D9E3-1ACA-40F7-BA4C-97E1BDA15B43}"/>
                    </a:ext>
                  </a:extLst>
                </p:cNvPr>
                <p:cNvGrpSpPr/>
                <p:nvPr/>
              </p:nvGrpSpPr>
              <p:grpSpPr>
                <a:xfrm>
                  <a:off x="5301" y="0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30" name="TextBox 129">
                    <a:extLst>
                      <a:ext uri="{FF2B5EF4-FFF2-40B4-BE49-F238E27FC236}">
                        <a16:creationId xmlns:a16="http://schemas.microsoft.com/office/drawing/2014/main" id="{8B43C3BA-8B95-402F-A1A2-86FDFC5CA8ED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31" name="TextBox 130">
                    <a:extLst>
                      <a:ext uri="{FF2B5EF4-FFF2-40B4-BE49-F238E27FC236}">
                        <a16:creationId xmlns:a16="http://schemas.microsoft.com/office/drawing/2014/main" id="{D8FFA687-F8DA-4EB3-81CB-6A000A396F11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121" name="Group 120">
                  <a:extLst>
                    <a:ext uri="{FF2B5EF4-FFF2-40B4-BE49-F238E27FC236}">
                      <a16:creationId xmlns:a16="http://schemas.microsoft.com/office/drawing/2014/main" id="{2CFAA880-9243-460F-B56C-9F2151E58050}"/>
                    </a:ext>
                  </a:extLst>
                </p:cNvPr>
                <p:cNvGrpSpPr/>
                <p:nvPr/>
              </p:nvGrpSpPr>
              <p:grpSpPr>
                <a:xfrm>
                  <a:off x="0" y="314077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28" name="TextBox 127">
                    <a:extLst>
                      <a:ext uri="{FF2B5EF4-FFF2-40B4-BE49-F238E27FC236}">
                        <a16:creationId xmlns:a16="http://schemas.microsoft.com/office/drawing/2014/main" id="{43DF004B-5C96-4C68-A50B-3BDBA19386A7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29" name="TextBox 128">
                    <a:extLst>
                      <a:ext uri="{FF2B5EF4-FFF2-40B4-BE49-F238E27FC236}">
                        <a16:creationId xmlns:a16="http://schemas.microsoft.com/office/drawing/2014/main" id="{A8FDE4D7-EC4B-432A-B927-CDCC6611988A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122" name="Group 121">
                  <a:extLst>
                    <a:ext uri="{FF2B5EF4-FFF2-40B4-BE49-F238E27FC236}">
                      <a16:creationId xmlns:a16="http://schemas.microsoft.com/office/drawing/2014/main" id="{F2A08B59-A571-4AE8-8653-51C262F9F56F}"/>
                    </a:ext>
                  </a:extLst>
                </p:cNvPr>
                <p:cNvGrpSpPr/>
                <p:nvPr/>
              </p:nvGrpSpPr>
              <p:grpSpPr>
                <a:xfrm>
                  <a:off x="2651" y="646706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26" name="TextBox 125">
                    <a:extLst>
                      <a:ext uri="{FF2B5EF4-FFF2-40B4-BE49-F238E27FC236}">
                        <a16:creationId xmlns:a16="http://schemas.microsoft.com/office/drawing/2014/main" id="{A16BF271-25AD-40ED-8CF9-AE502F0E4A19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27" name="TextBox 126">
                    <a:extLst>
                      <a:ext uri="{FF2B5EF4-FFF2-40B4-BE49-F238E27FC236}">
                        <a16:creationId xmlns:a16="http://schemas.microsoft.com/office/drawing/2014/main" id="{F6F05F5A-DBE4-4FEC-BAE2-5F3890EE3060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123" name="Group 122">
                  <a:extLst>
                    <a:ext uri="{FF2B5EF4-FFF2-40B4-BE49-F238E27FC236}">
                      <a16:creationId xmlns:a16="http://schemas.microsoft.com/office/drawing/2014/main" id="{7A231F98-BA5E-49B3-98DF-033E8E17DEA5}"/>
                    </a:ext>
                  </a:extLst>
                </p:cNvPr>
                <p:cNvGrpSpPr/>
                <p:nvPr/>
              </p:nvGrpSpPr>
              <p:grpSpPr>
                <a:xfrm>
                  <a:off x="-2650" y="960783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24" name="TextBox 123">
                    <a:extLst>
                      <a:ext uri="{FF2B5EF4-FFF2-40B4-BE49-F238E27FC236}">
                        <a16:creationId xmlns:a16="http://schemas.microsoft.com/office/drawing/2014/main" id="{428D19F1-3AD1-4BE8-88CA-C45A2A37D355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25" name="TextBox 124">
                    <a:extLst>
                      <a:ext uri="{FF2B5EF4-FFF2-40B4-BE49-F238E27FC236}">
                        <a16:creationId xmlns:a16="http://schemas.microsoft.com/office/drawing/2014/main" id="{2804582C-C247-4A3B-915C-29A8D82B6453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</p:grpSp>
        </p:grp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B3B27D48-1A41-45CE-B9F5-AF6FF204C133}"/>
                </a:ext>
              </a:extLst>
            </p:cNvPr>
            <p:cNvGrpSpPr/>
            <p:nvPr/>
          </p:nvGrpSpPr>
          <p:grpSpPr>
            <a:xfrm>
              <a:off x="58561" y="2565377"/>
              <a:ext cx="10657162" cy="2601920"/>
              <a:chOff x="-10601" y="0"/>
              <a:chExt cx="10657162" cy="2601920"/>
            </a:xfrm>
          </p:grpSpPr>
          <p:grpSp>
            <p:nvGrpSpPr>
              <p:cNvPr id="92" name="Group 91">
                <a:extLst>
                  <a:ext uri="{FF2B5EF4-FFF2-40B4-BE49-F238E27FC236}">
                    <a16:creationId xmlns:a16="http://schemas.microsoft.com/office/drawing/2014/main" id="{61857581-961D-4588-B9C6-012A5D5801B9}"/>
                  </a:ext>
                </a:extLst>
              </p:cNvPr>
              <p:cNvGrpSpPr/>
              <p:nvPr/>
            </p:nvGrpSpPr>
            <p:grpSpPr>
              <a:xfrm>
                <a:off x="-2650" y="0"/>
                <a:ext cx="10649211" cy="1332764"/>
                <a:chOff x="-2650" y="0"/>
                <a:chExt cx="10649211" cy="1332764"/>
              </a:xfrm>
            </p:grpSpPr>
            <p:grpSp>
              <p:nvGrpSpPr>
                <p:cNvPr id="106" name="Group 105">
                  <a:extLst>
                    <a:ext uri="{FF2B5EF4-FFF2-40B4-BE49-F238E27FC236}">
                      <a16:creationId xmlns:a16="http://schemas.microsoft.com/office/drawing/2014/main" id="{73DB0BF4-2F83-4F83-BD76-A4A23E5A04EF}"/>
                    </a:ext>
                  </a:extLst>
                </p:cNvPr>
                <p:cNvGrpSpPr/>
                <p:nvPr/>
              </p:nvGrpSpPr>
              <p:grpSpPr>
                <a:xfrm>
                  <a:off x="5301" y="0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16" name="TextBox 115">
                    <a:extLst>
                      <a:ext uri="{FF2B5EF4-FFF2-40B4-BE49-F238E27FC236}">
                        <a16:creationId xmlns:a16="http://schemas.microsoft.com/office/drawing/2014/main" id="{13243AF7-A260-489B-91E4-3580BC615FF2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17" name="TextBox 116">
                    <a:extLst>
                      <a:ext uri="{FF2B5EF4-FFF2-40B4-BE49-F238E27FC236}">
                        <a16:creationId xmlns:a16="http://schemas.microsoft.com/office/drawing/2014/main" id="{ECBB491A-FF01-4D79-A105-ECDCD0211E81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107" name="Group 106">
                  <a:extLst>
                    <a:ext uri="{FF2B5EF4-FFF2-40B4-BE49-F238E27FC236}">
                      <a16:creationId xmlns:a16="http://schemas.microsoft.com/office/drawing/2014/main" id="{8FD820B8-92FA-4D46-812C-AE396BA107BC}"/>
                    </a:ext>
                  </a:extLst>
                </p:cNvPr>
                <p:cNvGrpSpPr/>
                <p:nvPr/>
              </p:nvGrpSpPr>
              <p:grpSpPr>
                <a:xfrm>
                  <a:off x="0" y="314077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14" name="TextBox 113">
                    <a:extLst>
                      <a:ext uri="{FF2B5EF4-FFF2-40B4-BE49-F238E27FC236}">
                        <a16:creationId xmlns:a16="http://schemas.microsoft.com/office/drawing/2014/main" id="{D7C3BF68-0FA4-47F7-B78B-0B841CA40711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15" name="TextBox 114">
                    <a:extLst>
                      <a:ext uri="{FF2B5EF4-FFF2-40B4-BE49-F238E27FC236}">
                        <a16:creationId xmlns:a16="http://schemas.microsoft.com/office/drawing/2014/main" id="{6B4177F7-A901-43E2-8671-911B43C0D9A8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108" name="Group 107">
                  <a:extLst>
                    <a:ext uri="{FF2B5EF4-FFF2-40B4-BE49-F238E27FC236}">
                      <a16:creationId xmlns:a16="http://schemas.microsoft.com/office/drawing/2014/main" id="{240200C1-E109-4DF5-872D-2779381BF613}"/>
                    </a:ext>
                  </a:extLst>
                </p:cNvPr>
                <p:cNvGrpSpPr/>
                <p:nvPr/>
              </p:nvGrpSpPr>
              <p:grpSpPr>
                <a:xfrm>
                  <a:off x="2651" y="646706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12" name="TextBox 111">
                    <a:extLst>
                      <a:ext uri="{FF2B5EF4-FFF2-40B4-BE49-F238E27FC236}">
                        <a16:creationId xmlns:a16="http://schemas.microsoft.com/office/drawing/2014/main" id="{CEE4FC3B-B0DA-4691-9EDE-8123405CAE6C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13" name="TextBox 112">
                    <a:extLst>
                      <a:ext uri="{FF2B5EF4-FFF2-40B4-BE49-F238E27FC236}">
                        <a16:creationId xmlns:a16="http://schemas.microsoft.com/office/drawing/2014/main" id="{5FC71E27-4FF6-4A1E-87BA-8BECD778655B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109" name="Group 108">
                  <a:extLst>
                    <a:ext uri="{FF2B5EF4-FFF2-40B4-BE49-F238E27FC236}">
                      <a16:creationId xmlns:a16="http://schemas.microsoft.com/office/drawing/2014/main" id="{45A4D996-2029-4F9A-9AA8-47F2AF89126C}"/>
                    </a:ext>
                  </a:extLst>
                </p:cNvPr>
                <p:cNvGrpSpPr/>
                <p:nvPr/>
              </p:nvGrpSpPr>
              <p:grpSpPr>
                <a:xfrm>
                  <a:off x="-2650" y="960783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10" name="TextBox 109">
                    <a:extLst>
                      <a:ext uri="{FF2B5EF4-FFF2-40B4-BE49-F238E27FC236}">
                        <a16:creationId xmlns:a16="http://schemas.microsoft.com/office/drawing/2014/main" id="{33B37499-7FA4-4701-877F-892B8220C579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11" name="TextBox 110">
                    <a:extLst>
                      <a:ext uri="{FF2B5EF4-FFF2-40B4-BE49-F238E27FC236}">
                        <a16:creationId xmlns:a16="http://schemas.microsoft.com/office/drawing/2014/main" id="{67D09429-9C97-4AD8-9089-8348FE51CD9D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</p:grpSp>
          <p:grpSp>
            <p:nvGrpSpPr>
              <p:cNvPr id="93" name="Group 92">
                <a:extLst>
                  <a:ext uri="{FF2B5EF4-FFF2-40B4-BE49-F238E27FC236}">
                    <a16:creationId xmlns:a16="http://schemas.microsoft.com/office/drawing/2014/main" id="{0AB18284-35D3-4A1E-B356-5114E7521AFD}"/>
                  </a:ext>
                </a:extLst>
              </p:cNvPr>
              <p:cNvGrpSpPr/>
              <p:nvPr/>
            </p:nvGrpSpPr>
            <p:grpSpPr>
              <a:xfrm>
                <a:off x="-10601" y="1269156"/>
                <a:ext cx="10646561" cy="1332764"/>
                <a:chOff x="-2650" y="0"/>
                <a:chExt cx="10646561" cy="1332764"/>
              </a:xfrm>
            </p:grpSpPr>
            <p:grpSp>
              <p:nvGrpSpPr>
                <p:cNvPr id="94" name="Group 93">
                  <a:extLst>
                    <a:ext uri="{FF2B5EF4-FFF2-40B4-BE49-F238E27FC236}">
                      <a16:creationId xmlns:a16="http://schemas.microsoft.com/office/drawing/2014/main" id="{1CCD2340-13B6-4AF3-9B9A-EA4AC082FB1E}"/>
                    </a:ext>
                  </a:extLst>
                </p:cNvPr>
                <p:cNvGrpSpPr/>
                <p:nvPr/>
              </p:nvGrpSpPr>
              <p:grpSpPr>
                <a:xfrm>
                  <a:off x="5301" y="0"/>
                  <a:ext cx="10583552" cy="371981"/>
                  <a:chOff x="251333" y="269936"/>
                  <a:chExt cx="10583552" cy="371981"/>
                </a:xfrm>
              </p:grpSpPr>
              <p:sp>
                <p:nvSpPr>
                  <p:cNvPr id="104" name="TextBox 103">
                    <a:extLst>
                      <a:ext uri="{FF2B5EF4-FFF2-40B4-BE49-F238E27FC236}">
                        <a16:creationId xmlns:a16="http://schemas.microsoft.com/office/drawing/2014/main" id="{816EAAD2-2EBC-4CA3-972B-F49258748B99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05" name="TextBox 104">
                    <a:extLst>
                      <a:ext uri="{FF2B5EF4-FFF2-40B4-BE49-F238E27FC236}">
                        <a16:creationId xmlns:a16="http://schemas.microsoft.com/office/drawing/2014/main" id="{D947F1C3-E832-4EF6-A79F-D503C4CE1A50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35861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95" name="Group 94">
                  <a:extLst>
                    <a:ext uri="{FF2B5EF4-FFF2-40B4-BE49-F238E27FC236}">
                      <a16:creationId xmlns:a16="http://schemas.microsoft.com/office/drawing/2014/main" id="{76D218D8-455A-48E7-87AF-90ADC93CF28C}"/>
                    </a:ext>
                  </a:extLst>
                </p:cNvPr>
                <p:cNvGrpSpPr/>
                <p:nvPr/>
              </p:nvGrpSpPr>
              <p:grpSpPr>
                <a:xfrm>
                  <a:off x="0" y="314077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02" name="TextBox 101">
                    <a:extLst>
                      <a:ext uri="{FF2B5EF4-FFF2-40B4-BE49-F238E27FC236}">
                        <a16:creationId xmlns:a16="http://schemas.microsoft.com/office/drawing/2014/main" id="{DC292BCF-2E66-4824-B110-F1632D4F9999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03" name="TextBox 102">
                    <a:extLst>
                      <a:ext uri="{FF2B5EF4-FFF2-40B4-BE49-F238E27FC236}">
                        <a16:creationId xmlns:a16="http://schemas.microsoft.com/office/drawing/2014/main" id="{A65CF2F6-9B8C-4B66-AEE3-C0DDE596C0F6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96" name="Group 95">
                  <a:extLst>
                    <a:ext uri="{FF2B5EF4-FFF2-40B4-BE49-F238E27FC236}">
                      <a16:creationId xmlns:a16="http://schemas.microsoft.com/office/drawing/2014/main" id="{F1739F95-B52A-40D4-8FDF-9B319BFBF64F}"/>
                    </a:ext>
                  </a:extLst>
                </p:cNvPr>
                <p:cNvGrpSpPr/>
                <p:nvPr/>
              </p:nvGrpSpPr>
              <p:grpSpPr>
                <a:xfrm>
                  <a:off x="2651" y="646706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00" name="TextBox 99">
                    <a:extLst>
                      <a:ext uri="{FF2B5EF4-FFF2-40B4-BE49-F238E27FC236}">
                        <a16:creationId xmlns:a16="http://schemas.microsoft.com/office/drawing/2014/main" id="{22004F58-C42F-40F2-B222-18769A05AEF7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01" name="TextBox 100">
                    <a:extLst>
                      <a:ext uri="{FF2B5EF4-FFF2-40B4-BE49-F238E27FC236}">
                        <a16:creationId xmlns:a16="http://schemas.microsoft.com/office/drawing/2014/main" id="{FE07E8D9-9467-4CB3-B190-27CAB40063C8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97" name="Group 96">
                  <a:extLst>
                    <a:ext uri="{FF2B5EF4-FFF2-40B4-BE49-F238E27FC236}">
                      <a16:creationId xmlns:a16="http://schemas.microsoft.com/office/drawing/2014/main" id="{E365EEF5-A022-42AB-84D7-EAB643601B9A}"/>
                    </a:ext>
                  </a:extLst>
                </p:cNvPr>
                <p:cNvGrpSpPr/>
                <p:nvPr/>
              </p:nvGrpSpPr>
              <p:grpSpPr>
                <a:xfrm>
                  <a:off x="-2650" y="960783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98" name="TextBox 97">
                    <a:extLst>
                      <a:ext uri="{FF2B5EF4-FFF2-40B4-BE49-F238E27FC236}">
                        <a16:creationId xmlns:a16="http://schemas.microsoft.com/office/drawing/2014/main" id="{A75B60F7-70B6-4B5B-B240-4D5975FA0E0F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99" name="TextBox 98">
                    <a:extLst>
                      <a:ext uri="{FF2B5EF4-FFF2-40B4-BE49-F238E27FC236}">
                        <a16:creationId xmlns:a16="http://schemas.microsoft.com/office/drawing/2014/main" id="{03F9DDD4-04C7-44A1-BE4B-2522046EDDC1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</p:grp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A479F354-CF72-418A-ACFE-1B9C3A596332}"/>
                </a:ext>
              </a:extLst>
            </p:cNvPr>
            <p:cNvGrpSpPr/>
            <p:nvPr/>
          </p:nvGrpSpPr>
          <p:grpSpPr>
            <a:xfrm>
              <a:off x="97310" y="5144617"/>
              <a:ext cx="10649211" cy="1332764"/>
              <a:chOff x="-2650" y="0"/>
              <a:chExt cx="10649211" cy="1332764"/>
            </a:xfrm>
          </p:grpSpPr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B90959C9-0A83-4B26-AF09-F2B0DC17F93C}"/>
                  </a:ext>
                </a:extLst>
              </p:cNvPr>
              <p:cNvGrpSpPr/>
              <p:nvPr/>
            </p:nvGrpSpPr>
            <p:grpSpPr>
              <a:xfrm>
                <a:off x="5301" y="0"/>
                <a:ext cx="10641260" cy="371981"/>
                <a:chOff x="251333" y="269936"/>
                <a:chExt cx="10641260" cy="371981"/>
              </a:xfrm>
            </p:grpSpPr>
            <p:sp>
              <p:nvSpPr>
                <p:cNvPr id="90" name="TextBox 89">
                  <a:extLst>
                    <a:ext uri="{FF2B5EF4-FFF2-40B4-BE49-F238E27FC236}">
                      <a16:creationId xmlns:a16="http://schemas.microsoft.com/office/drawing/2014/main" id="{ECB52FCF-FB2F-4866-A0BE-839C7A72B446}"/>
                    </a:ext>
                  </a:extLst>
                </p:cNvPr>
                <p:cNvSpPr txBox="1"/>
                <p:nvPr/>
              </p:nvSpPr>
              <p:spPr>
                <a:xfrm>
                  <a:off x="251333" y="269936"/>
                  <a:ext cx="718273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858838">
                    <a:tabLst>
                      <a:tab pos="342900" algn="l"/>
                      <a:tab pos="684213" algn="l"/>
                      <a:tab pos="1027113" algn="l"/>
                      <a:tab pos="1373188" algn="l"/>
                      <a:tab pos="1716088" algn="l"/>
                      <a:tab pos="2058988" algn="l"/>
                      <a:tab pos="2400300" algn="l"/>
                      <a:tab pos="2743200" algn="l"/>
                      <a:tab pos="3086100" algn="l"/>
                      <a:tab pos="3427413" algn="l"/>
                      <a:tab pos="3770313" algn="l"/>
                      <a:tab pos="4116388" algn="l"/>
                      <a:tab pos="4459288" algn="l"/>
                      <a:tab pos="4802188" algn="l"/>
                      <a:tab pos="5143500" algn="l"/>
                      <a:tab pos="5486400" algn="l"/>
                      <a:tab pos="5829300" algn="l"/>
                      <a:tab pos="6170613" algn="l"/>
                      <a:tab pos="6513513" algn="l"/>
                    </a:tabLst>
                  </a:pPr>
                  <a:r>
                    <a:rPr lang="en-US" b="1" dirty="0">
                      <a:solidFill>
                        <a:srgbClr val="A5A58D"/>
                      </a:solidFill>
                    </a:rPr>
                    <a:t>.	.	.	.	.	.	.	.	.	.	.	.	.	.	.	.	.	.	.	.	.</a:t>
                  </a:r>
                </a:p>
              </p:txBody>
            </p:sp>
            <p:sp>
              <p:nvSpPr>
                <p:cNvPr id="91" name="TextBox 90">
                  <a:extLst>
                    <a:ext uri="{FF2B5EF4-FFF2-40B4-BE49-F238E27FC236}">
                      <a16:creationId xmlns:a16="http://schemas.microsoft.com/office/drawing/2014/main" id="{DD8395C6-D52C-42AD-9F35-F673126672F4}"/>
                    </a:ext>
                  </a:extLst>
                </p:cNvPr>
                <p:cNvSpPr txBox="1"/>
                <p:nvPr/>
              </p:nvSpPr>
              <p:spPr>
                <a:xfrm>
                  <a:off x="7476273" y="272585"/>
                  <a:ext cx="341632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858838">
                    <a:tabLst>
                      <a:tab pos="342900" algn="l"/>
                      <a:tab pos="684213" algn="l"/>
                      <a:tab pos="1027113" algn="l"/>
                      <a:tab pos="1373188" algn="l"/>
                      <a:tab pos="1716088" algn="l"/>
                      <a:tab pos="2058988" algn="l"/>
                      <a:tab pos="2400300" algn="l"/>
                      <a:tab pos="2743200" algn="l"/>
                      <a:tab pos="3086100" algn="l"/>
                      <a:tab pos="3427413" algn="l"/>
                      <a:tab pos="3770313" algn="l"/>
                      <a:tab pos="4116388" algn="l"/>
                      <a:tab pos="4459288" algn="l"/>
                      <a:tab pos="4802188" algn="l"/>
                      <a:tab pos="5143500" algn="l"/>
                      <a:tab pos="5486400" algn="l"/>
                      <a:tab pos="5829300" algn="l"/>
                      <a:tab pos="6170613" algn="l"/>
                      <a:tab pos="6513513" algn="l"/>
                    </a:tabLst>
                  </a:pPr>
                  <a:r>
                    <a:rPr lang="en-US" b="1" dirty="0">
                      <a:solidFill>
                        <a:srgbClr val="A5A58D"/>
                      </a:solidFill>
                    </a:rPr>
                    <a:t>.	.	.	.	.	.	.	.	.	.</a:t>
                  </a:r>
                </a:p>
              </p:txBody>
            </p:sp>
          </p:grp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BB9B30D0-81AA-432F-9937-1FF6D2E27B3F}"/>
                  </a:ext>
                </a:extLst>
              </p:cNvPr>
              <p:cNvGrpSpPr/>
              <p:nvPr/>
            </p:nvGrpSpPr>
            <p:grpSpPr>
              <a:xfrm>
                <a:off x="0" y="314077"/>
                <a:ext cx="10641260" cy="371981"/>
                <a:chOff x="251333" y="269936"/>
                <a:chExt cx="10641260" cy="371981"/>
              </a:xfrm>
            </p:grpSpPr>
            <p:sp>
              <p:nvSpPr>
                <p:cNvPr id="88" name="TextBox 87">
                  <a:extLst>
                    <a:ext uri="{FF2B5EF4-FFF2-40B4-BE49-F238E27FC236}">
                      <a16:creationId xmlns:a16="http://schemas.microsoft.com/office/drawing/2014/main" id="{4303DD49-AB62-4631-8845-7B53D42A06E9}"/>
                    </a:ext>
                  </a:extLst>
                </p:cNvPr>
                <p:cNvSpPr txBox="1"/>
                <p:nvPr/>
              </p:nvSpPr>
              <p:spPr>
                <a:xfrm>
                  <a:off x="251333" y="269936"/>
                  <a:ext cx="718273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858838">
                    <a:tabLst>
                      <a:tab pos="342900" algn="l"/>
                      <a:tab pos="684213" algn="l"/>
                      <a:tab pos="1027113" algn="l"/>
                      <a:tab pos="1373188" algn="l"/>
                      <a:tab pos="1716088" algn="l"/>
                      <a:tab pos="2058988" algn="l"/>
                      <a:tab pos="2400300" algn="l"/>
                      <a:tab pos="2743200" algn="l"/>
                      <a:tab pos="3086100" algn="l"/>
                      <a:tab pos="3427413" algn="l"/>
                      <a:tab pos="3770313" algn="l"/>
                      <a:tab pos="4116388" algn="l"/>
                      <a:tab pos="4459288" algn="l"/>
                      <a:tab pos="4802188" algn="l"/>
                      <a:tab pos="5143500" algn="l"/>
                      <a:tab pos="5486400" algn="l"/>
                      <a:tab pos="5829300" algn="l"/>
                      <a:tab pos="6170613" algn="l"/>
                      <a:tab pos="6513513" algn="l"/>
                    </a:tabLst>
                  </a:pPr>
                  <a:r>
                    <a:rPr lang="en-US" b="1" dirty="0">
                      <a:solidFill>
                        <a:srgbClr val="A5A58D"/>
                      </a:solidFill>
                    </a:rPr>
                    <a:t>.	.	.	.	.	.	.	.	.	.	.	.	.	.	.	.	.	.	.	.	.</a:t>
                  </a:r>
                </a:p>
              </p:txBody>
            </p:sp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id="{5CA2B477-D8D9-4669-985E-3B590172FE89}"/>
                    </a:ext>
                  </a:extLst>
                </p:cNvPr>
                <p:cNvSpPr txBox="1"/>
                <p:nvPr/>
              </p:nvSpPr>
              <p:spPr>
                <a:xfrm>
                  <a:off x="7476273" y="272585"/>
                  <a:ext cx="341632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858838">
                    <a:tabLst>
                      <a:tab pos="342900" algn="l"/>
                      <a:tab pos="684213" algn="l"/>
                      <a:tab pos="1027113" algn="l"/>
                      <a:tab pos="1373188" algn="l"/>
                      <a:tab pos="1716088" algn="l"/>
                      <a:tab pos="2058988" algn="l"/>
                      <a:tab pos="2400300" algn="l"/>
                      <a:tab pos="2743200" algn="l"/>
                      <a:tab pos="3086100" algn="l"/>
                      <a:tab pos="3427413" algn="l"/>
                      <a:tab pos="3770313" algn="l"/>
                      <a:tab pos="4116388" algn="l"/>
                      <a:tab pos="4459288" algn="l"/>
                      <a:tab pos="4802188" algn="l"/>
                      <a:tab pos="5143500" algn="l"/>
                      <a:tab pos="5486400" algn="l"/>
                      <a:tab pos="5829300" algn="l"/>
                      <a:tab pos="6170613" algn="l"/>
                      <a:tab pos="6513513" algn="l"/>
                    </a:tabLst>
                  </a:pPr>
                  <a:r>
                    <a:rPr lang="en-US" b="1" dirty="0">
                      <a:solidFill>
                        <a:srgbClr val="A5A58D"/>
                      </a:solidFill>
                    </a:rPr>
                    <a:t>.	.	.	.	.	.	.	.	.	.</a:t>
                  </a:r>
                </a:p>
              </p:txBody>
            </p:sp>
          </p:grpSp>
          <p:grpSp>
            <p:nvGrpSpPr>
              <p:cNvPr id="82" name="Group 81">
                <a:extLst>
                  <a:ext uri="{FF2B5EF4-FFF2-40B4-BE49-F238E27FC236}">
                    <a16:creationId xmlns:a16="http://schemas.microsoft.com/office/drawing/2014/main" id="{32F8126B-1E21-48C7-AC64-601E52CEC94C}"/>
                  </a:ext>
                </a:extLst>
              </p:cNvPr>
              <p:cNvGrpSpPr/>
              <p:nvPr/>
            </p:nvGrpSpPr>
            <p:grpSpPr>
              <a:xfrm>
                <a:off x="2651" y="646706"/>
                <a:ext cx="10641260" cy="371981"/>
                <a:chOff x="251333" y="269936"/>
                <a:chExt cx="10641260" cy="371981"/>
              </a:xfrm>
            </p:grpSpPr>
            <p:sp>
              <p:nvSpPr>
                <p:cNvPr id="86" name="TextBox 85">
                  <a:extLst>
                    <a:ext uri="{FF2B5EF4-FFF2-40B4-BE49-F238E27FC236}">
                      <a16:creationId xmlns:a16="http://schemas.microsoft.com/office/drawing/2014/main" id="{056BF297-C8FC-4B4E-9753-C469163ECF05}"/>
                    </a:ext>
                  </a:extLst>
                </p:cNvPr>
                <p:cNvSpPr txBox="1"/>
                <p:nvPr/>
              </p:nvSpPr>
              <p:spPr>
                <a:xfrm>
                  <a:off x="251333" y="269936"/>
                  <a:ext cx="718273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858838">
                    <a:tabLst>
                      <a:tab pos="342900" algn="l"/>
                      <a:tab pos="684213" algn="l"/>
                      <a:tab pos="1027113" algn="l"/>
                      <a:tab pos="1373188" algn="l"/>
                      <a:tab pos="1716088" algn="l"/>
                      <a:tab pos="2058988" algn="l"/>
                      <a:tab pos="2400300" algn="l"/>
                      <a:tab pos="2743200" algn="l"/>
                      <a:tab pos="3086100" algn="l"/>
                      <a:tab pos="3427413" algn="l"/>
                      <a:tab pos="3770313" algn="l"/>
                      <a:tab pos="4116388" algn="l"/>
                      <a:tab pos="4459288" algn="l"/>
                      <a:tab pos="4802188" algn="l"/>
                      <a:tab pos="5143500" algn="l"/>
                      <a:tab pos="5486400" algn="l"/>
                      <a:tab pos="5829300" algn="l"/>
                      <a:tab pos="6170613" algn="l"/>
                      <a:tab pos="6513513" algn="l"/>
                    </a:tabLst>
                  </a:pPr>
                  <a:r>
                    <a:rPr lang="en-US" b="1" dirty="0">
                      <a:solidFill>
                        <a:srgbClr val="A5A58D"/>
                      </a:solidFill>
                    </a:rPr>
                    <a:t>.	.	.	.	.	.	.	.	.	.	.	.	.	.	.	.	.	.	.	.	.</a:t>
                  </a:r>
                </a:p>
              </p:txBody>
            </p:sp>
            <p:sp>
              <p:nvSpPr>
                <p:cNvPr id="87" name="TextBox 86">
                  <a:extLst>
                    <a:ext uri="{FF2B5EF4-FFF2-40B4-BE49-F238E27FC236}">
                      <a16:creationId xmlns:a16="http://schemas.microsoft.com/office/drawing/2014/main" id="{A95C1552-5E6D-4BC3-B96F-84BD4C155458}"/>
                    </a:ext>
                  </a:extLst>
                </p:cNvPr>
                <p:cNvSpPr txBox="1"/>
                <p:nvPr/>
              </p:nvSpPr>
              <p:spPr>
                <a:xfrm>
                  <a:off x="7476273" y="272585"/>
                  <a:ext cx="341632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858838">
                    <a:tabLst>
                      <a:tab pos="342900" algn="l"/>
                      <a:tab pos="684213" algn="l"/>
                      <a:tab pos="1027113" algn="l"/>
                      <a:tab pos="1373188" algn="l"/>
                      <a:tab pos="1716088" algn="l"/>
                      <a:tab pos="2058988" algn="l"/>
                      <a:tab pos="2400300" algn="l"/>
                      <a:tab pos="2743200" algn="l"/>
                      <a:tab pos="3086100" algn="l"/>
                      <a:tab pos="3427413" algn="l"/>
                      <a:tab pos="3770313" algn="l"/>
                      <a:tab pos="4116388" algn="l"/>
                      <a:tab pos="4459288" algn="l"/>
                      <a:tab pos="4802188" algn="l"/>
                      <a:tab pos="5143500" algn="l"/>
                      <a:tab pos="5486400" algn="l"/>
                      <a:tab pos="5829300" algn="l"/>
                      <a:tab pos="6170613" algn="l"/>
                      <a:tab pos="6513513" algn="l"/>
                    </a:tabLst>
                  </a:pPr>
                  <a:r>
                    <a:rPr lang="en-US" b="1" dirty="0">
                      <a:solidFill>
                        <a:srgbClr val="A5A58D"/>
                      </a:solidFill>
                    </a:rPr>
                    <a:t>.	.	.	.	.	.	.	.	.	.</a:t>
                  </a:r>
                </a:p>
              </p:txBody>
            </p:sp>
          </p:grpSp>
          <p:grpSp>
            <p:nvGrpSpPr>
              <p:cNvPr id="83" name="Group 82">
                <a:extLst>
                  <a:ext uri="{FF2B5EF4-FFF2-40B4-BE49-F238E27FC236}">
                    <a16:creationId xmlns:a16="http://schemas.microsoft.com/office/drawing/2014/main" id="{E206074E-179E-4073-8E32-2DA59AECD9FB}"/>
                  </a:ext>
                </a:extLst>
              </p:cNvPr>
              <p:cNvGrpSpPr/>
              <p:nvPr/>
            </p:nvGrpSpPr>
            <p:grpSpPr>
              <a:xfrm>
                <a:off x="-2650" y="960783"/>
                <a:ext cx="10641260" cy="371981"/>
                <a:chOff x="251333" y="269936"/>
                <a:chExt cx="10641260" cy="371981"/>
              </a:xfrm>
            </p:grpSpPr>
            <p:sp>
              <p:nvSpPr>
                <p:cNvPr id="84" name="TextBox 83">
                  <a:extLst>
                    <a:ext uri="{FF2B5EF4-FFF2-40B4-BE49-F238E27FC236}">
                      <a16:creationId xmlns:a16="http://schemas.microsoft.com/office/drawing/2014/main" id="{D68D0E73-3100-4F6A-B991-48882020B113}"/>
                    </a:ext>
                  </a:extLst>
                </p:cNvPr>
                <p:cNvSpPr txBox="1"/>
                <p:nvPr/>
              </p:nvSpPr>
              <p:spPr>
                <a:xfrm>
                  <a:off x="251333" y="269936"/>
                  <a:ext cx="718273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858838">
                    <a:tabLst>
                      <a:tab pos="342900" algn="l"/>
                      <a:tab pos="684213" algn="l"/>
                      <a:tab pos="1027113" algn="l"/>
                      <a:tab pos="1373188" algn="l"/>
                      <a:tab pos="1716088" algn="l"/>
                      <a:tab pos="2058988" algn="l"/>
                      <a:tab pos="2400300" algn="l"/>
                      <a:tab pos="2743200" algn="l"/>
                      <a:tab pos="3086100" algn="l"/>
                      <a:tab pos="3427413" algn="l"/>
                      <a:tab pos="3770313" algn="l"/>
                      <a:tab pos="4116388" algn="l"/>
                      <a:tab pos="4459288" algn="l"/>
                      <a:tab pos="4802188" algn="l"/>
                      <a:tab pos="5143500" algn="l"/>
                      <a:tab pos="5486400" algn="l"/>
                      <a:tab pos="5829300" algn="l"/>
                      <a:tab pos="6170613" algn="l"/>
                      <a:tab pos="6513513" algn="l"/>
                    </a:tabLst>
                  </a:pPr>
                  <a:r>
                    <a:rPr lang="en-US" b="1" dirty="0">
                      <a:solidFill>
                        <a:srgbClr val="A5A58D"/>
                      </a:solidFill>
                    </a:rPr>
                    <a:t>.	.	.	.	.	.	.	.	.	.	.	.	.	.	.	.	.	.	.	.	.</a:t>
                  </a:r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id="{E4B3069D-8790-44F1-BEFE-6F1F42A9DD70}"/>
                    </a:ext>
                  </a:extLst>
                </p:cNvPr>
                <p:cNvSpPr txBox="1"/>
                <p:nvPr/>
              </p:nvSpPr>
              <p:spPr>
                <a:xfrm>
                  <a:off x="7476273" y="272585"/>
                  <a:ext cx="341632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858838">
                    <a:tabLst>
                      <a:tab pos="342900" algn="l"/>
                      <a:tab pos="684213" algn="l"/>
                      <a:tab pos="1027113" algn="l"/>
                      <a:tab pos="1373188" algn="l"/>
                      <a:tab pos="1716088" algn="l"/>
                      <a:tab pos="2058988" algn="l"/>
                      <a:tab pos="2400300" algn="l"/>
                      <a:tab pos="2743200" algn="l"/>
                      <a:tab pos="3086100" algn="l"/>
                      <a:tab pos="3427413" algn="l"/>
                      <a:tab pos="3770313" algn="l"/>
                      <a:tab pos="4116388" algn="l"/>
                      <a:tab pos="4459288" algn="l"/>
                      <a:tab pos="4802188" algn="l"/>
                      <a:tab pos="5143500" algn="l"/>
                      <a:tab pos="5486400" algn="l"/>
                      <a:tab pos="5829300" algn="l"/>
                      <a:tab pos="6170613" algn="l"/>
                      <a:tab pos="6513513" algn="l"/>
                    </a:tabLst>
                  </a:pPr>
                  <a:r>
                    <a:rPr lang="en-US" b="1" dirty="0">
                      <a:solidFill>
                        <a:srgbClr val="A5A58D"/>
                      </a:solidFill>
                    </a:rPr>
                    <a:t>.	.	.	.	.	.	.	.	.	.</a:t>
                  </a:r>
                </a:p>
              </p:txBody>
            </p:sp>
          </p:grpSp>
        </p:grp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8EAB0135-DA4D-41F5-91E0-62F826BB2AE7}"/>
              </a:ext>
            </a:extLst>
          </p:cNvPr>
          <p:cNvGrpSpPr/>
          <p:nvPr/>
        </p:nvGrpSpPr>
        <p:grpSpPr>
          <a:xfrm>
            <a:off x="6943544" y="469717"/>
            <a:ext cx="4492576" cy="535652"/>
            <a:chOff x="8221695" y="965586"/>
            <a:chExt cx="4492576" cy="53565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142" name="Picture 2" descr="See the source image">
              <a:extLst>
                <a:ext uri="{FF2B5EF4-FFF2-40B4-BE49-F238E27FC236}">
                  <a16:creationId xmlns:a16="http://schemas.microsoft.com/office/drawing/2014/main" id="{EDEA0BD0-C8C3-429B-88BF-DD54F22F4C7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842" b="35956"/>
            <a:stretch/>
          </p:blipFill>
          <p:spPr bwMode="auto">
            <a:xfrm>
              <a:off x="8221695" y="965586"/>
              <a:ext cx="2424188" cy="535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" name="Picture 2" descr="See the source image">
              <a:extLst>
                <a:ext uri="{FF2B5EF4-FFF2-40B4-BE49-F238E27FC236}">
                  <a16:creationId xmlns:a16="http://schemas.microsoft.com/office/drawing/2014/main" id="{CB73F9B8-BFE1-4B25-AAA7-814D32C4727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842" b="35956"/>
            <a:stretch/>
          </p:blipFill>
          <p:spPr bwMode="auto">
            <a:xfrm>
              <a:off x="10290083" y="965586"/>
              <a:ext cx="2424188" cy="535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79D43B2F-F230-4514-B02E-77B876DDD602}"/>
              </a:ext>
            </a:extLst>
          </p:cNvPr>
          <p:cNvGrpSpPr/>
          <p:nvPr/>
        </p:nvGrpSpPr>
        <p:grpSpPr>
          <a:xfrm>
            <a:off x="915661" y="433343"/>
            <a:ext cx="4492576" cy="535652"/>
            <a:chOff x="8221695" y="965586"/>
            <a:chExt cx="4492576" cy="53565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145" name="Picture 2" descr="See the source image">
              <a:extLst>
                <a:ext uri="{FF2B5EF4-FFF2-40B4-BE49-F238E27FC236}">
                  <a16:creationId xmlns:a16="http://schemas.microsoft.com/office/drawing/2014/main" id="{E9877A63-61F3-4B1F-B64A-50D97A04BFF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842" b="35956"/>
            <a:stretch/>
          </p:blipFill>
          <p:spPr bwMode="auto">
            <a:xfrm>
              <a:off x="8221695" y="965586"/>
              <a:ext cx="2424188" cy="535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6" name="Picture 2" descr="See the source image">
              <a:extLst>
                <a:ext uri="{FF2B5EF4-FFF2-40B4-BE49-F238E27FC236}">
                  <a16:creationId xmlns:a16="http://schemas.microsoft.com/office/drawing/2014/main" id="{BE7011D3-548B-4AD7-8E0E-A1272F9A9A1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842" b="35956"/>
            <a:stretch/>
          </p:blipFill>
          <p:spPr bwMode="auto">
            <a:xfrm>
              <a:off x="10290083" y="965586"/>
              <a:ext cx="2424188" cy="535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7" name="Picture 146">
            <a:extLst>
              <a:ext uri="{FF2B5EF4-FFF2-40B4-BE49-F238E27FC236}">
                <a16:creationId xmlns:a16="http://schemas.microsoft.com/office/drawing/2014/main" id="{57A1D6BB-CE05-472E-BD09-442D379631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966" y="319694"/>
            <a:ext cx="5594164" cy="879337"/>
          </a:xfrm>
          <a:prstGeom prst="rect">
            <a:avLst/>
          </a:prstGeom>
        </p:spPr>
      </p:pic>
      <p:pic>
        <p:nvPicPr>
          <p:cNvPr id="155" name="Graphic 154">
            <a:hlinkClick r:id="rId4" action="ppaction://hlinksldjump"/>
            <a:extLst>
              <a:ext uri="{FF2B5EF4-FFF2-40B4-BE49-F238E27FC236}">
                <a16:creationId xmlns:a16="http://schemas.microsoft.com/office/drawing/2014/main" id="{7F028EA7-FA27-43B0-9BA6-DA2B2003EF96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572206" y="956566"/>
            <a:ext cx="402332" cy="402332"/>
          </a:xfrm>
          <a:prstGeom prst="rect">
            <a:avLst/>
          </a:prstGeom>
        </p:spPr>
      </p:pic>
      <p:pic>
        <p:nvPicPr>
          <p:cNvPr id="156" name="Graphic 155">
            <a:hlinkClick r:id="rId7" action="ppaction://hlinksldjump"/>
            <a:extLst>
              <a:ext uri="{FF2B5EF4-FFF2-40B4-BE49-F238E27FC236}">
                <a16:creationId xmlns:a16="http://schemas.microsoft.com/office/drawing/2014/main" id="{AD4EE4EF-4CCA-4086-A8A6-B5215BD99E28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548509" y="1835779"/>
            <a:ext cx="402332" cy="402332"/>
          </a:xfrm>
          <a:prstGeom prst="rect">
            <a:avLst/>
          </a:prstGeom>
        </p:spPr>
      </p:pic>
      <p:pic>
        <p:nvPicPr>
          <p:cNvPr id="157" name="Graphic 156">
            <a:hlinkClick r:id="rId10" action="ppaction://hlinksldjump"/>
            <a:extLst>
              <a:ext uri="{FF2B5EF4-FFF2-40B4-BE49-F238E27FC236}">
                <a16:creationId xmlns:a16="http://schemas.microsoft.com/office/drawing/2014/main" id="{8E72DB04-25BE-48D3-8460-31C5869E58F8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530786" y="2641826"/>
            <a:ext cx="402332" cy="402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8" name="Graphic 157">
            <a:hlinkClick r:id="rId13" action="ppaction://hlinksldjump"/>
            <a:extLst>
              <a:ext uri="{FF2B5EF4-FFF2-40B4-BE49-F238E27FC236}">
                <a16:creationId xmlns:a16="http://schemas.microsoft.com/office/drawing/2014/main" id="{F6A072A3-CFB5-41E8-807B-4360B32D4E7D}"/>
              </a:ext>
            </a:extLst>
          </p:cNvPr>
          <p:cNvPicPr>
            <a:picLocks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548509" y="3354901"/>
            <a:ext cx="402332" cy="402332"/>
          </a:xfrm>
          <a:prstGeom prst="rect">
            <a:avLst/>
          </a:prstGeom>
        </p:spPr>
      </p:pic>
      <p:pic>
        <p:nvPicPr>
          <p:cNvPr id="159" name="Graphic 158">
            <a:hlinkClick r:id="rId16" action="ppaction://hlinksldjump"/>
            <a:extLst>
              <a:ext uri="{FF2B5EF4-FFF2-40B4-BE49-F238E27FC236}">
                <a16:creationId xmlns:a16="http://schemas.microsoft.com/office/drawing/2014/main" id="{0D6CB6CC-D15F-4876-9E55-47F3F386FC87}"/>
              </a:ext>
            </a:extLst>
          </p:cNvPr>
          <p:cNvPicPr>
            <a:picLocks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540066" y="4152289"/>
            <a:ext cx="402332" cy="402332"/>
          </a:xfrm>
          <a:prstGeom prst="rect">
            <a:avLst/>
          </a:prstGeom>
        </p:spPr>
      </p:pic>
      <p:pic>
        <p:nvPicPr>
          <p:cNvPr id="160" name="Graphic 159">
            <a:hlinkClick r:id="rId19" action="ppaction://hlinksldjump"/>
            <a:extLst>
              <a:ext uri="{FF2B5EF4-FFF2-40B4-BE49-F238E27FC236}">
                <a16:creationId xmlns:a16="http://schemas.microsoft.com/office/drawing/2014/main" id="{980EBDCD-B5F6-4F5C-9D45-2B9CA85F58A0}"/>
              </a:ext>
            </a:extLst>
          </p:cNvPr>
          <p:cNvPicPr>
            <a:picLocks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1539338" y="4926395"/>
            <a:ext cx="402332" cy="402332"/>
          </a:xfrm>
          <a:prstGeom prst="rect">
            <a:avLst/>
          </a:prstGeom>
        </p:spPr>
      </p:pic>
      <p:pic>
        <p:nvPicPr>
          <p:cNvPr id="161" name="Graphic 160">
            <a:hlinkClick r:id="" action="ppaction://noaction"/>
            <a:extLst>
              <a:ext uri="{FF2B5EF4-FFF2-40B4-BE49-F238E27FC236}">
                <a16:creationId xmlns:a16="http://schemas.microsoft.com/office/drawing/2014/main" id="{3B7B2A79-3E14-4D27-8A8A-3DCDAB6FC276}"/>
              </a:ext>
            </a:extLst>
          </p:cNvPr>
          <p:cNvPicPr>
            <a:picLocks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1505608" y="5718035"/>
            <a:ext cx="402332" cy="402332"/>
          </a:xfrm>
          <a:prstGeom prst="rect">
            <a:avLst/>
          </a:prstGeom>
        </p:spPr>
      </p:pic>
      <p:sp>
        <p:nvSpPr>
          <p:cNvPr id="162" name="TextBox 161">
            <a:extLst>
              <a:ext uri="{FF2B5EF4-FFF2-40B4-BE49-F238E27FC236}">
                <a16:creationId xmlns:a16="http://schemas.microsoft.com/office/drawing/2014/main" id="{D0EE796E-AA1E-4687-9447-496B0B030CEB}"/>
              </a:ext>
            </a:extLst>
          </p:cNvPr>
          <p:cNvSpPr txBox="1"/>
          <p:nvPr/>
        </p:nvSpPr>
        <p:spPr>
          <a:xfrm>
            <a:off x="746919" y="381000"/>
            <a:ext cx="102537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b="1" kern="1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</a:t>
            </a:r>
            <a:r>
              <a:rPr lang="en-US" sz="3200" b="1" kern="1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Một</a:t>
            </a:r>
            <a:r>
              <a:rPr lang="en-US" sz="3200" b="1" kern="1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b="1" kern="1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ngày</a:t>
            </a:r>
            <a:r>
              <a:rPr lang="en-US" sz="3200" b="1" kern="1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b="1" kern="1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của</a:t>
            </a:r>
            <a:r>
              <a:rPr lang="en-US" sz="3200" b="1" kern="1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b="1" kern="1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Pê</a:t>
            </a:r>
            <a:r>
              <a:rPr lang="en-US" sz="3200" b="1" kern="1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-chi-a”</a:t>
            </a:r>
            <a:endParaRPr lang="en-GB" sz="3200" b="1" dirty="0">
              <a:solidFill>
                <a:schemeClr val="bg1"/>
              </a:solidFill>
            </a:endParaRPr>
          </a:p>
        </p:txBody>
      </p:sp>
      <p:pic>
        <p:nvPicPr>
          <p:cNvPr id="149" name="Picture 148">
            <a:extLst>
              <a:ext uri="{FF2B5EF4-FFF2-40B4-BE49-F238E27FC236}">
                <a16:creationId xmlns:a16="http://schemas.microsoft.com/office/drawing/2014/main" id="{6CC89DB6-09C8-4E75-9134-A10883834508}"/>
              </a:ext>
            </a:extLst>
          </p:cNvPr>
          <p:cNvPicPr>
            <a:picLocks noChangeAspect="1"/>
          </p:cNvPicPr>
          <p:nvPr/>
        </p:nvPicPr>
        <p:blipFill rotWithShape="1">
          <a:blip r:embed="rId24"/>
          <a:srcRect l="4414" t="21502"/>
          <a:stretch/>
        </p:blipFill>
        <p:spPr>
          <a:xfrm>
            <a:off x="1033229" y="1184820"/>
            <a:ext cx="10165157" cy="5215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110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75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03681C4-6A02-4940-AEE5-5199DA57E3EB}"/>
              </a:ext>
            </a:extLst>
          </p:cNvPr>
          <p:cNvGrpSpPr/>
          <p:nvPr/>
        </p:nvGrpSpPr>
        <p:grpSpPr>
          <a:xfrm>
            <a:off x="2" y="0"/>
            <a:ext cx="12192000" cy="6858000"/>
            <a:chOff x="2" y="0"/>
            <a:chExt cx="12192000" cy="685800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047FCBDD-51C3-466C-9A10-9E3A88B02E4D}"/>
                </a:ext>
              </a:extLst>
            </p:cNvPr>
            <p:cNvGrpSpPr/>
            <p:nvPr/>
          </p:nvGrpSpPr>
          <p:grpSpPr>
            <a:xfrm>
              <a:off x="377371" y="0"/>
              <a:ext cx="11422742" cy="6858000"/>
              <a:chOff x="377371" y="0"/>
              <a:chExt cx="11422742" cy="6858000"/>
            </a:xfrm>
          </p:grpSpPr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40AF320C-49D6-4143-96C8-039F48CEC897}"/>
                  </a:ext>
                </a:extLst>
              </p:cNvPr>
              <p:cNvCxnSpPr/>
              <p:nvPr/>
            </p:nvCxnSpPr>
            <p:spPr>
              <a:xfrm>
                <a:off x="377371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6EBDADC4-F6C3-4996-919C-BF68FE9198EB}"/>
                  </a:ext>
                </a:extLst>
              </p:cNvPr>
              <p:cNvCxnSpPr/>
              <p:nvPr/>
            </p:nvCxnSpPr>
            <p:spPr>
              <a:xfrm>
                <a:off x="783771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C3223BD9-248F-4FC9-9AB7-C846DAE11F20}"/>
                  </a:ext>
                </a:extLst>
              </p:cNvPr>
              <p:cNvCxnSpPr/>
              <p:nvPr/>
            </p:nvCxnSpPr>
            <p:spPr>
              <a:xfrm>
                <a:off x="1219199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921140F7-9C8A-4F14-B4F0-52137D77ADE9}"/>
                  </a:ext>
                </a:extLst>
              </p:cNvPr>
              <p:cNvCxnSpPr/>
              <p:nvPr/>
            </p:nvCxnSpPr>
            <p:spPr>
              <a:xfrm>
                <a:off x="16546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28722DEC-D22A-4E27-A7BC-EA39D63C8922}"/>
                  </a:ext>
                </a:extLst>
              </p:cNvPr>
              <p:cNvCxnSpPr/>
              <p:nvPr/>
            </p:nvCxnSpPr>
            <p:spPr>
              <a:xfrm>
                <a:off x="20610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3E47B089-885A-45F4-B369-6DDD0B35029F}"/>
                  </a:ext>
                </a:extLst>
              </p:cNvPr>
              <p:cNvCxnSpPr/>
              <p:nvPr/>
            </p:nvCxnSpPr>
            <p:spPr>
              <a:xfrm>
                <a:off x="24674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39EB7D71-091B-4F73-943F-3BF05282189C}"/>
                  </a:ext>
                </a:extLst>
              </p:cNvPr>
              <p:cNvCxnSpPr/>
              <p:nvPr/>
            </p:nvCxnSpPr>
            <p:spPr>
              <a:xfrm>
                <a:off x="29028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1A9FCD1E-24F6-46CF-B233-6060F374B020}"/>
                  </a:ext>
                </a:extLst>
              </p:cNvPr>
              <p:cNvCxnSpPr/>
              <p:nvPr/>
            </p:nvCxnSpPr>
            <p:spPr>
              <a:xfrm>
                <a:off x="3338285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42DFCDC8-991A-41C1-95AD-18EF389AB41E}"/>
                  </a:ext>
                </a:extLst>
              </p:cNvPr>
              <p:cNvCxnSpPr/>
              <p:nvPr/>
            </p:nvCxnSpPr>
            <p:spPr>
              <a:xfrm>
                <a:off x="3730171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8638521A-2436-4A35-815E-1090650A07E8}"/>
                  </a:ext>
                </a:extLst>
              </p:cNvPr>
              <p:cNvCxnSpPr/>
              <p:nvPr/>
            </p:nvCxnSpPr>
            <p:spPr>
              <a:xfrm>
                <a:off x="4136571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48D4815D-AE3D-41F9-A095-FC0F1280078E}"/>
                  </a:ext>
                </a:extLst>
              </p:cNvPr>
              <p:cNvCxnSpPr/>
              <p:nvPr/>
            </p:nvCxnSpPr>
            <p:spPr>
              <a:xfrm>
                <a:off x="4571999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08C76FED-9159-4C0D-985B-4D1536094289}"/>
                  </a:ext>
                </a:extLst>
              </p:cNvPr>
              <p:cNvCxnSpPr/>
              <p:nvPr/>
            </p:nvCxnSpPr>
            <p:spPr>
              <a:xfrm>
                <a:off x="50074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87212B3B-4CBF-445D-985B-30F57507E021}"/>
                  </a:ext>
                </a:extLst>
              </p:cNvPr>
              <p:cNvCxnSpPr/>
              <p:nvPr/>
            </p:nvCxnSpPr>
            <p:spPr>
              <a:xfrm>
                <a:off x="54428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87EB6127-2EE2-4571-A0F7-60A2EC3B2CE1}"/>
                  </a:ext>
                </a:extLst>
              </p:cNvPr>
              <p:cNvCxnSpPr/>
              <p:nvPr/>
            </p:nvCxnSpPr>
            <p:spPr>
              <a:xfrm>
                <a:off x="58492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9B8E614D-F476-4586-A43F-67E0E90D4CDB}"/>
                  </a:ext>
                </a:extLst>
              </p:cNvPr>
              <p:cNvCxnSpPr/>
              <p:nvPr/>
            </p:nvCxnSpPr>
            <p:spPr>
              <a:xfrm>
                <a:off x="6284684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C8DAAA7B-8FF5-4C53-A212-529805BB2E8E}"/>
                  </a:ext>
                </a:extLst>
              </p:cNvPr>
              <p:cNvCxnSpPr/>
              <p:nvPr/>
            </p:nvCxnSpPr>
            <p:spPr>
              <a:xfrm>
                <a:off x="6720113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379D7239-7181-48B2-8E62-C8D06611A549}"/>
                  </a:ext>
                </a:extLst>
              </p:cNvPr>
              <p:cNvCxnSpPr/>
              <p:nvPr/>
            </p:nvCxnSpPr>
            <p:spPr>
              <a:xfrm>
                <a:off x="71410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E1D3E992-DB31-4A93-9E51-D125C4FB2D98}"/>
                  </a:ext>
                </a:extLst>
              </p:cNvPr>
              <p:cNvCxnSpPr/>
              <p:nvPr/>
            </p:nvCxnSpPr>
            <p:spPr>
              <a:xfrm>
                <a:off x="75474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31ECA791-2D51-4B10-BF15-EC35C3511820}"/>
                  </a:ext>
                </a:extLst>
              </p:cNvPr>
              <p:cNvCxnSpPr/>
              <p:nvPr/>
            </p:nvCxnSpPr>
            <p:spPr>
              <a:xfrm>
                <a:off x="79828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7FFC338C-689B-4342-A07A-89B63B2DCD66}"/>
                  </a:ext>
                </a:extLst>
              </p:cNvPr>
              <p:cNvCxnSpPr/>
              <p:nvPr/>
            </p:nvCxnSpPr>
            <p:spPr>
              <a:xfrm>
                <a:off x="8418285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AF0A3B44-1B93-444E-8A03-83077CEC9B07}"/>
                  </a:ext>
                </a:extLst>
              </p:cNvPr>
              <p:cNvCxnSpPr/>
              <p:nvPr/>
            </p:nvCxnSpPr>
            <p:spPr>
              <a:xfrm>
                <a:off x="8839199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C50F272D-121D-4413-8131-5955C5DEAB7F}"/>
                  </a:ext>
                </a:extLst>
              </p:cNvPr>
              <p:cNvCxnSpPr/>
              <p:nvPr/>
            </p:nvCxnSpPr>
            <p:spPr>
              <a:xfrm>
                <a:off x="9245599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D5E026D5-03CE-4438-A9BE-3B4D80579BFC}"/>
                  </a:ext>
                </a:extLst>
              </p:cNvPr>
              <p:cNvCxnSpPr/>
              <p:nvPr/>
            </p:nvCxnSpPr>
            <p:spPr>
              <a:xfrm>
                <a:off x="9681027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DD392E51-6946-4392-91EB-5D91EFD14DA6}"/>
                  </a:ext>
                </a:extLst>
              </p:cNvPr>
              <p:cNvCxnSpPr/>
              <p:nvPr/>
            </p:nvCxnSpPr>
            <p:spPr>
              <a:xfrm>
                <a:off x="101164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979AF42A-F8C5-4F7D-8B2E-B124BB104B66}"/>
                  </a:ext>
                </a:extLst>
              </p:cNvPr>
              <p:cNvCxnSpPr/>
              <p:nvPr/>
            </p:nvCxnSpPr>
            <p:spPr>
              <a:xfrm>
                <a:off x="105228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5A0AF743-0C0E-4E15-A747-88FF15FACACE}"/>
                  </a:ext>
                </a:extLst>
              </p:cNvPr>
              <p:cNvCxnSpPr/>
              <p:nvPr/>
            </p:nvCxnSpPr>
            <p:spPr>
              <a:xfrm>
                <a:off x="109292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161E5AA5-5AF0-4F35-84EA-E4D74690C48F}"/>
                  </a:ext>
                </a:extLst>
              </p:cNvPr>
              <p:cNvCxnSpPr/>
              <p:nvPr/>
            </p:nvCxnSpPr>
            <p:spPr>
              <a:xfrm>
                <a:off x="11364684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E0B37284-30EC-490D-8FE9-A963658F29CF}"/>
                  </a:ext>
                </a:extLst>
              </p:cNvPr>
              <p:cNvCxnSpPr/>
              <p:nvPr/>
            </p:nvCxnSpPr>
            <p:spPr>
              <a:xfrm>
                <a:off x="11800113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6625822-76C3-4D0C-AC4C-E9657191E5C6}"/>
                </a:ext>
              </a:extLst>
            </p:cNvPr>
            <p:cNvGrpSpPr/>
            <p:nvPr/>
          </p:nvGrpSpPr>
          <p:grpSpPr>
            <a:xfrm rot="5400000">
              <a:off x="2924631" y="-2616201"/>
              <a:ext cx="6342742" cy="12192000"/>
              <a:chOff x="377371" y="0"/>
              <a:chExt cx="6342742" cy="6858000"/>
            </a:xfrm>
          </p:grpSpPr>
          <p:cxnSp>
            <p:nvCxnSpPr>
              <p:cNvPr id="5" name="Straight Connector 4">
                <a:extLst>
                  <a:ext uri="{FF2B5EF4-FFF2-40B4-BE49-F238E27FC236}">
                    <a16:creationId xmlns:a16="http://schemas.microsoft.com/office/drawing/2014/main" id="{2B827FFF-F11D-4561-A8F6-D0118428F0EA}"/>
                  </a:ext>
                </a:extLst>
              </p:cNvPr>
              <p:cNvCxnSpPr/>
              <p:nvPr/>
            </p:nvCxnSpPr>
            <p:spPr>
              <a:xfrm>
                <a:off x="377371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Straight Connector 5">
                <a:extLst>
                  <a:ext uri="{FF2B5EF4-FFF2-40B4-BE49-F238E27FC236}">
                    <a16:creationId xmlns:a16="http://schemas.microsoft.com/office/drawing/2014/main" id="{1B51E6F9-91C6-4B78-B307-17B189D31BED}"/>
                  </a:ext>
                </a:extLst>
              </p:cNvPr>
              <p:cNvCxnSpPr/>
              <p:nvPr/>
            </p:nvCxnSpPr>
            <p:spPr>
              <a:xfrm>
                <a:off x="783771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0C501BF8-8162-49FE-9F41-D3BC79EBE4D3}"/>
                  </a:ext>
                </a:extLst>
              </p:cNvPr>
              <p:cNvCxnSpPr/>
              <p:nvPr/>
            </p:nvCxnSpPr>
            <p:spPr>
              <a:xfrm>
                <a:off x="1219199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D5E22238-B971-4DC9-8AE2-E576169CF871}"/>
                  </a:ext>
                </a:extLst>
              </p:cNvPr>
              <p:cNvCxnSpPr/>
              <p:nvPr/>
            </p:nvCxnSpPr>
            <p:spPr>
              <a:xfrm>
                <a:off x="16546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9276B7D4-5B94-49E0-AEC6-3DAD14A93B39}"/>
                  </a:ext>
                </a:extLst>
              </p:cNvPr>
              <p:cNvCxnSpPr/>
              <p:nvPr/>
            </p:nvCxnSpPr>
            <p:spPr>
              <a:xfrm>
                <a:off x="20610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7BF5EDB2-723F-4774-9D8C-123BBFF93A39}"/>
                  </a:ext>
                </a:extLst>
              </p:cNvPr>
              <p:cNvCxnSpPr/>
              <p:nvPr/>
            </p:nvCxnSpPr>
            <p:spPr>
              <a:xfrm>
                <a:off x="24674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AA4ECB6A-750D-4E28-8401-5A7BB6CDA620}"/>
                  </a:ext>
                </a:extLst>
              </p:cNvPr>
              <p:cNvCxnSpPr/>
              <p:nvPr/>
            </p:nvCxnSpPr>
            <p:spPr>
              <a:xfrm>
                <a:off x="29028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993918DD-367D-4844-B506-3DD6E4E89188}"/>
                  </a:ext>
                </a:extLst>
              </p:cNvPr>
              <p:cNvCxnSpPr/>
              <p:nvPr/>
            </p:nvCxnSpPr>
            <p:spPr>
              <a:xfrm>
                <a:off x="3338285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55F2BDFA-8A16-4052-A0E2-D087775CE322}"/>
                  </a:ext>
                </a:extLst>
              </p:cNvPr>
              <p:cNvCxnSpPr/>
              <p:nvPr/>
            </p:nvCxnSpPr>
            <p:spPr>
              <a:xfrm>
                <a:off x="3730171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5503EE63-E30D-4CAA-9322-940B676E0BF6}"/>
                  </a:ext>
                </a:extLst>
              </p:cNvPr>
              <p:cNvCxnSpPr/>
              <p:nvPr/>
            </p:nvCxnSpPr>
            <p:spPr>
              <a:xfrm>
                <a:off x="4136571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3E27851D-B2FC-4597-828A-98E2692A2639}"/>
                  </a:ext>
                </a:extLst>
              </p:cNvPr>
              <p:cNvCxnSpPr/>
              <p:nvPr/>
            </p:nvCxnSpPr>
            <p:spPr>
              <a:xfrm>
                <a:off x="4571999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9ED6B0-291D-438D-86B7-593F556A7CD6}"/>
                  </a:ext>
                </a:extLst>
              </p:cNvPr>
              <p:cNvCxnSpPr/>
              <p:nvPr/>
            </p:nvCxnSpPr>
            <p:spPr>
              <a:xfrm>
                <a:off x="50074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5D1BA307-5F14-46BB-BEC5-3BCA4FD7251C}"/>
                  </a:ext>
                </a:extLst>
              </p:cNvPr>
              <p:cNvCxnSpPr/>
              <p:nvPr/>
            </p:nvCxnSpPr>
            <p:spPr>
              <a:xfrm>
                <a:off x="54428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EF2CD5CC-5308-4A50-8451-780A51655649}"/>
                  </a:ext>
                </a:extLst>
              </p:cNvPr>
              <p:cNvCxnSpPr/>
              <p:nvPr/>
            </p:nvCxnSpPr>
            <p:spPr>
              <a:xfrm>
                <a:off x="58492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19490B2C-F251-448A-B17F-6C07A1252CF2}"/>
                  </a:ext>
                </a:extLst>
              </p:cNvPr>
              <p:cNvCxnSpPr/>
              <p:nvPr/>
            </p:nvCxnSpPr>
            <p:spPr>
              <a:xfrm>
                <a:off x="6284684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3030A25E-CD2F-46A6-8A91-4AC4CD73B56D}"/>
                  </a:ext>
                </a:extLst>
              </p:cNvPr>
              <p:cNvCxnSpPr/>
              <p:nvPr/>
            </p:nvCxnSpPr>
            <p:spPr>
              <a:xfrm>
                <a:off x="6720113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9" name="Rounded Rectangle 1">
            <a:extLst>
              <a:ext uri="{FF2B5EF4-FFF2-40B4-BE49-F238E27FC236}">
                <a16:creationId xmlns:a16="http://schemas.microsoft.com/office/drawing/2014/main" id="{C8B68B6A-2CC3-44D5-B13B-E261C86AB05D}"/>
              </a:ext>
            </a:extLst>
          </p:cNvPr>
          <p:cNvSpPr/>
          <p:nvPr/>
        </p:nvSpPr>
        <p:spPr>
          <a:xfrm>
            <a:off x="436646" y="313374"/>
            <a:ext cx="11480773" cy="6235247"/>
          </a:xfrm>
          <a:prstGeom prst="roundRect">
            <a:avLst>
              <a:gd name="adj" fmla="val 7547"/>
            </a:avLst>
          </a:prstGeom>
          <a:solidFill>
            <a:srgbClr val="6B422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4E571798-F573-4E67-8330-479786D5CB42}"/>
              </a:ext>
            </a:extLst>
          </p:cNvPr>
          <p:cNvSpPr/>
          <p:nvPr/>
        </p:nvSpPr>
        <p:spPr>
          <a:xfrm>
            <a:off x="416518" y="311377"/>
            <a:ext cx="11563523" cy="6235247"/>
          </a:xfrm>
          <a:custGeom>
            <a:avLst/>
            <a:gdLst>
              <a:gd name="connsiteX0" fmla="*/ 470574 w 11563523"/>
              <a:gd name="connsiteY0" fmla="*/ 0 h 6235247"/>
              <a:gd name="connsiteX1" fmla="*/ 10664788 w 11563523"/>
              <a:gd name="connsiteY1" fmla="*/ 0 h 6235247"/>
              <a:gd name="connsiteX2" fmla="*/ 11135362 w 11563523"/>
              <a:gd name="connsiteY2" fmla="*/ 470574 h 6235247"/>
              <a:gd name="connsiteX3" fmla="*/ 11135362 w 11563523"/>
              <a:gd name="connsiteY3" fmla="*/ 2960517 h 6235247"/>
              <a:gd name="connsiteX4" fmla="*/ 11147924 w 11563523"/>
              <a:gd name="connsiteY4" fmla="*/ 2956617 h 6235247"/>
              <a:gd name="connsiteX5" fmla="*/ 11215856 w 11563523"/>
              <a:gd name="connsiteY5" fmla="*/ 2949769 h 6235247"/>
              <a:gd name="connsiteX6" fmla="*/ 11226453 w 11563523"/>
              <a:gd name="connsiteY6" fmla="*/ 2949769 h 6235247"/>
              <a:gd name="connsiteX7" fmla="*/ 11563523 w 11563523"/>
              <a:gd name="connsiteY7" fmla="*/ 3286839 h 6235247"/>
              <a:gd name="connsiteX8" fmla="*/ 11226453 w 11563523"/>
              <a:gd name="connsiteY8" fmla="*/ 3623909 h 6235247"/>
              <a:gd name="connsiteX9" fmla="*/ 11215856 w 11563523"/>
              <a:gd name="connsiteY9" fmla="*/ 3623909 h 6235247"/>
              <a:gd name="connsiteX10" fmla="*/ 11147924 w 11563523"/>
              <a:gd name="connsiteY10" fmla="*/ 3617061 h 6235247"/>
              <a:gd name="connsiteX11" fmla="*/ 11135362 w 11563523"/>
              <a:gd name="connsiteY11" fmla="*/ 3613162 h 6235247"/>
              <a:gd name="connsiteX12" fmla="*/ 11135362 w 11563523"/>
              <a:gd name="connsiteY12" fmla="*/ 5764673 h 6235247"/>
              <a:gd name="connsiteX13" fmla="*/ 10664788 w 11563523"/>
              <a:gd name="connsiteY13" fmla="*/ 6235247 h 6235247"/>
              <a:gd name="connsiteX14" fmla="*/ 470574 w 11563523"/>
              <a:gd name="connsiteY14" fmla="*/ 6235247 h 6235247"/>
              <a:gd name="connsiteX15" fmla="*/ 0 w 11563523"/>
              <a:gd name="connsiteY15" fmla="*/ 5764673 h 6235247"/>
              <a:gd name="connsiteX16" fmla="*/ 0 w 11563523"/>
              <a:gd name="connsiteY16" fmla="*/ 470574 h 6235247"/>
              <a:gd name="connsiteX17" fmla="*/ 470574 w 11563523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63523" h="6235247">
                <a:moveTo>
                  <a:pt x="470574" y="0"/>
                </a:moveTo>
                <a:lnTo>
                  <a:pt x="10664788" y="0"/>
                </a:lnTo>
                <a:cubicBezTo>
                  <a:pt x="10924679" y="0"/>
                  <a:pt x="11135362" y="210683"/>
                  <a:pt x="11135362" y="470574"/>
                </a:cubicBezTo>
                <a:lnTo>
                  <a:pt x="11135362" y="2960517"/>
                </a:lnTo>
                <a:lnTo>
                  <a:pt x="11147924" y="2956617"/>
                </a:lnTo>
                <a:cubicBezTo>
                  <a:pt x="11169867" y="2952127"/>
                  <a:pt x="11192586" y="2949769"/>
                  <a:pt x="11215856" y="2949769"/>
                </a:cubicBezTo>
                <a:lnTo>
                  <a:pt x="11226453" y="2949769"/>
                </a:lnTo>
                <a:cubicBezTo>
                  <a:pt x="11412612" y="2949769"/>
                  <a:pt x="11563523" y="3100680"/>
                  <a:pt x="11563523" y="3286839"/>
                </a:cubicBezTo>
                <a:cubicBezTo>
                  <a:pt x="11563523" y="3472998"/>
                  <a:pt x="11412612" y="3623909"/>
                  <a:pt x="11226453" y="3623909"/>
                </a:cubicBezTo>
                <a:lnTo>
                  <a:pt x="11215856" y="3623909"/>
                </a:lnTo>
                <a:cubicBezTo>
                  <a:pt x="11192586" y="3623909"/>
                  <a:pt x="11169867" y="3621551"/>
                  <a:pt x="11147924" y="3617061"/>
                </a:cubicBezTo>
                <a:lnTo>
                  <a:pt x="11135362" y="3613162"/>
                </a:lnTo>
                <a:lnTo>
                  <a:pt x="11135362" y="5764673"/>
                </a:lnTo>
                <a:cubicBezTo>
                  <a:pt x="11135362" y="6024564"/>
                  <a:pt x="10924679" y="6235247"/>
                  <a:pt x="10664788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rgbClr val="B7B7A4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2DF252FF-F65E-4C19-8C00-031282A97EB0}"/>
              </a:ext>
            </a:extLst>
          </p:cNvPr>
          <p:cNvSpPr/>
          <p:nvPr/>
        </p:nvSpPr>
        <p:spPr>
          <a:xfrm>
            <a:off x="416518" y="311377"/>
            <a:ext cx="11563523" cy="6235247"/>
          </a:xfrm>
          <a:custGeom>
            <a:avLst/>
            <a:gdLst>
              <a:gd name="connsiteX0" fmla="*/ 470574 w 11563523"/>
              <a:gd name="connsiteY0" fmla="*/ 0 h 6235247"/>
              <a:gd name="connsiteX1" fmla="*/ 10664788 w 11563523"/>
              <a:gd name="connsiteY1" fmla="*/ 0 h 6235247"/>
              <a:gd name="connsiteX2" fmla="*/ 11135362 w 11563523"/>
              <a:gd name="connsiteY2" fmla="*/ 470574 h 6235247"/>
              <a:gd name="connsiteX3" fmla="*/ 11135362 w 11563523"/>
              <a:gd name="connsiteY3" fmla="*/ 3732342 h 6235247"/>
              <a:gd name="connsiteX4" fmla="*/ 11147924 w 11563523"/>
              <a:gd name="connsiteY4" fmla="*/ 3728442 h 6235247"/>
              <a:gd name="connsiteX5" fmla="*/ 11215856 w 11563523"/>
              <a:gd name="connsiteY5" fmla="*/ 3721594 h 6235247"/>
              <a:gd name="connsiteX6" fmla="*/ 11226453 w 11563523"/>
              <a:gd name="connsiteY6" fmla="*/ 3721594 h 6235247"/>
              <a:gd name="connsiteX7" fmla="*/ 11563523 w 11563523"/>
              <a:gd name="connsiteY7" fmla="*/ 4058664 h 6235247"/>
              <a:gd name="connsiteX8" fmla="*/ 11226453 w 11563523"/>
              <a:gd name="connsiteY8" fmla="*/ 4395734 h 6235247"/>
              <a:gd name="connsiteX9" fmla="*/ 11215856 w 11563523"/>
              <a:gd name="connsiteY9" fmla="*/ 4395734 h 6235247"/>
              <a:gd name="connsiteX10" fmla="*/ 11147924 w 11563523"/>
              <a:gd name="connsiteY10" fmla="*/ 4388886 h 6235247"/>
              <a:gd name="connsiteX11" fmla="*/ 11135362 w 11563523"/>
              <a:gd name="connsiteY11" fmla="*/ 4384987 h 6235247"/>
              <a:gd name="connsiteX12" fmla="*/ 11135362 w 11563523"/>
              <a:gd name="connsiteY12" fmla="*/ 5764673 h 6235247"/>
              <a:gd name="connsiteX13" fmla="*/ 10664788 w 11563523"/>
              <a:gd name="connsiteY13" fmla="*/ 6235247 h 6235247"/>
              <a:gd name="connsiteX14" fmla="*/ 470574 w 11563523"/>
              <a:gd name="connsiteY14" fmla="*/ 6235247 h 6235247"/>
              <a:gd name="connsiteX15" fmla="*/ 0 w 11563523"/>
              <a:gd name="connsiteY15" fmla="*/ 5764673 h 6235247"/>
              <a:gd name="connsiteX16" fmla="*/ 0 w 11563523"/>
              <a:gd name="connsiteY16" fmla="*/ 470574 h 6235247"/>
              <a:gd name="connsiteX17" fmla="*/ 470574 w 11563523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63523" h="6235247">
                <a:moveTo>
                  <a:pt x="470574" y="0"/>
                </a:moveTo>
                <a:lnTo>
                  <a:pt x="10664788" y="0"/>
                </a:lnTo>
                <a:cubicBezTo>
                  <a:pt x="10924679" y="0"/>
                  <a:pt x="11135362" y="210683"/>
                  <a:pt x="11135362" y="470574"/>
                </a:cubicBezTo>
                <a:lnTo>
                  <a:pt x="11135362" y="3732342"/>
                </a:lnTo>
                <a:lnTo>
                  <a:pt x="11147924" y="3728442"/>
                </a:lnTo>
                <a:cubicBezTo>
                  <a:pt x="11169867" y="3723952"/>
                  <a:pt x="11192586" y="3721594"/>
                  <a:pt x="11215856" y="3721594"/>
                </a:cubicBezTo>
                <a:lnTo>
                  <a:pt x="11226453" y="3721594"/>
                </a:lnTo>
                <a:cubicBezTo>
                  <a:pt x="11412612" y="3721594"/>
                  <a:pt x="11563523" y="3872505"/>
                  <a:pt x="11563523" y="4058664"/>
                </a:cubicBezTo>
                <a:cubicBezTo>
                  <a:pt x="11563523" y="4244823"/>
                  <a:pt x="11412612" y="4395734"/>
                  <a:pt x="11226453" y="4395734"/>
                </a:cubicBezTo>
                <a:lnTo>
                  <a:pt x="11215856" y="4395734"/>
                </a:lnTo>
                <a:cubicBezTo>
                  <a:pt x="11192586" y="4395734"/>
                  <a:pt x="11169867" y="4393376"/>
                  <a:pt x="11147924" y="4388886"/>
                </a:cubicBezTo>
                <a:lnTo>
                  <a:pt x="11135362" y="4384987"/>
                </a:lnTo>
                <a:lnTo>
                  <a:pt x="11135362" y="5764673"/>
                </a:lnTo>
                <a:cubicBezTo>
                  <a:pt x="11135362" y="6024564"/>
                  <a:pt x="10924679" y="6235247"/>
                  <a:pt x="10664788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rgbClr val="A5A58D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E8267B20-CAB4-4150-BD82-C7E8DA25EFBB}"/>
              </a:ext>
            </a:extLst>
          </p:cNvPr>
          <p:cNvSpPr/>
          <p:nvPr/>
        </p:nvSpPr>
        <p:spPr>
          <a:xfrm>
            <a:off x="430373" y="311377"/>
            <a:ext cx="11563523" cy="6235247"/>
          </a:xfrm>
          <a:custGeom>
            <a:avLst/>
            <a:gdLst>
              <a:gd name="connsiteX0" fmla="*/ 470574 w 11563523"/>
              <a:gd name="connsiteY0" fmla="*/ 0 h 6235247"/>
              <a:gd name="connsiteX1" fmla="*/ 10664788 w 11563523"/>
              <a:gd name="connsiteY1" fmla="*/ 0 h 6235247"/>
              <a:gd name="connsiteX2" fmla="*/ 11135362 w 11563523"/>
              <a:gd name="connsiteY2" fmla="*/ 470574 h 6235247"/>
              <a:gd name="connsiteX3" fmla="*/ 11135362 w 11563523"/>
              <a:gd name="connsiteY3" fmla="*/ 4516657 h 6235247"/>
              <a:gd name="connsiteX4" fmla="*/ 11147925 w 11563523"/>
              <a:gd name="connsiteY4" fmla="*/ 4512757 h 6235247"/>
              <a:gd name="connsiteX5" fmla="*/ 11215856 w 11563523"/>
              <a:gd name="connsiteY5" fmla="*/ 4505909 h 6235247"/>
              <a:gd name="connsiteX6" fmla="*/ 11226453 w 11563523"/>
              <a:gd name="connsiteY6" fmla="*/ 4505909 h 6235247"/>
              <a:gd name="connsiteX7" fmla="*/ 11563523 w 11563523"/>
              <a:gd name="connsiteY7" fmla="*/ 4842979 h 6235247"/>
              <a:gd name="connsiteX8" fmla="*/ 11226453 w 11563523"/>
              <a:gd name="connsiteY8" fmla="*/ 5180049 h 6235247"/>
              <a:gd name="connsiteX9" fmla="*/ 11215856 w 11563523"/>
              <a:gd name="connsiteY9" fmla="*/ 5180049 h 6235247"/>
              <a:gd name="connsiteX10" fmla="*/ 11147925 w 11563523"/>
              <a:gd name="connsiteY10" fmla="*/ 5173201 h 6235247"/>
              <a:gd name="connsiteX11" fmla="*/ 11135362 w 11563523"/>
              <a:gd name="connsiteY11" fmla="*/ 5169302 h 6235247"/>
              <a:gd name="connsiteX12" fmla="*/ 11135362 w 11563523"/>
              <a:gd name="connsiteY12" fmla="*/ 5764673 h 6235247"/>
              <a:gd name="connsiteX13" fmla="*/ 10664788 w 11563523"/>
              <a:gd name="connsiteY13" fmla="*/ 6235247 h 6235247"/>
              <a:gd name="connsiteX14" fmla="*/ 470574 w 11563523"/>
              <a:gd name="connsiteY14" fmla="*/ 6235247 h 6235247"/>
              <a:gd name="connsiteX15" fmla="*/ 0 w 11563523"/>
              <a:gd name="connsiteY15" fmla="*/ 5764673 h 6235247"/>
              <a:gd name="connsiteX16" fmla="*/ 0 w 11563523"/>
              <a:gd name="connsiteY16" fmla="*/ 470574 h 6235247"/>
              <a:gd name="connsiteX17" fmla="*/ 470574 w 11563523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63523" h="6235247">
                <a:moveTo>
                  <a:pt x="470574" y="0"/>
                </a:moveTo>
                <a:lnTo>
                  <a:pt x="10664788" y="0"/>
                </a:lnTo>
                <a:cubicBezTo>
                  <a:pt x="10924679" y="0"/>
                  <a:pt x="11135362" y="210683"/>
                  <a:pt x="11135362" y="470574"/>
                </a:cubicBezTo>
                <a:lnTo>
                  <a:pt x="11135362" y="4516657"/>
                </a:lnTo>
                <a:lnTo>
                  <a:pt x="11147925" y="4512757"/>
                </a:lnTo>
                <a:cubicBezTo>
                  <a:pt x="11169867" y="4508267"/>
                  <a:pt x="11192586" y="4505909"/>
                  <a:pt x="11215856" y="4505909"/>
                </a:cubicBezTo>
                <a:lnTo>
                  <a:pt x="11226453" y="4505909"/>
                </a:lnTo>
                <a:cubicBezTo>
                  <a:pt x="11412612" y="4505909"/>
                  <a:pt x="11563523" y="4656820"/>
                  <a:pt x="11563523" y="4842979"/>
                </a:cubicBezTo>
                <a:cubicBezTo>
                  <a:pt x="11563523" y="5029138"/>
                  <a:pt x="11412612" y="5180049"/>
                  <a:pt x="11226453" y="5180049"/>
                </a:cubicBezTo>
                <a:lnTo>
                  <a:pt x="11215856" y="5180049"/>
                </a:lnTo>
                <a:cubicBezTo>
                  <a:pt x="11192586" y="5180049"/>
                  <a:pt x="11169867" y="5177691"/>
                  <a:pt x="11147925" y="5173201"/>
                </a:cubicBezTo>
                <a:lnTo>
                  <a:pt x="11135362" y="5169302"/>
                </a:lnTo>
                <a:lnTo>
                  <a:pt x="11135362" y="5764673"/>
                </a:lnTo>
                <a:cubicBezTo>
                  <a:pt x="11135362" y="6024564"/>
                  <a:pt x="10924679" y="6235247"/>
                  <a:pt x="10664788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rgbClr val="606C38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0BF3117A-7C7D-4927-8D61-0890A6609ED4}"/>
              </a:ext>
            </a:extLst>
          </p:cNvPr>
          <p:cNvSpPr/>
          <p:nvPr/>
        </p:nvSpPr>
        <p:spPr>
          <a:xfrm>
            <a:off x="430373" y="311377"/>
            <a:ext cx="11563523" cy="6235247"/>
          </a:xfrm>
          <a:custGeom>
            <a:avLst/>
            <a:gdLst>
              <a:gd name="connsiteX0" fmla="*/ 470574 w 11563523"/>
              <a:gd name="connsiteY0" fmla="*/ 0 h 6235247"/>
              <a:gd name="connsiteX1" fmla="*/ 10664788 w 11563523"/>
              <a:gd name="connsiteY1" fmla="*/ 0 h 6235247"/>
              <a:gd name="connsiteX2" fmla="*/ 11135362 w 11563523"/>
              <a:gd name="connsiteY2" fmla="*/ 470574 h 6235247"/>
              <a:gd name="connsiteX3" fmla="*/ 11135362 w 11563523"/>
              <a:gd name="connsiteY3" fmla="*/ 5313075 h 6235247"/>
              <a:gd name="connsiteX4" fmla="*/ 11147925 w 11563523"/>
              <a:gd name="connsiteY4" fmla="*/ 5309175 h 6235247"/>
              <a:gd name="connsiteX5" fmla="*/ 11215856 w 11563523"/>
              <a:gd name="connsiteY5" fmla="*/ 5302327 h 6235247"/>
              <a:gd name="connsiteX6" fmla="*/ 11226453 w 11563523"/>
              <a:gd name="connsiteY6" fmla="*/ 5302327 h 6235247"/>
              <a:gd name="connsiteX7" fmla="*/ 11563523 w 11563523"/>
              <a:gd name="connsiteY7" fmla="*/ 5639397 h 6235247"/>
              <a:gd name="connsiteX8" fmla="*/ 11226453 w 11563523"/>
              <a:gd name="connsiteY8" fmla="*/ 5976467 h 6235247"/>
              <a:gd name="connsiteX9" fmla="*/ 11215856 w 11563523"/>
              <a:gd name="connsiteY9" fmla="*/ 5976467 h 6235247"/>
              <a:gd name="connsiteX10" fmla="*/ 11147925 w 11563523"/>
              <a:gd name="connsiteY10" fmla="*/ 5969619 h 6235247"/>
              <a:gd name="connsiteX11" fmla="*/ 11095410 w 11563523"/>
              <a:gd name="connsiteY11" fmla="*/ 5953318 h 6235247"/>
              <a:gd name="connsiteX12" fmla="*/ 11054995 w 11563523"/>
              <a:gd name="connsiteY12" fmla="*/ 6027776 h 6235247"/>
              <a:gd name="connsiteX13" fmla="*/ 10664788 w 11563523"/>
              <a:gd name="connsiteY13" fmla="*/ 6235247 h 6235247"/>
              <a:gd name="connsiteX14" fmla="*/ 470574 w 11563523"/>
              <a:gd name="connsiteY14" fmla="*/ 6235247 h 6235247"/>
              <a:gd name="connsiteX15" fmla="*/ 0 w 11563523"/>
              <a:gd name="connsiteY15" fmla="*/ 5764673 h 6235247"/>
              <a:gd name="connsiteX16" fmla="*/ 0 w 11563523"/>
              <a:gd name="connsiteY16" fmla="*/ 470574 h 6235247"/>
              <a:gd name="connsiteX17" fmla="*/ 470574 w 11563523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63523" h="6235247">
                <a:moveTo>
                  <a:pt x="470574" y="0"/>
                </a:moveTo>
                <a:lnTo>
                  <a:pt x="10664788" y="0"/>
                </a:lnTo>
                <a:cubicBezTo>
                  <a:pt x="10924679" y="0"/>
                  <a:pt x="11135362" y="210683"/>
                  <a:pt x="11135362" y="470574"/>
                </a:cubicBezTo>
                <a:lnTo>
                  <a:pt x="11135362" y="5313075"/>
                </a:lnTo>
                <a:lnTo>
                  <a:pt x="11147925" y="5309175"/>
                </a:lnTo>
                <a:cubicBezTo>
                  <a:pt x="11169867" y="5304685"/>
                  <a:pt x="11192586" y="5302327"/>
                  <a:pt x="11215856" y="5302327"/>
                </a:cubicBezTo>
                <a:lnTo>
                  <a:pt x="11226453" y="5302327"/>
                </a:lnTo>
                <a:cubicBezTo>
                  <a:pt x="11412612" y="5302327"/>
                  <a:pt x="11563523" y="5453238"/>
                  <a:pt x="11563523" y="5639397"/>
                </a:cubicBezTo>
                <a:cubicBezTo>
                  <a:pt x="11563523" y="5825556"/>
                  <a:pt x="11412612" y="5976467"/>
                  <a:pt x="11226453" y="5976467"/>
                </a:cubicBezTo>
                <a:lnTo>
                  <a:pt x="11215856" y="5976467"/>
                </a:lnTo>
                <a:cubicBezTo>
                  <a:pt x="11192586" y="5976467"/>
                  <a:pt x="11169867" y="5974109"/>
                  <a:pt x="11147925" y="5969619"/>
                </a:cubicBezTo>
                <a:lnTo>
                  <a:pt x="11095410" y="5953318"/>
                </a:lnTo>
                <a:lnTo>
                  <a:pt x="11054995" y="6027776"/>
                </a:lnTo>
                <a:cubicBezTo>
                  <a:pt x="10970430" y="6152949"/>
                  <a:pt x="10827220" y="6235247"/>
                  <a:pt x="10664788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rgbClr val="6B705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4249A533-2BC9-4804-AB71-F9B38BC8A930}"/>
              </a:ext>
            </a:extLst>
          </p:cNvPr>
          <p:cNvSpPr/>
          <p:nvPr/>
        </p:nvSpPr>
        <p:spPr>
          <a:xfrm>
            <a:off x="459729" y="311377"/>
            <a:ext cx="11532520" cy="6235247"/>
          </a:xfrm>
          <a:custGeom>
            <a:avLst/>
            <a:gdLst>
              <a:gd name="connsiteX0" fmla="*/ 470574 w 11532520"/>
              <a:gd name="connsiteY0" fmla="*/ 0 h 6235247"/>
              <a:gd name="connsiteX1" fmla="*/ 10614904 w 11532520"/>
              <a:gd name="connsiteY1" fmla="*/ 0 h 6235247"/>
              <a:gd name="connsiteX2" fmla="*/ 11085478 w 11532520"/>
              <a:gd name="connsiteY2" fmla="*/ 470574 h 6235247"/>
              <a:gd name="connsiteX3" fmla="*/ 11085478 w 11532520"/>
              <a:gd name="connsiteY3" fmla="*/ 556491 h 6235247"/>
              <a:gd name="connsiteX4" fmla="*/ 11116921 w 11532520"/>
              <a:gd name="connsiteY4" fmla="*/ 546730 h 6235247"/>
              <a:gd name="connsiteX5" fmla="*/ 11184853 w 11532520"/>
              <a:gd name="connsiteY5" fmla="*/ 539882 h 6235247"/>
              <a:gd name="connsiteX6" fmla="*/ 11195450 w 11532520"/>
              <a:gd name="connsiteY6" fmla="*/ 539882 h 6235247"/>
              <a:gd name="connsiteX7" fmla="*/ 11532520 w 11532520"/>
              <a:gd name="connsiteY7" fmla="*/ 876952 h 6235247"/>
              <a:gd name="connsiteX8" fmla="*/ 11195450 w 11532520"/>
              <a:gd name="connsiteY8" fmla="*/ 1214022 h 6235247"/>
              <a:gd name="connsiteX9" fmla="*/ 11184853 w 11532520"/>
              <a:gd name="connsiteY9" fmla="*/ 1214022 h 6235247"/>
              <a:gd name="connsiteX10" fmla="*/ 11116921 w 11532520"/>
              <a:gd name="connsiteY10" fmla="*/ 1207174 h 6235247"/>
              <a:gd name="connsiteX11" fmla="*/ 11085478 w 11532520"/>
              <a:gd name="connsiteY11" fmla="*/ 1197414 h 6235247"/>
              <a:gd name="connsiteX12" fmla="*/ 11085478 w 11532520"/>
              <a:gd name="connsiteY12" fmla="*/ 5764673 h 6235247"/>
              <a:gd name="connsiteX13" fmla="*/ 10614904 w 11532520"/>
              <a:gd name="connsiteY13" fmla="*/ 6235247 h 6235247"/>
              <a:gd name="connsiteX14" fmla="*/ 470574 w 11532520"/>
              <a:gd name="connsiteY14" fmla="*/ 6235247 h 6235247"/>
              <a:gd name="connsiteX15" fmla="*/ 0 w 11532520"/>
              <a:gd name="connsiteY15" fmla="*/ 5764673 h 6235247"/>
              <a:gd name="connsiteX16" fmla="*/ 0 w 11532520"/>
              <a:gd name="connsiteY16" fmla="*/ 470574 h 6235247"/>
              <a:gd name="connsiteX17" fmla="*/ 470574 w 11532520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32520" h="6235247">
                <a:moveTo>
                  <a:pt x="470574" y="0"/>
                </a:moveTo>
                <a:lnTo>
                  <a:pt x="10614904" y="0"/>
                </a:lnTo>
                <a:cubicBezTo>
                  <a:pt x="10874795" y="0"/>
                  <a:pt x="11085478" y="210683"/>
                  <a:pt x="11085478" y="470574"/>
                </a:cubicBezTo>
                <a:lnTo>
                  <a:pt x="11085478" y="556491"/>
                </a:lnTo>
                <a:lnTo>
                  <a:pt x="11116921" y="546730"/>
                </a:lnTo>
                <a:cubicBezTo>
                  <a:pt x="11138864" y="542240"/>
                  <a:pt x="11161583" y="539882"/>
                  <a:pt x="11184853" y="539882"/>
                </a:cubicBezTo>
                <a:lnTo>
                  <a:pt x="11195450" y="539882"/>
                </a:lnTo>
                <a:cubicBezTo>
                  <a:pt x="11381609" y="539882"/>
                  <a:pt x="11532520" y="690793"/>
                  <a:pt x="11532520" y="876952"/>
                </a:cubicBezTo>
                <a:cubicBezTo>
                  <a:pt x="11532520" y="1063111"/>
                  <a:pt x="11381609" y="1214022"/>
                  <a:pt x="11195450" y="1214022"/>
                </a:cubicBezTo>
                <a:lnTo>
                  <a:pt x="11184853" y="1214022"/>
                </a:lnTo>
                <a:cubicBezTo>
                  <a:pt x="11161583" y="1214022"/>
                  <a:pt x="11138864" y="1211664"/>
                  <a:pt x="11116921" y="1207174"/>
                </a:cubicBezTo>
                <a:lnTo>
                  <a:pt x="11085478" y="1197414"/>
                </a:lnTo>
                <a:lnTo>
                  <a:pt x="11085478" y="5764673"/>
                </a:lnTo>
                <a:cubicBezTo>
                  <a:pt x="11085478" y="6024564"/>
                  <a:pt x="10874795" y="6235247"/>
                  <a:pt x="10614904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rgbClr val="DDBEA9"/>
          </a:solidFill>
          <a:ln>
            <a:noFill/>
          </a:ln>
          <a:effectLst>
            <a:outerShdw blurRad="1397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8DD7733B-87FE-427E-8F0F-6B28711CDC3E}"/>
              </a:ext>
            </a:extLst>
          </p:cNvPr>
          <p:cNvSpPr/>
          <p:nvPr/>
        </p:nvSpPr>
        <p:spPr>
          <a:xfrm>
            <a:off x="416985" y="311377"/>
            <a:ext cx="11562589" cy="6235247"/>
          </a:xfrm>
          <a:custGeom>
            <a:avLst/>
            <a:gdLst>
              <a:gd name="connsiteX0" fmla="*/ 470574 w 11562589"/>
              <a:gd name="connsiteY0" fmla="*/ 0 h 6235247"/>
              <a:gd name="connsiteX1" fmla="*/ 10664788 w 11562589"/>
              <a:gd name="connsiteY1" fmla="*/ 0 h 6235247"/>
              <a:gd name="connsiteX2" fmla="*/ 11135362 w 11562589"/>
              <a:gd name="connsiteY2" fmla="*/ 470574 h 6235247"/>
              <a:gd name="connsiteX3" fmla="*/ 11135362 w 11562589"/>
              <a:gd name="connsiteY3" fmla="*/ 1404782 h 6235247"/>
              <a:gd name="connsiteX4" fmla="*/ 11146990 w 11562589"/>
              <a:gd name="connsiteY4" fmla="*/ 1401172 h 6235247"/>
              <a:gd name="connsiteX5" fmla="*/ 11214922 w 11562589"/>
              <a:gd name="connsiteY5" fmla="*/ 1394324 h 6235247"/>
              <a:gd name="connsiteX6" fmla="*/ 11225519 w 11562589"/>
              <a:gd name="connsiteY6" fmla="*/ 1394324 h 6235247"/>
              <a:gd name="connsiteX7" fmla="*/ 11562589 w 11562589"/>
              <a:gd name="connsiteY7" fmla="*/ 1731394 h 6235247"/>
              <a:gd name="connsiteX8" fmla="*/ 11225519 w 11562589"/>
              <a:gd name="connsiteY8" fmla="*/ 2068464 h 6235247"/>
              <a:gd name="connsiteX9" fmla="*/ 11214922 w 11562589"/>
              <a:gd name="connsiteY9" fmla="*/ 2068464 h 6235247"/>
              <a:gd name="connsiteX10" fmla="*/ 11146990 w 11562589"/>
              <a:gd name="connsiteY10" fmla="*/ 2061616 h 6235247"/>
              <a:gd name="connsiteX11" fmla="*/ 11135362 w 11562589"/>
              <a:gd name="connsiteY11" fmla="*/ 2058007 h 6235247"/>
              <a:gd name="connsiteX12" fmla="*/ 11135362 w 11562589"/>
              <a:gd name="connsiteY12" fmla="*/ 5764673 h 6235247"/>
              <a:gd name="connsiteX13" fmla="*/ 10664788 w 11562589"/>
              <a:gd name="connsiteY13" fmla="*/ 6235247 h 6235247"/>
              <a:gd name="connsiteX14" fmla="*/ 470574 w 11562589"/>
              <a:gd name="connsiteY14" fmla="*/ 6235247 h 6235247"/>
              <a:gd name="connsiteX15" fmla="*/ 0 w 11562589"/>
              <a:gd name="connsiteY15" fmla="*/ 5764673 h 6235247"/>
              <a:gd name="connsiteX16" fmla="*/ 0 w 11562589"/>
              <a:gd name="connsiteY16" fmla="*/ 470574 h 6235247"/>
              <a:gd name="connsiteX17" fmla="*/ 470574 w 11562589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62589" h="6235247">
                <a:moveTo>
                  <a:pt x="470574" y="0"/>
                </a:moveTo>
                <a:lnTo>
                  <a:pt x="10664788" y="0"/>
                </a:lnTo>
                <a:cubicBezTo>
                  <a:pt x="10924679" y="0"/>
                  <a:pt x="11135362" y="210683"/>
                  <a:pt x="11135362" y="470574"/>
                </a:cubicBezTo>
                <a:lnTo>
                  <a:pt x="11135362" y="1404782"/>
                </a:lnTo>
                <a:lnTo>
                  <a:pt x="11146990" y="1401172"/>
                </a:lnTo>
                <a:cubicBezTo>
                  <a:pt x="11168933" y="1396682"/>
                  <a:pt x="11191652" y="1394324"/>
                  <a:pt x="11214922" y="1394324"/>
                </a:cubicBezTo>
                <a:lnTo>
                  <a:pt x="11225519" y="1394324"/>
                </a:lnTo>
                <a:cubicBezTo>
                  <a:pt x="11411678" y="1394324"/>
                  <a:pt x="11562589" y="1545235"/>
                  <a:pt x="11562589" y="1731394"/>
                </a:cubicBezTo>
                <a:cubicBezTo>
                  <a:pt x="11562589" y="1917553"/>
                  <a:pt x="11411678" y="2068464"/>
                  <a:pt x="11225519" y="2068464"/>
                </a:cubicBezTo>
                <a:lnTo>
                  <a:pt x="11214922" y="2068464"/>
                </a:lnTo>
                <a:cubicBezTo>
                  <a:pt x="11191652" y="2068464"/>
                  <a:pt x="11168933" y="2066106"/>
                  <a:pt x="11146990" y="2061616"/>
                </a:cubicBezTo>
                <a:lnTo>
                  <a:pt x="11135362" y="2058007"/>
                </a:lnTo>
                <a:lnTo>
                  <a:pt x="11135362" y="5764673"/>
                </a:lnTo>
                <a:cubicBezTo>
                  <a:pt x="11135362" y="6024564"/>
                  <a:pt x="10924679" y="6235247"/>
                  <a:pt x="10664788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rgbClr val="FEFAE0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6ECE24D0-A39E-4DCF-9DAF-B2AEAAE0E3DC}"/>
              </a:ext>
            </a:extLst>
          </p:cNvPr>
          <p:cNvSpPr/>
          <p:nvPr/>
        </p:nvSpPr>
        <p:spPr>
          <a:xfrm>
            <a:off x="416518" y="311377"/>
            <a:ext cx="11563523" cy="6235247"/>
          </a:xfrm>
          <a:custGeom>
            <a:avLst/>
            <a:gdLst>
              <a:gd name="connsiteX0" fmla="*/ 470574 w 11563523"/>
              <a:gd name="connsiteY0" fmla="*/ 0 h 6235247"/>
              <a:gd name="connsiteX1" fmla="*/ 10664788 w 11563523"/>
              <a:gd name="connsiteY1" fmla="*/ 0 h 6235247"/>
              <a:gd name="connsiteX2" fmla="*/ 11135362 w 11563523"/>
              <a:gd name="connsiteY2" fmla="*/ 470574 h 6235247"/>
              <a:gd name="connsiteX3" fmla="*/ 11135362 w 11563523"/>
              <a:gd name="connsiteY3" fmla="*/ 2201019 h 6235247"/>
              <a:gd name="connsiteX4" fmla="*/ 11147925 w 11563523"/>
              <a:gd name="connsiteY4" fmla="*/ 2197119 h 6235247"/>
              <a:gd name="connsiteX5" fmla="*/ 11215856 w 11563523"/>
              <a:gd name="connsiteY5" fmla="*/ 2190271 h 6235247"/>
              <a:gd name="connsiteX6" fmla="*/ 11226453 w 11563523"/>
              <a:gd name="connsiteY6" fmla="*/ 2190271 h 6235247"/>
              <a:gd name="connsiteX7" fmla="*/ 11563523 w 11563523"/>
              <a:gd name="connsiteY7" fmla="*/ 2527341 h 6235247"/>
              <a:gd name="connsiteX8" fmla="*/ 11226453 w 11563523"/>
              <a:gd name="connsiteY8" fmla="*/ 2864411 h 6235247"/>
              <a:gd name="connsiteX9" fmla="*/ 11215856 w 11563523"/>
              <a:gd name="connsiteY9" fmla="*/ 2864411 h 6235247"/>
              <a:gd name="connsiteX10" fmla="*/ 11147925 w 11563523"/>
              <a:gd name="connsiteY10" fmla="*/ 2857563 h 6235247"/>
              <a:gd name="connsiteX11" fmla="*/ 11135362 w 11563523"/>
              <a:gd name="connsiteY11" fmla="*/ 2853664 h 6235247"/>
              <a:gd name="connsiteX12" fmla="*/ 11135362 w 11563523"/>
              <a:gd name="connsiteY12" fmla="*/ 5764673 h 6235247"/>
              <a:gd name="connsiteX13" fmla="*/ 10664788 w 11563523"/>
              <a:gd name="connsiteY13" fmla="*/ 6235247 h 6235247"/>
              <a:gd name="connsiteX14" fmla="*/ 470574 w 11563523"/>
              <a:gd name="connsiteY14" fmla="*/ 6235247 h 6235247"/>
              <a:gd name="connsiteX15" fmla="*/ 0 w 11563523"/>
              <a:gd name="connsiteY15" fmla="*/ 5764673 h 6235247"/>
              <a:gd name="connsiteX16" fmla="*/ 0 w 11563523"/>
              <a:gd name="connsiteY16" fmla="*/ 470574 h 6235247"/>
              <a:gd name="connsiteX17" fmla="*/ 470574 w 11563523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63523" h="6235247">
                <a:moveTo>
                  <a:pt x="470574" y="0"/>
                </a:moveTo>
                <a:lnTo>
                  <a:pt x="10664788" y="0"/>
                </a:lnTo>
                <a:cubicBezTo>
                  <a:pt x="10924679" y="0"/>
                  <a:pt x="11135362" y="210683"/>
                  <a:pt x="11135362" y="470574"/>
                </a:cubicBezTo>
                <a:lnTo>
                  <a:pt x="11135362" y="2201019"/>
                </a:lnTo>
                <a:lnTo>
                  <a:pt x="11147925" y="2197119"/>
                </a:lnTo>
                <a:cubicBezTo>
                  <a:pt x="11169867" y="2192629"/>
                  <a:pt x="11192586" y="2190271"/>
                  <a:pt x="11215856" y="2190271"/>
                </a:cubicBezTo>
                <a:lnTo>
                  <a:pt x="11226453" y="2190271"/>
                </a:lnTo>
                <a:cubicBezTo>
                  <a:pt x="11412612" y="2190271"/>
                  <a:pt x="11563523" y="2341182"/>
                  <a:pt x="11563523" y="2527341"/>
                </a:cubicBezTo>
                <a:cubicBezTo>
                  <a:pt x="11563523" y="2713500"/>
                  <a:pt x="11412612" y="2864411"/>
                  <a:pt x="11226453" y="2864411"/>
                </a:cubicBezTo>
                <a:lnTo>
                  <a:pt x="11215856" y="2864411"/>
                </a:lnTo>
                <a:cubicBezTo>
                  <a:pt x="11192586" y="2864411"/>
                  <a:pt x="11169867" y="2862053"/>
                  <a:pt x="11147925" y="2857563"/>
                </a:cubicBezTo>
                <a:lnTo>
                  <a:pt x="11135362" y="2853664"/>
                </a:lnTo>
                <a:lnTo>
                  <a:pt x="11135362" y="5764673"/>
                </a:lnTo>
                <a:cubicBezTo>
                  <a:pt x="11135362" y="6024564"/>
                  <a:pt x="10924679" y="6235247"/>
                  <a:pt x="10664788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rgbClr val="CCD5AE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21EC4D8-C32D-46B6-932D-3C5EA96DB48D}"/>
              </a:ext>
            </a:extLst>
          </p:cNvPr>
          <p:cNvGrpSpPr/>
          <p:nvPr/>
        </p:nvGrpSpPr>
        <p:grpSpPr>
          <a:xfrm>
            <a:off x="127175" y="691681"/>
            <a:ext cx="740248" cy="5388071"/>
            <a:chOff x="127175" y="691681"/>
            <a:chExt cx="740248" cy="5388071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12CE0A2F-0B20-48E1-928D-DCA19EF8EEC1}"/>
                </a:ext>
              </a:extLst>
            </p:cNvPr>
            <p:cNvGrpSpPr/>
            <p:nvPr/>
          </p:nvGrpSpPr>
          <p:grpSpPr>
            <a:xfrm>
              <a:off x="619993" y="821063"/>
              <a:ext cx="247430" cy="5048114"/>
              <a:chOff x="575576" y="735556"/>
              <a:chExt cx="180000" cy="3672388"/>
            </a:xfrm>
          </p:grpSpPr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26AC9190-CBCE-4AE6-A635-109A40D199E1}"/>
                  </a:ext>
                </a:extLst>
              </p:cNvPr>
              <p:cNvSpPr/>
              <p:nvPr/>
            </p:nvSpPr>
            <p:spPr>
              <a:xfrm>
                <a:off x="575576" y="735556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BD775D65-FDCB-491A-966F-26DBA8000696}"/>
                  </a:ext>
                </a:extLst>
              </p:cNvPr>
              <p:cNvSpPr/>
              <p:nvPr/>
            </p:nvSpPr>
            <p:spPr>
              <a:xfrm>
                <a:off x="575576" y="3219832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17155FED-52CB-4A12-A627-1CA0029D027A}"/>
                  </a:ext>
                </a:extLst>
              </p:cNvPr>
              <p:cNvSpPr/>
              <p:nvPr/>
            </p:nvSpPr>
            <p:spPr>
              <a:xfrm>
                <a:off x="575576" y="2715776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8B6FDFD4-61B6-477A-BD23-CFCC51DF258D}"/>
                  </a:ext>
                </a:extLst>
              </p:cNvPr>
              <p:cNvSpPr/>
              <p:nvPr/>
            </p:nvSpPr>
            <p:spPr>
              <a:xfrm>
                <a:off x="575576" y="2211720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0E31B996-5891-4F89-9B53-A76D5988EA97}"/>
                  </a:ext>
                </a:extLst>
              </p:cNvPr>
              <p:cNvSpPr/>
              <p:nvPr/>
            </p:nvSpPr>
            <p:spPr>
              <a:xfrm>
                <a:off x="575576" y="1723743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D71A6FF9-BB3B-46C7-B327-621D4A83452E}"/>
                  </a:ext>
                </a:extLst>
              </p:cNvPr>
              <p:cNvSpPr/>
              <p:nvPr/>
            </p:nvSpPr>
            <p:spPr>
              <a:xfrm>
                <a:off x="575576" y="1203608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7A21A1CC-0868-4B2D-BAE1-BC2FC52E4E33}"/>
                  </a:ext>
                </a:extLst>
              </p:cNvPr>
              <p:cNvSpPr/>
              <p:nvPr/>
            </p:nvSpPr>
            <p:spPr>
              <a:xfrm>
                <a:off x="575576" y="4227944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0842313D-B26A-4CAA-A5E1-66FF17870BB6}"/>
                  </a:ext>
                </a:extLst>
              </p:cNvPr>
              <p:cNvSpPr/>
              <p:nvPr/>
            </p:nvSpPr>
            <p:spPr>
              <a:xfrm>
                <a:off x="575576" y="3723888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9D3C3C93-EDC9-4AE3-9508-61BA3604A49C}"/>
                </a:ext>
              </a:extLst>
            </p:cNvPr>
            <p:cNvGrpSpPr/>
            <p:nvPr/>
          </p:nvGrpSpPr>
          <p:grpSpPr>
            <a:xfrm>
              <a:off x="127175" y="691681"/>
              <a:ext cx="621212" cy="5388071"/>
              <a:chOff x="55829" y="691681"/>
              <a:chExt cx="621212" cy="5388071"/>
            </a:xfrm>
          </p:grpSpPr>
          <p:sp>
            <p:nvSpPr>
              <p:cNvPr id="60" name="Block Arc 2">
                <a:extLst>
                  <a:ext uri="{FF2B5EF4-FFF2-40B4-BE49-F238E27FC236}">
                    <a16:creationId xmlns:a16="http://schemas.microsoft.com/office/drawing/2014/main" id="{0075F7AC-5099-4E26-9D4D-7C7523232A23}"/>
                  </a:ext>
                </a:extLst>
              </p:cNvPr>
              <p:cNvSpPr/>
              <p:nvPr/>
            </p:nvSpPr>
            <p:spPr>
              <a:xfrm>
                <a:off x="68460" y="691681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1" name="Block Arc 2">
                <a:extLst>
                  <a:ext uri="{FF2B5EF4-FFF2-40B4-BE49-F238E27FC236}">
                    <a16:creationId xmlns:a16="http://schemas.microsoft.com/office/drawing/2014/main" id="{1E9AFF1A-E85D-4D55-8ACE-EF5665EAACC9}"/>
                  </a:ext>
                </a:extLst>
              </p:cNvPr>
              <p:cNvSpPr/>
              <p:nvPr/>
            </p:nvSpPr>
            <p:spPr>
              <a:xfrm>
                <a:off x="75335" y="1331016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2" name="Block Arc 2">
                <a:extLst>
                  <a:ext uri="{FF2B5EF4-FFF2-40B4-BE49-F238E27FC236}">
                    <a16:creationId xmlns:a16="http://schemas.microsoft.com/office/drawing/2014/main" id="{C96C4339-EDCF-46AC-86F0-FF0597FC7451}"/>
                  </a:ext>
                </a:extLst>
              </p:cNvPr>
              <p:cNvSpPr/>
              <p:nvPr/>
            </p:nvSpPr>
            <p:spPr>
              <a:xfrm>
                <a:off x="75335" y="2045075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3" name="Block Arc 2">
                <a:extLst>
                  <a:ext uri="{FF2B5EF4-FFF2-40B4-BE49-F238E27FC236}">
                    <a16:creationId xmlns:a16="http://schemas.microsoft.com/office/drawing/2014/main" id="{53862328-3E25-4B0F-91E3-D91B75A3C160}"/>
                  </a:ext>
                </a:extLst>
              </p:cNvPr>
              <p:cNvSpPr/>
              <p:nvPr/>
            </p:nvSpPr>
            <p:spPr>
              <a:xfrm>
                <a:off x="82210" y="2712977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4" name="Block Arc 2">
                <a:extLst>
                  <a:ext uri="{FF2B5EF4-FFF2-40B4-BE49-F238E27FC236}">
                    <a16:creationId xmlns:a16="http://schemas.microsoft.com/office/drawing/2014/main" id="{58B3C79A-9181-4D5C-982F-36ED7554B615}"/>
                  </a:ext>
                </a:extLst>
              </p:cNvPr>
              <p:cNvSpPr/>
              <p:nvPr/>
            </p:nvSpPr>
            <p:spPr>
              <a:xfrm>
                <a:off x="68460" y="3405960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5" name="Block Arc 2">
                <a:extLst>
                  <a:ext uri="{FF2B5EF4-FFF2-40B4-BE49-F238E27FC236}">
                    <a16:creationId xmlns:a16="http://schemas.microsoft.com/office/drawing/2014/main" id="{78AB5B99-A5AF-454D-8F21-938193B20E8F}"/>
                  </a:ext>
                </a:extLst>
              </p:cNvPr>
              <p:cNvSpPr/>
              <p:nvPr/>
            </p:nvSpPr>
            <p:spPr>
              <a:xfrm>
                <a:off x="68460" y="4107102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6" name="Block Arc 2">
                <a:extLst>
                  <a:ext uri="{FF2B5EF4-FFF2-40B4-BE49-F238E27FC236}">
                    <a16:creationId xmlns:a16="http://schemas.microsoft.com/office/drawing/2014/main" id="{AB047325-776B-48D6-944E-DF423126B38F}"/>
                  </a:ext>
                </a:extLst>
              </p:cNvPr>
              <p:cNvSpPr/>
              <p:nvPr/>
            </p:nvSpPr>
            <p:spPr>
              <a:xfrm>
                <a:off x="55829" y="4794392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7" name="Block Arc 2">
                <a:extLst>
                  <a:ext uri="{FF2B5EF4-FFF2-40B4-BE49-F238E27FC236}">
                    <a16:creationId xmlns:a16="http://schemas.microsoft.com/office/drawing/2014/main" id="{6EA8ADBB-09E3-4319-ABDA-041306B8B011}"/>
                  </a:ext>
                </a:extLst>
              </p:cNvPr>
              <p:cNvSpPr/>
              <p:nvPr/>
            </p:nvSpPr>
            <p:spPr>
              <a:xfrm>
                <a:off x="63083" y="5485468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C8D015DF-FCBE-4480-9603-C19F641FA876}"/>
              </a:ext>
            </a:extLst>
          </p:cNvPr>
          <p:cNvGrpSpPr/>
          <p:nvPr/>
        </p:nvGrpSpPr>
        <p:grpSpPr>
          <a:xfrm>
            <a:off x="794860" y="349442"/>
            <a:ext cx="10687960" cy="6131405"/>
            <a:chOff x="58561" y="345976"/>
            <a:chExt cx="10687960" cy="6131405"/>
          </a:xfrm>
        </p:grpSpPr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3A96DEBB-4B75-453B-9A52-AECECFE2268E}"/>
                </a:ext>
              </a:extLst>
            </p:cNvPr>
            <p:cNvGrpSpPr/>
            <p:nvPr/>
          </p:nvGrpSpPr>
          <p:grpSpPr>
            <a:xfrm>
              <a:off x="74463" y="345976"/>
              <a:ext cx="10654512" cy="2287843"/>
              <a:chOff x="-10601" y="314077"/>
              <a:chExt cx="10654512" cy="2287843"/>
            </a:xfrm>
          </p:grpSpPr>
          <p:grpSp>
            <p:nvGrpSpPr>
              <p:cNvPr id="118" name="Group 117">
                <a:extLst>
                  <a:ext uri="{FF2B5EF4-FFF2-40B4-BE49-F238E27FC236}">
                    <a16:creationId xmlns:a16="http://schemas.microsoft.com/office/drawing/2014/main" id="{BB5B51A5-AEEC-4C4E-A2D2-992DB117E057}"/>
                  </a:ext>
                </a:extLst>
              </p:cNvPr>
              <p:cNvGrpSpPr/>
              <p:nvPr/>
            </p:nvGrpSpPr>
            <p:grpSpPr>
              <a:xfrm>
                <a:off x="-2650" y="314077"/>
                <a:ext cx="10646561" cy="1018687"/>
                <a:chOff x="-2650" y="314077"/>
                <a:chExt cx="10646561" cy="1018687"/>
              </a:xfrm>
            </p:grpSpPr>
            <p:grpSp>
              <p:nvGrpSpPr>
                <p:cNvPr id="132" name="Group 131">
                  <a:extLst>
                    <a:ext uri="{FF2B5EF4-FFF2-40B4-BE49-F238E27FC236}">
                      <a16:creationId xmlns:a16="http://schemas.microsoft.com/office/drawing/2014/main" id="{01AF54CA-6BB0-4598-B8D2-402EA827D8D3}"/>
                    </a:ext>
                  </a:extLst>
                </p:cNvPr>
                <p:cNvGrpSpPr/>
                <p:nvPr/>
              </p:nvGrpSpPr>
              <p:grpSpPr>
                <a:xfrm>
                  <a:off x="0" y="314077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39" name="TextBox 138">
                    <a:extLst>
                      <a:ext uri="{FF2B5EF4-FFF2-40B4-BE49-F238E27FC236}">
                        <a16:creationId xmlns:a16="http://schemas.microsoft.com/office/drawing/2014/main" id="{D4A52B0A-2C8F-4F52-8417-358086933051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40" name="TextBox 139">
                    <a:extLst>
                      <a:ext uri="{FF2B5EF4-FFF2-40B4-BE49-F238E27FC236}">
                        <a16:creationId xmlns:a16="http://schemas.microsoft.com/office/drawing/2014/main" id="{8A3D701A-7268-4DC3-B27A-784832EB7EDC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133" name="Group 132">
                  <a:extLst>
                    <a:ext uri="{FF2B5EF4-FFF2-40B4-BE49-F238E27FC236}">
                      <a16:creationId xmlns:a16="http://schemas.microsoft.com/office/drawing/2014/main" id="{644315BA-5121-4B91-A915-7A95BA44D363}"/>
                    </a:ext>
                  </a:extLst>
                </p:cNvPr>
                <p:cNvGrpSpPr/>
                <p:nvPr/>
              </p:nvGrpSpPr>
              <p:grpSpPr>
                <a:xfrm>
                  <a:off x="2651" y="646706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37" name="TextBox 136">
                    <a:extLst>
                      <a:ext uri="{FF2B5EF4-FFF2-40B4-BE49-F238E27FC236}">
                        <a16:creationId xmlns:a16="http://schemas.microsoft.com/office/drawing/2014/main" id="{0D9AB2E5-677A-4E90-AF90-5C19F725BC76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38" name="TextBox 137">
                    <a:extLst>
                      <a:ext uri="{FF2B5EF4-FFF2-40B4-BE49-F238E27FC236}">
                        <a16:creationId xmlns:a16="http://schemas.microsoft.com/office/drawing/2014/main" id="{0E75FA7D-ED04-46EE-9366-28CF9B2518FA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134" name="Group 133">
                  <a:extLst>
                    <a:ext uri="{FF2B5EF4-FFF2-40B4-BE49-F238E27FC236}">
                      <a16:creationId xmlns:a16="http://schemas.microsoft.com/office/drawing/2014/main" id="{108D8519-1F0C-4D40-AC48-F17DA3A03B2B}"/>
                    </a:ext>
                  </a:extLst>
                </p:cNvPr>
                <p:cNvGrpSpPr/>
                <p:nvPr/>
              </p:nvGrpSpPr>
              <p:grpSpPr>
                <a:xfrm>
                  <a:off x="-2650" y="960783"/>
                  <a:ext cx="10583552" cy="371981"/>
                  <a:chOff x="251333" y="269936"/>
                  <a:chExt cx="10583552" cy="371981"/>
                </a:xfrm>
              </p:grpSpPr>
              <p:sp>
                <p:nvSpPr>
                  <p:cNvPr id="135" name="TextBox 134">
                    <a:extLst>
                      <a:ext uri="{FF2B5EF4-FFF2-40B4-BE49-F238E27FC236}">
                        <a16:creationId xmlns:a16="http://schemas.microsoft.com/office/drawing/2014/main" id="{D727E622-AB70-49A7-AACC-F200D0E296FE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36" name="TextBox 135">
                    <a:extLst>
                      <a:ext uri="{FF2B5EF4-FFF2-40B4-BE49-F238E27FC236}">
                        <a16:creationId xmlns:a16="http://schemas.microsoft.com/office/drawing/2014/main" id="{4554F98F-3DCC-497C-99CF-D83994C1CFEF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35861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</p:grpSp>
          <p:grpSp>
            <p:nvGrpSpPr>
              <p:cNvPr id="119" name="Group 118">
                <a:extLst>
                  <a:ext uri="{FF2B5EF4-FFF2-40B4-BE49-F238E27FC236}">
                    <a16:creationId xmlns:a16="http://schemas.microsoft.com/office/drawing/2014/main" id="{09F84A2B-C7B3-4907-B28A-1B74A1E435FA}"/>
                  </a:ext>
                </a:extLst>
              </p:cNvPr>
              <p:cNvGrpSpPr/>
              <p:nvPr/>
            </p:nvGrpSpPr>
            <p:grpSpPr>
              <a:xfrm>
                <a:off x="-10601" y="1269156"/>
                <a:ext cx="10649211" cy="1332764"/>
                <a:chOff x="-2650" y="0"/>
                <a:chExt cx="10649211" cy="1332764"/>
              </a:xfrm>
            </p:grpSpPr>
            <p:grpSp>
              <p:nvGrpSpPr>
                <p:cNvPr id="120" name="Group 119">
                  <a:extLst>
                    <a:ext uri="{FF2B5EF4-FFF2-40B4-BE49-F238E27FC236}">
                      <a16:creationId xmlns:a16="http://schemas.microsoft.com/office/drawing/2014/main" id="{D239D9E3-1ACA-40F7-BA4C-97E1BDA15B43}"/>
                    </a:ext>
                  </a:extLst>
                </p:cNvPr>
                <p:cNvGrpSpPr/>
                <p:nvPr/>
              </p:nvGrpSpPr>
              <p:grpSpPr>
                <a:xfrm>
                  <a:off x="5301" y="0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30" name="TextBox 129">
                    <a:extLst>
                      <a:ext uri="{FF2B5EF4-FFF2-40B4-BE49-F238E27FC236}">
                        <a16:creationId xmlns:a16="http://schemas.microsoft.com/office/drawing/2014/main" id="{8B43C3BA-8B95-402F-A1A2-86FDFC5CA8ED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31" name="TextBox 130">
                    <a:extLst>
                      <a:ext uri="{FF2B5EF4-FFF2-40B4-BE49-F238E27FC236}">
                        <a16:creationId xmlns:a16="http://schemas.microsoft.com/office/drawing/2014/main" id="{D8FFA687-F8DA-4EB3-81CB-6A000A396F11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121" name="Group 120">
                  <a:extLst>
                    <a:ext uri="{FF2B5EF4-FFF2-40B4-BE49-F238E27FC236}">
                      <a16:creationId xmlns:a16="http://schemas.microsoft.com/office/drawing/2014/main" id="{2CFAA880-9243-460F-B56C-9F2151E58050}"/>
                    </a:ext>
                  </a:extLst>
                </p:cNvPr>
                <p:cNvGrpSpPr/>
                <p:nvPr/>
              </p:nvGrpSpPr>
              <p:grpSpPr>
                <a:xfrm>
                  <a:off x="0" y="314077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28" name="TextBox 127">
                    <a:extLst>
                      <a:ext uri="{FF2B5EF4-FFF2-40B4-BE49-F238E27FC236}">
                        <a16:creationId xmlns:a16="http://schemas.microsoft.com/office/drawing/2014/main" id="{43DF004B-5C96-4C68-A50B-3BDBA19386A7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29" name="TextBox 128">
                    <a:extLst>
                      <a:ext uri="{FF2B5EF4-FFF2-40B4-BE49-F238E27FC236}">
                        <a16:creationId xmlns:a16="http://schemas.microsoft.com/office/drawing/2014/main" id="{A8FDE4D7-EC4B-432A-B927-CDCC6611988A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122" name="Group 121">
                  <a:extLst>
                    <a:ext uri="{FF2B5EF4-FFF2-40B4-BE49-F238E27FC236}">
                      <a16:creationId xmlns:a16="http://schemas.microsoft.com/office/drawing/2014/main" id="{F2A08B59-A571-4AE8-8653-51C262F9F56F}"/>
                    </a:ext>
                  </a:extLst>
                </p:cNvPr>
                <p:cNvGrpSpPr/>
                <p:nvPr/>
              </p:nvGrpSpPr>
              <p:grpSpPr>
                <a:xfrm>
                  <a:off x="2651" y="646706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26" name="TextBox 125">
                    <a:extLst>
                      <a:ext uri="{FF2B5EF4-FFF2-40B4-BE49-F238E27FC236}">
                        <a16:creationId xmlns:a16="http://schemas.microsoft.com/office/drawing/2014/main" id="{A16BF271-25AD-40ED-8CF9-AE502F0E4A19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27" name="TextBox 126">
                    <a:extLst>
                      <a:ext uri="{FF2B5EF4-FFF2-40B4-BE49-F238E27FC236}">
                        <a16:creationId xmlns:a16="http://schemas.microsoft.com/office/drawing/2014/main" id="{F6F05F5A-DBE4-4FEC-BAE2-5F3890EE3060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123" name="Group 122">
                  <a:extLst>
                    <a:ext uri="{FF2B5EF4-FFF2-40B4-BE49-F238E27FC236}">
                      <a16:creationId xmlns:a16="http://schemas.microsoft.com/office/drawing/2014/main" id="{7A231F98-BA5E-49B3-98DF-033E8E17DEA5}"/>
                    </a:ext>
                  </a:extLst>
                </p:cNvPr>
                <p:cNvGrpSpPr/>
                <p:nvPr/>
              </p:nvGrpSpPr>
              <p:grpSpPr>
                <a:xfrm>
                  <a:off x="-2650" y="960783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24" name="TextBox 123">
                    <a:extLst>
                      <a:ext uri="{FF2B5EF4-FFF2-40B4-BE49-F238E27FC236}">
                        <a16:creationId xmlns:a16="http://schemas.microsoft.com/office/drawing/2014/main" id="{428D19F1-3AD1-4BE8-88CA-C45A2A37D355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25" name="TextBox 124">
                    <a:extLst>
                      <a:ext uri="{FF2B5EF4-FFF2-40B4-BE49-F238E27FC236}">
                        <a16:creationId xmlns:a16="http://schemas.microsoft.com/office/drawing/2014/main" id="{2804582C-C247-4A3B-915C-29A8D82B6453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</p:grpSp>
        </p:grp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B3B27D48-1A41-45CE-B9F5-AF6FF204C133}"/>
                </a:ext>
              </a:extLst>
            </p:cNvPr>
            <p:cNvGrpSpPr/>
            <p:nvPr/>
          </p:nvGrpSpPr>
          <p:grpSpPr>
            <a:xfrm>
              <a:off x="58561" y="2565377"/>
              <a:ext cx="10657162" cy="2601920"/>
              <a:chOff x="-10601" y="0"/>
              <a:chExt cx="10657162" cy="2601920"/>
            </a:xfrm>
          </p:grpSpPr>
          <p:grpSp>
            <p:nvGrpSpPr>
              <p:cNvPr id="92" name="Group 91">
                <a:extLst>
                  <a:ext uri="{FF2B5EF4-FFF2-40B4-BE49-F238E27FC236}">
                    <a16:creationId xmlns:a16="http://schemas.microsoft.com/office/drawing/2014/main" id="{61857581-961D-4588-B9C6-012A5D5801B9}"/>
                  </a:ext>
                </a:extLst>
              </p:cNvPr>
              <p:cNvGrpSpPr/>
              <p:nvPr/>
            </p:nvGrpSpPr>
            <p:grpSpPr>
              <a:xfrm>
                <a:off x="-2650" y="0"/>
                <a:ext cx="10649211" cy="1332764"/>
                <a:chOff x="-2650" y="0"/>
                <a:chExt cx="10649211" cy="1332764"/>
              </a:xfrm>
            </p:grpSpPr>
            <p:grpSp>
              <p:nvGrpSpPr>
                <p:cNvPr id="106" name="Group 105">
                  <a:extLst>
                    <a:ext uri="{FF2B5EF4-FFF2-40B4-BE49-F238E27FC236}">
                      <a16:creationId xmlns:a16="http://schemas.microsoft.com/office/drawing/2014/main" id="{73DB0BF4-2F83-4F83-BD76-A4A23E5A04EF}"/>
                    </a:ext>
                  </a:extLst>
                </p:cNvPr>
                <p:cNvGrpSpPr/>
                <p:nvPr/>
              </p:nvGrpSpPr>
              <p:grpSpPr>
                <a:xfrm>
                  <a:off x="5301" y="0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16" name="TextBox 115">
                    <a:extLst>
                      <a:ext uri="{FF2B5EF4-FFF2-40B4-BE49-F238E27FC236}">
                        <a16:creationId xmlns:a16="http://schemas.microsoft.com/office/drawing/2014/main" id="{13243AF7-A260-489B-91E4-3580BC615FF2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17" name="TextBox 116">
                    <a:extLst>
                      <a:ext uri="{FF2B5EF4-FFF2-40B4-BE49-F238E27FC236}">
                        <a16:creationId xmlns:a16="http://schemas.microsoft.com/office/drawing/2014/main" id="{ECBB491A-FF01-4D79-A105-ECDCD0211E81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107" name="Group 106">
                  <a:extLst>
                    <a:ext uri="{FF2B5EF4-FFF2-40B4-BE49-F238E27FC236}">
                      <a16:creationId xmlns:a16="http://schemas.microsoft.com/office/drawing/2014/main" id="{8FD820B8-92FA-4D46-812C-AE396BA107BC}"/>
                    </a:ext>
                  </a:extLst>
                </p:cNvPr>
                <p:cNvGrpSpPr/>
                <p:nvPr/>
              </p:nvGrpSpPr>
              <p:grpSpPr>
                <a:xfrm>
                  <a:off x="0" y="314077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14" name="TextBox 113">
                    <a:extLst>
                      <a:ext uri="{FF2B5EF4-FFF2-40B4-BE49-F238E27FC236}">
                        <a16:creationId xmlns:a16="http://schemas.microsoft.com/office/drawing/2014/main" id="{D7C3BF68-0FA4-47F7-B78B-0B841CA40711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15" name="TextBox 114">
                    <a:extLst>
                      <a:ext uri="{FF2B5EF4-FFF2-40B4-BE49-F238E27FC236}">
                        <a16:creationId xmlns:a16="http://schemas.microsoft.com/office/drawing/2014/main" id="{6B4177F7-A901-43E2-8671-911B43C0D9A8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108" name="Group 107">
                  <a:extLst>
                    <a:ext uri="{FF2B5EF4-FFF2-40B4-BE49-F238E27FC236}">
                      <a16:creationId xmlns:a16="http://schemas.microsoft.com/office/drawing/2014/main" id="{240200C1-E109-4DF5-872D-2779381BF613}"/>
                    </a:ext>
                  </a:extLst>
                </p:cNvPr>
                <p:cNvGrpSpPr/>
                <p:nvPr/>
              </p:nvGrpSpPr>
              <p:grpSpPr>
                <a:xfrm>
                  <a:off x="2651" y="646706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12" name="TextBox 111">
                    <a:extLst>
                      <a:ext uri="{FF2B5EF4-FFF2-40B4-BE49-F238E27FC236}">
                        <a16:creationId xmlns:a16="http://schemas.microsoft.com/office/drawing/2014/main" id="{CEE4FC3B-B0DA-4691-9EDE-8123405CAE6C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13" name="TextBox 112">
                    <a:extLst>
                      <a:ext uri="{FF2B5EF4-FFF2-40B4-BE49-F238E27FC236}">
                        <a16:creationId xmlns:a16="http://schemas.microsoft.com/office/drawing/2014/main" id="{5FC71E27-4FF6-4A1E-87BA-8BECD778655B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109" name="Group 108">
                  <a:extLst>
                    <a:ext uri="{FF2B5EF4-FFF2-40B4-BE49-F238E27FC236}">
                      <a16:creationId xmlns:a16="http://schemas.microsoft.com/office/drawing/2014/main" id="{45A4D996-2029-4F9A-9AA8-47F2AF89126C}"/>
                    </a:ext>
                  </a:extLst>
                </p:cNvPr>
                <p:cNvGrpSpPr/>
                <p:nvPr/>
              </p:nvGrpSpPr>
              <p:grpSpPr>
                <a:xfrm>
                  <a:off x="-2650" y="960783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10" name="TextBox 109">
                    <a:extLst>
                      <a:ext uri="{FF2B5EF4-FFF2-40B4-BE49-F238E27FC236}">
                        <a16:creationId xmlns:a16="http://schemas.microsoft.com/office/drawing/2014/main" id="{33B37499-7FA4-4701-877F-892B8220C579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11" name="TextBox 110">
                    <a:extLst>
                      <a:ext uri="{FF2B5EF4-FFF2-40B4-BE49-F238E27FC236}">
                        <a16:creationId xmlns:a16="http://schemas.microsoft.com/office/drawing/2014/main" id="{67D09429-9C97-4AD8-9089-8348FE51CD9D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</p:grpSp>
          <p:grpSp>
            <p:nvGrpSpPr>
              <p:cNvPr id="93" name="Group 92">
                <a:extLst>
                  <a:ext uri="{FF2B5EF4-FFF2-40B4-BE49-F238E27FC236}">
                    <a16:creationId xmlns:a16="http://schemas.microsoft.com/office/drawing/2014/main" id="{0AB18284-35D3-4A1E-B356-5114E7521AFD}"/>
                  </a:ext>
                </a:extLst>
              </p:cNvPr>
              <p:cNvGrpSpPr/>
              <p:nvPr/>
            </p:nvGrpSpPr>
            <p:grpSpPr>
              <a:xfrm>
                <a:off x="-10601" y="1269156"/>
                <a:ext cx="10646561" cy="1332764"/>
                <a:chOff x="-2650" y="0"/>
                <a:chExt cx="10646561" cy="1332764"/>
              </a:xfrm>
            </p:grpSpPr>
            <p:grpSp>
              <p:nvGrpSpPr>
                <p:cNvPr id="94" name="Group 93">
                  <a:extLst>
                    <a:ext uri="{FF2B5EF4-FFF2-40B4-BE49-F238E27FC236}">
                      <a16:creationId xmlns:a16="http://schemas.microsoft.com/office/drawing/2014/main" id="{1CCD2340-13B6-4AF3-9B9A-EA4AC082FB1E}"/>
                    </a:ext>
                  </a:extLst>
                </p:cNvPr>
                <p:cNvGrpSpPr/>
                <p:nvPr/>
              </p:nvGrpSpPr>
              <p:grpSpPr>
                <a:xfrm>
                  <a:off x="5301" y="0"/>
                  <a:ext cx="10583552" cy="371981"/>
                  <a:chOff x="251333" y="269936"/>
                  <a:chExt cx="10583552" cy="371981"/>
                </a:xfrm>
              </p:grpSpPr>
              <p:sp>
                <p:nvSpPr>
                  <p:cNvPr id="104" name="TextBox 103">
                    <a:extLst>
                      <a:ext uri="{FF2B5EF4-FFF2-40B4-BE49-F238E27FC236}">
                        <a16:creationId xmlns:a16="http://schemas.microsoft.com/office/drawing/2014/main" id="{816EAAD2-2EBC-4CA3-972B-F49258748B99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05" name="TextBox 104">
                    <a:extLst>
                      <a:ext uri="{FF2B5EF4-FFF2-40B4-BE49-F238E27FC236}">
                        <a16:creationId xmlns:a16="http://schemas.microsoft.com/office/drawing/2014/main" id="{D947F1C3-E832-4EF6-A79F-D503C4CE1A50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35861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  <p:sp>
              <p:nvSpPr>
                <p:cNvPr id="103" name="TextBox 102">
                  <a:extLst>
                    <a:ext uri="{FF2B5EF4-FFF2-40B4-BE49-F238E27FC236}">
                      <a16:creationId xmlns:a16="http://schemas.microsoft.com/office/drawing/2014/main" id="{A65CF2F6-9B8C-4B66-AEE3-C0DDE596C0F6}"/>
                    </a:ext>
                  </a:extLst>
                </p:cNvPr>
                <p:cNvSpPr txBox="1"/>
                <p:nvPr/>
              </p:nvSpPr>
              <p:spPr>
                <a:xfrm>
                  <a:off x="7224940" y="316726"/>
                  <a:ext cx="341632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858838">
                    <a:tabLst>
                      <a:tab pos="342900" algn="l"/>
                      <a:tab pos="684213" algn="l"/>
                      <a:tab pos="1027113" algn="l"/>
                      <a:tab pos="1373188" algn="l"/>
                      <a:tab pos="1716088" algn="l"/>
                      <a:tab pos="2058988" algn="l"/>
                      <a:tab pos="2400300" algn="l"/>
                      <a:tab pos="2743200" algn="l"/>
                      <a:tab pos="3086100" algn="l"/>
                      <a:tab pos="3427413" algn="l"/>
                      <a:tab pos="3770313" algn="l"/>
                      <a:tab pos="4116388" algn="l"/>
                      <a:tab pos="4459288" algn="l"/>
                      <a:tab pos="4802188" algn="l"/>
                      <a:tab pos="5143500" algn="l"/>
                      <a:tab pos="5486400" algn="l"/>
                      <a:tab pos="5829300" algn="l"/>
                      <a:tab pos="6170613" algn="l"/>
                      <a:tab pos="6513513" algn="l"/>
                    </a:tabLst>
                  </a:pPr>
                  <a:r>
                    <a:rPr lang="en-US" b="1" dirty="0">
                      <a:solidFill>
                        <a:srgbClr val="A5A58D"/>
                      </a:solidFill>
                    </a:rPr>
                    <a:t>.	.	.	.	.	.	.	.	.	.</a:t>
                  </a:r>
                </a:p>
              </p:txBody>
            </p:sp>
            <p:grpSp>
              <p:nvGrpSpPr>
                <p:cNvPr id="96" name="Group 95">
                  <a:extLst>
                    <a:ext uri="{FF2B5EF4-FFF2-40B4-BE49-F238E27FC236}">
                      <a16:creationId xmlns:a16="http://schemas.microsoft.com/office/drawing/2014/main" id="{F1739F95-B52A-40D4-8FDF-9B319BFBF64F}"/>
                    </a:ext>
                  </a:extLst>
                </p:cNvPr>
                <p:cNvGrpSpPr/>
                <p:nvPr/>
              </p:nvGrpSpPr>
              <p:grpSpPr>
                <a:xfrm>
                  <a:off x="2651" y="646706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00" name="TextBox 99">
                    <a:extLst>
                      <a:ext uri="{FF2B5EF4-FFF2-40B4-BE49-F238E27FC236}">
                        <a16:creationId xmlns:a16="http://schemas.microsoft.com/office/drawing/2014/main" id="{22004F58-C42F-40F2-B222-18769A05AEF7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01" name="TextBox 100">
                    <a:extLst>
                      <a:ext uri="{FF2B5EF4-FFF2-40B4-BE49-F238E27FC236}">
                        <a16:creationId xmlns:a16="http://schemas.microsoft.com/office/drawing/2014/main" id="{FE07E8D9-9467-4CB3-B190-27CAB40063C8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97" name="Group 96">
                  <a:extLst>
                    <a:ext uri="{FF2B5EF4-FFF2-40B4-BE49-F238E27FC236}">
                      <a16:creationId xmlns:a16="http://schemas.microsoft.com/office/drawing/2014/main" id="{E365EEF5-A022-42AB-84D7-EAB643601B9A}"/>
                    </a:ext>
                  </a:extLst>
                </p:cNvPr>
                <p:cNvGrpSpPr/>
                <p:nvPr/>
              </p:nvGrpSpPr>
              <p:grpSpPr>
                <a:xfrm>
                  <a:off x="-2650" y="960783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98" name="TextBox 97">
                    <a:extLst>
                      <a:ext uri="{FF2B5EF4-FFF2-40B4-BE49-F238E27FC236}">
                        <a16:creationId xmlns:a16="http://schemas.microsoft.com/office/drawing/2014/main" id="{A75B60F7-70B6-4B5B-B240-4D5975FA0E0F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99" name="TextBox 98">
                    <a:extLst>
                      <a:ext uri="{FF2B5EF4-FFF2-40B4-BE49-F238E27FC236}">
                        <a16:creationId xmlns:a16="http://schemas.microsoft.com/office/drawing/2014/main" id="{03F9DDD4-04C7-44A1-BE4B-2522046EDDC1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</p:grp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A479F354-CF72-418A-ACFE-1B9C3A596332}"/>
                </a:ext>
              </a:extLst>
            </p:cNvPr>
            <p:cNvGrpSpPr/>
            <p:nvPr/>
          </p:nvGrpSpPr>
          <p:grpSpPr>
            <a:xfrm>
              <a:off x="97310" y="5144617"/>
              <a:ext cx="10649211" cy="1332764"/>
              <a:chOff x="-2650" y="0"/>
              <a:chExt cx="10649211" cy="1332764"/>
            </a:xfrm>
          </p:grpSpPr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B90959C9-0A83-4B26-AF09-F2B0DC17F93C}"/>
                  </a:ext>
                </a:extLst>
              </p:cNvPr>
              <p:cNvGrpSpPr/>
              <p:nvPr/>
            </p:nvGrpSpPr>
            <p:grpSpPr>
              <a:xfrm>
                <a:off x="5301" y="0"/>
                <a:ext cx="10641260" cy="371981"/>
                <a:chOff x="251333" y="269936"/>
                <a:chExt cx="10641260" cy="371981"/>
              </a:xfrm>
            </p:grpSpPr>
            <p:sp>
              <p:nvSpPr>
                <p:cNvPr id="90" name="TextBox 89">
                  <a:extLst>
                    <a:ext uri="{FF2B5EF4-FFF2-40B4-BE49-F238E27FC236}">
                      <a16:creationId xmlns:a16="http://schemas.microsoft.com/office/drawing/2014/main" id="{ECB52FCF-FB2F-4866-A0BE-839C7A72B446}"/>
                    </a:ext>
                  </a:extLst>
                </p:cNvPr>
                <p:cNvSpPr txBox="1"/>
                <p:nvPr/>
              </p:nvSpPr>
              <p:spPr>
                <a:xfrm>
                  <a:off x="251333" y="269936"/>
                  <a:ext cx="718273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858838">
                    <a:tabLst>
                      <a:tab pos="342900" algn="l"/>
                      <a:tab pos="684213" algn="l"/>
                      <a:tab pos="1027113" algn="l"/>
                      <a:tab pos="1373188" algn="l"/>
                      <a:tab pos="1716088" algn="l"/>
                      <a:tab pos="2058988" algn="l"/>
                      <a:tab pos="2400300" algn="l"/>
                      <a:tab pos="2743200" algn="l"/>
                      <a:tab pos="3086100" algn="l"/>
                      <a:tab pos="3427413" algn="l"/>
                      <a:tab pos="3770313" algn="l"/>
                      <a:tab pos="4116388" algn="l"/>
                      <a:tab pos="4459288" algn="l"/>
                      <a:tab pos="4802188" algn="l"/>
                      <a:tab pos="5143500" algn="l"/>
                      <a:tab pos="5486400" algn="l"/>
                      <a:tab pos="5829300" algn="l"/>
                      <a:tab pos="6170613" algn="l"/>
                      <a:tab pos="6513513" algn="l"/>
                    </a:tabLst>
                  </a:pPr>
                  <a:r>
                    <a:rPr lang="en-US" b="1" dirty="0">
                      <a:solidFill>
                        <a:srgbClr val="A5A58D"/>
                      </a:solidFill>
                    </a:rPr>
                    <a:t>.	.	.	.	.	.	.	.	.	.	.	.	.	.	.	.	.	.	.	.	.</a:t>
                  </a:r>
                </a:p>
              </p:txBody>
            </p:sp>
            <p:sp>
              <p:nvSpPr>
                <p:cNvPr id="91" name="TextBox 90">
                  <a:extLst>
                    <a:ext uri="{FF2B5EF4-FFF2-40B4-BE49-F238E27FC236}">
                      <a16:creationId xmlns:a16="http://schemas.microsoft.com/office/drawing/2014/main" id="{DD8395C6-D52C-42AD-9F35-F673126672F4}"/>
                    </a:ext>
                  </a:extLst>
                </p:cNvPr>
                <p:cNvSpPr txBox="1"/>
                <p:nvPr/>
              </p:nvSpPr>
              <p:spPr>
                <a:xfrm>
                  <a:off x="7476273" y="272585"/>
                  <a:ext cx="341632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858838">
                    <a:tabLst>
                      <a:tab pos="342900" algn="l"/>
                      <a:tab pos="684213" algn="l"/>
                      <a:tab pos="1027113" algn="l"/>
                      <a:tab pos="1373188" algn="l"/>
                      <a:tab pos="1716088" algn="l"/>
                      <a:tab pos="2058988" algn="l"/>
                      <a:tab pos="2400300" algn="l"/>
                      <a:tab pos="2743200" algn="l"/>
                      <a:tab pos="3086100" algn="l"/>
                      <a:tab pos="3427413" algn="l"/>
                      <a:tab pos="3770313" algn="l"/>
                      <a:tab pos="4116388" algn="l"/>
                      <a:tab pos="4459288" algn="l"/>
                      <a:tab pos="4802188" algn="l"/>
                      <a:tab pos="5143500" algn="l"/>
                      <a:tab pos="5486400" algn="l"/>
                      <a:tab pos="5829300" algn="l"/>
                      <a:tab pos="6170613" algn="l"/>
                      <a:tab pos="6513513" algn="l"/>
                    </a:tabLst>
                  </a:pPr>
                  <a:r>
                    <a:rPr lang="en-US" b="1" dirty="0">
                      <a:solidFill>
                        <a:srgbClr val="A5A58D"/>
                      </a:solidFill>
                    </a:rPr>
                    <a:t>.	.	.	.	.	.	.	.	.	.</a:t>
                  </a:r>
                </a:p>
              </p:txBody>
            </p:sp>
          </p:grp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BB9B30D0-81AA-432F-9937-1FF6D2E27B3F}"/>
                  </a:ext>
                </a:extLst>
              </p:cNvPr>
              <p:cNvGrpSpPr/>
              <p:nvPr/>
            </p:nvGrpSpPr>
            <p:grpSpPr>
              <a:xfrm>
                <a:off x="0" y="314077"/>
                <a:ext cx="10641260" cy="371981"/>
                <a:chOff x="251333" y="269936"/>
                <a:chExt cx="10641260" cy="371981"/>
              </a:xfrm>
            </p:grpSpPr>
            <p:sp>
              <p:nvSpPr>
                <p:cNvPr id="88" name="TextBox 87">
                  <a:extLst>
                    <a:ext uri="{FF2B5EF4-FFF2-40B4-BE49-F238E27FC236}">
                      <a16:creationId xmlns:a16="http://schemas.microsoft.com/office/drawing/2014/main" id="{4303DD49-AB62-4631-8845-7B53D42A06E9}"/>
                    </a:ext>
                  </a:extLst>
                </p:cNvPr>
                <p:cNvSpPr txBox="1"/>
                <p:nvPr/>
              </p:nvSpPr>
              <p:spPr>
                <a:xfrm>
                  <a:off x="251333" y="269936"/>
                  <a:ext cx="718273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858838">
                    <a:tabLst>
                      <a:tab pos="342900" algn="l"/>
                      <a:tab pos="684213" algn="l"/>
                      <a:tab pos="1027113" algn="l"/>
                      <a:tab pos="1373188" algn="l"/>
                      <a:tab pos="1716088" algn="l"/>
                      <a:tab pos="2058988" algn="l"/>
                      <a:tab pos="2400300" algn="l"/>
                      <a:tab pos="2743200" algn="l"/>
                      <a:tab pos="3086100" algn="l"/>
                      <a:tab pos="3427413" algn="l"/>
                      <a:tab pos="3770313" algn="l"/>
                      <a:tab pos="4116388" algn="l"/>
                      <a:tab pos="4459288" algn="l"/>
                      <a:tab pos="4802188" algn="l"/>
                      <a:tab pos="5143500" algn="l"/>
                      <a:tab pos="5486400" algn="l"/>
                      <a:tab pos="5829300" algn="l"/>
                      <a:tab pos="6170613" algn="l"/>
                      <a:tab pos="6513513" algn="l"/>
                    </a:tabLst>
                  </a:pPr>
                  <a:r>
                    <a:rPr lang="en-US" b="1" dirty="0">
                      <a:solidFill>
                        <a:srgbClr val="A5A58D"/>
                      </a:solidFill>
                    </a:rPr>
                    <a:t>.	.	.	.	.	.	.	.	.	.	.	.	.	.	.	.	.	.	.	.	.</a:t>
                  </a:r>
                </a:p>
              </p:txBody>
            </p:sp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id="{5CA2B477-D8D9-4669-985E-3B590172FE89}"/>
                    </a:ext>
                  </a:extLst>
                </p:cNvPr>
                <p:cNvSpPr txBox="1"/>
                <p:nvPr/>
              </p:nvSpPr>
              <p:spPr>
                <a:xfrm>
                  <a:off x="7476273" y="272585"/>
                  <a:ext cx="341632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858838">
                    <a:tabLst>
                      <a:tab pos="342900" algn="l"/>
                      <a:tab pos="684213" algn="l"/>
                      <a:tab pos="1027113" algn="l"/>
                      <a:tab pos="1373188" algn="l"/>
                      <a:tab pos="1716088" algn="l"/>
                      <a:tab pos="2058988" algn="l"/>
                      <a:tab pos="2400300" algn="l"/>
                      <a:tab pos="2743200" algn="l"/>
                      <a:tab pos="3086100" algn="l"/>
                      <a:tab pos="3427413" algn="l"/>
                      <a:tab pos="3770313" algn="l"/>
                      <a:tab pos="4116388" algn="l"/>
                      <a:tab pos="4459288" algn="l"/>
                      <a:tab pos="4802188" algn="l"/>
                      <a:tab pos="5143500" algn="l"/>
                      <a:tab pos="5486400" algn="l"/>
                      <a:tab pos="5829300" algn="l"/>
                      <a:tab pos="6170613" algn="l"/>
                      <a:tab pos="6513513" algn="l"/>
                    </a:tabLst>
                  </a:pPr>
                  <a:r>
                    <a:rPr lang="en-US" b="1" dirty="0">
                      <a:solidFill>
                        <a:srgbClr val="A5A58D"/>
                      </a:solidFill>
                    </a:rPr>
                    <a:t>.	.	.	.	.	.	.	.	.	.</a:t>
                  </a:r>
                </a:p>
              </p:txBody>
            </p:sp>
          </p:grpSp>
          <p:grpSp>
            <p:nvGrpSpPr>
              <p:cNvPr id="82" name="Group 81">
                <a:extLst>
                  <a:ext uri="{FF2B5EF4-FFF2-40B4-BE49-F238E27FC236}">
                    <a16:creationId xmlns:a16="http://schemas.microsoft.com/office/drawing/2014/main" id="{32F8126B-1E21-48C7-AC64-601E52CEC94C}"/>
                  </a:ext>
                </a:extLst>
              </p:cNvPr>
              <p:cNvGrpSpPr/>
              <p:nvPr/>
            </p:nvGrpSpPr>
            <p:grpSpPr>
              <a:xfrm>
                <a:off x="2651" y="646706"/>
                <a:ext cx="10641260" cy="371981"/>
                <a:chOff x="251333" y="269936"/>
                <a:chExt cx="10641260" cy="371981"/>
              </a:xfrm>
            </p:grpSpPr>
            <p:sp>
              <p:nvSpPr>
                <p:cNvPr id="86" name="TextBox 85">
                  <a:extLst>
                    <a:ext uri="{FF2B5EF4-FFF2-40B4-BE49-F238E27FC236}">
                      <a16:creationId xmlns:a16="http://schemas.microsoft.com/office/drawing/2014/main" id="{056BF297-C8FC-4B4E-9753-C469163ECF05}"/>
                    </a:ext>
                  </a:extLst>
                </p:cNvPr>
                <p:cNvSpPr txBox="1"/>
                <p:nvPr/>
              </p:nvSpPr>
              <p:spPr>
                <a:xfrm>
                  <a:off x="251333" y="269936"/>
                  <a:ext cx="718273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858838">
                    <a:tabLst>
                      <a:tab pos="342900" algn="l"/>
                      <a:tab pos="684213" algn="l"/>
                      <a:tab pos="1027113" algn="l"/>
                      <a:tab pos="1373188" algn="l"/>
                      <a:tab pos="1716088" algn="l"/>
                      <a:tab pos="2058988" algn="l"/>
                      <a:tab pos="2400300" algn="l"/>
                      <a:tab pos="2743200" algn="l"/>
                      <a:tab pos="3086100" algn="l"/>
                      <a:tab pos="3427413" algn="l"/>
                      <a:tab pos="3770313" algn="l"/>
                      <a:tab pos="4116388" algn="l"/>
                      <a:tab pos="4459288" algn="l"/>
                      <a:tab pos="4802188" algn="l"/>
                      <a:tab pos="5143500" algn="l"/>
                      <a:tab pos="5486400" algn="l"/>
                      <a:tab pos="5829300" algn="l"/>
                      <a:tab pos="6170613" algn="l"/>
                      <a:tab pos="6513513" algn="l"/>
                    </a:tabLst>
                  </a:pPr>
                  <a:r>
                    <a:rPr lang="en-US" b="1" dirty="0">
                      <a:solidFill>
                        <a:srgbClr val="A5A58D"/>
                      </a:solidFill>
                    </a:rPr>
                    <a:t>.	.	.	.	.	.	.	.	.	.	.	.	.	.	.	.	.	.	.	.	.</a:t>
                  </a:r>
                </a:p>
              </p:txBody>
            </p:sp>
            <p:sp>
              <p:nvSpPr>
                <p:cNvPr id="87" name="TextBox 86">
                  <a:extLst>
                    <a:ext uri="{FF2B5EF4-FFF2-40B4-BE49-F238E27FC236}">
                      <a16:creationId xmlns:a16="http://schemas.microsoft.com/office/drawing/2014/main" id="{A95C1552-5E6D-4BC3-B96F-84BD4C155458}"/>
                    </a:ext>
                  </a:extLst>
                </p:cNvPr>
                <p:cNvSpPr txBox="1"/>
                <p:nvPr/>
              </p:nvSpPr>
              <p:spPr>
                <a:xfrm>
                  <a:off x="7476273" y="272585"/>
                  <a:ext cx="341632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858838">
                    <a:tabLst>
                      <a:tab pos="342900" algn="l"/>
                      <a:tab pos="684213" algn="l"/>
                      <a:tab pos="1027113" algn="l"/>
                      <a:tab pos="1373188" algn="l"/>
                      <a:tab pos="1716088" algn="l"/>
                      <a:tab pos="2058988" algn="l"/>
                      <a:tab pos="2400300" algn="l"/>
                      <a:tab pos="2743200" algn="l"/>
                      <a:tab pos="3086100" algn="l"/>
                      <a:tab pos="3427413" algn="l"/>
                      <a:tab pos="3770313" algn="l"/>
                      <a:tab pos="4116388" algn="l"/>
                      <a:tab pos="4459288" algn="l"/>
                      <a:tab pos="4802188" algn="l"/>
                      <a:tab pos="5143500" algn="l"/>
                      <a:tab pos="5486400" algn="l"/>
                      <a:tab pos="5829300" algn="l"/>
                      <a:tab pos="6170613" algn="l"/>
                      <a:tab pos="6513513" algn="l"/>
                    </a:tabLst>
                  </a:pPr>
                  <a:r>
                    <a:rPr lang="en-US" b="1" dirty="0">
                      <a:solidFill>
                        <a:srgbClr val="A5A58D"/>
                      </a:solidFill>
                    </a:rPr>
                    <a:t>.	.	.	.	.	.	.	.	.	.</a:t>
                  </a:r>
                </a:p>
              </p:txBody>
            </p:sp>
          </p:grpSp>
          <p:grpSp>
            <p:nvGrpSpPr>
              <p:cNvPr id="83" name="Group 82">
                <a:extLst>
                  <a:ext uri="{FF2B5EF4-FFF2-40B4-BE49-F238E27FC236}">
                    <a16:creationId xmlns:a16="http://schemas.microsoft.com/office/drawing/2014/main" id="{E206074E-179E-4073-8E32-2DA59AECD9FB}"/>
                  </a:ext>
                </a:extLst>
              </p:cNvPr>
              <p:cNvGrpSpPr/>
              <p:nvPr/>
            </p:nvGrpSpPr>
            <p:grpSpPr>
              <a:xfrm>
                <a:off x="-2650" y="960783"/>
                <a:ext cx="10641260" cy="371981"/>
                <a:chOff x="251333" y="269936"/>
                <a:chExt cx="10641260" cy="371981"/>
              </a:xfrm>
            </p:grpSpPr>
            <p:sp>
              <p:nvSpPr>
                <p:cNvPr id="84" name="TextBox 83">
                  <a:extLst>
                    <a:ext uri="{FF2B5EF4-FFF2-40B4-BE49-F238E27FC236}">
                      <a16:creationId xmlns:a16="http://schemas.microsoft.com/office/drawing/2014/main" id="{D68D0E73-3100-4F6A-B991-48882020B113}"/>
                    </a:ext>
                  </a:extLst>
                </p:cNvPr>
                <p:cNvSpPr txBox="1"/>
                <p:nvPr/>
              </p:nvSpPr>
              <p:spPr>
                <a:xfrm>
                  <a:off x="251333" y="269936"/>
                  <a:ext cx="718273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858838">
                    <a:tabLst>
                      <a:tab pos="342900" algn="l"/>
                      <a:tab pos="684213" algn="l"/>
                      <a:tab pos="1027113" algn="l"/>
                      <a:tab pos="1373188" algn="l"/>
                      <a:tab pos="1716088" algn="l"/>
                      <a:tab pos="2058988" algn="l"/>
                      <a:tab pos="2400300" algn="l"/>
                      <a:tab pos="2743200" algn="l"/>
                      <a:tab pos="3086100" algn="l"/>
                      <a:tab pos="3427413" algn="l"/>
                      <a:tab pos="3770313" algn="l"/>
                      <a:tab pos="4116388" algn="l"/>
                      <a:tab pos="4459288" algn="l"/>
                      <a:tab pos="4802188" algn="l"/>
                      <a:tab pos="5143500" algn="l"/>
                      <a:tab pos="5486400" algn="l"/>
                      <a:tab pos="5829300" algn="l"/>
                      <a:tab pos="6170613" algn="l"/>
                      <a:tab pos="6513513" algn="l"/>
                    </a:tabLst>
                  </a:pPr>
                  <a:r>
                    <a:rPr lang="en-US" b="1" dirty="0">
                      <a:solidFill>
                        <a:srgbClr val="A5A58D"/>
                      </a:solidFill>
                    </a:rPr>
                    <a:t>.	.	.	.	.	.	.	.	.	.	.	.	.	.	.	.	.	.	.	.	.</a:t>
                  </a:r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id="{E4B3069D-8790-44F1-BEFE-6F1F42A9DD70}"/>
                    </a:ext>
                  </a:extLst>
                </p:cNvPr>
                <p:cNvSpPr txBox="1"/>
                <p:nvPr/>
              </p:nvSpPr>
              <p:spPr>
                <a:xfrm>
                  <a:off x="7476273" y="272585"/>
                  <a:ext cx="341632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858838">
                    <a:tabLst>
                      <a:tab pos="342900" algn="l"/>
                      <a:tab pos="684213" algn="l"/>
                      <a:tab pos="1027113" algn="l"/>
                      <a:tab pos="1373188" algn="l"/>
                      <a:tab pos="1716088" algn="l"/>
                      <a:tab pos="2058988" algn="l"/>
                      <a:tab pos="2400300" algn="l"/>
                      <a:tab pos="2743200" algn="l"/>
                      <a:tab pos="3086100" algn="l"/>
                      <a:tab pos="3427413" algn="l"/>
                      <a:tab pos="3770313" algn="l"/>
                      <a:tab pos="4116388" algn="l"/>
                      <a:tab pos="4459288" algn="l"/>
                      <a:tab pos="4802188" algn="l"/>
                      <a:tab pos="5143500" algn="l"/>
                      <a:tab pos="5486400" algn="l"/>
                      <a:tab pos="5829300" algn="l"/>
                      <a:tab pos="6170613" algn="l"/>
                      <a:tab pos="6513513" algn="l"/>
                    </a:tabLst>
                  </a:pPr>
                  <a:r>
                    <a:rPr lang="en-US" b="1" dirty="0">
                      <a:solidFill>
                        <a:srgbClr val="A5A58D"/>
                      </a:solidFill>
                    </a:rPr>
                    <a:t>.	.	.	.	.	.	.	.	.	.</a:t>
                  </a:r>
                </a:p>
              </p:txBody>
            </p:sp>
          </p:grpSp>
        </p:grp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8EAB0135-DA4D-41F5-91E0-62F826BB2AE7}"/>
              </a:ext>
            </a:extLst>
          </p:cNvPr>
          <p:cNvGrpSpPr/>
          <p:nvPr/>
        </p:nvGrpSpPr>
        <p:grpSpPr>
          <a:xfrm>
            <a:off x="6943544" y="469717"/>
            <a:ext cx="4492576" cy="535652"/>
            <a:chOff x="8221695" y="965586"/>
            <a:chExt cx="4492576" cy="53565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142" name="Picture 2" descr="See the source image">
              <a:extLst>
                <a:ext uri="{FF2B5EF4-FFF2-40B4-BE49-F238E27FC236}">
                  <a16:creationId xmlns:a16="http://schemas.microsoft.com/office/drawing/2014/main" id="{EDEA0BD0-C8C3-429B-88BF-DD54F22F4C7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842" b="35956"/>
            <a:stretch/>
          </p:blipFill>
          <p:spPr bwMode="auto">
            <a:xfrm>
              <a:off x="8221695" y="965586"/>
              <a:ext cx="2424188" cy="535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" name="Picture 2" descr="See the source image">
              <a:extLst>
                <a:ext uri="{FF2B5EF4-FFF2-40B4-BE49-F238E27FC236}">
                  <a16:creationId xmlns:a16="http://schemas.microsoft.com/office/drawing/2014/main" id="{CB73F9B8-BFE1-4B25-AAA7-814D32C4727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842" b="35956"/>
            <a:stretch/>
          </p:blipFill>
          <p:spPr bwMode="auto">
            <a:xfrm>
              <a:off x="10290083" y="965586"/>
              <a:ext cx="2424188" cy="535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79D43B2F-F230-4514-B02E-77B876DDD602}"/>
              </a:ext>
            </a:extLst>
          </p:cNvPr>
          <p:cNvGrpSpPr/>
          <p:nvPr/>
        </p:nvGrpSpPr>
        <p:grpSpPr>
          <a:xfrm>
            <a:off x="915661" y="433343"/>
            <a:ext cx="4492576" cy="535652"/>
            <a:chOff x="8221695" y="965586"/>
            <a:chExt cx="4492576" cy="53565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145" name="Picture 2" descr="See the source image">
              <a:extLst>
                <a:ext uri="{FF2B5EF4-FFF2-40B4-BE49-F238E27FC236}">
                  <a16:creationId xmlns:a16="http://schemas.microsoft.com/office/drawing/2014/main" id="{E9877A63-61F3-4B1F-B64A-50D97A04BFF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842" b="35956"/>
            <a:stretch/>
          </p:blipFill>
          <p:spPr bwMode="auto">
            <a:xfrm>
              <a:off x="8221695" y="965586"/>
              <a:ext cx="2424188" cy="535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6" name="Picture 2" descr="See the source image">
              <a:extLst>
                <a:ext uri="{FF2B5EF4-FFF2-40B4-BE49-F238E27FC236}">
                  <a16:creationId xmlns:a16="http://schemas.microsoft.com/office/drawing/2014/main" id="{BE7011D3-548B-4AD7-8E0E-A1272F9A9A1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842" b="35956"/>
            <a:stretch/>
          </p:blipFill>
          <p:spPr bwMode="auto">
            <a:xfrm>
              <a:off x="10290083" y="965586"/>
              <a:ext cx="2424188" cy="535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7" name="Picture 146">
            <a:extLst>
              <a:ext uri="{FF2B5EF4-FFF2-40B4-BE49-F238E27FC236}">
                <a16:creationId xmlns:a16="http://schemas.microsoft.com/office/drawing/2014/main" id="{57A1D6BB-CE05-472E-BD09-442D379631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966" y="319694"/>
            <a:ext cx="5594164" cy="879337"/>
          </a:xfrm>
          <a:prstGeom prst="rect">
            <a:avLst/>
          </a:prstGeom>
        </p:spPr>
      </p:pic>
      <p:pic>
        <p:nvPicPr>
          <p:cNvPr id="155" name="Graphic 154">
            <a:hlinkClick r:id="rId4" action="ppaction://hlinksldjump"/>
            <a:extLst>
              <a:ext uri="{FF2B5EF4-FFF2-40B4-BE49-F238E27FC236}">
                <a16:creationId xmlns:a16="http://schemas.microsoft.com/office/drawing/2014/main" id="{7F028EA7-FA27-43B0-9BA6-DA2B2003EF96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572206" y="956566"/>
            <a:ext cx="402332" cy="402332"/>
          </a:xfrm>
          <a:prstGeom prst="rect">
            <a:avLst/>
          </a:prstGeom>
        </p:spPr>
      </p:pic>
      <p:pic>
        <p:nvPicPr>
          <p:cNvPr id="156" name="Graphic 155">
            <a:hlinkClick r:id="rId7" action="ppaction://hlinksldjump"/>
            <a:extLst>
              <a:ext uri="{FF2B5EF4-FFF2-40B4-BE49-F238E27FC236}">
                <a16:creationId xmlns:a16="http://schemas.microsoft.com/office/drawing/2014/main" id="{AD4EE4EF-4CCA-4086-A8A6-B5215BD99E28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548509" y="1835779"/>
            <a:ext cx="402332" cy="402332"/>
          </a:xfrm>
          <a:prstGeom prst="rect">
            <a:avLst/>
          </a:prstGeom>
        </p:spPr>
      </p:pic>
      <p:pic>
        <p:nvPicPr>
          <p:cNvPr id="157" name="Graphic 156">
            <a:hlinkClick r:id="rId10" action="ppaction://hlinksldjump"/>
            <a:extLst>
              <a:ext uri="{FF2B5EF4-FFF2-40B4-BE49-F238E27FC236}">
                <a16:creationId xmlns:a16="http://schemas.microsoft.com/office/drawing/2014/main" id="{8E72DB04-25BE-48D3-8460-31C5869E58F8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530786" y="2641826"/>
            <a:ext cx="402332" cy="402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8" name="Graphic 157">
            <a:hlinkClick r:id="rId13" action="ppaction://hlinksldjump"/>
            <a:extLst>
              <a:ext uri="{FF2B5EF4-FFF2-40B4-BE49-F238E27FC236}">
                <a16:creationId xmlns:a16="http://schemas.microsoft.com/office/drawing/2014/main" id="{F6A072A3-CFB5-41E8-807B-4360B32D4E7D}"/>
              </a:ext>
            </a:extLst>
          </p:cNvPr>
          <p:cNvPicPr>
            <a:picLocks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548509" y="3354901"/>
            <a:ext cx="402332" cy="402332"/>
          </a:xfrm>
          <a:prstGeom prst="rect">
            <a:avLst/>
          </a:prstGeom>
        </p:spPr>
      </p:pic>
      <p:pic>
        <p:nvPicPr>
          <p:cNvPr id="159" name="Graphic 158">
            <a:hlinkClick r:id="rId16" action="ppaction://hlinksldjump"/>
            <a:extLst>
              <a:ext uri="{FF2B5EF4-FFF2-40B4-BE49-F238E27FC236}">
                <a16:creationId xmlns:a16="http://schemas.microsoft.com/office/drawing/2014/main" id="{0D6CB6CC-D15F-4876-9E55-47F3F386FC87}"/>
              </a:ext>
            </a:extLst>
          </p:cNvPr>
          <p:cNvPicPr>
            <a:picLocks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540066" y="4152289"/>
            <a:ext cx="402332" cy="402332"/>
          </a:xfrm>
          <a:prstGeom prst="rect">
            <a:avLst/>
          </a:prstGeom>
        </p:spPr>
      </p:pic>
      <p:pic>
        <p:nvPicPr>
          <p:cNvPr id="160" name="Graphic 159">
            <a:hlinkClick r:id="rId19" action="ppaction://hlinksldjump"/>
            <a:extLst>
              <a:ext uri="{FF2B5EF4-FFF2-40B4-BE49-F238E27FC236}">
                <a16:creationId xmlns:a16="http://schemas.microsoft.com/office/drawing/2014/main" id="{980EBDCD-B5F6-4F5C-9D45-2B9CA85F58A0}"/>
              </a:ext>
            </a:extLst>
          </p:cNvPr>
          <p:cNvPicPr>
            <a:picLocks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1539338" y="4926395"/>
            <a:ext cx="402332" cy="402332"/>
          </a:xfrm>
          <a:prstGeom prst="rect">
            <a:avLst/>
          </a:prstGeom>
        </p:spPr>
      </p:pic>
      <p:pic>
        <p:nvPicPr>
          <p:cNvPr id="161" name="Graphic 160">
            <a:hlinkClick r:id="" action="ppaction://noaction"/>
            <a:extLst>
              <a:ext uri="{FF2B5EF4-FFF2-40B4-BE49-F238E27FC236}">
                <a16:creationId xmlns:a16="http://schemas.microsoft.com/office/drawing/2014/main" id="{3B7B2A79-3E14-4D27-8A8A-3DCDAB6FC276}"/>
              </a:ext>
            </a:extLst>
          </p:cNvPr>
          <p:cNvPicPr>
            <a:picLocks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1505608" y="5718035"/>
            <a:ext cx="402332" cy="402332"/>
          </a:xfrm>
          <a:prstGeom prst="rect">
            <a:avLst/>
          </a:prstGeom>
        </p:spPr>
      </p:pic>
      <p:sp>
        <p:nvSpPr>
          <p:cNvPr id="162" name="TextBox 161">
            <a:extLst>
              <a:ext uri="{FF2B5EF4-FFF2-40B4-BE49-F238E27FC236}">
                <a16:creationId xmlns:a16="http://schemas.microsoft.com/office/drawing/2014/main" id="{D0EE796E-AA1E-4687-9447-496B0B030CEB}"/>
              </a:ext>
            </a:extLst>
          </p:cNvPr>
          <p:cNvSpPr txBox="1"/>
          <p:nvPr/>
        </p:nvSpPr>
        <p:spPr>
          <a:xfrm>
            <a:off x="746919" y="381000"/>
            <a:ext cx="102537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b="1" kern="1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</a:t>
            </a:r>
            <a:r>
              <a:rPr lang="en-US" sz="3200" b="1" kern="1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Một</a:t>
            </a:r>
            <a:r>
              <a:rPr lang="en-US" sz="3200" b="1" kern="1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b="1" kern="1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ngày</a:t>
            </a:r>
            <a:r>
              <a:rPr lang="en-US" sz="3200" b="1" kern="1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b="1" kern="1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của</a:t>
            </a:r>
            <a:r>
              <a:rPr lang="en-US" sz="3200" b="1" kern="1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b="1" kern="1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Pê</a:t>
            </a:r>
            <a:r>
              <a:rPr lang="en-US" sz="3200" b="1" kern="1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-chi-a”</a:t>
            </a:r>
            <a:endParaRPr lang="en-GB" sz="3200" b="1" dirty="0">
              <a:solidFill>
                <a:schemeClr val="bg1"/>
              </a:solidFill>
            </a:endParaRPr>
          </a:p>
        </p:txBody>
      </p:sp>
      <p:pic>
        <p:nvPicPr>
          <p:cNvPr id="150" name="Picture 149">
            <a:extLst>
              <a:ext uri="{FF2B5EF4-FFF2-40B4-BE49-F238E27FC236}">
                <a16:creationId xmlns:a16="http://schemas.microsoft.com/office/drawing/2014/main" id="{FE8F6CD7-2B33-4AF1-9F36-232E381BF7B4}"/>
              </a:ext>
            </a:extLst>
          </p:cNvPr>
          <p:cNvPicPr>
            <a:picLocks noChangeAspect="1"/>
          </p:cNvPicPr>
          <p:nvPr/>
        </p:nvPicPr>
        <p:blipFill rotWithShape="1">
          <a:blip r:embed="rId24"/>
          <a:srcRect b="30552"/>
          <a:stretch/>
        </p:blipFill>
        <p:spPr>
          <a:xfrm>
            <a:off x="1047568" y="1217849"/>
            <a:ext cx="10135120" cy="503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525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75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03681C4-6A02-4940-AEE5-5199DA57E3EB}"/>
              </a:ext>
            </a:extLst>
          </p:cNvPr>
          <p:cNvGrpSpPr/>
          <p:nvPr/>
        </p:nvGrpSpPr>
        <p:grpSpPr>
          <a:xfrm>
            <a:off x="2" y="0"/>
            <a:ext cx="12192000" cy="6858000"/>
            <a:chOff x="2" y="0"/>
            <a:chExt cx="12192000" cy="685800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047FCBDD-51C3-466C-9A10-9E3A88B02E4D}"/>
                </a:ext>
              </a:extLst>
            </p:cNvPr>
            <p:cNvGrpSpPr/>
            <p:nvPr/>
          </p:nvGrpSpPr>
          <p:grpSpPr>
            <a:xfrm>
              <a:off x="377371" y="0"/>
              <a:ext cx="11422742" cy="6858000"/>
              <a:chOff x="377371" y="0"/>
              <a:chExt cx="11422742" cy="6858000"/>
            </a:xfrm>
          </p:grpSpPr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40AF320C-49D6-4143-96C8-039F48CEC897}"/>
                  </a:ext>
                </a:extLst>
              </p:cNvPr>
              <p:cNvCxnSpPr/>
              <p:nvPr/>
            </p:nvCxnSpPr>
            <p:spPr>
              <a:xfrm>
                <a:off x="377371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6EBDADC4-F6C3-4996-919C-BF68FE9198EB}"/>
                  </a:ext>
                </a:extLst>
              </p:cNvPr>
              <p:cNvCxnSpPr/>
              <p:nvPr/>
            </p:nvCxnSpPr>
            <p:spPr>
              <a:xfrm>
                <a:off x="783771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C3223BD9-248F-4FC9-9AB7-C846DAE11F20}"/>
                  </a:ext>
                </a:extLst>
              </p:cNvPr>
              <p:cNvCxnSpPr/>
              <p:nvPr/>
            </p:nvCxnSpPr>
            <p:spPr>
              <a:xfrm>
                <a:off x="1219199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921140F7-9C8A-4F14-B4F0-52137D77ADE9}"/>
                  </a:ext>
                </a:extLst>
              </p:cNvPr>
              <p:cNvCxnSpPr/>
              <p:nvPr/>
            </p:nvCxnSpPr>
            <p:spPr>
              <a:xfrm>
                <a:off x="16546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28722DEC-D22A-4E27-A7BC-EA39D63C8922}"/>
                  </a:ext>
                </a:extLst>
              </p:cNvPr>
              <p:cNvCxnSpPr/>
              <p:nvPr/>
            </p:nvCxnSpPr>
            <p:spPr>
              <a:xfrm>
                <a:off x="20610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3E47B089-885A-45F4-B369-6DDD0B35029F}"/>
                  </a:ext>
                </a:extLst>
              </p:cNvPr>
              <p:cNvCxnSpPr/>
              <p:nvPr/>
            </p:nvCxnSpPr>
            <p:spPr>
              <a:xfrm>
                <a:off x="24674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39EB7D71-091B-4F73-943F-3BF05282189C}"/>
                  </a:ext>
                </a:extLst>
              </p:cNvPr>
              <p:cNvCxnSpPr/>
              <p:nvPr/>
            </p:nvCxnSpPr>
            <p:spPr>
              <a:xfrm>
                <a:off x="29028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1A9FCD1E-24F6-46CF-B233-6060F374B020}"/>
                  </a:ext>
                </a:extLst>
              </p:cNvPr>
              <p:cNvCxnSpPr/>
              <p:nvPr/>
            </p:nvCxnSpPr>
            <p:spPr>
              <a:xfrm>
                <a:off x="3338285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42DFCDC8-991A-41C1-95AD-18EF389AB41E}"/>
                  </a:ext>
                </a:extLst>
              </p:cNvPr>
              <p:cNvCxnSpPr/>
              <p:nvPr/>
            </p:nvCxnSpPr>
            <p:spPr>
              <a:xfrm>
                <a:off x="3730171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8638521A-2436-4A35-815E-1090650A07E8}"/>
                  </a:ext>
                </a:extLst>
              </p:cNvPr>
              <p:cNvCxnSpPr/>
              <p:nvPr/>
            </p:nvCxnSpPr>
            <p:spPr>
              <a:xfrm>
                <a:off x="4136571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48D4815D-AE3D-41F9-A095-FC0F1280078E}"/>
                  </a:ext>
                </a:extLst>
              </p:cNvPr>
              <p:cNvCxnSpPr/>
              <p:nvPr/>
            </p:nvCxnSpPr>
            <p:spPr>
              <a:xfrm>
                <a:off x="4571999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08C76FED-9159-4C0D-985B-4D1536094289}"/>
                  </a:ext>
                </a:extLst>
              </p:cNvPr>
              <p:cNvCxnSpPr/>
              <p:nvPr/>
            </p:nvCxnSpPr>
            <p:spPr>
              <a:xfrm>
                <a:off x="50074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87212B3B-4CBF-445D-985B-30F57507E021}"/>
                  </a:ext>
                </a:extLst>
              </p:cNvPr>
              <p:cNvCxnSpPr/>
              <p:nvPr/>
            </p:nvCxnSpPr>
            <p:spPr>
              <a:xfrm>
                <a:off x="54428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87EB6127-2EE2-4571-A0F7-60A2EC3B2CE1}"/>
                  </a:ext>
                </a:extLst>
              </p:cNvPr>
              <p:cNvCxnSpPr/>
              <p:nvPr/>
            </p:nvCxnSpPr>
            <p:spPr>
              <a:xfrm>
                <a:off x="58492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9B8E614D-F476-4586-A43F-67E0E90D4CDB}"/>
                  </a:ext>
                </a:extLst>
              </p:cNvPr>
              <p:cNvCxnSpPr/>
              <p:nvPr/>
            </p:nvCxnSpPr>
            <p:spPr>
              <a:xfrm>
                <a:off x="6284684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C8DAAA7B-8FF5-4C53-A212-529805BB2E8E}"/>
                  </a:ext>
                </a:extLst>
              </p:cNvPr>
              <p:cNvCxnSpPr/>
              <p:nvPr/>
            </p:nvCxnSpPr>
            <p:spPr>
              <a:xfrm>
                <a:off x="6720113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379D7239-7181-48B2-8E62-C8D06611A549}"/>
                  </a:ext>
                </a:extLst>
              </p:cNvPr>
              <p:cNvCxnSpPr/>
              <p:nvPr/>
            </p:nvCxnSpPr>
            <p:spPr>
              <a:xfrm>
                <a:off x="71410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E1D3E992-DB31-4A93-9E51-D125C4FB2D98}"/>
                  </a:ext>
                </a:extLst>
              </p:cNvPr>
              <p:cNvCxnSpPr/>
              <p:nvPr/>
            </p:nvCxnSpPr>
            <p:spPr>
              <a:xfrm>
                <a:off x="75474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31ECA791-2D51-4B10-BF15-EC35C3511820}"/>
                  </a:ext>
                </a:extLst>
              </p:cNvPr>
              <p:cNvCxnSpPr/>
              <p:nvPr/>
            </p:nvCxnSpPr>
            <p:spPr>
              <a:xfrm>
                <a:off x="79828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7FFC338C-689B-4342-A07A-89B63B2DCD66}"/>
                  </a:ext>
                </a:extLst>
              </p:cNvPr>
              <p:cNvCxnSpPr/>
              <p:nvPr/>
            </p:nvCxnSpPr>
            <p:spPr>
              <a:xfrm>
                <a:off x="8418285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AF0A3B44-1B93-444E-8A03-83077CEC9B07}"/>
                  </a:ext>
                </a:extLst>
              </p:cNvPr>
              <p:cNvCxnSpPr/>
              <p:nvPr/>
            </p:nvCxnSpPr>
            <p:spPr>
              <a:xfrm>
                <a:off x="8839199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C50F272D-121D-4413-8131-5955C5DEAB7F}"/>
                  </a:ext>
                </a:extLst>
              </p:cNvPr>
              <p:cNvCxnSpPr/>
              <p:nvPr/>
            </p:nvCxnSpPr>
            <p:spPr>
              <a:xfrm>
                <a:off x="9245599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D5E026D5-03CE-4438-A9BE-3B4D80579BFC}"/>
                  </a:ext>
                </a:extLst>
              </p:cNvPr>
              <p:cNvCxnSpPr/>
              <p:nvPr/>
            </p:nvCxnSpPr>
            <p:spPr>
              <a:xfrm>
                <a:off x="9681027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DD392E51-6946-4392-91EB-5D91EFD14DA6}"/>
                  </a:ext>
                </a:extLst>
              </p:cNvPr>
              <p:cNvCxnSpPr/>
              <p:nvPr/>
            </p:nvCxnSpPr>
            <p:spPr>
              <a:xfrm>
                <a:off x="101164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979AF42A-F8C5-4F7D-8B2E-B124BB104B66}"/>
                  </a:ext>
                </a:extLst>
              </p:cNvPr>
              <p:cNvCxnSpPr/>
              <p:nvPr/>
            </p:nvCxnSpPr>
            <p:spPr>
              <a:xfrm>
                <a:off x="105228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5A0AF743-0C0E-4E15-A747-88FF15FACACE}"/>
                  </a:ext>
                </a:extLst>
              </p:cNvPr>
              <p:cNvCxnSpPr/>
              <p:nvPr/>
            </p:nvCxnSpPr>
            <p:spPr>
              <a:xfrm>
                <a:off x="109292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161E5AA5-5AF0-4F35-84EA-E4D74690C48F}"/>
                  </a:ext>
                </a:extLst>
              </p:cNvPr>
              <p:cNvCxnSpPr/>
              <p:nvPr/>
            </p:nvCxnSpPr>
            <p:spPr>
              <a:xfrm>
                <a:off x="11364684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E0B37284-30EC-490D-8FE9-A963658F29CF}"/>
                  </a:ext>
                </a:extLst>
              </p:cNvPr>
              <p:cNvCxnSpPr/>
              <p:nvPr/>
            </p:nvCxnSpPr>
            <p:spPr>
              <a:xfrm>
                <a:off x="11800113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6625822-76C3-4D0C-AC4C-E9657191E5C6}"/>
                </a:ext>
              </a:extLst>
            </p:cNvPr>
            <p:cNvGrpSpPr/>
            <p:nvPr/>
          </p:nvGrpSpPr>
          <p:grpSpPr>
            <a:xfrm rot="5400000">
              <a:off x="2924631" y="-2616201"/>
              <a:ext cx="6342742" cy="12192000"/>
              <a:chOff x="377371" y="0"/>
              <a:chExt cx="6342742" cy="6858000"/>
            </a:xfrm>
          </p:grpSpPr>
          <p:cxnSp>
            <p:nvCxnSpPr>
              <p:cNvPr id="5" name="Straight Connector 4">
                <a:extLst>
                  <a:ext uri="{FF2B5EF4-FFF2-40B4-BE49-F238E27FC236}">
                    <a16:creationId xmlns:a16="http://schemas.microsoft.com/office/drawing/2014/main" id="{2B827FFF-F11D-4561-A8F6-D0118428F0EA}"/>
                  </a:ext>
                </a:extLst>
              </p:cNvPr>
              <p:cNvCxnSpPr/>
              <p:nvPr/>
            </p:nvCxnSpPr>
            <p:spPr>
              <a:xfrm>
                <a:off x="377371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Straight Connector 5">
                <a:extLst>
                  <a:ext uri="{FF2B5EF4-FFF2-40B4-BE49-F238E27FC236}">
                    <a16:creationId xmlns:a16="http://schemas.microsoft.com/office/drawing/2014/main" id="{1B51E6F9-91C6-4B78-B307-17B189D31BED}"/>
                  </a:ext>
                </a:extLst>
              </p:cNvPr>
              <p:cNvCxnSpPr/>
              <p:nvPr/>
            </p:nvCxnSpPr>
            <p:spPr>
              <a:xfrm>
                <a:off x="783771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0C501BF8-8162-49FE-9F41-D3BC79EBE4D3}"/>
                  </a:ext>
                </a:extLst>
              </p:cNvPr>
              <p:cNvCxnSpPr/>
              <p:nvPr/>
            </p:nvCxnSpPr>
            <p:spPr>
              <a:xfrm>
                <a:off x="1219199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D5E22238-B971-4DC9-8AE2-E576169CF871}"/>
                  </a:ext>
                </a:extLst>
              </p:cNvPr>
              <p:cNvCxnSpPr/>
              <p:nvPr/>
            </p:nvCxnSpPr>
            <p:spPr>
              <a:xfrm>
                <a:off x="16546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9276B7D4-5B94-49E0-AEC6-3DAD14A93B39}"/>
                  </a:ext>
                </a:extLst>
              </p:cNvPr>
              <p:cNvCxnSpPr/>
              <p:nvPr/>
            </p:nvCxnSpPr>
            <p:spPr>
              <a:xfrm>
                <a:off x="20610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7BF5EDB2-723F-4774-9D8C-123BBFF93A39}"/>
                  </a:ext>
                </a:extLst>
              </p:cNvPr>
              <p:cNvCxnSpPr/>
              <p:nvPr/>
            </p:nvCxnSpPr>
            <p:spPr>
              <a:xfrm>
                <a:off x="24674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AA4ECB6A-750D-4E28-8401-5A7BB6CDA620}"/>
                  </a:ext>
                </a:extLst>
              </p:cNvPr>
              <p:cNvCxnSpPr/>
              <p:nvPr/>
            </p:nvCxnSpPr>
            <p:spPr>
              <a:xfrm>
                <a:off x="29028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993918DD-367D-4844-B506-3DD6E4E89188}"/>
                  </a:ext>
                </a:extLst>
              </p:cNvPr>
              <p:cNvCxnSpPr/>
              <p:nvPr/>
            </p:nvCxnSpPr>
            <p:spPr>
              <a:xfrm>
                <a:off x="3338285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55F2BDFA-8A16-4052-A0E2-D087775CE322}"/>
                  </a:ext>
                </a:extLst>
              </p:cNvPr>
              <p:cNvCxnSpPr/>
              <p:nvPr/>
            </p:nvCxnSpPr>
            <p:spPr>
              <a:xfrm>
                <a:off x="3730171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5503EE63-E30D-4CAA-9322-940B676E0BF6}"/>
                  </a:ext>
                </a:extLst>
              </p:cNvPr>
              <p:cNvCxnSpPr/>
              <p:nvPr/>
            </p:nvCxnSpPr>
            <p:spPr>
              <a:xfrm>
                <a:off x="4136571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3E27851D-B2FC-4597-828A-98E2692A2639}"/>
                  </a:ext>
                </a:extLst>
              </p:cNvPr>
              <p:cNvCxnSpPr/>
              <p:nvPr/>
            </p:nvCxnSpPr>
            <p:spPr>
              <a:xfrm>
                <a:off x="4571999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9ED6B0-291D-438D-86B7-593F556A7CD6}"/>
                  </a:ext>
                </a:extLst>
              </p:cNvPr>
              <p:cNvCxnSpPr/>
              <p:nvPr/>
            </p:nvCxnSpPr>
            <p:spPr>
              <a:xfrm>
                <a:off x="5007428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5D1BA307-5F14-46BB-BEC5-3BCA4FD7251C}"/>
                  </a:ext>
                </a:extLst>
              </p:cNvPr>
              <p:cNvCxnSpPr/>
              <p:nvPr/>
            </p:nvCxnSpPr>
            <p:spPr>
              <a:xfrm>
                <a:off x="54428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EF2CD5CC-5308-4A50-8451-780A51655649}"/>
                  </a:ext>
                </a:extLst>
              </p:cNvPr>
              <p:cNvCxnSpPr/>
              <p:nvPr/>
            </p:nvCxnSpPr>
            <p:spPr>
              <a:xfrm>
                <a:off x="5849256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19490B2C-F251-448A-B17F-6C07A1252CF2}"/>
                  </a:ext>
                </a:extLst>
              </p:cNvPr>
              <p:cNvCxnSpPr/>
              <p:nvPr/>
            </p:nvCxnSpPr>
            <p:spPr>
              <a:xfrm>
                <a:off x="6284684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3030A25E-CD2F-46A6-8A91-4AC4CD73B56D}"/>
                  </a:ext>
                </a:extLst>
              </p:cNvPr>
              <p:cNvCxnSpPr/>
              <p:nvPr/>
            </p:nvCxnSpPr>
            <p:spPr>
              <a:xfrm>
                <a:off x="6720113" y="0"/>
                <a:ext cx="0" cy="6858000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  <a:alpha val="24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9" name="Rounded Rectangle 1">
            <a:extLst>
              <a:ext uri="{FF2B5EF4-FFF2-40B4-BE49-F238E27FC236}">
                <a16:creationId xmlns:a16="http://schemas.microsoft.com/office/drawing/2014/main" id="{C8B68B6A-2CC3-44D5-B13B-E261C86AB05D}"/>
              </a:ext>
            </a:extLst>
          </p:cNvPr>
          <p:cNvSpPr/>
          <p:nvPr/>
        </p:nvSpPr>
        <p:spPr>
          <a:xfrm>
            <a:off x="436646" y="313374"/>
            <a:ext cx="11480773" cy="6235247"/>
          </a:xfrm>
          <a:prstGeom prst="roundRect">
            <a:avLst>
              <a:gd name="adj" fmla="val 7547"/>
            </a:avLst>
          </a:prstGeom>
          <a:solidFill>
            <a:srgbClr val="6B422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4E571798-F573-4E67-8330-479786D5CB42}"/>
              </a:ext>
            </a:extLst>
          </p:cNvPr>
          <p:cNvSpPr/>
          <p:nvPr/>
        </p:nvSpPr>
        <p:spPr>
          <a:xfrm>
            <a:off x="416518" y="311377"/>
            <a:ext cx="11563523" cy="6235247"/>
          </a:xfrm>
          <a:custGeom>
            <a:avLst/>
            <a:gdLst>
              <a:gd name="connsiteX0" fmla="*/ 470574 w 11563523"/>
              <a:gd name="connsiteY0" fmla="*/ 0 h 6235247"/>
              <a:gd name="connsiteX1" fmla="*/ 10664788 w 11563523"/>
              <a:gd name="connsiteY1" fmla="*/ 0 h 6235247"/>
              <a:gd name="connsiteX2" fmla="*/ 11135362 w 11563523"/>
              <a:gd name="connsiteY2" fmla="*/ 470574 h 6235247"/>
              <a:gd name="connsiteX3" fmla="*/ 11135362 w 11563523"/>
              <a:gd name="connsiteY3" fmla="*/ 2960517 h 6235247"/>
              <a:gd name="connsiteX4" fmla="*/ 11147924 w 11563523"/>
              <a:gd name="connsiteY4" fmla="*/ 2956617 h 6235247"/>
              <a:gd name="connsiteX5" fmla="*/ 11215856 w 11563523"/>
              <a:gd name="connsiteY5" fmla="*/ 2949769 h 6235247"/>
              <a:gd name="connsiteX6" fmla="*/ 11226453 w 11563523"/>
              <a:gd name="connsiteY6" fmla="*/ 2949769 h 6235247"/>
              <a:gd name="connsiteX7" fmla="*/ 11563523 w 11563523"/>
              <a:gd name="connsiteY7" fmla="*/ 3286839 h 6235247"/>
              <a:gd name="connsiteX8" fmla="*/ 11226453 w 11563523"/>
              <a:gd name="connsiteY8" fmla="*/ 3623909 h 6235247"/>
              <a:gd name="connsiteX9" fmla="*/ 11215856 w 11563523"/>
              <a:gd name="connsiteY9" fmla="*/ 3623909 h 6235247"/>
              <a:gd name="connsiteX10" fmla="*/ 11147924 w 11563523"/>
              <a:gd name="connsiteY10" fmla="*/ 3617061 h 6235247"/>
              <a:gd name="connsiteX11" fmla="*/ 11135362 w 11563523"/>
              <a:gd name="connsiteY11" fmla="*/ 3613162 h 6235247"/>
              <a:gd name="connsiteX12" fmla="*/ 11135362 w 11563523"/>
              <a:gd name="connsiteY12" fmla="*/ 5764673 h 6235247"/>
              <a:gd name="connsiteX13" fmla="*/ 10664788 w 11563523"/>
              <a:gd name="connsiteY13" fmla="*/ 6235247 h 6235247"/>
              <a:gd name="connsiteX14" fmla="*/ 470574 w 11563523"/>
              <a:gd name="connsiteY14" fmla="*/ 6235247 h 6235247"/>
              <a:gd name="connsiteX15" fmla="*/ 0 w 11563523"/>
              <a:gd name="connsiteY15" fmla="*/ 5764673 h 6235247"/>
              <a:gd name="connsiteX16" fmla="*/ 0 w 11563523"/>
              <a:gd name="connsiteY16" fmla="*/ 470574 h 6235247"/>
              <a:gd name="connsiteX17" fmla="*/ 470574 w 11563523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63523" h="6235247">
                <a:moveTo>
                  <a:pt x="470574" y="0"/>
                </a:moveTo>
                <a:lnTo>
                  <a:pt x="10664788" y="0"/>
                </a:lnTo>
                <a:cubicBezTo>
                  <a:pt x="10924679" y="0"/>
                  <a:pt x="11135362" y="210683"/>
                  <a:pt x="11135362" y="470574"/>
                </a:cubicBezTo>
                <a:lnTo>
                  <a:pt x="11135362" y="2960517"/>
                </a:lnTo>
                <a:lnTo>
                  <a:pt x="11147924" y="2956617"/>
                </a:lnTo>
                <a:cubicBezTo>
                  <a:pt x="11169867" y="2952127"/>
                  <a:pt x="11192586" y="2949769"/>
                  <a:pt x="11215856" y="2949769"/>
                </a:cubicBezTo>
                <a:lnTo>
                  <a:pt x="11226453" y="2949769"/>
                </a:lnTo>
                <a:cubicBezTo>
                  <a:pt x="11412612" y="2949769"/>
                  <a:pt x="11563523" y="3100680"/>
                  <a:pt x="11563523" y="3286839"/>
                </a:cubicBezTo>
                <a:cubicBezTo>
                  <a:pt x="11563523" y="3472998"/>
                  <a:pt x="11412612" y="3623909"/>
                  <a:pt x="11226453" y="3623909"/>
                </a:cubicBezTo>
                <a:lnTo>
                  <a:pt x="11215856" y="3623909"/>
                </a:lnTo>
                <a:cubicBezTo>
                  <a:pt x="11192586" y="3623909"/>
                  <a:pt x="11169867" y="3621551"/>
                  <a:pt x="11147924" y="3617061"/>
                </a:cubicBezTo>
                <a:lnTo>
                  <a:pt x="11135362" y="3613162"/>
                </a:lnTo>
                <a:lnTo>
                  <a:pt x="11135362" y="5764673"/>
                </a:lnTo>
                <a:cubicBezTo>
                  <a:pt x="11135362" y="6024564"/>
                  <a:pt x="10924679" y="6235247"/>
                  <a:pt x="10664788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rgbClr val="B7B7A4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2DF252FF-F65E-4C19-8C00-031282A97EB0}"/>
              </a:ext>
            </a:extLst>
          </p:cNvPr>
          <p:cNvSpPr/>
          <p:nvPr/>
        </p:nvSpPr>
        <p:spPr>
          <a:xfrm>
            <a:off x="416518" y="311377"/>
            <a:ext cx="11563523" cy="6235247"/>
          </a:xfrm>
          <a:custGeom>
            <a:avLst/>
            <a:gdLst>
              <a:gd name="connsiteX0" fmla="*/ 470574 w 11563523"/>
              <a:gd name="connsiteY0" fmla="*/ 0 h 6235247"/>
              <a:gd name="connsiteX1" fmla="*/ 10664788 w 11563523"/>
              <a:gd name="connsiteY1" fmla="*/ 0 h 6235247"/>
              <a:gd name="connsiteX2" fmla="*/ 11135362 w 11563523"/>
              <a:gd name="connsiteY2" fmla="*/ 470574 h 6235247"/>
              <a:gd name="connsiteX3" fmla="*/ 11135362 w 11563523"/>
              <a:gd name="connsiteY3" fmla="*/ 3732342 h 6235247"/>
              <a:gd name="connsiteX4" fmla="*/ 11147924 w 11563523"/>
              <a:gd name="connsiteY4" fmla="*/ 3728442 h 6235247"/>
              <a:gd name="connsiteX5" fmla="*/ 11215856 w 11563523"/>
              <a:gd name="connsiteY5" fmla="*/ 3721594 h 6235247"/>
              <a:gd name="connsiteX6" fmla="*/ 11226453 w 11563523"/>
              <a:gd name="connsiteY6" fmla="*/ 3721594 h 6235247"/>
              <a:gd name="connsiteX7" fmla="*/ 11563523 w 11563523"/>
              <a:gd name="connsiteY7" fmla="*/ 4058664 h 6235247"/>
              <a:gd name="connsiteX8" fmla="*/ 11226453 w 11563523"/>
              <a:gd name="connsiteY8" fmla="*/ 4395734 h 6235247"/>
              <a:gd name="connsiteX9" fmla="*/ 11215856 w 11563523"/>
              <a:gd name="connsiteY9" fmla="*/ 4395734 h 6235247"/>
              <a:gd name="connsiteX10" fmla="*/ 11147924 w 11563523"/>
              <a:gd name="connsiteY10" fmla="*/ 4388886 h 6235247"/>
              <a:gd name="connsiteX11" fmla="*/ 11135362 w 11563523"/>
              <a:gd name="connsiteY11" fmla="*/ 4384987 h 6235247"/>
              <a:gd name="connsiteX12" fmla="*/ 11135362 w 11563523"/>
              <a:gd name="connsiteY12" fmla="*/ 5764673 h 6235247"/>
              <a:gd name="connsiteX13" fmla="*/ 10664788 w 11563523"/>
              <a:gd name="connsiteY13" fmla="*/ 6235247 h 6235247"/>
              <a:gd name="connsiteX14" fmla="*/ 470574 w 11563523"/>
              <a:gd name="connsiteY14" fmla="*/ 6235247 h 6235247"/>
              <a:gd name="connsiteX15" fmla="*/ 0 w 11563523"/>
              <a:gd name="connsiteY15" fmla="*/ 5764673 h 6235247"/>
              <a:gd name="connsiteX16" fmla="*/ 0 w 11563523"/>
              <a:gd name="connsiteY16" fmla="*/ 470574 h 6235247"/>
              <a:gd name="connsiteX17" fmla="*/ 470574 w 11563523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63523" h="6235247">
                <a:moveTo>
                  <a:pt x="470574" y="0"/>
                </a:moveTo>
                <a:lnTo>
                  <a:pt x="10664788" y="0"/>
                </a:lnTo>
                <a:cubicBezTo>
                  <a:pt x="10924679" y="0"/>
                  <a:pt x="11135362" y="210683"/>
                  <a:pt x="11135362" y="470574"/>
                </a:cubicBezTo>
                <a:lnTo>
                  <a:pt x="11135362" y="3732342"/>
                </a:lnTo>
                <a:lnTo>
                  <a:pt x="11147924" y="3728442"/>
                </a:lnTo>
                <a:cubicBezTo>
                  <a:pt x="11169867" y="3723952"/>
                  <a:pt x="11192586" y="3721594"/>
                  <a:pt x="11215856" y="3721594"/>
                </a:cubicBezTo>
                <a:lnTo>
                  <a:pt x="11226453" y="3721594"/>
                </a:lnTo>
                <a:cubicBezTo>
                  <a:pt x="11412612" y="3721594"/>
                  <a:pt x="11563523" y="3872505"/>
                  <a:pt x="11563523" y="4058664"/>
                </a:cubicBezTo>
                <a:cubicBezTo>
                  <a:pt x="11563523" y="4244823"/>
                  <a:pt x="11412612" y="4395734"/>
                  <a:pt x="11226453" y="4395734"/>
                </a:cubicBezTo>
                <a:lnTo>
                  <a:pt x="11215856" y="4395734"/>
                </a:lnTo>
                <a:cubicBezTo>
                  <a:pt x="11192586" y="4395734"/>
                  <a:pt x="11169867" y="4393376"/>
                  <a:pt x="11147924" y="4388886"/>
                </a:cubicBezTo>
                <a:lnTo>
                  <a:pt x="11135362" y="4384987"/>
                </a:lnTo>
                <a:lnTo>
                  <a:pt x="11135362" y="5764673"/>
                </a:lnTo>
                <a:cubicBezTo>
                  <a:pt x="11135362" y="6024564"/>
                  <a:pt x="10924679" y="6235247"/>
                  <a:pt x="10664788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rgbClr val="A5A58D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E8267B20-CAB4-4150-BD82-C7E8DA25EFBB}"/>
              </a:ext>
            </a:extLst>
          </p:cNvPr>
          <p:cNvSpPr/>
          <p:nvPr/>
        </p:nvSpPr>
        <p:spPr>
          <a:xfrm>
            <a:off x="430373" y="311377"/>
            <a:ext cx="11563523" cy="6235247"/>
          </a:xfrm>
          <a:custGeom>
            <a:avLst/>
            <a:gdLst>
              <a:gd name="connsiteX0" fmla="*/ 470574 w 11563523"/>
              <a:gd name="connsiteY0" fmla="*/ 0 h 6235247"/>
              <a:gd name="connsiteX1" fmla="*/ 10664788 w 11563523"/>
              <a:gd name="connsiteY1" fmla="*/ 0 h 6235247"/>
              <a:gd name="connsiteX2" fmla="*/ 11135362 w 11563523"/>
              <a:gd name="connsiteY2" fmla="*/ 470574 h 6235247"/>
              <a:gd name="connsiteX3" fmla="*/ 11135362 w 11563523"/>
              <a:gd name="connsiteY3" fmla="*/ 4516657 h 6235247"/>
              <a:gd name="connsiteX4" fmla="*/ 11147925 w 11563523"/>
              <a:gd name="connsiteY4" fmla="*/ 4512757 h 6235247"/>
              <a:gd name="connsiteX5" fmla="*/ 11215856 w 11563523"/>
              <a:gd name="connsiteY5" fmla="*/ 4505909 h 6235247"/>
              <a:gd name="connsiteX6" fmla="*/ 11226453 w 11563523"/>
              <a:gd name="connsiteY6" fmla="*/ 4505909 h 6235247"/>
              <a:gd name="connsiteX7" fmla="*/ 11563523 w 11563523"/>
              <a:gd name="connsiteY7" fmla="*/ 4842979 h 6235247"/>
              <a:gd name="connsiteX8" fmla="*/ 11226453 w 11563523"/>
              <a:gd name="connsiteY8" fmla="*/ 5180049 h 6235247"/>
              <a:gd name="connsiteX9" fmla="*/ 11215856 w 11563523"/>
              <a:gd name="connsiteY9" fmla="*/ 5180049 h 6235247"/>
              <a:gd name="connsiteX10" fmla="*/ 11147925 w 11563523"/>
              <a:gd name="connsiteY10" fmla="*/ 5173201 h 6235247"/>
              <a:gd name="connsiteX11" fmla="*/ 11135362 w 11563523"/>
              <a:gd name="connsiteY11" fmla="*/ 5169302 h 6235247"/>
              <a:gd name="connsiteX12" fmla="*/ 11135362 w 11563523"/>
              <a:gd name="connsiteY12" fmla="*/ 5764673 h 6235247"/>
              <a:gd name="connsiteX13" fmla="*/ 10664788 w 11563523"/>
              <a:gd name="connsiteY13" fmla="*/ 6235247 h 6235247"/>
              <a:gd name="connsiteX14" fmla="*/ 470574 w 11563523"/>
              <a:gd name="connsiteY14" fmla="*/ 6235247 h 6235247"/>
              <a:gd name="connsiteX15" fmla="*/ 0 w 11563523"/>
              <a:gd name="connsiteY15" fmla="*/ 5764673 h 6235247"/>
              <a:gd name="connsiteX16" fmla="*/ 0 w 11563523"/>
              <a:gd name="connsiteY16" fmla="*/ 470574 h 6235247"/>
              <a:gd name="connsiteX17" fmla="*/ 470574 w 11563523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63523" h="6235247">
                <a:moveTo>
                  <a:pt x="470574" y="0"/>
                </a:moveTo>
                <a:lnTo>
                  <a:pt x="10664788" y="0"/>
                </a:lnTo>
                <a:cubicBezTo>
                  <a:pt x="10924679" y="0"/>
                  <a:pt x="11135362" y="210683"/>
                  <a:pt x="11135362" y="470574"/>
                </a:cubicBezTo>
                <a:lnTo>
                  <a:pt x="11135362" y="4516657"/>
                </a:lnTo>
                <a:lnTo>
                  <a:pt x="11147925" y="4512757"/>
                </a:lnTo>
                <a:cubicBezTo>
                  <a:pt x="11169867" y="4508267"/>
                  <a:pt x="11192586" y="4505909"/>
                  <a:pt x="11215856" y="4505909"/>
                </a:cubicBezTo>
                <a:lnTo>
                  <a:pt x="11226453" y="4505909"/>
                </a:lnTo>
                <a:cubicBezTo>
                  <a:pt x="11412612" y="4505909"/>
                  <a:pt x="11563523" y="4656820"/>
                  <a:pt x="11563523" y="4842979"/>
                </a:cubicBezTo>
                <a:cubicBezTo>
                  <a:pt x="11563523" y="5029138"/>
                  <a:pt x="11412612" y="5180049"/>
                  <a:pt x="11226453" y="5180049"/>
                </a:cubicBezTo>
                <a:lnTo>
                  <a:pt x="11215856" y="5180049"/>
                </a:lnTo>
                <a:cubicBezTo>
                  <a:pt x="11192586" y="5180049"/>
                  <a:pt x="11169867" y="5177691"/>
                  <a:pt x="11147925" y="5173201"/>
                </a:cubicBezTo>
                <a:lnTo>
                  <a:pt x="11135362" y="5169302"/>
                </a:lnTo>
                <a:lnTo>
                  <a:pt x="11135362" y="5764673"/>
                </a:lnTo>
                <a:cubicBezTo>
                  <a:pt x="11135362" y="6024564"/>
                  <a:pt x="10924679" y="6235247"/>
                  <a:pt x="10664788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rgbClr val="606C38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0BF3117A-7C7D-4927-8D61-0890A6609ED4}"/>
              </a:ext>
            </a:extLst>
          </p:cNvPr>
          <p:cNvSpPr/>
          <p:nvPr/>
        </p:nvSpPr>
        <p:spPr>
          <a:xfrm>
            <a:off x="430373" y="311377"/>
            <a:ext cx="11563523" cy="6235247"/>
          </a:xfrm>
          <a:custGeom>
            <a:avLst/>
            <a:gdLst>
              <a:gd name="connsiteX0" fmla="*/ 470574 w 11563523"/>
              <a:gd name="connsiteY0" fmla="*/ 0 h 6235247"/>
              <a:gd name="connsiteX1" fmla="*/ 10664788 w 11563523"/>
              <a:gd name="connsiteY1" fmla="*/ 0 h 6235247"/>
              <a:gd name="connsiteX2" fmla="*/ 11135362 w 11563523"/>
              <a:gd name="connsiteY2" fmla="*/ 470574 h 6235247"/>
              <a:gd name="connsiteX3" fmla="*/ 11135362 w 11563523"/>
              <a:gd name="connsiteY3" fmla="*/ 5313075 h 6235247"/>
              <a:gd name="connsiteX4" fmla="*/ 11147925 w 11563523"/>
              <a:gd name="connsiteY4" fmla="*/ 5309175 h 6235247"/>
              <a:gd name="connsiteX5" fmla="*/ 11215856 w 11563523"/>
              <a:gd name="connsiteY5" fmla="*/ 5302327 h 6235247"/>
              <a:gd name="connsiteX6" fmla="*/ 11226453 w 11563523"/>
              <a:gd name="connsiteY6" fmla="*/ 5302327 h 6235247"/>
              <a:gd name="connsiteX7" fmla="*/ 11563523 w 11563523"/>
              <a:gd name="connsiteY7" fmla="*/ 5639397 h 6235247"/>
              <a:gd name="connsiteX8" fmla="*/ 11226453 w 11563523"/>
              <a:gd name="connsiteY8" fmla="*/ 5976467 h 6235247"/>
              <a:gd name="connsiteX9" fmla="*/ 11215856 w 11563523"/>
              <a:gd name="connsiteY9" fmla="*/ 5976467 h 6235247"/>
              <a:gd name="connsiteX10" fmla="*/ 11147925 w 11563523"/>
              <a:gd name="connsiteY10" fmla="*/ 5969619 h 6235247"/>
              <a:gd name="connsiteX11" fmla="*/ 11095410 w 11563523"/>
              <a:gd name="connsiteY11" fmla="*/ 5953318 h 6235247"/>
              <a:gd name="connsiteX12" fmla="*/ 11054995 w 11563523"/>
              <a:gd name="connsiteY12" fmla="*/ 6027776 h 6235247"/>
              <a:gd name="connsiteX13" fmla="*/ 10664788 w 11563523"/>
              <a:gd name="connsiteY13" fmla="*/ 6235247 h 6235247"/>
              <a:gd name="connsiteX14" fmla="*/ 470574 w 11563523"/>
              <a:gd name="connsiteY14" fmla="*/ 6235247 h 6235247"/>
              <a:gd name="connsiteX15" fmla="*/ 0 w 11563523"/>
              <a:gd name="connsiteY15" fmla="*/ 5764673 h 6235247"/>
              <a:gd name="connsiteX16" fmla="*/ 0 w 11563523"/>
              <a:gd name="connsiteY16" fmla="*/ 470574 h 6235247"/>
              <a:gd name="connsiteX17" fmla="*/ 470574 w 11563523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63523" h="6235247">
                <a:moveTo>
                  <a:pt x="470574" y="0"/>
                </a:moveTo>
                <a:lnTo>
                  <a:pt x="10664788" y="0"/>
                </a:lnTo>
                <a:cubicBezTo>
                  <a:pt x="10924679" y="0"/>
                  <a:pt x="11135362" y="210683"/>
                  <a:pt x="11135362" y="470574"/>
                </a:cubicBezTo>
                <a:lnTo>
                  <a:pt x="11135362" y="5313075"/>
                </a:lnTo>
                <a:lnTo>
                  <a:pt x="11147925" y="5309175"/>
                </a:lnTo>
                <a:cubicBezTo>
                  <a:pt x="11169867" y="5304685"/>
                  <a:pt x="11192586" y="5302327"/>
                  <a:pt x="11215856" y="5302327"/>
                </a:cubicBezTo>
                <a:lnTo>
                  <a:pt x="11226453" y="5302327"/>
                </a:lnTo>
                <a:cubicBezTo>
                  <a:pt x="11412612" y="5302327"/>
                  <a:pt x="11563523" y="5453238"/>
                  <a:pt x="11563523" y="5639397"/>
                </a:cubicBezTo>
                <a:cubicBezTo>
                  <a:pt x="11563523" y="5825556"/>
                  <a:pt x="11412612" y="5976467"/>
                  <a:pt x="11226453" y="5976467"/>
                </a:cubicBezTo>
                <a:lnTo>
                  <a:pt x="11215856" y="5976467"/>
                </a:lnTo>
                <a:cubicBezTo>
                  <a:pt x="11192586" y="5976467"/>
                  <a:pt x="11169867" y="5974109"/>
                  <a:pt x="11147925" y="5969619"/>
                </a:cubicBezTo>
                <a:lnTo>
                  <a:pt x="11095410" y="5953318"/>
                </a:lnTo>
                <a:lnTo>
                  <a:pt x="11054995" y="6027776"/>
                </a:lnTo>
                <a:cubicBezTo>
                  <a:pt x="10970430" y="6152949"/>
                  <a:pt x="10827220" y="6235247"/>
                  <a:pt x="10664788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rgbClr val="6B705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4249A533-2BC9-4804-AB71-F9B38BC8A930}"/>
              </a:ext>
            </a:extLst>
          </p:cNvPr>
          <p:cNvSpPr/>
          <p:nvPr/>
        </p:nvSpPr>
        <p:spPr>
          <a:xfrm>
            <a:off x="459729" y="311377"/>
            <a:ext cx="11532520" cy="6235247"/>
          </a:xfrm>
          <a:custGeom>
            <a:avLst/>
            <a:gdLst>
              <a:gd name="connsiteX0" fmla="*/ 470574 w 11532520"/>
              <a:gd name="connsiteY0" fmla="*/ 0 h 6235247"/>
              <a:gd name="connsiteX1" fmla="*/ 10614904 w 11532520"/>
              <a:gd name="connsiteY1" fmla="*/ 0 h 6235247"/>
              <a:gd name="connsiteX2" fmla="*/ 11085478 w 11532520"/>
              <a:gd name="connsiteY2" fmla="*/ 470574 h 6235247"/>
              <a:gd name="connsiteX3" fmla="*/ 11085478 w 11532520"/>
              <a:gd name="connsiteY3" fmla="*/ 556491 h 6235247"/>
              <a:gd name="connsiteX4" fmla="*/ 11116921 w 11532520"/>
              <a:gd name="connsiteY4" fmla="*/ 546730 h 6235247"/>
              <a:gd name="connsiteX5" fmla="*/ 11184853 w 11532520"/>
              <a:gd name="connsiteY5" fmla="*/ 539882 h 6235247"/>
              <a:gd name="connsiteX6" fmla="*/ 11195450 w 11532520"/>
              <a:gd name="connsiteY6" fmla="*/ 539882 h 6235247"/>
              <a:gd name="connsiteX7" fmla="*/ 11532520 w 11532520"/>
              <a:gd name="connsiteY7" fmla="*/ 876952 h 6235247"/>
              <a:gd name="connsiteX8" fmla="*/ 11195450 w 11532520"/>
              <a:gd name="connsiteY8" fmla="*/ 1214022 h 6235247"/>
              <a:gd name="connsiteX9" fmla="*/ 11184853 w 11532520"/>
              <a:gd name="connsiteY9" fmla="*/ 1214022 h 6235247"/>
              <a:gd name="connsiteX10" fmla="*/ 11116921 w 11532520"/>
              <a:gd name="connsiteY10" fmla="*/ 1207174 h 6235247"/>
              <a:gd name="connsiteX11" fmla="*/ 11085478 w 11532520"/>
              <a:gd name="connsiteY11" fmla="*/ 1197414 h 6235247"/>
              <a:gd name="connsiteX12" fmla="*/ 11085478 w 11532520"/>
              <a:gd name="connsiteY12" fmla="*/ 5764673 h 6235247"/>
              <a:gd name="connsiteX13" fmla="*/ 10614904 w 11532520"/>
              <a:gd name="connsiteY13" fmla="*/ 6235247 h 6235247"/>
              <a:gd name="connsiteX14" fmla="*/ 470574 w 11532520"/>
              <a:gd name="connsiteY14" fmla="*/ 6235247 h 6235247"/>
              <a:gd name="connsiteX15" fmla="*/ 0 w 11532520"/>
              <a:gd name="connsiteY15" fmla="*/ 5764673 h 6235247"/>
              <a:gd name="connsiteX16" fmla="*/ 0 w 11532520"/>
              <a:gd name="connsiteY16" fmla="*/ 470574 h 6235247"/>
              <a:gd name="connsiteX17" fmla="*/ 470574 w 11532520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32520" h="6235247">
                <a:moveTo>
                  <a:pt x="470574" y="0"/>
                </a:moveTo>
                <a:lnTo>
                  <a:pt x="10614904" y="0"/>
                </a:lnTo>
                <a:cubicBezTo>
                  <a:pt x="10874795" y="0"/>
                  <a:pt x="11085478" y="210683"/>
                  <a:pt x="11085478" y="470574"/>
                </a:cubicBezTo>
                <a:lnTo>
                  <a:pt x="11085478" y="556491"/>
                </a:lnTo>
                <a:lnTo>
                  <a:pt x="11116921" y="546730"/>
                </a:lnTo>
                <a:cubicBezTo>
                  <a:pt x="11138864" y="542240"/>
                  <a:pt x="11161583" y="539882"/>
                  <a:pt x="11184853" y="539882"/>
                </a:cubicBezTo>
                <a:lnTo>
                  <a:pt x="11195450" y="539882"/>
                </a:lnTo>
                <a:cubicBezTo>
                  <a:pt x="11381609" y="539882"/>
                  <a:pt x="11532520" y="690793"/>
                  <a:pt x="11532520" y="876952"/>
                </a:cubicBezTo>
                <a:cubicBezTo>
                  <a:pt x="11532520" y="1063111"/>
                  <a:pt x="11381609" y="1214022"/>
                  <a:pt x="11195450" y="1214022"/>
                </a:cubicBezTo>
                <a:lnTo>
                  <a:pt x="11184853" y="1214022"/>
                </a:lnTo>
                <a:cubicBezTo>
                  <a:pt x="11161583" y="1214022"/>
                  <a:pt x="11138864" y="1211664"/>
                  <a:pt x="11116921" y="1207174"/>
                </a:cubicBezTo>
                <a:lnTo>
                  <a:pt x="11085478" y="1197414"/>
                </a:lnTo>
                <a:lnTo>
                  <a:pt x="11085478" y="5764673"/>
                </a:lnTo>
                <a:cubicBezTo>
                  <a:pt x="11085478" y="6024564"/>
                  <a:pt x="10874795" y="6235247"/>
                  <a:pt x="10614904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rgbClr val="DDBEA9"/>
          </a:solidFill>
          <a:ln>
            <a:noFill/>
          </a:ln>
          <a:effectLst>
            <a:outerShdw blurRad="1397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8DD7733B-87FE-427E-8F0F-6B28711CDC3E}"/>
              </a:ext>
            </a:extLst>
          </p:cNvPr>
          <p:cNvSpPr/>
          <p:nvPr/>
        </p:nvSpPr>
        <p:spPr>
          <a:xfrm>
            <a:off x="416985" y="311377"/>
            <a:ext cx="11562589" cy="6235247"/>
          </a:xfrm>
          <a:custGeom>
            <a:avLst/>
            <a:gdLst>
              <a:gd name="connsiteX0" fmla="*/ 470574 w 11562589"/>
              <a:gd name="connsiteY0" fmla="*/ 0 h 6235247"/>
              <a:gd name="connsiteX1" fmla="*/ 10664788 w 11562589"/>
              <a:gd name="connsiteY1" fmla="*/ 0 h 6235247"/>
              <a:gd name="connsiteX2" fmla="*/ 11135362 w 11562589"/>
              <a:gd name="connsiteY2" fmla="*/ 470574 h 6235247"/>
              <a:gd name="connsiteX3" fmla="*/ 11135362 w 11562589"/>
              <a:gd name="connsiteY3" fmla="*/ 1404782 h 6235247"/>
              <a:gd name="connsiteX4" fmla="*/ 11146990 w 11562589"/>
              <a:gd name="connsiteY4" fmla="*/ 1401172 h 6235247"/>
              <a:gd name="connsiteX5" fmla="*/ 11214922 w 11562589"/>
              <a:gd name="connsiteY5" fmla="*/ 1394324 h 6235247"/>
              <a:gd name="connsiteX6" fmla="*/ 11225519 w 11562589"/>
              <a:gd name="connsiteY6" fmla="*/ 1394324 h 6235247"/>
              <a:gd name="connsiteX7" fmla="*/ 11562589 w 11562589"/>
              <a:gd name="connsiteY7" fmla="*/ 1731394 h 6235247"/>
              <a:gd name="connsiteX8" fmla="*/ 11225519 w 11562589"/>
              <a:gd name="connsiteY8" fmla="*/ 2068464 h 6235247"/>
              <a:gd name="connsiteX9" fmla="*/ 11214922 w 11562589"/>
              <a:gd name="connsiteY9" fmla="*/ 2068464 h 6235247"/>
              <a:gd name="connsiteX10" fmla="*/ 11146990 w 11562589"/>
              <a:gd name="connsiteY10" fmla="*/ 2061616 h 6235247"/>
              <a:gd name="connsiteX11" fmla="*/ 11135362 w 11562589"/>
              <a:gd name="connsiteY11" fmla="*/ 2058007 h 6235247"/>
              <a:gd name="connsiteX12" fmla="*/ 11135362 w 11562589"/>
              <a:gd name="connsiteY12" fmla="*/ 5764673 h 6235247"/>
              <a:gd name="connsiteX13" fmla="*/ 10664788 w 11562589"/>
              <a:gd name="connsiteY13" fmla="*/ 6235247 h 6235247"/>
              <a:gd name="connsiteX14" fmla="*/ 470574 w 11562589"/>
              <a:gd name="connsiteY14" fmla="*/ 6235247 h 6235247"/>
              <a:gd name="connsiteX15" fmla="*/ 0 w 11562589"/>
              <a:gd name="connsiteY15" fmla="*/ 5764673 h 6235247"/>
              <a:gd name="connsiteX16" fmla="*/ 0 w 11562589"/>
              <a:gd name="connsiteY16" fmla="*/ 470574 h 6235247"/>
              <a:gd name="connsiteX17" fmla="*/ 470574 w 11562589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62589" h="6235247">
                <a:moveTo>
                  <a:pt x="470574" y="0"/>
                </a:moveTo>
                <a:lnTo>
                  <a:pt x="10664788" y="0"/>
                </a:lnTo>
                <a:cubicBezTo>
                  <a:pt x="10924679" y="0"/>
                  <a:pt x="11135362" y="210683"/>
                  <a:pt x="11135362" y="470574"/>
                </a:cubicBezTo>
                <a:lnTo>
                  <a:pt x="11135362" y="1404782"/>
                </a:lnTo>
                <a:lnTo>
                  <a:pt x="11146990" y="1401172"/>
                </a:lnTo>
                <a:cubicBezTo>
                  <a:pt x="11168933" y="1396682"/>
                  <a:pt x="11191652" y="1394324"/>
                  <a:pt x="11214922" y="1394324"/>
                </a:cubicBezTo>
                <a:lnTo>
                  <a:pt x="11225519" y="1394324"/>
                </a:lnTo>
                <a:cubicBezTo>
                  <a:pt x="11411678" y="1394324"/>
                  <a:pt x="11562589" y="1545235"/>
                  <a:pt x="11562589" y="1731394"/>
                </a:cubicBezTo>
                <a:cubicBezTo>
                  <a:pt x="11562589" y="1917553"/>
                  <a:pt x="11411678" y="2068464"/>
                  <a:pt x="11225519" y="2068464"/>
                </a:cubicBezTo>
                <a:lnTo>
                  <a:pt x="11214922" y="2068464"/>
                </a:lnTo>
                <a:cubicBezTo>
                  <a:pt x="11191652" y="2068464"/>
                  <a:pt x="11168933" y="2066106"/>
                  <a:pt x="11146990" y="2061616"/>
                </a:cubicBezTo>
                <a:lnTo>
                  <a:pt x="11135362" y="2058007"/>
                </a:lnTo>
                <a:lnTo>
                  <a:pt x="11135362" y="5764673"/>
                </a:lnTo>
                <a:cubicBezTo>
                  <a:pt x="11135362" y="6024564"/>
                  <a:pt x="10924679" y="6235247"/>
                  <a:pt x="10664788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rgbClr val="FEFAE0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6ECE24D0-A39E-4DCF-9DAF-B2AEAAE0E3DC}"/>
              </a:ext>
            </a:extLst>
          </p:cNvPr>
          <p:cNvSpPr/>
          <p:nvPr/>
        </p:nvSpPr>
        <p:spPr>
          <a:xfrm>
            <a:off x="416518" y="311377"/>
            <a:ext cx="11563523" cy="6235247"/>
          </a:xfrm>
          <a:custGeom>
            <a:avLst/>
            <a:gdLst>
              <a:gd name="connsiteX0" fmla="*/ 470574 w 11563523"/>
              <a:gd name="connsiteY0" fmla="*/ 0 h 6235247"/>
              <a:gd name="connsiteX1" fmla="*/ 10664788 w 11563523"/>
              <a:gd name="connsiteY1" fmla="*/ 0 h 6235247"/>
              <a:gd name="connsiteX2" fmla="*/ 11135362 w 11563523"/>
              <a:gd name="connsiteY2" fmla="*/ 470574 h 6235247"/>
              <a:gd name="connsiteX3" fmla="*/ 11135362 w 11563523"/>
              <a:gd name="connsiteY3" fmla="*/ 2201019 h 6235247"/>
              <a:gd name="connsiteX4" fmla="*/ 11147925 w 11563523"/>
              <a:gd name="connsiteY4" fmla="*/ 2197119 h 6235247"/>
              <a:gd name="connsiteX5" fmla="*/ 11215856 w 11563523"/>
              <a:gd name="connsiteY5" fmla="*/ 2190271 h 6235247"/>
              <a:gd name="connsiteX6" fmla="*/ 11226453 w 11563523"/>
              <a:gd name="connsiteY6" fmla="*/ 2190271 h 6235247"/>
              <a:gd name="connsiteX7" fmla="*/ 11563523 w 11563523"/>
              <a:gd name="connsiteY7" fmla="*/ 2527341 h 6235247"/>
              <a:gd name="connsiteX8" fmla="*/ 11226453 w 11563523"/>
              <a:gd name="connsiteY8" fmla="*/ 2864411 h 6235247"/>
              <a:gd name="connsiteX9" fmla="*/ 11215856 w 11563523"/>
              <a:gd name="connsiteY9" fmla="*/ 2864411 h 6235247"/>
              <a:gd name="connsiteX10" fmla="*/ 11147925 w 11563523"/>
              <a:gd name="connsiteY10" fmla="*/ 2857563 h 6235247"/>
              <a:gd name="connsiteX11" fmla="*/ 11135362 w 11563523"/>
              <a:gd name="connsiteY11" fmla="*/ 2853664 h 6235247"/>
              <a:gd name="connsiteX12" fmla="*/ 11135362 w 11563523"/>
              <a:gd name="connsiteY12" fmla="*/ 5764673 h 6235247"/>
              <a:gd name="connsiteX13" fmla="*/ 10664788 w 11563523"/>
              <a:gd name="connsiteY13" fmla="*/ 6235247 h 6235247"/>
              <a:gd name="connsiteX14" fmla="*/ 470574 w 11563523"/>
              <a:gd name="connsiteY14" fmla="*/ 6235247 h 6235247"/>
              <a:gd name="connsiteX15" fmla="*/ 0 w 11563523"/>
              <a:gd name="connsiteY15" fmla="*/ 5764673 h 6235247"/>
              <a:gd name="connsiteX16" fmla="*/ 0 w 11563523"/>
              <a:gd name="connsiteY16" fmla="*/ 470574 h 6235247"/>
              <a:gd name="connsiteX17" fmla="*/ 470574 w 11563523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63523" h="6235247">
                <a:moveTo>
                  <a:pt x="470574" y="0"/>
                </a:moveTo>
                <a:lnTo>
                  <a:pt x="10664788" y="0"/>
                </a:lnTo>
                <a:cubicBezTo>
                  <a:pt x="10924679" y="0"/>
                  <a:pt x="11135362" y="210683"/>
                  <a:pt x="11135362" y="470574"/>
                </a:cubicBezTo>
                <a:lnTo>
                  <a:pt x="11135362" y="2201019"/>
                </a:lnTo>
                <a:lnTo>
                  <a:pt x="11147925" y="2197119"/>
                </a:lnTo>
                <a:cubicBezTo>
                  <a:pt x="11169867" y="2192629"/>
                  <a:pt x="11192586" y="2190271"/>
                  <a:pt x="11215856" y="2190271"/>
                </a:cubicBezTo>
                <a:lnTo>
                  <a:pt x="11226453" y="2190271"/>
                </a:lnTo>
                <a:cubicBezTo>
                  <a:pt x="11412612" y="2190271"/>
                  <a:pt x="11563523" y="2341182"/>
                  <a:pt x="11563523" y="2527341"/>
                </a:cubicBezTo>
                <a:cubicBezTo>
                  <a:pt x="11563523" y="2713500"/>
                  <a:pt x="11412612" y="2864411"/>
                  <a:pt x="11226453" y="2864411"/>
                </a:cubicBezTo>
                <a:lnTo>
                  <a:pt x="11215856" y="2864411"/>
                </a:lnTo>
                <a:cubicBezTo>
                  <a:pt x="11192586" y="2864411"/>
                  <a:pt x="11169867" y="2862053"/>
                  <a:pt x="11147925" y="2857563"/>
                </a:cubicBezTo>
                <a:lnTo>
                  <a:pt x="11135362" y="2853664"/>
                </a:lnTo>
                <a:lnTo>
                  <a:pt x="11135362" y="5764673"/>
                </a:lnTo>
                <a:cubicBezTo>
                  <a:pt x="11135362" y="6024564"/>
                  <a:pt x="10924679" y="6235247"/>
                  <a:pt x="10664788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rgbClr val="CCD5AE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21EC4D8-C32D-46B6-932D-3C5EA96DB48D}"/>
              </a:ext>
            </a:extLst>
          </p:cNvPr>
          <p:cNvGrpSpPr/>
          <p:nvPr/>
        </p:nvGrpSpPr>
        <p:grpSpPr>
          <a:xfrm>
            <a:off x="127175" y="691681"/>
            <a:ext cx="740248" cy="5388071"/>
            <a:chOff x="127175" y="691681"/>
            <a:chExt cx="740248" cy="5388071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12CE0A2F-0B20-48E1-928D-DCA19EF8EEC1}"/>
                </a:ext>
              </a:extLst>
            </p:cNvPr>
            <p:cNvGrpSpPr/>
            <p:nvPr/>
          </p:nvGrpSpPr>
          <p:grpSpPr>
            <a:xfrm>
              <a:off x="619993" y="821063"/>
              <a:ext cx="247430" cy="5048114"/>
              <a:chOff x="575576" y="735556"/>
              <a:chExt cx="180000" cy="3672388"/>
            </a:xfrm>
          </p:grpSpPr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26AC9190-CBCE-4AE6-A635-109A40D199E1}"/>
                  </a:ext>
                </a:extLst>
              </p:cNvPr>
              <p:cNvSpPr/>
              <p:nvPr/>
            </p:nvSpPr>
            <p:spPr>
              <a:xfrm>
                <a:off x="575576" y="735556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BD775D65-FDCB-491A-966F-26DBA8000696}"/>
                  </a:ext>
                </a:extLst>
              </p:cNvPr>
              <p:cNvSpPr/>
              <p:nvPr/>
            </p:nvSpPr>
            <p:spPr>
              <a:xfrm>
                <a:off x="575576" y="3219832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17155FED-52CB-4A12-A627-1CA0029D027A}"/>
                  </a:ext>
                </a:extLst>
              </p:cNvPr>
              <p:cNvSpPr/>
              <p:nvPr/>
            </p:nvSpPr>
            <p:spPr>
              <a:xfrm>
                <a:off x="575576" y="2715776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8B6FDFD4-61B6-477A-BD23-CFCC51DF258D}"/>
                  </a:ext>
                </a:extLst>
              </p:cNvPr>
              <p:cNvSpPr/>
              <p:nvPr/>
            </p:nvSpPr>
            <p:spPr>
              <a:xfrm>
                <a:off x="575576" y="2211720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0E31B996-5891-4F89-9B53-A76D5988EA97}"/>
                  </a:ext>
                </a:extLst>
              </p:cNvPr>
              <p:cNvSpPr/>
              <p:nvPr/>
            </p:nvSpPr>
            <p:spPr>
              <a:xfrm>
                <a:off x="575576" y="1723743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D71A6FF9-BB3B-46C7-B327-621D4A83452E}"/>
                  </a:ext>
                </a:extLst>
              </p:cNvPr>
              <p:cNvSpPr/>
              <p:nvPr/>
            </p:nvSpPr>
            <p:spPr>
              <a:xfrm>
                <a:off x="575576" y="1203608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7A21A1CC-0868-4B2D-BAE1-BC2FC52E4E33}"/>
                  </a:ext>
                </a:extLst>
              </p:cNvPr>
              <p:cNvSpPr/>
              <p:nvPr/>
            </p:nvSpPr>
            <p:spPr>
              <a:xfrm>
                <a:off x="575576" y="4227944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0842313D-B26A-4CAA-A5E1-66FF17870BB6}"/>
                  </a:ext>
                </a:extLst>
              </p:cNvPr>
              <p:cNvSpPr/>
              <p:nvPr/>
            </p:nvSpPr>
            <p:spPr>
              <a:xfrm>
                <a:off x="575576" y="3723888"/>
                <a:ext cx="180000" cy="180000"/>
              </a:xfrm>
              <a:prstGeom prst="ellipse">
                <a:avLst/>
              </a:prstGeom>
              <a:solidFill>
                <a:srgbClr val="F5E4D7"/>
              </a:solidFill>
              <a:ln>
                <a:noFill/>
              </a:ln>
              <a:effectLst>
                <a:innerShdw blurRad="38100" dist="635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9D3C3C93-EDC9-4AE3-9508-61BA3604A49C}"/>
                </a:ext>
              </a:extLst>
            </p:cNvPr>
            <p:cNvGrpSpPr/>
            <p:nvPr/>
          </p:nvGrpSpPr>
          <p:grpSpPr>
            <a:xfrm>
              <a:off x="127175" y="691681"/>
              <a:ext cx="621212" cy="5388071"/>
              <a:chOff x="55829" y="691681"/>
              <a:chExt cx="621212" cy="5388071"/>
            </a:xfrm>
          </p:grpSpPr>
          <p:sp>
            <p:nvSpPr>
              <p:cNvPr id="60" name="Block Arc 2">
                <a:extLst>
                  <a:ext uri="{FF2B5EF4-FFF2-40B4-BE49-F238E27FC236}">
                    <a16:creationId xmlns:a16="http://schemas.microsoft.com/office/drawing/2014/main" id="{0075F7AC-5099-4E26-9D4D-7C7523232A23}"/>
                  </a:ext>
                </a:extLst>
              </p:cNvPr>
              <p:cNvSpPr/>
              <p:nvPr/>
            </p:nvSpPr>
            <p:spPr>
              <a:xfrm>
                <a:off x="68460" y="691681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1" name="Block Arc 2">
                <a:extLst>
                  <a:ext uri="{FF2B5EF4-FFF2-40B4-BE49-F238E27FC236}">
                    <a16:creationId xmlns:a16="http://schemas.microsoft.com/office/drawing/2014/main" id="{1E9AFF1A-E85D-4D55-8ACE-EF5665EAACC9}"/>
                  </a:ext>
                </a:extLst>
              </p:cNvPr>
              <p:cNvSpPr/>
              <p:nvPr/>
            </p:nvSpPr>
            <p:spPr>
              <a:xfrm>
                <a:off x="75335" y="1331016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2" name="Block Arc 2">
                <a:extLst>
                  <a:ext uri="{FF2B5EF4-FFF2-40B4-BE49-F238E27FC236}">
                    <a16:creationId xmlns:a16="http://schemas.microsoft.com/office/drawing/2014/main" id="{C96C4339-EDCF-46AC-86F0-FF0597FC7451}"/>
                  </a:ext>
                </a:extLst>
              </p:cNvPr>
              <p:cNvSpPr/>
              <p:nvPr/>
            </p:nvSpPr>
            <p:spPr>
              <a:xfrm>
                <a:off x="75335" y="2045075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3" name="Block Arc 2">
                <a:extLst>
                  <a:ext uri="{FF2B5EF4-FFF2-40B4-BE49-F238E27FC236}">
                    <a16:creationId xmlns:a16="http://schemas.microsoft.com/office/drawing/2014/main" id="{53862328-3E25-4B0F-91E3-D91B75A3C160}"/>
                  </a:ext>
                </a:extLst>
              </p:cNvPr>
              <p:cNvSpPr/>
              <p:nvPr/>
            </p:nvSpPr>
            <p:spPr>
              <a:xfrm>
                <a:off x="82210" y="2712977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4" name="Block Arc 2">
                <a:extLst>
                  <a:ext uri="{FF2B5EF4-FFF2-40B4-BE49-F238E27FC236}">
                    <a16:creationId xmlns:a16="http://schemas.microsoft.com/office/drawing/2014/main" id="{58B3C79A-9181-4D5C-982F-36ED7554B615}"/>
                  </a:ext>
                </a:extLst>
              </p:cNvPr>
              <p:cNvSpPr/>
              <p:nvPr/>
            </p:nvSpPr>
            <p:spPr>
              <a:xfrm>
                <a:off x="68460" y="3405960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5" name="Block Arc 2">
                <a:extLst>
                  <a:ext uri="{FF2B5EF4-FFF2-40B4-BE49-F238E27FC236}">
                    <a16:creationId xmlns:a16="http://schemas.microsoft.com/office/drawing/2014/main" id="{78AB5B99-A5AF-454D-8F21-938193B20E8F}"/>
                  </a:ext>
                </a:extLst>
              </p:cNvPr>
              <p:cNvSpPr/>
              <p:nvPr/>
            </p:nvSpPr>
            <p:spPr>
              <a:xfrm>
                <a:off x="68460" y="4107102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6" name="Block Arc 2">
                <a:extLst>
                  <a:ext uri="{FF2B5EF4-FFF2-40B4-BE49-F238E27FC236}">
                    <a16:creationId xmlns:a16="http://schemas.microsoft.com/office/drawing/2014/main" id="{AB047325-776B-48D6-944E-DF423126B38F}"/>
                  </a:ext>
                </a:extLst>
              </p:cNvPr>
              <p:cNvSpPr/>
              <p:nvPr/>
            </p:nvSpPr>
            <p:spPr>
              <a:xfrm>
                <a:off x="55829" y="4794392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7" name="Block Arc 2">
                <a:extLst>
                  <a:ext uri="{FF2B5EF4-FFF2-40B4-BE49-F238E27FC236}">
                    <a16:creationId xmlns:a16="http://schemas.microsoft.com/office/drawing/2014/main" id="{6EA8ADBB-09E3-4319-ABDA-041306B8B011}"/>
                  </a:ext>
                </a:extLst>
              </p:cNvPr>
              <p:cNvSpPr/>
              <p:nvPr/>
            </p:nvSpPr>
            <p:spPr>
              <a:xfrm>
                <a:off x="63083" y="5485468"/>
                <a:ext cx="594831" cy="594284"/>
              </a:xfrm>
              <a:custGeom>
                <a:avLst/>
                <a:gdLst>
                  <a:gd name="connsiteX0" fmla="*/ 318113 w 675902"/>
                  <a:gd name="connsiteY0" fmla="*/ 675319 h 675902"/>
                  <a:gd name="connsiteX1" fmla="*/ 14057 w 675902"/>
                  <a:gd name="connsiteY1" fmla="*/ 434406 h 675902"/>
                  <a:gd name="connsiteX2" fmla="*/ 136778 w 675902"/>
                  <a:gd name="connsiteY2" fmla="*/ 66400 h 675902"/>
                  <a:gd name="connsiteX3" fmla="*/ 524573 w 675902"/>
                  <a:gd name="connsiteY3" fmla="*/ 56201 h 675902"/>
                  <a:gd name="connsiteX4" fmla="*/ 666467 w 675902"/>
                  <a:gd name="connsiteY4" fmla="*/ 417248 h 675902"/>
                  <a:gd name="connsiteX5" fmla="*/ 536132 w 675902"/>
                  <a:gd name="connsiteY5" fmla="*/ 385788 h 675902"/>
                  <a:gd name="connsiteX6" fmla="*/ 450533 w 675902"/>
                  <a:gd name="connsiteY6" fmla="*/ 167983 h 675902"/>
                  <a:gd name="connsiteX7" fmla="*/ 216592 w 675902"/>
                  <a:gd name="connsiteY7" fmla="*/ 174136 h 675902"/>
                  <a:gd name="connsiteX8" fmla="*/ 142560 w 675902"/>
                  <a:gd name="connsiteY8" fmla="*/ 396139 h 675902"/>
                  <a:gd name="connsiteX9" fmla="*/ 325984 w 675902"/>
                  <a:gd name="connsiteY9" fmla="*/ 541472 h 675902"/>
                  <a:gd name="connsiteX10" fmla="*/ 318113 w 675902"/>
                  <a:gd name="connsiteY10" fmla="*/ 675319 h 675902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36151 w 675941"/>
                  <a:gd name="connsiteY5" fmla="*/ 385788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2501 w 675941"/>
                  <a:gd name="connsiteY5" fmla="*/ 38420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  <a:gd name="connsiteX0" fmla="*/ 318132 w 675941"/>
                  <a:gd name="connsiteY0" fmla="*/ 675319 h 675319"/>
                  <a:gd name="connsiteX1" fmla="*/ 14076 w 675941"/>
                  <a:gd name="connsiteY1" fmla="*/ 434406 h 675319"/>
                  <a:gd name="connsiteX2" fmla="*/ 136797 w 675941"/>
                  <a:gd name="connsiteY2" fmla="*/ 66400 h 675319"/>
                  <a:gd name="connsiteX3" fmla="*/ 524592 w 675941"/>
                  <a:gd name="connsiteY3" fmla="*/ 56201 h 675319"/>
                  <a:gd name="connsiteX4" fmla="*/ 666486 w 675941"/>
                  <a:gd name="connsiteY4" fmla="*/ 417248 h 675319"/>
                  <a:gd name="connsiteX5" fmla="*/ 547264 w 675941"/>
                  <a:gd name="connsiteY5" fmla="*/ 377851 h 675319"/>
                  <a:gd name="connsiteX6" fmla="*/ 450552 w 675941"/>
                  <a:gd name="connsiteY6" fmla="*/ 167983 h 675319"/>
                  <a:gd name="connsiteX7" fmla="*/ 216611 w 675941"/>
                  <a:gd name="connsiteY7" fmla="*/ 174136 h 675319"/>
                  <a:gd name="connsiteX8" fmla="*/ 142579 w 675941"/>
                  <a:gd name="connsiteY8" fmla="*/ 396139 h 675319"/>
                  <a:gd name="connsiteX9" fmla="*/ 316478 w 675941"/>
                  <a:gd name="connsiteY9" fmla="*/ 535122 h 675319"/>
                  <a:gd name="connsiteX10" fmla="*/ 318132 w 675941"/>
                  <a:gd name="connsiteY10" fmla="*/ 675319 h 67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5941" h="675319">
                    <a:moveTo>
                      <a:pt x="318132" y="675319"/>
                    </a:moveTo>
                    <a:cubicBezTo>
                      <a:pt x="176192" y="666972"/>
                      <a:pt x="54657" y="570676"/>
                      <a:pt x="14076" y="434406"/>
                    </a:cubicBezTo>
                    <a:cubicBezTo>
                      <a:pt x="-26505" y="298135"/>
                      <a:pt x="22548" y="151039"/>
                      <a:pt x="136797" y="66400"/>
                    </a:cubicBezTo>
                    <a:cubicBezTo>
                      <a:pt x="251046" y="-18239"/>
                      <a:pt x="406052" y="-22315"/>
                      <a:pt x="524592" y="56201"/>
                    </a:cubicBezTo>
                    <a:cubicBezTo>
                      <a:pt x="643132" y="134718"/>
                      <a:pt x="699849" y="279033"/>
                      <a:pt x="666486" y="417248"/>
                    </a:cubicBezTo>
                    <a:cubicBezTo>
                      <a:pt x="626745" y="415228"/>
                      <a:pt x="591767" y="422733"/>
                      <a:pt x="547264" y="377851"/>
                    </a:cubicBezTo>
                    <a:cubicBezTo>
                      <a:pt x="567390" y="294471"/>
                      <a:pt x="505661" y="201936"/>
                      <a:pt x="450552" y="167983"/>
                    </a:cubicBezTo>
                    <a:cubicBezTo>
                      <a:pt x="395443" y="134031"/>
                      <a:pt x="285533" y="123076"/>
                      <a:pt x="216611" y="174136"/>
                    </a:cubicBezTo>
                    <a:cubicBezTo>
                      <a:pt x="147689" y="225195"/>
                      <a:pt x="118098" y="313933"/>
                      <a:pt x="142579" y="396139"/>
                    </a:cubicBezTo>
                    <a:cubicBezTo>
                      <a:pt x="167060" y="478346"/>
                      <a:pt x="230852" y="530087"/>
                      <a:pt x="316478" y="535122"/>
                    </a:cubicBezTo>
                    <a:cubicBezTo>
                      <a:pt x="313854" y="579738"/>
                      <a:pt x="320756" y="630703"/>
                      <a:pt x="318132" y="675319"/>
                    </a:cubicBezTo>
                    <a:close/>
                  </a:path>
                </a:pathLst>
              </a:custGeom>
              <a:solidFill>
                <a:srgbClr val="6B422B"/>
              </a:solidFill>
              <a:ln cap="rnd">
                <a:solidFill>
                  <a:srgbClr val="6B422B"/>
                </a:solidFill>
                <a:round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C8D015DF-FCBE-4480-9603-C19F641FA876}"/>
              </a:ext>
            </a:extLst>
          </p:cNvPr>
          <p:cNvGrpSpPr/>
          <p:nvPr/>
        </p:nvGrpSpPr>
        <p:grpSpPr>
          <a:xfrm>
            <a:off x="794860" y="349442"/>
            <a:ext cx="10687960" cy="6131405"/>
            <a:chOff x="58561" y="345976"/>
            <a:chExt cx="10687960" cy="6131405"/>
          </a:xfrm>
        </p:grpSpPr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3A96DEBB-4B75-453B-9A52-AECECFE2268E}"/>
                </a:ext>
              </a:extLst>
            </p:cNvPr>
            <p:cNvGrpSpPr/>
            <p:nvPr/>
          </p:nvGrpSpPr>
          <p:grpSpPr>
            <a:xfrm>
              <a:off x="74463" y="345976"/>
              <a:ext cx="10654512" cy="2287843"/>
              <a:chOff x="-10601" y="314077"/>
              <a:chExt cx="10654512" cy="2287843"/>
            </a:xfrm>
          </p:grpSpPr>
          <p:grpSp>
            <p:nvGrpSpPr>
              <p:cNvPr id="118" name="Group 117">
                <a:extLst>
                  <a:ext uri="{FF2B5EF4-FFF2-40B4-BE49-F238E27FC236}">
                    <a16:creationId xmlns:a16="http://schemas.microsoft.com/office/drawing/2014/main" id="{BB5B51A5-AEEC-4C4E-A2D2-992DB117E057}"/>
                  </a:ext>
                </a:extLst>
              </p:cNvPr>
              <p:cNvGrpSpPr/>
              <p:nvPr/>
            </p:nvGrpSpPr>
            <p:grpSpPr>
              <a:xfrm>
                <a:off x="-2650" y="314077"/>
                <a:ext cx="10646561" cy="1018687"/>
                <a:chOff x="-2650" y="314077"/>
                <a:chExt cx="10646561" cy="1018687"/>
              </a:xfrm>
            </p:grpSpPr>
            <p:grpSp>
              <p:nvGrpSpPr>
                <p:cNvPr id="132" name="Group 131">
                  <a:extLst>
                    <a:ext uri="{FF2B5EF4-FFF2-40B4-BE49-F238E27FC236}">
                      <a16:creationId xmlns:a16="http://schemas.microsoft.com/office/drawing/2014/main" id="{01AF54CA-6BB0-4598-B8D2-402EA827D8D3}"/>
                    </a:ext>
                  </a:extLst>
                </p:cNvPr>
                <p:cNvGrpSpPr/>
                <p:nvPr/>
              </p:nvGrpSpPr>
              <p:grpSpPr>
                <a:xfrm>
                  <a:off x="0" y="314077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39" name="TextBox 138">
                    <a:extLst>
                      <a:ext uri="{FF2B5EF4-FFF2-40B4-BE49-F238E27FC236}">
                        <a16:creationId xmlns:a16="http://schemas.microsoft.com/office/drawing/2014/main" id="{D4A52B0A-2C8F-4F52-8417-358086933051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40" name="TextBox 139">
                    <a:extLst>
                      <a:ext uri="{FF2B5EF4-FFF2-40B4-BE49-F238E27FC236}">
                        <a16:creationId xmlns:a16="http://schemas.microsoft.com/office/drawing/2014/main" id="{8A3D701A-7268-4DC3-B27A-784832EB7EDC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133" name="Group 132">
                  <a:extLst>
                    <a:ext uri="{FF2B5EF4-FFF2-40B4-BE49-F238E27FC236}">
                      <a16:creationId xmlns:a16="http://schemas.microsoft.com/office/drawing/2014/main" id="{644315BA-5121-4B91-A915-7A95BA44D363}"/>
                    </a:ext>
                  </a:extLst>
                </p:cNvPr>
                <p:cNvGrpSpPr/>
                <p:nvPr/>
              </p:nvGrpSpPr>
              <p:grpSpPr>
                <a:xfrm>
                  <a:off x="2651" y="646706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37" name="TextBox 136">
                    <a:extLst>
                      <a:ext uri="{FF2B5EF4-FFF2-40B4-BE49-F238E27FC236}">
                        <a16:creationId xmlns:a16="http://schemas.microsoft.com/office/drawing/2014/main" id="{0D9AB2E5-677A-4E90-AF90-5C19F725BC76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38" name="TextBox 137">
                    <a:extLst>
                      <a:ext uri="{FF2B5EF4-FFF2-40B4-BE49-F238E27FC236}">
                        <a16:creationId xmlns:a16="http://schemas.microsoft.com/office/drawing/2014/main" id="{0E75FA7D-ED04-46EE-9366-28CF9B2518FA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134" name="Group 133">
                  <a:extLst>
                    <a:ext uri="{FF2B5EF4-FFF2-40B4-BE49-F238E27FC236}">
                      <a16:creationId xmlns:a16="http://schemas.microsoft.com/office/drawing/2014/main" id="{108D8519-1F0C-4D40-AC48-F17DA3A03B2B}"/>
                    </a:ext>
                  </a:extLst>
                </p:cNvPr>
                <p:cNvGrpSpPr/>
                <p:nvPr/>
              </p:nvGrpSpPr>
              <p:grpSpPr>
                <a:xfrm>
                  <a:off x="-2650" y="960783"/>
                  <a:ext cx="10583552" cy="371981"/>
                  <a:chOff x="251333" y="269936"/>
                  <a:chExt cx="10583552" cy="371981"/>
                </a:xfrm>
              </p:grpSpPr>
              <p:sp>
                <p:nvSpPr>
                  <p:cNvPr id="135" name="TextBox 134">
                    <a:extLst>
                      <a:ext uri="{FF2B5EF4-FFF2-40B4-BE49-F238E27FC236}">
                        <a16:creationId xmlns:a16="http://schemas.microsoft.com/office/drawing/2014/main" id="{D727E622-AB70-49A7-AACC-F200D0E296FE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36" name="TextBox 135">
                    <a:extLst>
                      <a:ext uri="{FF2B5EF4-FFF2-40B4-BE49-F238E27FC236}">
                        <a16:creationId xmlns:a16="http://schemas.microsoft.com/office/drawing/2014/main" id="{4554F98F-3DCC-497C-99CF-D83994C1CFEF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35861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</p:grpSp>
          <p:grpSp>
            <p:nvGrpSpPr>
              <p:cNvPr id="119" name="Group 118">
                <a:extLst>
                  <a:ext uri="{FF2B5EF4-FFF2-40B4-BE49-F238E27FC236}">
                    <a16:creationId xmlns:a16="http://schemas.microsoft.com/office/drawing/2014/main" id="{09F84A2B-C7B3-4907-B28A-1B74A1E435FA}"/>
                  </a:ext>
                </a:extLst>
              </p:cNvPr>
              <p:cNvGrpSpPr/>
              <p:nvPr/>
            </p:nvGrpSpPr>
            <p:grpSpPr>
              <a:xfrm>
                <a:off x="-10601" y="1269156"/>
                <a:ext cx="10649211" cy="1332764"/>
                <a:chOff x="-2650" y="0"/>
                <a:chExt cx="10649211" cy="1332764"/>
              </a:xfrm>
            </p:grpSpPr>
            <p:grpSp>
              <p:nvGrpSpPr>
                <p:cNvPr id="120" name="Group 119">
                  <a:extLst>
                    <a:ext uri="{FF2B5EF4-FFF2-40B4-BE49-F238E27FC236}">
                      <a16:creationId xmlns:a16="http://schemas.microsoft.com/office/drawing/2014/main" id="{D239D9E3-1ACA-40F7-BA4C-97E1BDA15B43}"/>
                    </a:ext>
                  </a:extLst>
                </p:cNvPr>
                <p:cNvGrpSpPr/>
                <p:nvPr/>
              </p:nvGrpSpPr>
              <p:grpSpPr>
                <a:xfrm>
                  <a:off x="5301" y="0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30" name="TextBox 129">
                    <a:extLst>
                      <a:ext uri="{FF2B5EF4-FFF2-40B4-BE49-F238E27FC236}">
                        <a16:creationId xmlns:a16="http://schemas.microsoft.com/office/drawing/2014/main" id="{8B43C3BA-8B95-402F-A1A2-86FDFC5CA8ED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31" name="TextBox 130">
                    <a:extLst>
                      <a:ext uri="{FF2B5EF4-FFF2-40B4-BE49-F238E27FC236}">
                        <a16:creationId xmlns:a16="http://schemas.microsoft.com/office/drawing/2014/main" id="{D8FFA687-F8DA-4EB3-81CB-6A000A396F11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121" name="Group 120">
                  <a:extLst>
                    <a:ext uri="{FF2B5EF4-FFF2-40B4-BE49-F238E27FC236}">
                      <a16:creationId xmlns:a16="http://schemas.microsoft.com/office/drawing/2014/main" id="{2CFAA880-9243-460F-B56C-9F2151E58050}"/>
                    </a:ext>
                  </a:extLst>
                </p:cNvPr>
                <p:cNvGrpSpPr/>
                <p:nvPr/>
              </p:nvGrpSpPr>
              <p:grpSpPr>
                <a:xfrm>
                  <a:off x="0" y="314077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28" name="TextBox 127">
                    <a:extLst>
                      <a:ext uri="{FF2B5EF4-FFF2-40B4-BE49-F238E27FC236}">
                        <a16:creationId xmlns:a16="http://schemas.microsoft.com/office/drawing/2014/main" id="{43DF004B-5C96-4C68-A50B-3BDBA19386A7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29" name="TextBox 128">
                    <a:extLst>
                      <a:ext uri="{FF2B5EF4-FFF2-40B4-BE49-F238E27FC236}">
                        <a16:creationId xmlns:a16="http://schemas.microsoft.com/office/drawing/2014/main" id="{A8FDE4D7-EC4B-432A-B927-CDCC6611988A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122" name="Group 121">
                  <a:extLst>
                    <a:ext uri="{FF2B5EF4-FFF2-40B4-BE49-F238E27FC236}">
                      <a16:creationId xmlns:a16="http://schemas.microsoft.com/office/drawing/2014/main" id="{F2A08B59-A571-4AE8-8653-51C262F9F56F}"/>
                    </a:ext>
                  </a:extLst>
                </p:cNvPr>
                <p:cNvGrpSpPr/>
                <p:nvPr/>
              </p:nvGrpSpPr>
              <p:grpSpPr>
                <a:xfrm>
                  <a:off x="2651" y="646706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26" name="TextBox 125">
                    <a:extLst>
                      <a:ext uri="{FF2B5EF4-FFF2-40B4-BE49-F238E27FC236}">
                        <a16:creationId xmlns:a16="http://schemas.microsoft.com/office/drawing/2014/main" id="{A16BF271-25AD-40ED-8CF9-AE502F0E4A19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27" name="TextBox 126">
                    <a:extLst>
                      <a:ext uri="{FF2B5EF4-FFF2-40B4-BE49-F238E27FC236}">
                        <a16:creationId xmlns:a16="http://schemas.microsoft.com/office/drawing/2014/main" id="{F6F05F5A-DBE4-4FEC-BAE2-5F3890EE3060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123" name="Group 122">
                  <a:extLst>
                    <a:ext uri="{FF2B5EF4-FFF2-40B4-BE49-F238E27FC236}">
                      <a16:creationId xmlns:a16="http://schemas.microsoft.com/office/drawing/2014/main" id="{7A231F98-BA5E-49B3-98DF-033E8E17DEA5}"/>
                    </a:ext>
                  </a:extLst>
                </p:cNvPr>
                <p:cNvGrpSpPr/>
                <p:nvPr/>
              </p:nvGrpSpPr>
              <p:grpSpPr>
                <a:xfrm>
                  <a:off x="-2650" y="960783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24" name="TextBox 123">
                    <a:extLst>
                      <a:ext uri="{FF2B5EF4-FFF2-40B4-BE49-F238E27FC236}">
                        <a16:creationId xmlns:a16="http://schemas.microsoft.com/office/drawing/2014/main" id="{428D19F1-3AD1-4BE8-88CA-C45A2A37D355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25" name="TextBox 124">
                    <a:extLst>
                      <a:ext uri="{FF2B5EF4-FFF2-40B4-BE49-F238E27FC236}">
                        <a16:creationId xmlns:a16="http://schemas.microsoft.com/office/drawing/2014/main" id="{2804582C-C247-4A3B-915C-29A8D82B6453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</p:grpSp>
        </p:grp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B3B27D48-1A41-45CE-B9F5-AF6FF204C133}"/>
                </a:ext>
              </a:extLst>
            </p:cNvPr>
            <p:cNvGrpSpPr/>
            <p:nvPr/>
          </p:nvGrpSpPr>
          <p:grpSpPr>
            <a:xfrm>
              <a:off x="58561" y="2565377"/>
              <a:ext cx="10657162" cy="2601920"/>
              <a:chOff x="-10601" y="0"/>
              <a:chExt cx="10657162" cy="2601920"/>
            </a:xfrm>
          </p:grpSpPr>
          <p:grpSp>
            <p:nvGrpSpPr>
              <p:cNvPr id="92" name="Group 91">
                <a:extLst>
                  <a:ext uri="{FF2B5EF4-FFF2-40B4-BE49-F238E27FC236}">
                    <a16:creationId xmlns:a16="http://schemas.microsoft.com/office/drawing/2014/main" id="{61857581-961D-4588-B9C6-012A5D5801B9}"/>
                  </a:ext>
                </a:extLst>
              </p:cNvPr>
              <p:cNvGrpSpPr/>
              <p:nvPr/>
            </p:nvGrpSpPr>
            <p:grpSpPr>
              <a:xfrm>
                <a:off x="-2650" y="0"/>
                <a:ext cx="10649211" cy="1332764"/>
                <a:chOff x="-2650" y="0"/>
                <a:chExt cx="10649211" cy="1332764"/>
              </a:xfrm>
            </p:grpSpPr>
            <p:grpSp>
              <p:nvGrpSpPr>
                <p:cNvPr id="106" name="Group 105">
                  <a:extLst>
                    <a:ext uri="{FF2B5EF4-FFF2-40B4-BE49-F238E27FC236}">
                      <a16:creationId xmlns:a16="http://schemas.microsoft.com/office/drawing/2014/main" id="{73DB0BF4-2F83-4F83-BD76-A4A23E5A04EF}"/>
                    </a:ext>
                  </a:extLst>
                </p:cNvPr>
                <p:cNvGrpSpPr/>
                <p:nvPr/>
              </p:nvGrpSpPr>
              <p:grpSpPr>
                <a:xfrm>
                  <a:off x="5301" y="0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16" name="TextBox 115">
                    <a:extLst>
                      <a:ext uri="{FF2B5EF4-FFF2-40B4-BE49-F238E27FC236}">
                        <a16:creationId xmlns:a16="http://schemas.microsoft.com/office/drawing/2014/main" id="{13243AF7-A260-489B-91E4-3580BC615FF2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17" name="TextBox 116">
                    <a:extLst>
                      <a:ext uri="{FF2B5EF4-FFF2-40B4-BE49-F238E27FC236}">
                        <a16:creationId xmlns:a16="http://schemas.microsoft.com/office/drawing/2014/main" id="{ECBB491A-FF01-4D79-A105-ECDCD0211E81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107" name="Group 106">
                  <a:extLst>
                    <a:ext uri="{FF2B5EF4-FFF2-40B4-BE49-F238E27FC236}">
                      <a16:creationId xmlns:a16="http://schemas.microsoft.com/office/drawing/2014/main" id="{8FD820B8-92FA-4D46-812C-AE396BA107BC}"/>
                    </a:ext>
                  </a:extLst>
                </p:cNvPr>
                <p:cNvGrpSpPr/>
                <p:nvPr/>
              </p:nvGrpSpPr>
              <p:grpSpPr>
                <a:xfrm>
                  <a:off x="0" y="314077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14" name="TextBox 113">
                    <a:extLst>
                      <a:ext uri="{FF2B5EF4-FFF2-40B4-BE49-F238E27FC236}">
                        <a16:creationId xmlns:a16="http://schemas.microsoft.com/office/drawing/2014/main" id="{D7C3BF68-0FA4-47F7-B78B-0B841CA40711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15" name="TextBox 114">
                    <a:extLst>
                      <a:ext uri="{FF2B5EF4-FFF2-40B4-BE49-F238E27FC236}">
                        <a16:creationId xmlns:a16="http://schemas.microsoft.com/office/drawing/2014/main" id="{6B4177F7-A901-43E2-8671-911B43C0D9A8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108" name="Group 107">
                  <a:extLst>
                    <a:ext uri="{FF2B5EF4-FFF2-40B4-BE49-F238E27FC236}">
                      <a16:creationId xmlns:a16="http://schemas.microsoft.com/office/drawing/2014/main" id="{240200C1-E109-4DF5-872D-2779381BF613}"/>
                    </a:ext>
                  </a:extLst>
                </p:cNvPr>
                <p:cNvGrpSpPr/>
                <p:nvPr/>
              </p:nvGrpSpPr>
              <p:grpSpPr>
                <a:xfrm>
                  <a:off x="2651" y="646706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12" name="TextBox 111">
                    <a:extLst>
                      <a:ext uri="{FF2B5EF4-FFF2-40B4-BE49-F238E27FC236}">
                        <a16:creationId xmlns:a16="http://schemas.microsoft.com/office/drawing/2014/main" id="{CEE4FC3B-B0DA-4691-9EDE-8123405CAE6C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13" name="TextBox 112">
                    <a:extLst>
                      <a:ext uri="{FF2B5EF4-FFF2-40B4-BE49-F238E27FC236}">
                        <a16:creationId xmlns:a16="http://schemas.microsoft.com/office/drawing/2014/main" id="{5FC71E27-4FF6-4A1E-87BA-8BECD778655B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109" name="Group 108">
                  <a:extLst>
                    <a:ext uri="{FF2B5EF4-FFF2-40B4-BE49-F238E27FC236}">
                      <a16:creationId xmlns:a16="http://schemas.microsoft.com/office/drawing/2014/main" id="{45A4D996-2029-4F9A-9AA8-47F2AF89126C}"/>
                    </a:ext>
                  </a:extLst>
                </p:cNvPr>
                <p:cNvGrpSpPr/>
                <p:nvPr/>
              </p:nvGrpSpPr>
              <p:grpSpPr>
                <a:xfrm>
                  <a:off x="-2650" y="960783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10" name="TextBox 109">
                    <a:extLst>
                      <a:ext uri="{FF2B5EF4-FFF2-40B4-BE49-F238E27FC236}">
                        <a16:creationId xmlns:a16="http://schemas.microsoft.com/office/drawing/2014/main" id="{33B37499-7FA4-4701-877F-892B8220C579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11" name="TextBox 110">
                    <a:extLst>
                      <a:ext uri="{FF2B5EF4-FFF2-40B4-BE49-F238E27FC236}">
                        <a16:creationId xmlns:a16="http://schemas.microsoft.com/office/drawing/2014/main" id="{67D09429-9C97-4AD8-9089-8348FE51CD9D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</p:grpSp>
          <p:grpSp>
            <p:nvGrpSpPr>
              <p:cNvPr id="93" name="Group 92">
                <a:extLst>
                  <a:ext uri="{FF2B5EF4-FFF2-40B4-BE49-F238E27FC236}">
                    <a16:creationId xmlns:a16="http://schemas.microsoft.com/office/drawing/2014/main" id="{0AB18284-35D3-4A1E-B356-5114E7521AFD}"/>
                  </a:ext>
                </a:extLst>
              </p:cNvPr>
              <p:cNvGrpSpPr/>
              <p:nvPr/>
            </p:nvGrpSpPr>
            <p:grpSpPr>
              <a:xfrm>
                <a:off x="-10601" y="1269156"/>
                <a:ext cx="10646561" cy="1332764"/>
                <a:chOff x="-2650" y="0"/>
                <a:chExt cx="10646561" cy="1332764"/>
              </a:xfrm>
            </p:grpSpPr>
            <p:grpSp>
              <p:nvGrpSpPr>
                <p:cNvPr id="94" name="Group 93">
                  <a:extLst>
                    <a:ext uri="{FF2B5EF4-FFF2-40B4-BE49-F238E27FC236}">
                      <a16:creationId xmlns:a16="http://schemas.microsoft.com/office/drawing/2014/main" id="{1CCD2340-13B6-4AF3-9B9A-EA4AC082FB1E}"/>
                    </a:ext>
                  </a:extLst>
                </p:cNvPr>
                <p:cNvGrpSpPr/>
                <p:nvPr/>
              </p:nvGrpSpPr>
              <p:grpSpPr>
                <a:xfrm>
                  <a:off x="5301" y="0"/>
                  <a:ext cx="10583552" cy="371981"/>
                  <a:chOff x="251333" y="269936"/>
                  <a:chExt cx="10583552" cy="371981"/>
                </a:xfrm>
              </p:grpSpPr>
              <p:sp>
                <p:nvSpPr>
                  <p:cNvPr id="104" name="TextBox 103">
                    <a:extLst>
                      <a:ext uri="{FF2B5EF4-FFF2-40B4-BE49-F238E27FC236}">
                        <a16:creationId xmlns:a16="http://schemas.microsoft.com/office/drawing/2014/main" id="{816EAAD2-2EBC-4CA3-972B-F49258748B99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05" name="TextBox 104">
                    <a:extLst>
                      <a:ext uri="{FF2B5EF4-FFF2-40B4-BE49-F238E27FC236}">
                        <a16:creationId xmlns:a16="http://schemas.microsoft.com/office/drawing/2014/main" id="{D947F1C3-E832-4EF6-A79F-D503C4CE1A50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35861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95" name="Group 94">
                  <a:extLst>
                    <a:ext uri="{FF2B5EF4-FFF2-40B4-BE49-F238E27FC236}">
                      <a16:creationId xmlns:a16="http://schemas.microsoft.com/office/drawing/2014/main" id="{76D218D8-455A-48E7-87AF-90ADC93CF28C}"/>
                    </a:ext>
                  </a:extLst>
                </p:cNvPr>
                <p:cNvGrpSpPr/>
                <p:nvPr/>
              </p:nvGrpSpPr>
              <p:grpSpPr>
                <a:xfrm>
                  <a:off x="0" y="314077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02" name="TextBox 101">
                    <a:extLst>
                      <a:ext uri="{FF2B5EF4-FFF2-40B4-BE49-F238E27FC236}">
                        <a16:creationId xmlns:a16="http://schemas.microsoft.com/office/drawing/2014/main" id="{DC292BCF-2E66-4824-B110-F1632D4F9999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03" name="TextBox 102">
                    <a:extLst>
                      <a:ext uri="{FF2B5EF4-FFF2-40B4-BE49-F238E27FC236}">
                        <a16:creationId xmlns:a16="http://schemas.microsoft.com/office/drawing/2014/main" id="{A65CF2F6-9B8C-4B66-AEE3-C0DDE596C0F6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96" name="Group 95">
                  <a:extLst>
                    <a:ext uri="{FF2B5EF4-FFF2-40B4-BE49-F238E27FC236}">
                      <a16:creationId xmlns:a16="http://schemas.microsoft.com/office/drawing/2014/main" id="{F1739F95-B52A-40D4-8FDF-9B319BFBF64F}"/>
                    </a:ext>
                  </a:extLst>
                </p:cNvPr>
                <p:cNvGrpSpPr/>
                <p:nvPr/>
              </p:nvGrpSpPr>
              <p:grpSpPr>
                <a:xfrm>
                  <a:off x="2651" y="646706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100" name="TextBox 99">
                    <a:extLst>
                      <a:ext uri="{FF2B5EF4-FFF2-40B4-BE49-F238E27FC236}">
                        <a16:creationId xmlns:a16="http://schemas.microsoft.com/office/drawing/2014/main" id="{22004F58-C42F-40F2-B222-18769A05AEF7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101" name="TextBox 100">
                    <a:extLst>
                      <a:ext uri="{FF2B5EF4-FFF2-40B4-BE49-F238E27FC236}">
                        <a16:creationId xmlns:a16="http://schemas.microsoft.com/office/drawing/2014/main" id="{FE07E8D9-9467-4CB3-B190-27CAB40063C8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  <p:grpSp>
              <p:nvGrpSpPr>
                <p:cNvPr id="97" name="Group 96">
                  <a:extLst>
                    <a:ext uri="{FF2B5EF4-FFF2-40B4-BE49-F238E27FC236}">
                      <a16:creationId xmlns:a16="http://schemas.microsoft.com/office/drawing/2014/main" id="{E365EEF5-A022-42AB-84D7-EAB643601B9A}"/>
                    </a:ext>
                  </a:extLst>
                </p:cNvPr>
                <p:cNvGrpSpPr/>
                <p:nvPr/>
              </p:nvGrpSpPr>
              <p:grpSpPr>
                <a:xfrm>
                  <a:off x="-2650" y="960783"/>
                  <a:ext cx="10641260" cy="371981"/>
                  <a:chOff x="251333" y="269936"/>
                  <a:chExt cx="10641260" cy="371981"/>
                </a:xfrm>
              </p:grpSpPr>
              <p:sp>
                <p:nvSpPr>
                  <p:cNvPr id="98" name="TextBox 97">
                    <a:extLst>
                      <a:ext uri="{FF2B5EF4-FFF2-40B4-BE49-F238E27FC236}">
                        <a16:creationId xmlns:a16="http://schemas.microsoft.com/office/drawing/2014/main" id="{A75B60F7-70B6-4B5B-B240-4D5975FA0E0F}"/>
                      </a:ext>
                    </a:extLst>
                  </p:cNvPr>
                  <p:cNvSpPr txBox="1"/>
                  <p:nvPr/>
                </p:nvSpPr>
                <p:spPr>
                  <a:xfrm>
                    <a:off x="251333" y="269936"/>
                    <a:ext cx="71827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	.	.	.	.	.	.	.	.	.	.	.</a:t>
                    </a:r>
                  </a:p>
                </p:txBody>
              </p:sp>
              <p:sp>
                <p:nvSpPr>
                  <p:cNvPr id="99" name="TextBox 98">
                    <a:extLst>
                      <a:ext uri="{FF2B5EF4-FFF2-40B4-BE49-F238E27FC236}">
                        <a16:creationId xmlns:a16="http://schemas.microsoft.com/office/drawing/2014/main" id="{03F9DDD4-04C7-44A1-BE4B-2522046EDDC1}"/>
                      </a:ext>
                    </a:extLst>
                  </p:cNvPr>
                  <p:cNvSpPr txBox="1"/>
                  <p:nvPr/>
                </p:nvSpPr>
                <p:spPr>
                  <a:xfrm>
                    <a:off x="7476273" y="272585"/>
                    <a:ext cx="34163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858838">
                      <a:tabLst>
                        <a:tab pos="342900" algn="l"/>
                        <a:tab pos="684213" algn="l"/>
                        <a:tab pos="1027113" algn="l"/>
                        <a:tab pos="1373188" algn="l"/>
                        <a:tab pos="1716088" algn="l"/>
                        <a:tab pos="2058988" algn="l"/>
                        <a:tab pos="2400300" algn="l"/>
                        <a:tab pos="2743200" algn="l"/>
                        <a:tab pos="3086100" algn="l"/>
                        <a:tab pos="3427413" algn="l"/>
                        <a:tab pos="3770313" algn="l"/>
                        <a:tab pos="4116388" algn="l"/>
                        <a:tab pos="4459288" algn="l"/>
                        <a:tab pos="4802188" algn="l"/>
                        <a:tab pos="5143500" algn="l"/>
                        <a:tab pos="5486400" algn="l"/>
                        <a:tab pos="5829300" algn="l"/>
                        <a:tab pos="6170613" algn="l"/>
                        <a:tab pos="6513513" algn="l"/>
                      </a:tabLst>
                    </a:pPr>
                    <a:r>
                      <a:rPr lang="en-US" b="1" dirty="0">
                        <a:solidFill>
                          <a:srgbClr val="A5A58D"/>
                        </a:solidFill>
                      </a:rPr>
                      <a:t>.	.	.	.	.	.	.	.	.	.</a:t>
                    </a:r>
                  </a:p>
                </p:txBody>
              </p:sp>
            </p:grpSp>
          </p:grp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A479F354-CF72-418A-ACFE-1B9C3A596332}"/>
                </a:ext>
              </a:extLst>
            </p:cNvPr>
            <p:cNvGrpSpPr/>
            <p:nvPr/>
          </p:nvGrpSpPr>
          <p:grpSpPr>
            <a:xfrm>
              <a:off x="97310" y="5144617"/>
              <a:ext cx="10649211" cy="1332764"/>
              <a:chOff x="-2650" y="0"/>
              <a:chExt cx="10649211" cy="1332764"/>
            </a:xfrm>
          </p:grpSpPr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B90959C9-0A83-4B26-AF09-F2B0DC17F93C}"/>
                  </a:ext>
                </a:extLst>
              </p:cNvPr>
              <p:cNvGrpSpPr/>
              <p:nvPr/>
            </p:nvGrpSpPr>
            <p:grpSpPr>
              <a:xfrm>
                <a:off x="5301" y="0"/>
                <a:ext cx="10641260" cy="371981"/>
                <a:chOff x="251333" y="269936"/>
                <a:chExt cx="10641260" cy="371981"/>
              </a:xfrm>
            </p:grpSpPr>
            <p:sp>
              <p:nvSpPr>
                <p:cNvPr id="90" name="TextBox 89">
                  <a:extLst>
                    <a:ext uri="{FF2B5EF4-FFF2-40B4-BE49-F238E27FC236}">
                      <a16:creationId xmlns:a16="http://schemas.microsoft.com/office/drawing/2014/main" id="{ECB52FCF-FB2F-4866-A0BE-839C7A72B446}"/>
                    </a:ext>
                  </a:extLst>
                </p:cNvPr>
                <p:cNvSpPr txBox="1"/>
                <p:nvPr/>
              </p:nvSpPr>
              <p:spPr>
                <a:xfrm>
                  <a:off x="251333" y="269936"/>
                  <a:ext cx="718273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858838">
                    <a:tabLst>
                      <a:tab pos="342900" algn="l"/>
                      <a:tab pos="684213" algn="l"/>
                      <a:tab pos="1027113" algn="l"/>
                      <a:tab pos="1373188" algn="l"/>
                      <a:tab pos="1716088" algn="l"/>
                      <a:tab pos="2058988" algn="l"/>
                      <a:tab pos="2400300" algn="l"/>
                      <a:tab pos="2743200" algn="l"/>
                      <a:tab pos="3086100" algn="l"/>
                      <a:tab pos="3427413" algn="l"/>
                      <a:tab pos="3770313" algn="l"/>
                      <a:tab pos="4116388" algn="l"/>
                      <a:tab pos="4459288" algn="l"/>
                      <a:tab pos="4802188" algn="l"/>
                      <a:tab pos="5143500" algn="l"/>
                      <a:tab pos="5486400" algn="l"/>
                      <a:tab pos="5829300" algn="l"/>
                      <a:tab pos="6170613" algn="l"/>
                      <a:tab pos="6513513" algn="l"/>
                    </a:tabLst>
                  </a:pPr>
                  <a:r>
                    <a:rPr lang="en-US" b="1" dirty="0">
                      <a:solidFill>
                        <a:srgbClr val="A5A58D"/>
                      </a:solidFill>
                    </a:rPr>
                    <a:t>.	.	.	.	.	.	.	.	.	.	.	.	.	.	.	.	.	.	.	.	.</a:t>
                  </a:r>
                </a:p>
              </p:txBody>
            </p:sp>
            <p:sp>
              <p:nvSpPr>
                <p:cNvPr id="91" name="TextBox 90">
                  <a:extLst>
                    <a:ext uri="{FF2B5EF4-FFF2-40B4-BE49-F238E27FC236}">
                      <a16:creationId xmlns:a16="http://schemas.microsoft.com/office/drawing/2014/main" id="{DD8395C6-D52C-42AD-9F35-F673126672F4}"/>
                    </a:ext>
                  </a:extLst>
                </p:cNvPr>
                <p:cNvSpPr txBox="1"/>
                <p:nvPr/>
              </p:nvSpPr>
              <p:spPr>
                <a:xfrm>
                  <a:off x="7476273" y="272585"/>
                  <a:ext cx="341632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858838">
                    <a:tabLst>
                      <a:tab pos="342900" algn="l"/>
                      <a:tab pos="684213" algn="l"/>
                      <a:tab pos="1027113" algn="l"/>
                      <a:tab pos="1373188" algn="l"/>
                      <a:tab pos="1716088" algn="l"/>
                      <a:tab pos="2058988" algn="l"/>
                      <a:tab pos="2400300" algn="l"/>
                      <a:tab pos="2743200" algn="l"/>
                      <a:tab pos="3086100" algn="l"/>
                      <a:tab pos="3427413" algn="l"/>
                      <a:tab pos="3770313" algn="l"/>
                      <a:tab pos="4116388" algn="l"/>
                      <a:tab pos="4459288" algn="l"/>
                      <a:tab pos="4802188" algn="l"/>
                      <a:tab pos="5143500" algn="l"/>
                      <a:tab pos="5486400" algn="l"/>
                      <a:tab pos="5829300" algn="l"/>
                      <a:tab pos="6170613" algn="l"/>
                      <a:tab pos="6513513" algn="l"/>
                    </a:tabLst>
                  </a:pPr>
                  <a:r>
                    <a:rPr lang="en-US" b="1" dirty="0">
                      <a:solidFill>
                        <a:srgbClr val="A5A58D"/>
                      </a:solidFill>
                    </a:rPr>
                    <a:t>.	.	.	.	.	.	.	.	.	.</a:t>
                  </a:r>
                </a:p>
              </p:txBody>
            </p:sp>
          </p:grp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BB9B30D0-81AA-432F-9937-1FF6D2E27B3F}"/>
                  </a:ext>
                </a:extLst>
              </p:cNvPr>
              <p:cNvGrpSpPr/>
              <p:nvPr/>
            </p:nvGrpSpPr>
            <p:grpSpPr>
              <a:xfrm>
                <a:off x="0" y="314077"/>
                <a:ext cx="10641260" cy="371981"/>
                <a:chOff x="251333" y="269936"/>
                <a:chExt cx="10641260" cy="371981"/>
              </a:xfrm>
            </p:grpSpPr>
            <p:sp>
              <p:nvSpPr>
                <p:cNvPr id="88" name="TextBox 87">
                  <a:extLst>
                    <a:ext uri="{FF2B5EF4-FFF2-40B4-BE49-F238E27FC236}">
                      <a16:creationId xmlns:a16="http://schemas.microsoft.com/office/drawing/2014/main" id="{4303DD49-AB62-4631-8845-7B53D42A06E9}"/>
                    </a:ext>
                  </a:extLst>
                </p:cNvPr>
                <p:cNvSpPr txBox="1"/>
                <p:nvPr/>
              </p:nvSpPr>
              <p:spPr>
                <a:xfrm>
                  <a:off x="251333" y="269936"/>
                  <a:ext cx="718273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858838">
                    <a:tabLst>
                      <a:tab pos="342900" algn="l"/>
                      <a:tab pos="684213" algn="l"/>
                      <a:tab pos="1027113" algn="l"/>
                      <a:tab pos="1373188" algn="l"/>
                      <a:tab pos="1716088" algn="l"/>
                      <a:tab pos="2058988" algn="l"/>
                      <a:tab pos="2400300" algn="l"/>
                      <a:tab pos="2743200" algn="l"/>
                      <a:tab pos="3086100" algn="l"/>
                      <a:tab pos="3427413" algn="l"/>
                      <a:tab pos="3770313" algn="l"/>
                      <a:tab pos="4116388" algn="l"/>
                      <a:tab pos="4459288" algn="l"/>
                      <a:tab pos="4802188" algn="l"/>
                      <a:tab pos="5143500" algn="l"/>
                      <a:tab pos="5486400" algn="l"/>
                      <a:tab pos="5829300" algn="l"/>
                      <a:tab pos="6170613" algn="l"/>
                      <a:tab pos="6513513" algn="l"/>
                    </a:tabLst>
                  </a:pPr>
                  <a:r>
                    <a:rPr lang="en-US" b="1" dirty="0">
                      <a:solidFill>
                        <a:srgbClr val="A5A58D"/>
                      </a:solidFill>
                    </a:rPr>
                    <a:t>.	.	.	.	.	.	.	.	.	.	.	.	.	.	.	.	.	.	.	.	.</a:t>
                  </a:r>
                </a:p>
              </p:txBody>
            </p:sp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id="{5CA2B477-D8D9-4669-985E-3B590172FE89}"/>
                    </a:ext>
                  </a:extLst>
                </p:cNvPr>
                <p:cNvSpPr txBox="1"/>
                <p:nvPr/>
              </p:nvSpPr>
              <p:spPr>
                <a:xfrm>
                  <a:off x="7476273" y="272585"/>
                  <a:ext cx="341632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858838">
                    <a:tabLst>
                      <a:tab pos="342900" algn="l"/>
                      <a:tab pos="684213" algn="l"/>
                      <a:tab pos="1027113" algn="l"/>
                      <a:tab pos="1373188" algn="l"/>
                      <a:tab pos="1716088" algn="l"/>
                      <a:tab pos="2058988" algn="l"/>
                      <a:tab pos="2400300" algn="l"/>
                      <a:tab pos="2743200" algn="l"/>
                      <a:tab pos="3086100" algn="l"/>
                      <a:tab pos="3427413" algn="l"/>
                      <a:tab pos="3770313" algn="l"/>
                      <a:tab pos="4116388" algn="l"/>
                      <a:tab pos="4459288" algn="l"/>
                      <a:tab pos="4802188" algn="l"/>
                      <a:tab pos="5143500" algn="l"/>
                      <a:tab pos="5486400" algn="l"/>
                      <a:tab pos="5829300" algn="l"/>
                      <a:tab pos="6170613" algn="l"/>
                      <a:tab pos="6513513" algn="l"/>
                    </a:tabLst>
                  </a:pPr>
                  <a:r>
                    <a:rPr lang="en-US" b="1" dirty="0">
                      <a:solidFill>
                        <a:srgbClr val="A5A58D"/>
                      </a:solidFill>
                    </a:rPr>
                    <a:t>.	.	.	.	.	.	.	.	.	.</a:t>
                  </a:r>
                </a:p>
              </p:txBody>
            </p:sp>
          </p:grpSp>
          <p:grpSp>
            <p:nvGrpSpPr>
              <p:cNvPr id="82" name="Group 81">
                <a:extLst>
                  <a:ext uri="{FF2B5EF4-FFF2-40B4-BE49-F238E27FC236}">
                    <a16:creationId xmlns:a16="http://schemas.microsoft.com/office/drawing/2014/main" id="{32F8126B-1E21-48C7-AC64-601E52CEC94C}"/>
                  </a:ext>
                </a:extLst>
              </p:cNvPr>
              <p:cNvGrpSpPr/>
              <p:nvPr/>
            </p:nvGrpSpPr>
            <p:grpSpPr>
              <a:xfrm>
                <a:off x="2651" y="646706"/>
                <a:ext cx="10641260" cy="371981"/>
                <a:chOff x="251333" y="269936"/>
                <a:chExt cx="10641260" cy="371981"/>
              </a:xfrm>
            </p:grpSpPr>
            <p:sp>
              <p:nvSpPr>
                <p:cNvPr id="86" name="TextBox 85">
                  <a:extLst>
                    <a:ext uri="{FF2B5EF4-FFF2-40B4-BE49-F238E27FC236}">
                      <a16:creationId xmlns:a16="http://schemas.microsoft.com/office/drawing/2014/main" id="{056BF297-C8FC-4B4E-9753-C469163ECF05}"/>
                    </a:ext>
                  </a:extLst>
                </p:cNvPr>
                <p:cNvSpPr txBox="1"/>
                <p:nvPr/>
              </p:nvSpPr>
              <p:spPr>
                <a:xfrm>
                  <a:off x="251333" y="269936"/>
                  <a:ext cx="718273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858838">
                    <a:tabLst>
                      <a:tab pos="342900" algn="l"/>
                      <a:tab pos="684213" algn="l"/>
                      <a:tab pos="1027113" algn="l"/>
                      <a:tab pos="1373188" algn="l"/>
                      <a:tab pos="1716088" algn="l"/>
                      <a:tab pos="2058988" algn="l"/>
                      <a:tab pos="2400300" algn="l"/>
                      <a:tab pos="2743200" algn="l"/>
                      <a:tab pos="3086100" algn="l"/>
                      <a:tab pos="3427413" algn="l"/>
                      <a:tab pos="3770313" algn="l"/>
                      <a:tab pos="4116388" algn="l"/>
                      <a:tab pos="4459288" algn="l"/>
                      <a:tab pos="4802188" algn="l"/>
                      <a:tab pos="5143500" algn="l"/>
                      <a:tab pos="5486400" algn="l"/>
                      <a:tab pos="5829300" algn="l"/>
                      <a:tab pos="6170613" algn="l"/>
                      <a:tab pos="6513513" algn="l"/>
                    </a:tabLst>
                  </a:pPr>
                  <a:r>
                    <a:rPr lang="en-US" b="1" dirty="0">
                      <a:solidFill>
                        <a:srgbClr val="A5A58D"/>
                      </a:solidFill>
                    </a:rPr>
                    <a:t>.	.	.	.	.	.	.	.	.	.	.	.	.	.	.	.	.	.	.	.	.</a:t>
                  </a:r>
                </a:p>
              </p:txBody>
            </p:sp>
            <p:sp>
              <p:nvSpPr>
                <p:cNvPr id="87" name="TextBox 86">
                  <a:extLst>
                    <a:ext uri="{FF2B5EF4-FFF2-40B4-BE49-F238E27FC236}">
                      <a16:creationId xmlns:a16="http://schemas.microsoft.com/office/drawing/2014/main" id="{A95C1552-5E6D-4BC3-B96F-84BD4C155458}"/>
                    </a:ext>
                  </a:extLst>
                </p:cNvPr>
                <p:cNvSpPr txBox="1"/>
                <p:nvPr/>
              </p:nvSpPr>
              <p:spPr>
                <a:xfrm>
                  <a:off x="7476273" y="272585"/>
                  <a:ext cx="341632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858838">
                    <a:tabLst>
                      <a:tab pos="342900" algn="l"/>
                      <a:tab pos="684213" algn="l"/>
                      <a:tab pos="1027113" algn="l"/>
                      <a:tab pos="1373188" algn="l"/>
                      <a:tab pos="1716088" algn="l"/>
                      <a:tab pos="2058988" algn="l"/>
                      <a:tab pos="2400300" algn="l"/>
                      <a:tab pos="2743200" algn="l"/>
                      <a:tab pos="3086100" algn="l"/>
                      <a:tab pos="3427413" algn="l"/>
                      <a:tab pos="3770313" algn="l"/>
                      <a:tab pos="4116388" algn="l"/>
                      <a:tab pos="4459288" algn="l"/>
                      <a:tab pos="4802188" algn="l"/>
                      <a:tab pos="5143500" algn="l"/>
                      <a:tab pos="5486400" algn="l"/>
                      <a:tab pos="5829300" algn="l"/>
                      <a:tab pos="6170613" algn="l"/>
                      <a:tab pos="6513513" algn="l"/>
                    </a:tabLst>
                  </a:pPr>
                  <a:r>
                    <a:rPr lang="en-US" b="1" dirty="0">
                      <a:solidFill>
                        <a:srgbClr val="A5A58D"/>
                      </a:solidFill>
                    </a:rPr>
                    <a:t>.	.	.	.	.	.	.	.	.	.</a:t>
                  </a:r>
                </a:p>
              </p:txBody>
            </p:sp>
          </p:grpSp>
          <p:grpSp>
            <p:nvGrpSpPr>
              <p:cNvPr id="83" name="Group 82">
                <a:extLst>
                  <a:ext uri="{FF2B5EF4-FFF2-40B4-BE49-F238E27FC236}">
                    <a16:creationId xmlns:a16="http://schemas.microsoft.com/office/drawing/2014/main" id="{E206074E-179E-4073-8E32-2DA59AECD9FB}"/>
                  </a:ext>
                </a:extLst>
              </p:cNvPr>
              <p:cNvGrpSpPr/>
              <p:nvPr/>
            </p:nvGrpSpPr>
            <p:grpSpPr>
              <a:xfrm>
                <a:off x="-2650" y="960783"/>
                <a:ext cx="10641260" cy="371981"/>
                <a:chOff x="251333" y="269936"/>
                <a:chExt cx="10641260" cy="371981"/>
              </a:xfrm>
            </p:grpSpPr>
            <p:sp>
              <p:nvSpPr>
                <p:cNvPr id="84" name="TextBox 83">
                  <a:extLst>
                    <a:ext uri="{FF2B5EF4-FFF2-40B4-BE49-F238E27FC236}">
                      <a16:creationId xmlns:a16="http://schemas.microsoft.com/office/drawing/2014/main" id="{D68D0E73-3100-4F6A-B991-48882020B113}"/>
                    </a:ext>
                  </a:extLst>
                </p:cNvPr>
                <p:cNvSpPr txBox="1"/>
                <p:nvPr/>
              </p:nvSpPr>
              <p:spPr>
                <a:xfrm>
                  <a:off x="251333" y="269936"/>
                  <a:ext cx="718273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858838">
                    <a:tabLst>
                      <a:tab pos="342900" algn="l"/>
                      <a:tab pos="684213" algn="l"/>
                      <a:tab pos="1027113" algn="l"/>
                      <a:tab pos="1373188" algn="l"/>
                      <a:tab pos="1716088" algn="l"/>
                      <a:tab pos="2058988" algn="l"/>
                      <a:tab pos="2400300" algn="l"/>
                      <a:tab pos="2743200" algn="l"/>
                      <a:tab pos="3086100" algn="l"/>
                      <a:tab pos="3427413" algn="l"/>
                      <a:tab pos="3770313" algn="l"/>
                      <a:tab pos="4116388" algn="l"/>
                      <a:tab pos="4459288" algn="l"/>
                      <a:tab pos="4802188" algn="l"/>
                      <a:tab pos="5143500" algn="l"/>
                      <a:tab pos="5486400" algn="l"/>
                      <a:tab pos="5829300" algn="l"/>
                      <a:tab pos="6170613" algn="l"/>
                      <a:tab pos="6513513" algn="l"/>
                    </a:tabLst>
                  </a:pPr>
                  <a:r>
                    <a:rPr lang="en-US" b="1" dirty="0">
                      <a:solidFill>
                        <a:srgbClr val="A5A58D"/>
                      </a:solidFill>
                    </a:rPr>
                    <a:t>.	.	.	.	.	.	.	.	.	.	.	.	.	.	.	.	.	.	.	.	.</a:t>
                  </a:r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id="{E4B3069D-8790-44F1-BEFE-6F1F42A9DD70}"/>
                    </a:ext>
                  </a:extLst>
                </p:cNvPr>
                <p:cNvSpPr txBox="1"/>
                <p:nvPr/>
              </p:nvSpPr>
              <p:spPr>
                <a:xfrm>
                  <a:off x="7476273" y="272585"/>
                  <a:ext cx="341632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858838">
                    <a:tabLst>
                      <a:tab pos="342900" algn="l"/>
                      <a:tab pos="684213" algn="l"/>
                      <a:tab pos="1027113" algn="l"/>
                      <a:tab pos="1373188" algn="l"/>
                      <a:tab pos="1716088" algn="l"/>
                      <a:tab pos="2058988" algn="l"/>
                      <a:tab pos="2400300" algn="l"/>
                      <a:tab pos="2743200" algn="l"/>
                      <a:tab pos="3086100" algn="l"/>
                      <a:tab pos="3427413" algn="l"/>
                      <a:tab pos="3770313" algn="l"/>
                      <a:tab pos="4116388" algn="l"/>
                      <a:tab pos="4459288" algn="l"/>
                      <a:tab pos="4802188" algn="l"/>
                      <a:tab pos="5143500" algn="l"/>
                      <a:tab pos="5486400" algn="l"/>
                      <a:tab pos="5829300" algn="l"/>
                      <a:tab pos="6170613" algn="l"/>
                      <a:tab pos="6513513" algn="l"/>
                    </a:tabLst>
                  </a:pPr>
                  <a:r>
                    <a:rPr lang="en-US" b="1" dirty="0">
                      <a:solidFill>
                        <a:srgbClr val="A5A58D"/>
                      </a:solidFill>
                    </a:rPr>
                    <a:t>.	.	.	.	.	.	.	.	.	.</a:t>
                  </a:r>
                </a:p>
              </p:txBody>
            </p:sp>
          </p:grpSp>
        </p:grp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8EAB0135-DA4D-41F5-91E0-62F826BB2AE7}"/>
              </a:ext>
            </a:extLst>
          </p:cNvPr>
          <p:cNvGrpSpPr/>
          <p:nvPr/>
        </p:nvGrpSpPr>
        <p:grpSpPr>
          <a:xfrm>
            <a:off x="6943544" y="469717"/>
            <a:ext cx="4492576" cy="535652"/>
            <a:chOff x="8221695" y="965586"/>
            <a:chExt cx="4492576" cy="53565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142" name="Picture 2" descr="See the source image">
              <a:extLst>
                <a:ext uri="{FF2B5EF4-FFF2-40B4-BE49-F238E27FC236}">
                  <a16:creationId xmlns:a16="http://schemas.microsoft.com/office/drawing/2014/main" id="{EDEA0BD0-C8C3-429B-88BF-DD54F22F4C7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842" b="35956"/>
            <a:stretch/>
          </p:blipFill>
          <p:spPr bwMode="auto">
            <a:xfrm>
              <a:off x="8221695" y="965586"/>
              <a:ext cx="2424188" cy="535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" name="Picture 2" descr="See the source image">
              <a:extLst>
                <a:ext uri="{FF2B5EF4-FFF2-40B4-BE49-F238E27FC236}">
                  <a16:creationId xmlns:a16="http://schemas.microsoft.com/office/drawing/2014/main" id="{CB73F9B8-BFE1-4B25-AAA7-814D32C4727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842" b="35956"/>
            <a:stretch/>
          </p:blipFill>
          <p:spPr bwMode="auto">
            <a:xfrm>
              <a:off x="10290083" y="965586"/>
              <a:ext cx="2424188" cy="535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79D43B2F-F230-4514-B02E-77B876DDD602}"/>
              </a:ext>
            </a:extLst>
          </p:cNvPr>
          <p:cNvGrpSpPr/>
          <p:nvPr/>
        </p:nvGrpSpPr>
        <p:grpSpPr>
          <a:xfrm>
            <a:off x="915661" y="433343"/>
            <a:ext cx="4492576" cy="535652"/>
            <a:chOff x="8221695" y="965586"/>
            <a:chExt cx="4492576" cy="53565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145" name="Picture 2" descr="See the source image">
              <a:extLst>
                <a:ext uri="{FF2B5EF4-FFF2-40B4-BE49-F238E27FC236}">
                  <a16:creationId xmlns:a16="http://schemas.microsoft.com/office/drawing/2014/main" id="{E9877A63-61F3-4B1F-B64A-50D97A04BFF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842" b="35956"/>
            <a:stretch/>
          </p:blipFill>
          <p:spPr bwMode="auto">
            <a:xfrm>
              <a:off x="8221695" y="965586"/>
              <a:ext cx="2424188" cy="535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6" name="Picture 2" descr="See the source image">
              <a:extLst>
                <a:ext uri="{FF2B5EF4-FFF2-40B4-BE49-F238E27FC236}">
                  <a16:creationId xmlns:a16="http://schemas.microsoft.com/office/drawing/2014/main" id="{BE7011D3-548B-4AD7-8E0E-A1272F9A9A1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842" b="35956"/>
            <a:stretch/>
          </p:blipFill>
          <p:spPr bwMode="auto">
            <a:xfrm>
              <a:off x="10290083" y="965586"/>
              <a:ext cx="2424188" cy="535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7" name="Picture 146">
            <a:extLst>
              <a:ext uri="{FF2B5EF4-FFF2-40B4-BE49-F238E27FC236}">
                <a16:creationId xmlns:a16="http://schemas.microsoft.com/office/drawing/2014/main" id="{57A1D6BB-CE05-472E-BD09-442D379631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966" y="319694"/>
            <a:ext cx="5594164" cy="879337"/>
          </a:xfrm>
          <a:prstGeom prst="rect">
            <a:avLst/>
          </a:prstGeom>
        </p:spPr>
      </p:pic>
      <p:pic>
        <p:nvPicPr>
          <p:cNvPr id="155" name="Graphic 154">
            <a:hlinkClick r:id="rId4" action="ppaction://hlinksldjump"/>
            <a:extLst>
              <a:ext uri="{FF2B5EF4-FFF2-40B4-BE49-F238E27FC236}">
                <a16:creationId xmlns:a16="http://schemas.microsoft.com/office/drawing/2014/main" id="{7F028EA7-FA27-43B0-9BA6-DA2B2003EF96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572206" y="956566"/>
            <a:ext cx="402332" cy="402332"/>
          </a:xfrm>
          <a:prstGeom prst="rect">
            <a:avLst/>
          </a:prstGeom>
        </p:spPr>
      </p:pic>
      <p:pic>
        <p:nvPicPr>
          <p:cNvPr id="156" name="Graphic 155">
            <a:hlinkClick r:id="rId7" action="ppaction://hlinksldjump"/>
            <a:extLst>
              <a:ext uri="{FF2B5EF4-FFF2-40B4-BE49-F238E27FC236}">
                <a16:creationId xmlns:a16="http://schemas.microsoft.com/office/drawing/2014/main" id="{AD4EE4EF-4CCA-4086-A8A6-B5215BD99E28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548509" y="1835779"/>
            <a:ext cx="402332" cy="402332"/>
          </a:xfrm>
          <a:prstGeom prst="rect">
            <a:avLst/>
          </a:prstGeom>
        </p:spPr>
      </p:pic>
      <p:pic>
        <p:nvPicPr>
          <p:cNvPr id="157" name="Graphic 156">
            <a:hlinkClick r:id="rId10" action="ppaction://hlinksldjump"/>
            <a:extLst>
              <a:ext uri="{FF2B5EF4-FFF2-40B4-BE49-F238E27FC236}">
                <a16:creationId xmlns:a16="http://schemas.microsoft.com/office/drawing/2014/main" id="{8E72DB04-25BE-48D3-8460-31C5869E58F8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530786" y="2641826"/>
            <a:ext cx="402332" cy="402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8" name="Graphic 157">
            <a:hlinkClick r:id="rId13" action="ppaction://hlinksldjump"/>
            <a:extLst>
              <a:ext uri="{FF2B5EF4-FFF2-40B4-BE49-F238E27FC236}">
                <a16:creationId xmlns:a16="http://schemas.microsoft.com/office/drawing/2014/main" id="{F6A072A3-CFB5-41E8-807B-4360B32D4E7D}"/>
              </a:ext>
            </a:extLst>
          </p:cNvPr>
          <p:cNvPicPr>
            <a:picLocks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548509" y="3354901"/>
            <a:ext cx="402332" cy="402332"/>
          </a:xfrm>
          <a:prstGeom prst="rect">
            <a:avLst/>
          </a:prstGeom>
        </p:spPr>
      </p:pic>
      <p:pic>
        <p:nvPicPr>
          <p:cNvPr id="159" name="Graphic 158">
            <a:hlinkClick r:id="rId16" action="ppaction://hlinksldjump"/>
            <a:extLst>
              <a:ext uri="{FF2B5EF4-FFF2-40B4-BE49-F238E27FC236}">
                <a16:creationId xmlns:a16="http://schemas.microsoft.com/office/drawing/2014/main" id="{0D6CB6CC-D15F-4876-9E55-47F3F386FC87}"/>
              </a:ext>
            </a:extLst>
          </p:cNvPr>
          <p:cNvPicPr>
            <a:picLocks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540066" y="4152289"/>
            <a:ext cx="402332" cy="402332"/>
          </a:xfrm>
          <a:prstGeom prst="rect">
            <a:avLst/>
          </a:prstGeom>
        </p:spPr>
      </p:pic>
      <p:pic>
        <p:nvPicPr>
          <p:cNvPr id="160" name="Graphic 159">
            <a:hlinkClick r:id="rId19" action="ppaction://hlinksldjump"/>
            <a:extLst>
              <a:ext uri="{FF2B5EF4-FFF2-40B4-BE49-F238E27FC236}">
                <a16:creationId xmlns:a16="http://schemas.microsoft.com/office/drawing/2014/main" id="{980EBDCD-B5F6-4F5C-9D45-2B9CA85F58A0}"/>
              </a:ext>
            </a:extLst>
          </p:cNvPr>
          <p:cNvPicPr>
            <a:picLocks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1539338" y="4926395"/>
            <a:ext cx="402332" cy="402332"/>
          </a:xfrm>
          <a:prstGeom prst="rect">
            <a:avLst/>
          </a:prstGeom>
        </p:spPr>
      </p:pic>
      <p:pic>
        <p:nvPicPr>
          <p:cNvPr id="161" name="Graphic 160">
            <a:hlinkClick r:id="" action="ppaction://noaction"/>
            <a:extLst>
              <a:ext uri="{FF2B5EF4-FFF2-40B4-BE49-F238E27FC236}">
                <a16:creationId xmlns:a16="http://schemas.microsoft.com/office/drawing/2014/main" id="{3B7B2A79-3E14-4D27-8A8A-3DCDAB6FC276}"/>
              </a:ext>
            </a:extLst>
          </p:cNvPr>
          <p:cNvPicPr>
            <a:picLocks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1505608" y="5718035"/>
            <a:ext cx="402332" cy="402332"/>
          </a:xfrm>
          <a:prstGeom prst="rect">
            <a:avLst/>
          </a:prstGeom>
        </p:spPr>
      </p:pic>
      <p:sp>
        <p:nvSpPr>
          <p:cNvPr id="162" name="TextBox 161">
            <a:extLst>
              <a:ext uri="{FF2B5EF4-FFF2-40B4-BE49-F238E27FC236}">
                <a16:creationId xmlns:a16="http://schemas.microsoft.com/office/drawing/2014/main" id="{D0EE796E-AA1E-4687-9447-496B0B030CEB}"/>
              </a:ext>
            </a:extLst>
          </p:cNvPr>
          <p:cNvSpPr txBox="1"/>
          <p:nvPr/>
        </p:nvSpPr>
        <p:spPr>
          <a:xfrm>
            <a:off x="746919" y="381000"/>
            <a:ext cx="102537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b="1" kern="1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</a:t>
            </a:r>
            <a:r>
              <a:rPr lang="en-US" sz="3200" b="1" kern="1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Một</a:t>
            </a:r>
            <a:r>
              <a:rPr lang="en-US" sz="3200" b="1" kern="1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b="1" kern="1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ngày</a:t>
            </a:r>
            <a:r>
              <a:rPr lang="en-US" sz="3200" b="1" kern="1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b="1" kern="1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của</a:t>
            </a:r>
            <a:r>
              <a:rPr lang="en-US" sz="3200" b="1" kern="1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b="1" kern="1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Pê</a:t>
            </a:r>
            <a:r>
              <a:rPr lang="en-US" sz="3200" b="1" kern="1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-chi-a”</a:t>
            </a:r>
            <a:endParaRPr lang="en-GB" sz="3200" b="1" dirty="0">
              <a:solidFill>
                <a:schemeClr val="bg1"/>
              </a:solidFill>
            </a:endParaRPr>
          </a:p>
        </p:txBody>
      </p: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527B1037-B561-49C5-9F37-6FECE254592F}"/>
              </a:ext>
            </a:extLst>
          </p:cNvPr>
          <p:cNvGrpSpPr/>
          <p:nvPr/>
        </p:nvGrpSpPr>
        <p:grpSpPr>
          <a:xfrm>
            <a:off x="899319" y="1238027"/>
            <a:ext cx="10499386" cy="5086573"/>
            <a:chOff x="899319" y="1066800"/>
            <a:chExt cx="10499386" cy="5086573"/>
          </a:xfrm>
        </p:grpSpPr>
        <p:grpSp>
          <p:nvGrpSpPr>
            <p:cNvPr id="151" name="Group 150">
              <a:extLst>
                <a:ext uri="{FF2B5EF4-FFF2-40B4-BE49-F238E27FC236}">
                  <a16:creationId xmlns:a16="http://schemas.microsoft.com/office/drawing/2014/main" id="{F57B283D-0008-4802-BAF2-889F8C6E817A}"/>
                </a:ext>
              </a:extLst>
            </p:cNvPr>
            <p:cNvGrpSpPr/>
            <p:nvPr/>
          </p:nvGrpSpPr>
          <p:grpSpPr>
            <a:xfrm>
              <a:off x="899319" y="1066800"/>
              <a:ext cx="10499386" cy="2617066"/>
              <a:chOff x="899319" y="1260286"/>
              <a:chExt cx="10499386" cy="2617066"/>
            </a:xfrm>
          </p:grpSpPr>
          <p:pic>
            <p:nvPicPr>
              <p:cNvPr id="150" name="Picture 149">
                <a:extLst>
                  <a:ext uri="{FF2B5EF4-FFF2-40B4-BE49-F238E27FC236}">
                    <a16:creationId xmlns:a16="http://schemas.microsoft.com/office/drawing/2014/main" id="{FE8F6CD7-2B33-4AF1-9F36-232E381BF7B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4"/>
              <a:srcRect t="76749"/>
              <a:stretch/>
            </p:blipFill>
            <p:spPr>
              <a:xfrm>
                <a:off x="899319" y="1260286"/>
                <a:ext cx="10473949" cy="1740537"/>
              </a:xfrm>
              <a:prstGeom prst="rect">
                <a:avLst/>
              </a:prstGeom>
            </p:spPr>
          </p:pic>
          <p:pic>
            <p:nvPicPr>
              <p:cNvPr id="149" name="Picture 148">
                <a:extLst>
                  <a:ext uri="{FF2B5EF4-FFF2-40B4-BE49-F238E27FC236}">
                    <a16:creationId xmlns:a16="http://schemas.microsoft.com/office/drawing/2014/main" id="{010E63E7-3CAA-482B-8351-1CD932E91B4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5"/>
              <a:srcRect b="79389"/>
              <a:stretch/>
            </p:blipFill>
            <p:spPr>
              <a:xfrm>
                <a:off x="915660" y="2978644"/>
                <a:ext cx="10483045" cy="898708"/>
              </a:xfrm>
              <a:prstGeom prst="rect">
                <a:avLst/>
              </a:prstGeom>
            </p:spPr>
          </p:pic>
        </p:grpSp>
        <p:pic>
          <p:nvPicPr>
            <p:cNvPr id="163" name="Picture 162">
              <a:extLst>
                <a:ext uri="{FF2B5EF4-FFF2-40B4-BE49-F238E27FC236}">
                  <a16:creationId xmlns:a16="http://schemas.microsoft.com/office/drawing/2014/main" id="{AA15D055-15F3-421A-BAFF-B346272318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5"/>
            <a:srcRect t="43109"/>
            <a:stretch/>
          </p:blipFill>
          <p:spPr>
            <a:xfrm>
              <a:off x="906181" y="3672709"/>
              <a:ext cx="10483045" cy="24806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1209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75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>
            <a:extLst>
              <a:ext uri="{FF2B5EF4-FFF2-40B4-BE49-F238E27FC236}">
                <a16:creationId xmlns:a16="http://schemas.microsoft.com/office/drawing/2014/main" id="{B4F914BE-09CC-4557-97C0-CF7B692404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539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1">
            <a:extLst>
              <a:ext uri="{FF2B5EF4-FFF2-40B4-BE49-F238E27FC236}">
                <a16:creationId xmlns:a16="http://schemas.microsoft.com/office/drawing/2014/main" id="{CA164488-8DEA-460B-BEB1-0979D9F318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052" y="533400"/>
            <a:ext cx="11250613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u="sng" dirty="0" err="1">
                <a:latin typeface="Times New Roman" panose="02020603050405020304" pitchFamily="18" charset="0"/>
              </a:rPr>
              <a:t>Câu</a:t>
            </a:r>
            <a:r>
              <a:rPr lang="en-US" altLang="en-US" b="1" u="sng" dirty="0">
                <a:latin typeface="Times New Roman" panose="02020603050405020304" pitchFamily="18" charset="0"/>
              </a:rPr>
              <a:t> 1</a:t>
            </a:r>
            <a:r>
              <a:rPr lang="en-US" altLang="en-US" b="1" dirty="0">
                <a:latin typeface="Times New Roman" panose="02020603050405020304" pitchFamily="18" charset="0"/>
              </a:rPr>
              <a:t>: </a:t>
            </a:r>
            <a:r>
              <a:rPr lang="en-US" altLang="en-US" b="1" dirty="0" err="1">
                <a:latin typeface="Times New Roman" panose="02020603050405020304" pitchFamily="18" charset="0"/>
              </a:rPr>
              <a:t>Hãy</a:t>
            </a:r>
            <a:r>
              <a:rPr lang="en-US" altLang="en-US" b="1" dirty="0">
                <a:latin typeface="Times New Roman" panose="02020603050405020304" pitchFamily="18" charset="0"/>
              </a:rPr>
              <a:t> so </a:t>
            </a:r>
            <a:r>
              <a:rPr lang="en-US" altLang="en-US" b="1" dirty="0" err="1">
                <a:latin typeface="Times New Roman" panose="02020603050405020304" pitchFamily="18" charset="0"/>
              </a:rPr>
              <a:t>sánh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một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ngày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của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Pê</a:t>
            </a:r>
            <a:r>
              <a:rPr lang="en-US" altLang="en-US" b="1" dirty="0">
                <a:latin typeface="Times New Roman" panose="02020603050405020304" pitchFamily="18" charset="0"/>
              </a:rPr>
              <a:t>-chi-a </a:t>
            </a:r>
            <a:r>
              <a:rPr lang="en-US" altLang="en-US" b="1" dirty="0" err="1">
                <a:latin typeface="Times New Roman" panose="02020603050405020304" pitchFamily="18" charset="0"/>
              </a:rPr>
              <a:t>với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những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người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khác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trong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câu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chuyện</a:t>
            </a:r>
            <a:r>
              <a:rPr lang="en-US" altLang="en-US" b="1" dirty="0">
                <a:latin typeface="Times New Roman" panose="02020603050405020304" pitchFamily="18" charset="0"/>
              </a:rPr>
              <a:t> ?</a:t>
            </a:r>
          </a:p>
        </p:txBody>
      </p:sp>
      <p:sp>
        <p:nvSpPr>
          <p:cNvPr id="9" name="Text Box 16">
            <a:extLst>
              <a:ext uri="{FF2B5EF4-FFF2-40B4-BE49-F238E27FC236}">
                <a16:creationId xmlns:a16="http://schemas.microsoft.com/office/drawing/2014/main" id="{CDDDB036-3191-4395-806E-5AAD03AE1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9225" y="1524000"/>
            <a:ext cx="24320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rgbClr val="663300"/>
                </a:solidFill>
                <a:latin typeface="Times New Roman" panose="02020603050405020304" pitchFamily="18" charset="0"/>
              </a:rPr>
              <a:t>Pê-chi-a</a:t>
            </a:r>
          </a:p>
        </p:txBody>
      </p:sp>
      <p:sp>
        <p:nvSpPr>
          <p:cNvPr id="10" name="Text Box 17">
            <a:extLst>
              <a:ext uri="{FF2B5EF4-FFF2-40B4-BE49-F238E27FC236}">
                <a16:creationId xmlns:a16="http://schemas.microsoft.com/office/drawing/2014/main" id="{782A52FF-B7DD-49B4-9077-6832F45BB6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5313" y="1524000"/>
            <a:ext cx="53721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 err="1">
                <a:solidFill>
                  <a:srgbClr val="663300"/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en-US" sz="3600" b="1" dirty="0">
                <a:solidFill>
                  <a:srgbClr val="66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663300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3600" b="1" dirty="0">
                <a:solidFill>
                  <a:srgbClr val="66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663300"/>
                </a:solidFill>
                <a:latin typeface="Times New Roman" panose="02020603050405020304" pitchFamily="18" charset="0"/>
              </a:rPr>
              <a:t>khác</a:t>
            </a:r>
            <a:endParaRPr lang="en-US" altLang="en-US" sz="3600" b="1" dirty="0">
              <a:solidFill>
                <a:srgbClr val="6633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Line 20">
            <a:extLst>
              <a:ext uri="{FF2B5EF4-FFF2-40B4-BE49-F238E27FC236}">
                <a16:creationId xmlns:a16="http://schemas.microsoft.com/office/drawing/2014/main" id="{EF696AB4-6DBB-40B5-AA64-B0924DD83C9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66319" y="1828800"/>
            <a:ext cx="10055" cy="419100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" name="Text Box 19">
            <a:extLst>
              <a:ext uri="{FF2B5EF4-FFF2-40B4-BE49-F238E27FC236}">
                <a16:creationId xmlns:a16="http://schemas.microsoft.com/office/drawing/2014/main" id="{8C132EC4-5390-46F6-96E4-8FE2046011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400" y="2351782"/>
            <a:ext cx="3159919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2800" dirty="0">
                <a:solidFill>
                  <a:schemeClr val="accent5">
                    <a:lumMod val="10000"/>
                  </a:schemeClr>
                </a:solidFill>
                <a:latin typeface="Times New Roman"/>
              </a:rPr>
              <a:t>-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  <a:latin typeface="Times New Roman"/>
              </a:rPr>
              <a:t>Bỏ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  <a:latin typeface="Times New Roman"/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  <a:latin typeface="Times New Roman"/>
              </a:rPr>
              <a:t>phớ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  <a:latin typeface="Times New Roman"/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  <a:latin typeface="Times New Roman"/>
              </a:rPr>
              <a:t>mất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  <a:latin typeface="Times New Roman"/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  <a:latin typeface="Times New Roman"/>
              </a:rPr>
              <a:t>một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  <a:latin typeface="Times New Roman"/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  <a:latin typeface="Times New Roman"/>
              </a:rPr>
              <a:t>ngày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  <a:latin typeface="Times New Roman"/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  <a:latin typeface="Times New Roman"/>
              </a:rPr>
              <a:t>mà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  <a:latin typeface="Times New Roman"/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  <a:latin typeface="Times New Roman"/>
              </a:rPr>
              <a:t>không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  <a:latin typeface="Times New Roman"/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  <a:latin typeface="Times New Roman"/>
              </a:rPr>
              <a:t>làm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  <a:latin typeface="Times New Roman"/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  <a:latin typeface="Times New Roman"/>
              </a:rPr>
              <a:t>gỡ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  <a:latin typeface="Times New Roman"/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  <a:latin typeface="Times New Roman"/>
              </a:rPr>
              <a:t>cả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  <a:latin typeface="Times New Roman"/>
              </a:rPr>
              <a:t>.</a:t>
            </a:r>
            <a:endParaRPr lang="en-US" sz="2800" b="1" dirty="0">
              <a:solidFill>
                <a:srgbClr val="3333CC"/>
              </a:solidFill>
              <a:latin typeface="Times New Roman"/>
            </a:endParaRPr>
          </a:p>
        </p:txBody>
      </p:sp>
      <p:sp>
        <p:nvSpPr>
          <p:cNvPr id="13" name="Text Box 18">
            <a:extLst>
              <a:ext uri="{FF2B5EF4-FFF2-40B4-BE49-F238E27FC236}">
                <a16:creationId xmlns:a16="http://schemas.microsoft.com/office/drawing/2014/main" id="{033EB266-6AFF-4061-8722-496330EAD1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6194" y="2307332"/>
            <a:ext cx="7094538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</a:rPr>
              <a:t>-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</a:rPr>
              <a:t>Mẹ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</a:rPr>
              <a:t>Pê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</a:rPr>
              <a:t>-chi-a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</a:rPr>
              <a:t>đi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</a:rPr>
              <a:t>làm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</a:rPr>
              <a:t>lúc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</a:rPr>
              <a:t>trời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</a:rPr>
              <a:t>còn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</a:rPr>
              <a:t>chưa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</a:rPr>
              <a:t>sáng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</a:rPr>
              <a:t>.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  <a:latin typeface=".VnTime" pitchFamily="34" charset="0"/>
              </a:rPr>
              <a:t>-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</a:rPr>
              <a:t>Người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</a:rPr>
              <a:t>công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</a:rPr>
              <a:t>nhân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</a:rPr>
              <a:t>lái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</a:rPr>
              <a:t>máy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</a:rPr>
              <a:t>cày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</a:rPr>
              <a:t>đã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</a:rPr>
              <a:t>cày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</a:rPr>
              <a:t>xới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</a:rPr>
              <a:t>đất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</a:rPr>
              <a:t>suốt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</a:rPr>
              <a:t>ngày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</a:rPr>
              <a:t>.</a:t>
            </a:r>
          </a:p>
          <a:p>
            <a:pPr eaLnBrk="1" hangingPunct="1">
              <a:spcBef>
                <a:spcPct val="50000"/>
              </a:spcBef>
              <a:buFontTx/>
              <a:buChar char="-"/>
              <a:defRPr/>
            </a:pP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</a:rPr>
              <a:t>Người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</a:rPr>
              <a:t>công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</a:rPr>
              <a:t>nhân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</a:rPr>
              <a:t>lái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</a:rPr>
              <a:t>máy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</a:rPr>
              <a:t>liên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</a:rPr>
              <a:t>hợp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</a:rPr>
              <a:t>đã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</a:rPr>
              <a:t>gặt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</a:rPr>
              <a:t>,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</a:rPr>
              <a:t>đập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</a:rPr>
              <a:t>lúa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</a:rPr>
              <a:t>.</a:t>
            </a:r>
          </a:p>
          <a:p>
            <a:pPr eaLnBrk="1" hangingPunct="1">
              <a:spcBef>
                <a:spcPct val="50000"/>
              </a:spcBef>
              <a:buFontTx/>
              <a:buChar char="-"/>
              <a:defRPr/>
            </a:pP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  <a:latin typeface=".VnTime" pitchFamily="34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</a:rPr>
              <a:t>Mọi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</a:rPr>
              <a:t>người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</a:rPr>
              <a:t>đã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</a:rPr>
              <a:t>đọc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</a:rPr>
              <a:t>xong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</a:rPr>
              <a:t>nhiều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</a:rPr>
              <a:t>cuốn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5">
                    <a:lumMod val="10000"/>
                  </a:schemeClr>
                </a:solidFill>
              </a:rPr>
              <a:t>sách</a:t>
            </a:r>
            <a:r>
              <a:rPr lang="en-US" sz="2800" b="1" dirty="0">
                <a:solidFill>
                  <a:schemeClr val="accent5">
                    <a:lumMod val="10000"/>
                  </a:schemeClr>
                </a:solidFill>
              </a:rPr>
              <a:t>.</a:t>
            </a:r>
            <a:endParaRPr lang="en-US" sz="2800" b="1" dirty="0">
              <a:solidFill>
                <a:schemeClr val="accent5">
                  <a:lumMod val="10000"/>
                </a:schemeClr>
              </a:solidFill>
              <a:latin typeface=".VnTime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2" grpId="0"/>
      <p:bldP spid="13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>
            <a:extLst>
              <a:ext uri="{FF2B5EF4-FFF2-40B4-BE49-F238E27FC236}">
                <a16:creationId xmlns:a16="http://schemas.microsoft.com/office/drawing/2014/main" id="{7D48EA46-BC26-4D09-B210-D8EB364324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618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634" name="Text Box 18">
            <a:extLst>
              <a:ext uri="{FF2B5EF4-FFF2-40B4-BE49-F238E27FC236}">
                <a16:creationId xmlns:a16="http://schemas.microsoft.com/office/drawing/2014/main" id="{B370313A-A746-4D7F-9DAC-3D1F91AB5A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6371" y="628559"/>
            <a:ext cx="967819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*Lao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động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đem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lại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ích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lợi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gì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cho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con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?</a:t>
            </a:r>
          </a:p>
        </p:txBody>
      </p:sp>
      <p:sp>
        <p:nvSpPr>
          <p:cNvPr id="111635" name="Text Box 19">
            <a:extLst>
              <a:ext uri="{FF2B5EF4-FFF2-40B4-BE49-F238E27FC236}">
                <a16:creationId xmlns:a16="http://schemas.microsoft.com/office/drawing/2014/main" id="{F503E758-BB18-416A-9ADE-B7E3EA2869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7913" y="1346200"/>
            <a:ext cx="8153400" cy="163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sz="3600" i="1">
                <a:solidFill>
                  <a:srgbClr val="0000FF"/>
                </a:solidFill>
                <a:latin typeface="Times New Roman" panose="02020603050405020304" pitchFamily="18" charset="0"/>
              </a:rPr>
              <a:t>     </a:t>
            </a:r>
            <a:r>
              <a:rPr lang="en-US" altLang="en-US" b="1">
                <a:solidFill>
                  <a:srgbClr val="0000FF"/>
                </a:solidFill>
                <a:latin typeface="Times New Roman" panose="02020603050405020304" pitchFamily="18" charset="0"/>
              </a:rPr>
              <a:t>Lao động giúp con người phát triển lành mạnh và đem lại cuộc sống ấm no, hạnh phúc. </a:t>
            </a:r>
            <a:endParaRPr lang="en-US" altLang="en-US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1642" name="Text Box 26">
            <a:extLst>
              <a:ext uri="{FF2B5EF4-FFF2-40B4-BE49-F238E27FC236}">
                <a16:creationId xmlns:a16="http://schemas.microsoft.com/office/drawing/2014/main" id="{91681367-220C-4353-B141-B2EA71576B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9913" y="3797300"/>
            <a:ext cx="8458200" cy="59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10000"/>
              </a:lnSpc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00FF"/>
                </a:solidFill>
                <a:latin typeface="Times New Roman" panose="02020603050405020304" pitchFamily="18" charset="0"/>
              </a:rPr>
              <a:t>Lười lao động sẽ bị mọi người chê trách.</a:t>
            </a:r>
          </a:p>
        </p:txBody>
      </p:sp>
      <p:sp>
        <p:nvSpPr>
          <p:cNvPr id="111643" name="Text Box 27">
            <a:extLst>
              <a:ext uri="{FF2B5EF4-FFF2-40B4-BE49-F238E27FC236}">
                <a16:creationId xmlns:a16="http://schemas.microsoft.com/office/drawing/2014/main" id="{EB3DCA90-734B-495B-B26F-18706C7AA0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1113" y="3130550"/>
            <a:ext cx="6248400" cy="59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10000"/>
              </a:lnSpc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*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Lười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lao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động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thì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sao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1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11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11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34" grpId="0"/>
      <p:bldP spid="111635" grpId="0"/>
      <p:bldP spid="111642" grpId="0"/>
      <p:bldP spid="111643" grpId="0"/>
    </p:bldLst>
  </p:timing>
</p:sld>
</file>

<file path=ppt/theme/theme1.xml><?xml version="1.0" encoding="utf-8"?>
<a:theme xmlns:a="http://schemas.openxmlformats.org/drawingml/2006/main" name="Chủ đề của Office">
  <a:themeElements>
    <a:clrScheme name="Văn phòng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679</TotalTime>
  <Words>6163</Words>
  <Application>Microsoft Office PowerPoint</Application>
  <PresentationFormat>Custom</PresentationFormat>
  <Paragraphs>233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.VnTime</vt:lpstr>
      <vt:lpstr>Arial</vt:lpstr>
      <vt:lpstr>Calibri</vt:lpstr>
      <vt:lpstr>Times New Roman</vt:lpstr>
      <vt:lpstr>UVN Buc Thu</vt:lpstr>
      <vt:lpstr>Chủ đề của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pham hung</cp:lastModifiedBy>
  <cp:revision>83</cp:revision>
  <dcterms:created xsi:type="dcterms:W3CDTF">2010-12-03T03:21:55Z</dcterms:created>
  <dcterms:modified xsi:type="dcterms:W3CDTF">2023-07-23T09:20:20Z</dcterms:modified>
</cp:coreProperties>
</file>