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8" r:id="rId2"/>
  </p:sldMasterIdLst>
  <p:notesMasterIdLst>
    <p:notesMasterId r:id="rId14"/>
  </p:notesMasterIdLst>
  <p:sldIdLst>
    <p:sldId id="284" r:id="rId3"/>
    <p:sldId id="257" r:id="rId4"/>
    <p:sldId id="275" r:id="rId5"/>
    <p:sldId id="263" r:id="rId6"/>
    <p:sldId id="276" r:id="rId7"/>
    <p:sldId id="277" r:id="rId8"/>
    <p:sldId id="279" r:id="rId9"/>
    <p:sldId id="273" r:id="rId10"/>
    <p:sldId id="280" r:id="rId11"/>
    <p:sldId id="281" r:id="rId12"/>
    <p:sldId id="28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157"/>
    <a:srgbClr val="FCE281"/>
    <a:srgbClr val="6CD0F5"/>
    <a:srgbClr val="F0C9BF"/>
    <a:srgbClr val="F28865"/>
    <a:srgbClr val="3D871F"/>
    <a:srgbClr val="D17657"/>
    <a:srgbClr val="F18E8F"/>
    <a:srgbClr val="96E1EA"/>
    <a:srgbClr val="E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8" autoAdjust="0"/>
    <p:restoredTop sz="94660"/>
  </p:normalViewPr>
  <p:slideViewPr>
    <p:cSldViewPr snapToGrid="0">
      <p:cViewPr varScale="1">
        <p:scale>
          <a:sx n="83" d="100"/>
          <a:sy n="83" d="100"/>
        </p:scale>
        <p:origin x="208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96892-371A-894C-BB1D-3374B9FD22A8}" type="datetimeFigureOut">
              <a:rPr lang="en-VN" smtClean="0"/>
              <a:t>6/11/21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FAF19-9C28-EA46-ACE2-17F8A36EC1E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71420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8d1232f882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8d1232f882_0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5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id="{610AF247-9183-45B2-98AF-A5740E56C7D9}"/>
              </a:ext>
            </a:extLst>
          </p:cNvPr>
          <p:cNvSpPr/>
          <p:nvPr userDrawn="1"/>
        </p:nvSpPr>
        <p:spPr>
          <a:xfrm flipH="1">
            <a:off x="4547057" y="-30326"/>
            <a:ext cx="7644935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E8C705-B903-D746-AAA4-2F01FDD4C32E}"/>
              </a:ext>
            </a:extLst>
          </p:cNvPr>
          <p:cNvGrpSpPr/>
          <p:nvPr userDrawn="1"/>
        </p:nvGrpSpPr>
        <p:grpSpPr>
          <a:xfrm>
            <a:off x="1357233" y="1824224"/>
            <a:ext cx="3619053" cy="2486493"/>
            <a:chOff x="1357233" y="1824224"/>
            <a:chExt cx="3619053" cy="2486493"/>
          </a:xfrm>
        </p:grpSpPr>
        <p:sp>
          <p:nvSpPr>
            <p:cNvPr id="11" name="Google Shape;9;p2">
              <a:extLst>
                <a:ext uri="{FF2B5EF4-FFF2-40B4-BE49-F238E27FC236}">
                  <a16:creationId xmlns:a16="http://schemas.microsoft.com/office/drawing/2014/main" id="{8D6283AE-5F3E-6E47-8E1E-60974DFEA1F5}"/>
                </a:ext>
              </a:extLst>
            </p:cNvPr>
            <p:cNvSpPr/>
            <p:nvPr userDrawn="1"/>
          </p:nvSpPr>
          <p:spPr>
            <a:xfrm>
              <a:off x="1357233" y="1824224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D17657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2" name="Google Shape;10;p2">
              <a:extLst>
                <a:ext uri="{FF2B5EF4-FFF2-40B4-BE49-F238E27FC236}">
                  <a16:creationId xmlns:a16="http://schemas.microsoft.com/office/drawing/2014/main" id="{DB358E7E-9D47-DF4A-8477-3A6271D3EC48}"/>
                </a:ext>
              </a:extLst>
            </p:cNvPr>
            <p:cNvSpPr/>
            <p:nvPr userDrawn="1"/>
          </p:nvSpPr>
          <p:spPr>
            <a:xfrm>
              <a:off x="1470711" y="1867472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275756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43B8AB6E-74AE-4327-B05F-6D8AE153BBB2}"/>
              </a:ext>
            </a:extLst>
          </p:cNvPr>
          <p:cNvSpPr/>
          <p:nvPr userDrawn="1"/>
        </p:nvSpPr>
        <p:spPr>
          <a:xfrm rot="5400000" flipH="1">
            <a:off x="464455" y="-464460"/>
            <a:ext cx="2249716" cy="31786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4" y="1"/>
            <a:ext cx="3549479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MỞ ĐẦU</a:t>
            </a:r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C4DA46EE-7FBD-4C70-841B-B0A309359275}"/>
              </a:ext>
            </a:extLst>
          </p:cNvPr>
          <p:cNvSpPr/>
          <p:nvPr userDrawn="1"/>
        </p:nvSpPr>
        <p:spPr>
          <a:xfrm rot="10800000">
            <a:off x="9332685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84EBFF-97C9-4E37-A635-7E191A76A62D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33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2E75B6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96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D663E1-522D-9140-B7A6-57FAC8B7D56A}"/>
              </a:ext>
            </a:extLst>
          </p:cNvPr>
          <p:cNvGrpSpPr/>
          <p:nvPr userDrawn="1"/>
        </p:nvGrpSpPr>
        <p:grpSpPr>
          <a:xfrm>
            <a:off x="-35155" y="5393053"/>
            <a:ext cx="12227155" cy="1464947"/>
            <a:chOff x="-35155" y="5393053"/>
            <a:chExt cx="12227155" cy="1464947"/>
          </a:xfrm>
        </p:grpSpPr>
        <p:grpSp>
          <p:nvGrpSpPr>
            <p:cNvPr id="3" name="Google Shape;19;p3">
              <a:extLst>
                <a:ext uri="{FF2B5EF4-FFF2-40B4-BE49-F238E27FC236}">
                  <a16:creationId xmlns:a16="http://schemas.microsoft.com/office/drawing/2014/main" id="{B1DF5C2F-4DF1-419C-8A9B-27DA7BFCB7FD}"/>
                </a:ext>
              </a:extLst>
            </p:cNvPr>
            <p:cNvGrpSpPr/>
            <p:nvPr userDrawn="1"/>
          </p:nvGrpSpPr>
          <p:grpSpPr>
            <a:xfrm>
              <a:off x="0" y="6096000"/>
              <a:ext cx="12192000" cy="762000"/>
              <a:chOff x="-25" y="1390650"/>
              <a:chExt cx="9144000" cy="3752700"/>
            </a:xfrm>
            <a:solidFill>
              <a:srgbClr val="7030A0"/>
            </a:solidFill>
          </p:grpSpPr>
          <p:sp>
            <p:nvSpPr>
              <p:cNvPr id="4" name="Google Shape;20;p3">
                <a:extLst>
                  <a:ext uri="{FF2B5EF4-FFF2-40B4-BE49-F238E27FC236}">
                    <a16:creationId xmlns:a16="http://schemas.microsoft.com/office/drawing/2014/main" id="{3C738AF9-98A2-4884-8348-BA5CD6D562FC}"/>
                  </a:ext>
                </a:extLst>
              </p:cNvPr>
              <p:cNvSpPr/>
              <p:nvPr/>
            </p:nvSpPr>
            <p:spPr>
              <a:xfrm>
                <a:off x="-25" y="1390650"/>
                <a:ext cx="9143955" cy="3152727"/>
              </a:xfrm>
              <a:custGeom>
                <a:avLst/>
                <a:gdLst/>
                <a:ahLst/>
                <a:cxnLst/>
                <a:rect l="l" t="t" r="r" b="b"/>
                <a:pathLst>
                  <a:path w="48078" h="17253" extrusionOk="0">
                    <a:moveTo>
                      <a:pt x="24551" y="0"/>
                    </a:moveTo>
                    <a:cubicBezTo>
                      <a:pt x="19562" y="0"/>
                      <a:pt x="12918" y="5739"/>
                      <a:pt x="7775" y="5942"/>
                    </a:cubicBezTo>
                    <a:cubicBezTo>
                      <a:pt x="7443" y="5956"/>
                      <a:pt x="7121" y="5962"/>
                      <a:pt x="6809" y="5962"/>
                    </a:cubicBezTo>
                    <a:cubicBezTo>
                      <a:pt x="2312" y="5962"/>
                      <a:pt x="0" y="4608"/>
                      <a:pt x="0" y="4608"/>
                    </a:cubicBezTo>
                    <a:lnTo>
                      <a:pt x="0" y="17253"/>
                    </a:lnTo>
                    <a:lnTo>
                      <a:pt x="48077" y="17253"/>
                    </a:lnTo>
                    <a:lnTo>
                      <a:pt x="48077" y="3727"/>
                    </a:lnTo>
                    <a:cubicBezTo>
                      <a:pt x="48077" y="3727"/>
                      <a:pt x="46378" y="2205"/>
                      <a:pt x="44452" y="2205"/>
                    </a:cubicBezTo>
                    <a:cubicBezTo>
                      <a:pt x="44320" y="2205"/>
                      <a:pt x="44187" y="2212"/>
                      <a:pt x="44053" y="2227"/>
                    </a:cubicBezTo>
                    <a:cubicBezTo>
                      <a:pt x="41970" y="2465"/>
                      <a:pt x="40076" y="4275"/>
                      <a:pt x="36278" y="4870"/>
                    </a:cubicBezTo>
                    <a:cubicBezTo>
                      <a:pt x="36082" y="4901"/>
                      <a:pt x="35888" y="4915"/>
                      <a:pt x="35696" y="4915"/>
                    </a:cubicBezTo>
                    <a:cubicBezTo>
                      <a:pt x="32171" y="4915"/>
                      <a:pt x="29282" y="0"/>
                      <a:pt x="245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/>
              </a:p>
            </p:txBody>
          </p:sp>
          <p:sp>
            <p:nvSpPr>
              <p:cNvPr id="5" name="Google Shape;21;p3">
                <a:extLst>
                  <a:ext uri="{FF2B5EF4-FFF2-40B4-BE49-F238E27FC236}">
                    <a16:creationId xmlns:a16="http://schemas.microsoft.com/office/drawing/2014/main" id="{EE597EA3-2D22-4759-9946-C851847D77F3}"/>
                  </a:ext>
                </a:extLst>
              </p:cNvPr>
              <p:cNvSpPr/>
              <p:nvPr/>
            </p:nvSpPr>
            <p:spPr>
              <a:xfrm>
                <a:off x="-25" y="4210050"/>
                <a:ext cx="9144000" cy="9333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/>
              </a:p>
            </p:txBody>
          </p:sp>
        </p:grpSp>
        <p:sp>
          <p:nvSpPr>
            <p:cNvPr id="7" name="Google Shape;124;p17">
              <a:extLst>
                <a:ext uri="{FF2B5EF4-FFF2-40B4-BE49-F238E27FC236}">
                  <a16:creationId xmlns:a16="http://schemas.microsoft.com/office/drawing/2014/main" id="{8978B982-7789-6D48-BEBA-410672F3CD6E}"/>
                </a:ext>
              </a:extLst>
            </p:cNvPr>
            <p:cNvSpPr/>
            <p:nvPr userDrawn="1"/>
          </p:nvSpPr>
          <p:spPr>
            <a:xfrm rot="5400000">
              <a:off x="1443770" y="3914128"/>
              <a:ext cx="1464904" cy="4422754"/>
            </a:xfrm>
            <a:custGeom>
              <a:avLst/>
              <a:gdLst>
                <a:gd name="connsiteX0" fmla="*/ 25200 w 34290"/>
                <a:gd name="connsiteY0" fmla="*/ 0 h 42422"/>
                <a:gd name="connsiteX1" fmla="*/ 15824 w 34290"/>
                <a:gd name="connsiteY1" fmla="*/ 12263 h 42422"/>
                <a:gd name="connsiteX2" fmla="*/ 16240 w 34290"/>
                <a:gd name="connsiteY2" fmla="*/ 26658 h 42422"/>
                <a:gd name="connsiteX3" fmla="*/ 2262 w 34290"/>
                <a:gd name="connsiteY3" fmla="*/ 39302 h 42422"/>
                <a:gd name="connsiteX4" fmla="*/ 0 w 34290"/>
                <a:gd name="connsiteY4" fmla="*/ 42422 h 42422"/>
                <a:gd name="connsiteX5" fmla="*/ 34290 w 34290"/>
                <a:gd name="connsiteY5" fmla="*/ 42422 h 42422"/>
                <a:gd name="connsiteX6" fmla="*/ 34290 w 34290"/>
                <a:gd name="connsiteY6" fmla="*/ 7549 h 42422"/>
                <a:gd name="connsiteX7" fmla="*/ 25200 w 34290"/>
                <a:gd name="connsiteY7" fmla="*/ 0 h 42422"/>
                <a:gd name="connsiteX0" fmla="*/ 25200 w 34290"/>
                <a:gd name="connsiteY0" fmla="*/ 0 h 42422"/>
                <a:gd name="connsiteX1" fmla="*/ 18804 w 34290"/>
                <a:gd name="connsiteY1" fmla="*/ 12263 h 42422"/>
                <a:gd name="connsiteX2" fmla="*/ 16240 w 34290"/>
                <a:gd name="connsiteY2" fmla="*/ 26658 h 42422"/>
                <a:gd name="connsiteX3" fmla="*/ 2262 w 34290"/>
                <a:gd name="connsiteY3" fmla="*/ 39302 h 42422"/>
                <a:gd name="connsiteX4" fmla="*/ 0 w 34290"/>
                <a:gd name="connsiteY4" fmla="*/ 42422 h 42422"/>
                <a:gd name="connsiteX5" fmla="*/ 34290 w 34290"/>
                <a:gd name="connsiteY5" fmla="*/ 42422 h 42422"/>
                <a:gd name="connsiteX6" fmla="*/ 34290 w 34290"/>
                <a:gd name="connsiteY6" fmla="*/ 7549 h 42422"/>
                <a:gd name="connsiteX7" fmla="*/ 25200 w 34290"/>
                <a:gd name="connsiteY7" fmla="*/ 0 h 42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" h="42422" extrusionOk="0">
                  <a:moveTo>
                    <a:pt x="25200" y="0"/>
                  </a:moveTo>
                  <a:cubicBezTo>
                    <a:pt x="25200" y="0"/>
                    <a:pt x="20297" y="7820"/>
                    <a:pt x="18804" y="12263"/>
                  </a:cubicBezTo>
                  <a:cubicBezTo>
                    <a:pt x="17311" y="16706"/>
                    <a:pt x="16824" y="22098"/>
                    <a:pt x="16240" y="26658"/>
                  </a:cubicBezTo>
                  <a:cubicBezTo>
                    <a:pt x="15609" y="31492"/>
                    <a:pt x="4239" y="37505"/>
                    <a:pt x="2262" y="39302"/>
                  </a:cubicBezTo>
                  <a:cubicBezTo>
                    <a:pt x="286" y="41112"/>
                    <a:pt x="0" y="42422"/>
                    <a:pt x="0" y="42422"/>
                  </a:cubicBezTo>
                  <a:lnTo>
                    <a:pt x="34290" y="42422"/>
                  </a:lnTo>
                  <a:lnTo>
                    <a:pt x="34290" y="7549"/>
                  </a:lnTo>
                  <a:cubicBezTo>
                    <a:pt x="31079" y="7549"/>
                    <a:pt x="28411" y="0"/>
                    <a:pt x="25200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89961AA-C0EA-BF4F-9FAE-7381857E07C7}"/>
              </a:ext>
            </a:extLst>
          </p:cNvPr>
          <p:cNvSpPr txBox="1"/>
          <p:nvPr userDrawn="1"/>
        </p:nvSpPr>
        <p:spPr>
          <a:xfrm rot="10800000" flipH="1" flipV="1">
            <a:off x="79047" y="5937560"/>
            <a:ext cx="3221535" cy="905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173759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464457" y="154819"/>
            <a:ext cx="11514667" cy="6289524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30103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55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5616179" y="2762063"/>
            <a:ext cx="6575349" cy="409529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8"/>
          <p:cNvSpPr/>
          <p:nvPr/>
        </p:nvSpPr>
        <p:spPr>
          <a:xfrm>
            <a:off x="15" y="-9400"/>
            <a:ext cx="6358117" cy="3142055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8"/>
          <p:cNvSpPr/>
          <p:nvPr/>
        </p:nvSpPr>
        <p:spPr>
          <a:xfrm rot="10800000">
            <a:off x="5794094" y="2908513"/>
            <a:ext cx="6435173" cy="40053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834600" y="1488367"/>
            <a:ext cx="6522800" cy="33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0437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0"/>
          <p:cNvGrpSpPr/>
          <p:nvPr/>
        </p:nvGrpSpPr>
        <p:grpSpPr>
          <a:xfrm>
            <a:off x="-263" y="-8667"/>
            <a:ext cx="6923888" cy="6875200"/>
            <a:chOff x="-202" y="-6500"/>
            <a:chExt cx="5558677" cy="5156400"/>
          </a:xfrm>
        </p:grpSpPr>
        <p:sp>
          <p:nvSpPr>
            <p:cNvPr id="165" name="Google Shape;165;p20"/>
            <p:cNvSpPr/>
            <p:nvPr/>
          </p:nvSpPr>
          <p:spPr>
            <a:xfrm rot="5400000" flipH="1">
              <a:off x="-235852" y="229150"/>
              <a:ext cx="5156400" cy="468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0"/>
            <p:cNvSpPr/>
            <p:nvPr/>
          </p:nvSpPr>
          <p:spPr>
            <a:xfrm flipH="1">
              <a:off x="4628418" y="0"/>
              <a:ext cx="930058" cy="5143479"/>
            </a:xfrm>
            <a:custGeom>
              <a:avLst/>
              <a:gdLst/>
              <a:ahLst/>
              <a:cxnLst/>
              <a:rect l="l" t="t" r="r" b="b"/>
              <a:pathLst>
                <a:path w="34291" h="34874" extrusionOk="0">
                  <a:moveTo>
                    <a:pt x="24658" y="1"/>
                  </a:moveTo>
                  <a:cubicBezTo>
                    <a:pt x="24658" y="1"/>
                    <a:pt x="17669" y="715"/>
                    <a:pt x="15824" y="4715"/>
                  </a:cubicBezTo>
                  <a:cubicBezTo>
                    <a:pt x="13823" y="9073"/>
                    <a:pt x="16824" y="14550"/>
                    <a:pt x="16240" y="19110"/>
                  </a:cubicBezTo>
                  <a:cubicBezTo>
                    <a:pt x="15609" y="23944"/>
                    <a:pt x="4239" y="29957"/>
                    <a:pt x="2262" y="31754"/>
                  </a:cubicBezTo>
                  <a:cubicBezTo>
                    <a:pt x="286" y="33564"/>
                    <a:pt x="0" y="34874"/>
                    <a:pt x="0" y="34874"/>
                  </a:cubicBezTo>
                  <a:lnTo>
                    <a:pt x="34290" y="34874"/>
                  </a:lnTo>
                  <a:lnTo>
                    <a:pt x="34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" name="Google Shape;167;p20"/>
          <p:cNvSpPr txBox="1">
            <a:spLocks noGrp="1"/>
          </p:cNvSpPr>
          <p:nvPr>
            <p:ph type="title" hasCustomPrompt="1"/>
          </p:nvPr>
        </p:nvSpPr>
        <p:spPr>
          <a:xfrm>
            <a:off x="1083248" y="1943451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68" name="Google Shape;168;p20"/>
          <p:cNvSpPr txBox="1">
            <a:spLocks noGrp="1"/>
          </p:cNvSpPr>
          <p:nvPr>
            <p:ph type="subTitle" idx="1"/>
          </p:nvPr>
        </p:nvSpPr>
        <p:spPr>
          <a:xfrm>
            <a:off x="2687567" y="1632688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subTitle" idx="2"/>
          </p:nvPr>
        </p:nvSpPr>
        <p:spPr>
          <a:xfrm>
            <a:off x="2687567" y="2105120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title" idx="3" hasCustomPrompt="1"/>
          </p:nvPr>
        </p:nvSpPr>
        <p:spPr>
          <a:xfrm>
            <a:off x="1083248" y="3495684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1" name="Google Shape;171;p20"/>
          <p:cNvSpPr txBox="1">
            <a:spLocks noGrp="1"/>
          </p:cNvSpPr>
          <p:nvPr>
            <p:ph type="subTitle" idx="4"/>
          </p:nvPr>
        </p:nvSpPr>
        <p:spPr>
          <a:xfrm>
            <a:off x="2687567" y="3187904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subTitle" idx="5"/>
          </p:nvPr>
        </p:nvSpPr>
        <p:spPr>
          <a:xfrm>
            <a:off x="2687567" y="3660336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title" idx="6" hasCustomPrompt="1"/>
          </p:nvPr>
        </p:nvSpPr>
        <p:spPr>
          <a:xfrm>
            <a:off x="1083248" y="5047917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4" name="Google Shape;174;p20"/>
          <p:cNvSpPr txBox="1">
            <a:spLocks noGrp="1"/>
          </p:cNvSpPr>
          <p:nvPr>
            <p:ph type="subTitle" idx="7"/>
          </p:nvPr>
        </p:nvSpPr>
        <p:spPr>
          <a:xfrm>
            <a:off x="2687567" y="4740137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ubTitle" idx="8"/>
          </p:nvPr>
        </p:nvSpPr>
        <p:spPr>
          <a:xfrm>
            <a:off x="2687567" y="5212569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title" idx="9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203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F3E76-411D-EA40-8DFB-6C63513292CF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115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57" r:id="rId3"/>
    <p:sldLayoutId id="214748368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9230468" y="6502400"/>
            <a:ext cx="2140085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0937800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5" r:id="rId2"/>
    <p:sldLayoutId id="2147483707" r:id="rId3"/>
    <p:sldLayoutId id="214748371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9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7.png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3.wdp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microsoft.com/office/2007/relationships/hdphoto" Target="../media/hdphoto14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11.wdp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20.wdp"/><Relationship Id="rId3" Type="http://schemas.microsoft.com/office/2007/relationships/hdphoto" Target="../media/hdphoto15.wdp"/><Relationship Id="rId7" Type="http://schemas.microsoft.com/office/2007/relationships/hdphoto" Target="../media/hdphoto17.wdp"/><Relationship Id="rId12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microsoft.com/office/2007/relationships/hdphoto" Target="../media/hdphoto19.wdp"/><Relationship Id="rId5" Type="http://schemas.microsoft.com/office/2007/relationships/hdphoto" Target="../media/hdphoto16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18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7.wdp"/><Relationship Id="rId7" Type="http://schemas.microsoft.com/office/2007/relationships/hdphoto" Target="../media/hdphoto2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microsoft.com/office/2007/relationships/hdphoto" Target="../media/hdphoto22.wdp"/><Relationship Id="rId4" Type="http://schemas.openxmlformats.org/officeDocument/2006/relationships/image" Target="../media/image17.png"/><Relationship Id="rId9" Type="http://schemas.microsoft.com/office/2007/relationships/hdphoto" Target="../media/hdphoto2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microsoft.com/office/2007/relationships/hdphoto" Target="../media/hdphoto2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6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1328;p45">
            <a:extLst>
              <a:ext uri="{FF2B5EF4-FFF2-40B4-BE49-F238E27FC236}">
                <a16:creationId xmlns:a16="http://schemas.microsoft.com/office/drawing/2014/main" id="{AC6343A0-A4ED-7848-B56B-9279E66ADE4C}"/>
              </a:ext>
            </a:extLst>
          </p:cNvPr>
          <p:cNvGrpSpPr/>
          <p:nvPr/>
        </p:nvGrpSpPr>
        <p:grpSpPr>
          <a:xfrm>
            <a:off x="10951467" y="1061181"/>
            <a:ext cx="749151" cy="704096"/>
            <a:chOff x="1177525" y="2233150"/>
            <a:chExt cx="544125" cy="511400"/>
          </a:xfrm>
        </p:grpSpPr>
        <p:sp>
          <p:nvSpPr>
            <p:cNvPr id="98" name="Google Shape;1329;p45">
              <a:extLst>
                <a:ext uri="{FF2B5EF4-FFF2-40B4-BE49-F238E27FC236}">
                  <a16:creationId xmlns:a16="http://schemas.microsoft.com/office/drawing/2014/main" id="{8634067D-0D00-3A44-9033-51778347C32F}"/>
                </a:ext>
              </a:extLst>
            </p:cNvPr>
            <p:cNvSpPr/>
            <p:nvPr/>
          </p:nvSpPr>
          <p:spPr>
            <a:xfrm>
              <a:off x="1449575" y="2489425"/>
              <a:ext cx="71175" cy="120575"/>
            </a:xfrm>
            <a:custGeom>
              <a:avLst/>
              <a:gdLst/>
              <a:ahLst/>
              <a:cxnLst/>
              <a:rect l="l" t="t" r="r" b="b"/>
              <a:pathLst>
                <a:path w="2847" h="4823" extrusionOk="0">
                  <a:moveTo>
                    <a:pt x="12" y="72"/>
                  </a:moveTo>
                  <a:cubicBezTo>
                    <a:pt x="358" y="24"/>
                    <a:pt x="1941" y="0"/>
                    <a:pt x="2620" y="24"/>
                  </a:cubicBezTo>
                  <a:cubicBezTo>
                    <a:pt x="2679" y="24"/>
                    <a:pt x="2739" y="48"/>
                    <a:pt x="2810" y="60"/>
                  </a:cubicBezTo>
                  <a:cubicBezTo>
                    <a:pt x="2834" y="167"/>
                    <a:pt x="2846" y="262"/>
                    <a:pt x="2846" y="358"/>
                  </a:cubicBezTo>
                  <a:lnTo>
                    <a:pt x="2846" y="2215"/>
                  </a:lnTo>
                  <a:cubicBezTo>
                    <a:pt x="2846" y="2394"/>
                    <a:pt x="2798" y="2560"/>
                    <a:pt x="2727" y="2715"/>
                  </a:cubicBezTo>
                  <a:cubicBezTo>
                    <a:pt x="2632" y="2917"/>
                    <a:pt x="2560" y="3108"/>
                    <a:pt x="2489" y="3298"/>
                  </a:cubicBezTo>
                  <a:cubicBezTo>
                    <a:pt x="2370" y="3584"/>
                    <a:pt x="2191" y="3810"/>
                    <a:pt x="2013" y="4060"/>
                  </a:cubicBezTo>
                  <a:cubicBezTo>
                    <a:pt x="1941" y="4168"/>
                    <a:pt x="1858" y="4287"/>
                    <a:pt x="1739" y="4430"/>
                  </a:cubicBezTo>
                  <a:cubicBezTo>
                    <a:pt x="1465" y="4525"/>
                    <a:pt x="1143" y="4703"/>
                    <a:pt x="774" y="4680"/>
                  </a:cubicBezTo>
                  <a:cubicBezTo>
                    <a:pt x="667" y="4680"/>
                    <a:pt x="548" y="4727"/>
                    <a:pt x="453" y="4763"/>
                  </a:cubicBezTo>
                  <a:cubicBezTo>
                    <a:pt x="358" y="4787"/>
                    <a:pt x="250" y="4822"/>
                    <a:pt x="143" y="4775"/>
                  </a:cubicBezTo>
                  <a:cubicBezTo>
                    <a:pt x="72" y="4668"/>
                    <a:pt x="108" y="4537"/>
                    <a:pt x="108" y="4418"/>
                  </a:cubicBezTo>
                  <a:lnTo>
                    <a:pt x="108" y="1739"/>
                  </a:lnTo>
                  <a:cubicBezTo>
                    <a:pt x="108" y="1560"/>
                    <a:pt x="120" y="1370"/>
                    <a:pt x="24" y="1191"/>
                  </a:cubicBezTo>
                  <a:cubicBezTo>
                    <a:pt x="12" y="1143"/>
                    <a:pt x="0" y="1096"/>
                    <a:pt x="0" y="1036"/>
                  </a:cubicBezTo>
                  <a:cubicBezTo>
                    <a:pt x="12" y="727"/>
                    <a:pt x="12" y="417"/>
                    <a:pt x="12" y="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330;p45">
              <a:extLst>
                <a:ext uri="{FF2B5EF4-FFF2-40B4-BE49-F238E27FC236}">
                  <a16:creationId xmlns:a16="http://schemas.microsoft.com/office/drawing/2014/main" id="{754E7684-7C9E-D442-BC67-EAF61C9DF66E}"/>
                </a:ext>
              </a:extLst>
            </p:cNvPr>
            <p:cNvSpPr/>
            <p:nvPr/>
          </p:nvSpPr>
          <p:spPr>
            <a:xfrm>
              <a:off x="1366825" y="2489725"/>
              <a:ext cx="72350" cy="119375"/>
            </a:xfrm>
            <a:custGeom>
              <a:avLst/>
              <a:gdLst/>
              <a:ahLst/>
              <a:cxnLst/>
              <a:rect l="l" t="t" r="r" b="b"/>
              <a:pathLst>
                <a:path w="2894" h="4775" extrusionOk="0">
                  <a:moveTo>
                    <a:pt x="48" y="155"/>
                  </a:moveTo>
                  <a:cubicBezTo>
                    <a:pt x="346" y="48"/>
                    <a:pt x="643" y="0"/>
                    <a:pt x="941" y="0"/>
                  </a:cubicBezTo>
                  <a:cubicBezTo>
                    <a:pt x="1405" y="12"/>
                    <a:pt x="1870" y="0"/>
                    <a:pt x="2334" y="0"/>
                  </a:cubicBezTo>
                  <a:lnTo>
                    <a:pt x="2715" y="0"/>
                  </a:lnTo>
                  <a:cubicBezTo>
                    <a:pt x="2727" y="96"/>
                    <a:pt x="2763" y="167"/>
                    <a:pt x="2763" y="227"/>
                  </a:cubicBezTo>
                  <a:lnTo>
                    <a:pt x="2763" y="893"/>
                  </a:lnTo>
                  <a:cubicBezTo>
                    <a:pt x="2763" y="1072"/>
                    <a:pt x="2763" y="1239"/>
                    <a:pt x="2834" y="1405"/>
                  </a:cubicBezTo>
                  <a:cubicBezTo>
                    <a:pt x="2870" y="1477"/>
                    <a:pt x="2882" y="1560"/>
                    <a:pt x="2882" y="1655"/>
                  </a:cubicBezTo>
                  <a:cubicBezTo>
                    <a:pt x="2882" y="2632"/>
                    <a:pt x="2882" y="3620"/>
                    <a:pt x="2894" y="4596"/>
                  </a:cubicBezTo>
                  <a:cubicBezTo>
                    <a:pt x="2894" y="4632"/>
                    <a:pt x="2882" y="4680"/>
                    <a:pt x="2870" y="4739"/>
                  </a:cubicBezTo>
                  <a:cubicBezTo>
                    <a:pt x="2810" y="4751"/>
                    <a:pt x="2751" y="4775"/>
                    <a:pt x="2703" y="4763"/>
                  </a:cubicBezTo>
                  <a:cubicBezTo>
                    <a:pt x="2417" y="4715"/>
                    <a:pt x="2132" y="4668"/>
                    <a:pt x="1941" y="4418"/>
                  </a:cubicBezTo>
                  <a:cubicBezTo>
                    <a:pt x="1917" y="4370"/>
                    <a:pt x="1858" y="4334"/>
                    <a:pt x="1798" y="4299"/>
                  </a:cubicBezTo>
                  <a:cubicBezTo>
                    <a:pt x="1596" y="4215"/>
                    <a:pt x="1477" y="4060"/>
                    <a:pt x="1382" y="3882"/>
                  </a:cubicBezTo>
                  <a:cubicBezTo>
                    <a:pt x="1322" y="3775"/>
                    <a:pt x="1227" y="3691"/>
                    <a:pt x="1144" y="3596"/>
                  </a:cubicBezTo>
                  <a:cubicBezTo>
                    <a:pt x="977" y="3453"/>
                    <a:pt x="846" y="3263"/>
                    <a:pt x="751" y="3060"/>
                  </a:cubicBezTo>
                  <a:lnTo>
                    <a:pt x="477" y="2524"/>
                  </a:lnTo>
                  <a:cubicBezTo>
                    <a:pt x="358" y="2310"/>
                    <a:pt x="274" y="2084"/>
                    <a:pt x="239" y="1834"/>
                  </a:cubicBezTo>
                  <a:cubicBezTo>
                    <a:pt x="215" y="1536"/>
                    <a:pt x="120" y="1251"/>
                    <a:pt x="60" y="965"/>
                  </a:cubicBezTo>
                  <a:cubicBezTo>
                    <a:pt x="1" y="715"/>
                    <a:pt x="1" y="429"/>
                    <a:pt x="48" y="155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331;p45">
              <a:extLst>
                <a:ext uri="{FF2B5EF4-FFF2-40B4-BE49-F238E27FC236}">
                  <a16:creationId xmlns:a16="http://schemas.microsoft.com/office/drawing/2014/main" id="{60488772-6F89-8145-AB50-F882B63F1400}"/>
                </a:ext>
              </a:extLst>
            </p:cNvPr>
            <p:cNvSpPr/>
            <p:nvPr/>
          </p:nvSpPr>
          <p:spPr>
            <a:xfrm>
              <a:off x="1448075" y="2363225"/>
              <a:ext cx="71475" cy="114025"/>
            </a:xfrm>
            <a:custGeom>
              <a:avLst/>
              <a:gdLst/>
              <a:ahLst/>
              <a:cxnLst/>
              <a:rect l="l" t="t" r="r" b="b"/>
              <a:pathLst>
                <a:path w="2859" h="4561" extrusionOk="0">
                  <a:moveTo>
                    <a:pt x="60" y="36"/>
                  </a:moveTo>
                  <a:cubicBezTo>
                    <a:pt x="215" y="36"/>
                    <a:pt x="346" y="0"/>
                    <a:pt x="477" y="36"/>
                  </a:cubicBezTo>
                  <a:cubicBezTo>
                    <a:pt x="775" y="95"/>
                    <a:pt x="1072" y="179"/>
                    <a:pt x="1370" y="274"/>
                  </a:cubicBezTo>
                  <a:cubicBezTo>
                    <a:pt x="1584" y="334"/>
                    <a:pt x="1715" y="465"/>
                    <a:pt x="1799" y="655"/>
                  </a:cubicBezTo>
                  <a:cubicBezTo>
                    <a:pt x="1906" y="846"/>
                    <a:pt x="2013" y="1048"/>
                    <a:pt x="2132" y="1250"/>
                  </a:cubicBezTo>
                  <a:cubicBezTo>
                    <a:pt x="2180" y="1346"/>
                    <a:pt x="2239" y="1429"/>
                    <a:pt x="2263" y="1524"/>
                  </a:cubicBezTo>
                  <a:cubicBezTo>
                    <a:pt x="2382" y="1893"/>
                    <a:pt x="2513" y="2250"/>
                    <a:pt x="2620" y="2620"/>
                  </a:cubicBezTo>
                  <a:cubicBezTo>
                    <a:pt x="2668" y="2786"/>
                    <a:pt x="2680" y="2965"/>
                    <a:pt x="2692" y="3143"/>
                  </a:cubicBezTo>
                  <a:cubicBezTo>
                    <a:pt x="2716" y="3203"/>
                    <a:pt x="2692" y="3274"/>
                    <a:pt x="2716" y="3322"/>
                  </a:cubicBezTo>
                  <a:cubicBezTo>
                    <a:pt x="2858" y="3703"/>
                    <a:pt x="2751" y="4108"/>
                    <a:pt x="2799" y="4513"/>
                  </a:cubicBezTo>
                  <a:cubicBezTo>
                    <a:pt x="2716" y="4525"/>
                    <a:pt x="2632" y="4560"/>
                    <a:pt x="2561" y="4560"/>
                  </a:cubicBezTo>
                  <a:lnTo>
                    <a:pt x="322" y="4560"/>
                  </a:lnTo>
                  <a:cubicBezTo>
                    <a:pt x="251" y="4560"/>
                    <a:pt x="180" y="4536"/>
                    <a:pt x="120" y="4525"/>
                  </a:cubicBezTo>
                  <a:cubicBezTo>
                    <a:pt x="108" y="4501"/>
                    <a:pt x="96" y="4501"/>
                    <a:pt x="96" y="4477"/>
                  </a:cubicBezTo>
                  <a:cubicBezTo>
                    <a:pt x="72" y="4453"/>
                    <a:pt x="60" y="4406"/>
                    <a:pt x="60" y="4382"/>
                  </a:cubicBezTo>
                  <a:cubicBezTo>
                    <a:pt x="49" y="2965"/>
                    <a:pt x="13" y="1548"/>
                    <a:pt x="1" y="119"/>
                  </a:cubicBezTo>
                  <a:cubicBezTo>
                    <a:pt x="13" y="107"/>
                    <a:pt x="49" y="72"/>
                    <a:pt x="60" y="36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332;p45">
              <a:extLst>
                <a:ext uri="{FF2B5EF4-FFF2-40B4-BE49-F238E27FC236}">
                  <a16:creationId xmlns:a16="http://schemas.microsoft.com/office/drawing/2014/main" id="{E5A798AD-7F49-EA4F-95FF-C47C3C05D540}"/>
                </a:ext>
              </a:extLst>
            </p:cNvPr>
            <p:cNvSpPr/>
            <p:nvPr/>
          </p:nvSpPr>
          <p:spPr>
            <a:xfrm>
              <a:off x="1366525" y="2365900"/>
              <a:ext cx="70575" cy="113425"/>
            </a:xfrm>
            <a:custGeom>
              <a:avLst/>
              <a:gdLst/>
              <a:ahLst/>
              <a:cxnLst/>
              <a:rect l="l" t="t" r="r" b="b"/>
              <a:pathLst>
                <a:path w="2823" h="4537" extrusionOk="0">
                  <a:moveTo>
                    <a:pt x="2739" y="4429"/>
                  </a:moveTo>
                  <a:cubicBezTo>
                    <a:pt x="1834" y="4513"/>
                    <a:pt x="953" y="4358"/>
                    <a:pt x="84" y="4537"/>
                  </a:cubicBezTo>
                  <a:cubicBezTo>
                    <a:pt x="1" y="4334"/>
                    <a:pt x="36" y="4132"/>
                    <a:pt x="48" y="3941"/>
                  </a:cubicBezTo>
                  <a:cubicBezTo>
                    <a:pt x="84" y="3620"/>
                    <a:pt x="96" y="3286"/>
                    <a:pt x="167" y="2989"/>
                  </a:cubicBezTo>
                  <a:cubicBezTo>
                    <a:pt x="239" y="2667"/>
                    <a:pt x="227" y="2322"/>
                    <a:pt x="417" y="2024"/>
                  </a:cubicBezTo>
                  <a:cubicBezTo>
                    <a:pt x="465" y="1965"/>
                    <a:pt x="465" y="1870"/>
                    <a:pt x="465" y="1810"/>
                  </a:cubicBezTo>
                  <a:cubicBezTo>
                    <a:pt x="453" y="1536"/>
                    <a:pt x="584" y="1322"/>
                    <a:pt x="763" y="1120"/>
                  </a:cubicBezTo>
                  <a:cubicBezTo>
                    <a:pt x="858" y="1000"/>
                    <a:pt x="941" y="881"/>
                    <a:pt x="1048" y="774"/>
                  </a:cubicBezTo>
                  <a:cubicBezTo>
                    <a:pt x="1334" y="429"/>
                    <a:pt x="1691" y="191"/>
                    <a:pt x="2132" y="108"/>
                  </a:cubicBezTo>
                  <a:cubicBezTo>
                    <a:pt x="2227" y="84"/>
                    <a:pt x="2299" y="72"/>
                    <a:pt x="2382" y="48"/>
                  </a:cubicBezTo>
                  <a:cubicBezTo>
                    <a:pt x="2525" y="0"/>
                    <a:pt x="2656" y="0"/>
                    <a:pt x="2775" y="12"/>
                  </a:cubicBezTo>
                  <a:cubicBezTo>
                    <a:pt x="2787" y="24"/>
                    <a:pt x="2799" y="48"/>
                    <a:pt x="2799" y="60"/>
                  </a:cubicBezTo>
                  <a:cubicBezTo>
                    <a:pt x="2799" y="72"/>
                    <a:pt x="2822" y="72"/>
                    <a:pt x="2822" y="84"/>
                  </a:cubicBezTo>
                  <a:cubicBezTo>
                    <a:pt x="2787" y="1512"/>
                    <a:pt x="2775" y="2965"/>
                    <a:pt x="2739" y="442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333;p45">
              <a:extLst>
                <a:ext uri="{FF2B5EF4-FFF2-40B4-BE49-F238E27FC236}">
                  <a16:creationId xmlns:a16="http://schemas.microsoft.com/office/drawing/2014/main" id="{74D8C022-3428-9E44-8744-BF1EB062B4A5}"/>
                </a:ext>
              </a:extLst>
            </p:cNvPr>
            <p:cNvSpPr/>
            <p:nvPr/>
          </p:nvSpPr>
          <p:spPr>
            <a:xfrm>
              <a:off x="1516550" y="2492400"/>
              <a:ext cx="64900" cy="99750"/>
            </a:xfrm>
            <a:custGeom>
              <a:avLst/>
              <a:gdLst/>
              <a:ahLst/>
              <a:cxnLst/>
              <a:rect l="l" t="t" r="r" b="b"/>
              <a:pathLst>
                <a:path w="2596" h="3990" extrusionOk="0">
                  <a:moveTo>
                    <a:pt x="0" y="3989"/>
                  </a:moveTo>
                  <a:cubicBezTo>
                    <a:pt x="227" y="3477"/>
                    <a:pt x="429" y="3060"/>
                    <a:pt x="596" y="2632"/>
                  </a:cubicBezTo>
                  <a:cubicBezTo>
                    <a:pt x="655" y="2501"/>
                    <a:pt x="667" y="2346"/>
                    <a:pt x="667" y="2203"/>
                  </a:cubicBezTo>
                  <a:lnTo>
                    <a:pt x="667" y="382"/>
                  </a:lnTo>
                  <a:cubicBezTo>
                    <a:pt x="667" y="262"/>
                    <a:pt x="691" y="143"/>
                    <a:pt x="691" y="1"/>
                  </a:cubicBezTo>
                  <a:cubicBezTo>
                    <a:pt x="1298" y="48"/>
                    <a:pt x="1905" y="1"/>
                    <a:pt x="2513" y="24"/>
                  </a:cubicBezTo>
                  <a:cubicBezTo>
                    <a:pt x="2596" y="239"/>
                    <a:pt x="2572" y="441"/>
                    <a:pt x="2536" y="655"/>
                  </a:cubicBezTo>
                  <a:cubicBezTo>
                    <a:pt x="2501" y="822"/>
                    <a:pt x="2477" y="965"/>
                    <a:pt x="2429" y="1132"/>
                  </a:cubicBezTo>
                  <a:cubicBezTo>
                    <a:pt x="2370" y="1322"/>
                    <a:pt x="2274" y="1513"/>
                    <a:pt x="2191" y="1703"/>
                  </a:cubicBezTo>
                  <a:cubicBezTo>
                    <a:pt x="2096" y="1882"/>
                    <a:pt x="2001" y="2048"/>
                    <a:pt x="1893" y="2227"/>
                  </a:cubicBezTo>
                  <a:cubicBezTo>
                    <a:pt x="1858" y="2287"/>
                    <a:pt x="1834" y="2346"/>
                    <a:pt x="1786" y="2394"/>
                  </a:cubicBezTo>
                  <a:cubicBezTo>
                    <a:pt x="1524" y="2644"/>
                    <a:pt x="1310" y="2929"/>
                    <a:pt x="1084" y="3215"/>
                  </a:cubicBezTo>
                  <a:cubicBezTo>
                    <a:pt x="941" y="3394"/>
                    <a:pt x="762" y="3560"/>
                    <a:pt x="548" y="3656"/>
                  </a:cubicBezTo>
                  <a:cubicBezTo>
                    <a:pt x="393" y="3715"/>
                    <a:pt x="227" y="3834"/>
                    <a:pt x="0" y="398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334;p45">
              <a:extLst>
                <a:ext uri="{FF2B5EF4-FFF2-40B4-BE49-F238E27FC236}">
                  <a16:creationId xmlns:a16="http://schemas.microsoft.com/office/drawing/2014/main" id="{EB743730-7041-A94B-8985-852175D669D2}"/>
                </a:ext>
              </a:extLst>
            </p:cNvPr>
            <p:cNvSpPr/>
            <p:nvPr/>
          </p:nvSpPr>
          <p:spPr>
            <a:xfrm>
              <a:off x="1509400" y="2382875"/>
              <a:ext cx="69375" cy="97350"/>
            </a:xfrm>
            <a:custGeom>
              <a:avLst/>
              <a:gdLst/>
              <a:ahLst/>
              <a:cxnLst/>
              <a:rect l="l" t="t" r="r" b="b"/>
              <a:pathLst>
                <a:path w="2775" h="3894" extrusionOk="0">
                  <a:moveTo>
                    <a:pt x="2775" y="3846"/>
                  </a:moveTo>
                  <a:cubicBezTo>
                    <a:pt x="2680" y="3858"/>
                    <a:pt x="2596" y="3870"/>
                    <a:pt x="2525" y="3870"/>
                  </a:cubicBezTo>
                  <a:lnTo>
                    <a:pt x="1513" y="3870"/>
                  </a:lnTo>
                  <a:cubicBezTo>
                    <a:pt x="1453" y="3870"/>
                    <a:pt x="1370" y="3893"/>
                    <a:pt x="1334" y="3858"/>
                  </a:cubicBezTo>
                  <a:cubicBezTo>
                    <a:pt x="977" y="3762"/>
                    <a:pt x="858" y="3798"/>
                    <a:pt x="870" y="3322"/>
                  </a:cubicBezTo>
                  <a:cubicBezTo>
                    <a:pt x="870" y="3012"/>
                    <a:pt x="882" y="2715"/>
                    <a:pt x="775" y="2393"/>
                  </a:cubicBezTo>
                  <a:cubicBezTo>
                    <a:pt x="715" y="2238"/>
                    <a:pt x="763" y="2048"/>
                    <a:pt x="703" y="1893"/>
                  </a:cubicBezTo>
                  <a:cubicBezTo>
                    <a:pt x="572" y="1453"/>
                    <a:pt x="417" y="988"/>
                    <a:pt x="274" y="560"/>
                  </a:cubicBezTo>
                  <a:cubicBezTo>
                    <a:pt x="215" y="381"/>
                    <a:pt x="96" y="226"/>
                    <a:pt x="1" y="60"/>
                  </a:cubicBezTo>
                  <a:cubicBezTo>
                    <a:pt x="48" y="0"/>
                    <a:pt x="96" y="36"/>
                    <a:pt x="120" y="48"/>
                  </a:cubicBezTo>
                  <a:cubicBezTo>
                    <a:pt x="441" y="191"/>
                    <a:pt x="715" y="357"/>
                    <a:pt x="941" y="607"/>
                  </a:cubicBezTo>
                  <a:cubicBezTo>
                    <a:pt x="953" y="631"/>
                    <a:pt x="977" y="655"/>
                    <a:pt x="1001" y="667"/>
                  </a:cubicBezTo>
                  <a:cubicBezTo>
                    <a:pt x="1501" y="1024"/>
                    <a:pt x="1846" y="1536"/>
                    <a:pt x="2179" y="2036"/>
                  </a:cubicBezTo>
                  <a:cubicBezTo>
                    <a:pt x="2191" y="2060"/>
                    <a:pt x="2203" y="2084"/>
                    <a:pt x="2227" y="2096"/>
                  </a:cubicBezTo>
                  <a:cubicBezTo>
                    <a:pt x="2596" y="2500"/>
                    <a:pt x="2715" y="3012"/>
                    <a:pt x="2763" y="3524"/>
                  </a:cubicBezTo>
                  <a:cubicBezTo>
                    <a:pt x="2763" y="3572"/>
                    <a:pt x="2775" y="3631"/>
                    <a:pt x="2775" y="367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335;p45">
              <a:extLst>
                <a:ext uri="{FF2B5EF4-FFF2-40B4-BE49-F238E27FC236}">
                  <a16:creationId xmlns:a16="http://schemas.microsoft.com/office/drawing/2014/main" id="{8536C1A6-0CBA-4A4A-BFCF-CAB1E2B55617}"/>
                </a:ext>
              </a:extLst>
            </p:cNvPr>
            <p:cNvSpPr/>
            <p:nvPr/>
          </p:nvSpPr>
          <p:spPr>
            <a:xfrm>
              <a:off x="1318300" y="2492100"/>
              <a:ext cx="72075" cy="104800"/>
            </a:xfrm>
            <a:custGeom>
              <a:avLst/>
              <a:gdLst/>
              <a:ahLst/>
              <a:cxnLst/>
              <a:rect l="l" t="t" r="r" b="b"/>
              <a:pathLst>
                <a:path w="2883" h="4192" extrusionOk="0">
                  <a:moveTo>
                    <a:pt x="2882" y="4192"/>
                  </a:moveTo>
                  <a:cubicBezTo>
                    <a:pt x="2537" y="4073"/>
                    <a:pt x="2275" y="3930"/>
                    <a:pt x="2025" y="3727"/>
                  </a:cubicBezTo>
                  <a:cubicBezTo>
                    <a:pt x="1727" y="3489"/>
                    <a:pt x="1430" y="3239"/>
                    <a:pt x="1132" y="3001"/>
                  </a:cubicBezTo>
                  <a:cubicBezTo>
                    <a:pt x="1049" y="2941"/>
                    <a:pt x="977" y="2882"/>
                    <a:pt x="953" y="2775"/>
                  </a:cubicBezTo>
                  <a:cubicBezTo>
                    <a:pt x="906" y="2596"/>
                    <a:pt x="775" y="2477"/>
                    <a:pt x="656" y="2358"/>
                  </a:cubicBezTo>
                  <a:cubicBezTo>
                    <a:pt x="358" y="2084"/>
                    <a:pt x="179" y="1739"/>
                    <a:pt x="144" y="1322"/>
                  </a:cubicBezTo>
                  <a:cubicBezTo>
                    <a:pt x="144" y="1263"/>
                    <a:pt x="132" y="1203"/>
                    <a:pt x="108" y="1144"/>
                  </a:cubicBezTo>
                  <a:cubicBezTo>
                    <a:pt x="1" y="822"/>
                    <a:pt x="25" y="501"/>
                    <a:pt x="48" y="203"/>
                  </a:cubicBezTo>
                  <a:cubicBezTo>
                    <a:pt x="72" y="179"/>
                    <a:pt x="84" y="155"/>
                    <a:pt x="120" y="143"/>
                  </a:cubicBezTo>
                  <a:cubicBezTo>
                    <a:pt x="382" y="120"/>
                    <a:pt x="656" y="132"/>
                    <a:pt x="918" y="36"/>
                  </a:cubicBezTo>
                  <a:cubicBezTo>
                    <a:pt x="1072" y="1"/>
                    <a:pt x="1263" y="13"/>
                    <a:pt x="1430" y="60"/>
                  </a:cubicBezTo>
                  <a:cubicBezTo>
                    <a:pt x="1501" y="179"/>
                    <a:pt x="1477" y="310"/>
                    <a:pt x="1477" y="429"/>
                  </a:cubicBezTo>
                  <a:cubicBezTo>
                    <a:pt x="1477" y="679"/>
                    <a:pt x="1441" y="953"/>
                    <a:pt x="1561" y="1203"/>
                  </a:cubicBezTo>
                  <a:cubicBezTo>
                    <a:pt x="1537" y="1513"/>
                    <a:pt x="1691" y="1798"/>
                    <a:pt x="1715" y="2108"/>
                  </a:cubicBezTo>
                  <a:cubicBezTo>
                    <a:pt x="1715" y="2215"/>
                    <a:pt x="1775" y="2322"/>
                    <a:pt x="1811" y="2418"/>
                  </a:cubicBezTo>
                  <a:cubicBezTo>
                    <a:pt x="1965" y="2715"/>
                    <a:pt x="2108" y="3013"/>
                    <a:pt x="2263" y="3334"/>
                  </a:cubicBezTo>
                  <a:cubicBezTo>
                    <a:pt x="2346" y="3525"/>
                    <a:pt x="2465" y="3692"/>
                    <a:pt x="2632" y="3834"/>
                  </a:cubicBezTo>
                  <a:cubicBezTo>
                    <a:pt x="2727" y="3930"/>
                    <a:pt x="2834" y="4001"/>
                    <a:pt x="2882" y="419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336;p45">
              <a:extLst>
                <a:ext uri="{FF2B5EF4-FFF2-40B4-BE49-F238E27FC236}">
                  <a16:creationId xmlns:a16="http://schemas.microsoft.com/office/drawing/2014/main" id="{7848C3FD-30A9-B749-92F2-B6FCDD7A2B14}"/>
                </a:ext>
              </a:extLst>
            </p:cNvPr>
            <p:cNvSpPr/>
            <p:nvPr/>
          </p:nvSpPr>
          <p:spPr>
            <a:xfrm>
              <a:off x="1318300" y="2391200"/>
              <a:ext cx="53600" cy="92300"/>
            </a:xfrm>
            <a:custGeom>
              <a:avLst/>
              <a:gdLst/>
              <a:ahLst/>
              <a:cxnLst/>
              <a:rect l="l" t="t" r="r" b="b"/>
              <a:pathLst>
                <a:path w="2144" h="3692" extrusionOk="0">
                  <a:moveTo>
                    <a:pt x="1453" y="3537"/>
                  </a:moveTo>
                  <a:lnTo>
                    <a:pt x="1072" y="3537"/>
                  </a:lnTo>
                  <a:cubicBezTo>
                    <a:pt x="906" y="3537"/>
                    <a:pt x="739" y="3560"/>
                    <a:pt x="596" y="3620"/>
                  </a:cubicBezTo>
                  <a:cubicBezTo>
                    <a:pt x="418" y="3691"/>
                    <a:pt x="239" y="3668"/>
                    <a:pt x="72" y="3644"/>
                  </a:cubicBezTo>
                  <a:cubicBezTo>
                    <a:pt x="1" y="3525"/>
                    <a:pt x="48" y="3417"/>
                    <a:pt x="72" y="3334"/>
                  </a:cubicBezTo>
                  <a:cubicBezTo>
                    <a:pt x="203" y="2917"/>
                    <a:pt x="346" y="2513"/>
                    <a:pt x="477" y="2096"/>
                  </a:cubicBezTo>
                  <a:cubicBezTo>
                    <a:pt x="489" y="2036"/>
                    <a:pt x="501" y="1965"/>
                    <a:pt x="548" y="1929"/>
                  </a:cubicBezTo>
                  <a:cubicBezTo>
                    <a:pt x="727" y="1751"/>
                    <a:pt x="787" y="1501"/>
                    <a:pt x="918" y="1286"/>
                  </a:cubicBezTo>
                  <a:cubicBezTo>
                    <a:pt x="1144" y="953"/>
                    <a:pt x="1418" y="631"/>
                    <a:pt x="1680" y="334"/>
                  </a:cubicBezTo>
                  <a:cubicBezTo>
                    <a:pt x="1787" y="215"/>
                    <a:pt x="1965" y="131"/>
                    <a:pt x="2144" y="0"/>
                  </a:cubicBezTo>
                  <a:cubicBezTo>
                    <a:pt x="2108" y="84"/>
                    <a:pt x="2108" y="131"/>
                    <a:pt x="2084" y="179"/>
                  </a:cubicBezTo>
                  <a:cubicBezTo>
                    <a:pt x="1989" y="334"/>
                    <a:pt x="1918" y="500"/>
                    <a:pt x="1918" y="691"/>
                  </a:cubicBezTo>
                  <a:cubicBezTo>
                    <a:pt x="1918" y="798"/>
                    <a:pt x="1858" y="905"/>
                    <a:pt x="1811" y="1012"/>
                  </a:cubicBezTo>
                  <a:cubicBezTo>
                    <a:pt x="1739" y="1143"/>
                    <a:pt x="1691" y="1274"/>
                    <a:pt x="1691" y="1429"/>
                  </a:cubicBezTo>
                  <a:cubicBezTo>
                    <a:pt x="1691" y="1489"/>
                    <a:pt x="1691" y="1560"/>
                    <a:pt x="1668" y="1608"/>
                  </a:cubicBezTo>
                  <a:cubicBezTo>
                    <a:pt x="1572" y="1786"/>
                    <a:pt x="1572" y="1965"/>
                    <a:pt x="1561" y="2155"/>
                  </a:cubicBezTo>
                  <a:cubicBezTo>
                    <a:pt x="1549" y="2382"/>
                    <a:pt x="1489" y="2596"/>
                    <a:pt x="1477" y="2822"/>
                  </a:cubicBezTo>
                  <a:cubicBezTo>
                    <a:pt x="1453" y="3048"/>
                    <a:pt x="1477" y="3275"/>
                    <a:pt x="1453" y="3537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337;p45">
              <a:extLst>
                <a:ext uri="{FF2B5EF4-FFF2-40B4-BE49-F238E27FC236}">
                  <a16:creationId xmlns:a16="http://schemas.microsoft.com/office/drawing/2014/main" id="{7A6AE9E3-CEBD-D44C-9220-D55C42E35A9B}"/>
                </a:ext>
              </a:extLst>
            </p:cNvPr>
            <p:cNvSpPr/>
            <p:nvPr/>
          </p:nvSpPr>
          <p:spPr>
            <a:xfrm>
              <a:off x="1300450" y="2349825"/>
              <a:ext cx="297975" cy="277150"/>
            </a:xfrm>
            <a:custGeom>
              <a:avLst/>
              <a:gdLst/>
              <a:ahLst/>
              <a:cxnLst/>
              <a:rect l="l" t="t" r="r" b="b"/>
              <a:pathLst>
                <a:path w="11919" h="11086" extrusionOk="0">
                  <a:moveTo>
                    <a:pt x="60" y="5787"/>
                  </a:moveTo>
                  <a:cubicBezTo>
                    <a:pt x="0" y="5358"/>
                    <a:pt x="119" y="4834"/>
                    <a:pt x="310" y="4334"/>
                  </a:cubicBezTo>
                  <a:cubicBezTo>
                    <a:pt x="417" y="4084"/>
                    <a:pt x="489" y="3810"/>
                    <a:pt x="560" y="3560"/>
                  </a:cubicBezTo>
                  <a:cubicBezTo>
                    <a:pt x="620" y="3382"/>
                    <a:pt x="679" y="3215"/>
                    <a:pt x="834" y="3072"/>
                  </a:cubicBezTo>
                  <a:cubicBezTo>
                    <a:pt x="870" y="3025"/>
                    <a:pt x="905" y="2941"/>
                    <a:pt x="929" y="2870"/>
                  </a:cubicBezTo>
                  <a:cubicBezTo>
                    <a:pt x="953" y="2822"/>
                    <a:pt x="965" y="2786"/>
                    <a:pt x="989" y="2739"/>
                  </a:cubicBezTo>
                  <a:cubicBezTo>
                    <a:pt x="1143" y="2417"/>
                    <a:pt x="1846" y="1596"/>
                    <a:pt x="2120" y="1370"/>
                  </a:cubicBezTo>
                  <a:cubicBezTo>
                    <a:pt x="2227" y="1298"/>
                    <a:pt x="2346" y="1203"/>
                    <a:pt x="2453" y="1120"/>
                  </a:cubicBezTo>
                  <a:cubicBezTo>
                    <a:pt x="2679" y="929"/>
                    <a:pt x="2929" y="786"/>
                    <a:pt x="3227" y="691"/>
                  </a:cubicBezTo>
                  <a:cubicBezTo>
                    <a:pt x="3572" y="548"/>
                    <a:pt x="3929" y="429"/>
                    <a:pt x="4287" y="358"/>
                  </a:cubicBezTo>
                  <a:cubicBezTo>
                    <a:pt x="4358" y="346"/>
                    <a:pt x="4430" y="310"/>
                    <a:pt x="4489" y="298"/>
                  </a:cubicBezTo>
                  <a:cubicBezTo>
                    <a:pt x="4787" y="179"/>
                    <a:pt x="5084" y="60"/>
                    <a:pt x="5430" y="108"/>
                  </a:cubicBezTo>
                  <a:cubicBezTo>
                    <a:pt x="5739" y="0"/>
                    <a:pt x="6073" y="12"/>
                    <a:pt x="6382" y="36"/>
                  </a:cubicBezTo>
                  <a:cubicBezTo>
                    <a:pt x="6632" y="48"/>
                    <a:pt x="6870" y="72"/>
                    <a:pt x="7108" y="155"/>
                  </a:cubicBezTo>
                  <a:cubicBezTo>
                    <a:pt x="7501" y="274"/>
                    <a:pt x="7882" y="405"/>
                    <a:pt x="8251" y="584"/>
                  </a:cubicBezTo>
                  <a:cubicBezTo>
                    <a:pt x="8609" y="751"/>
                    <a:pt x="8954" y="953"/>
                    <a:pt x="9299" y="1143"/>
                  </a:cubicBezTo>
                  <a:cubicBezTo>
                    <a:pt x="9418" y="1227"/>
                    <a:pt x="9502" y="1310"/>
                    <a:pt x="9609" y="1405"/>
                  </a:cubicBezTo>
                  <a:cubicBezTo>
                    <a:pt x="9656" y="1429"/>
                    <a:pt x="9668" y="1477"/>
                    <a:pt x="9716" y="1501"/>
                  </a:cubicBezTo>
                  <a:cubicBezTo>
                    <a:pt x="10025" y="1715"/>
                    <a:pt x="10276" y="1977"/>
                    <a:pt x="10502" y="2275"/>
                  </a:cubicBezTo>
                  <a:cubicBezTo>
                    <a:pt x="10597" y="2417"/>
                    <a:pt x="10692" y="2536"/>
                    <a:pt x="10799" y="2667"/>
                  </a:cubicBezTo>
                  <a:cubicBezTo>
                    <a:pt x="10954" y="2858"/>
                    <a:pt x="11085" y="3037"/>
                    <a:pt x="11216" y="3227"/>
                  </a:cubicBezTo>
                  <a:cubicBezTo>
                    <a:pt x="11288" y="3334"/>
                    <a:pt x="11347" y="3441"/>
                    <a:pt x="11395" y="3560"/>
                  </a:cubicBezTo>
                  <a:cubicBezTo>
                    <a:pt x="11490" y="3799"/>
                    <a:pt x="11561" y="4049"/>
                    <a:pt x="11645" y="4299"/>
                  </a:cubicBezTo>
                  <a:cubicBezTo>
                    <a:pt x="11669" y="4334"/>
                    <a:pt x="11680" y="4382"/>
                    <a:pt x="11680" y="4406"/>
                  </a:cubicBezTo>
                  <a:cubicBezTo>
                    <a:pt x="11752" y="5013"/>
                    <a:pt x="11919" y="5632"/>
                    <a:pt x="11823" y="6251"/>
                  </a:cubicBezTo>
                  <a:cubicBezTo>
                    <a:pt x="11752" y="6823"/>
                    <a:pt x="11645" y="7382"/>
                    <a:pt x="11288" y="7859"/>
                  </a:cubicBezTo>
                  <a:cubicBezTo>
                    <a:pt x="11276" y="7870"/>
                    <a:pt x="11264" y="7906"/>
                    <a:pt x="11252" y="7918"/>
                  </a:cubicBezTo>
                  <a:cubicBezTo>
                    <a:pt x="11085" y="8287"/>
                    <a:pt x="10847" y="8609"/>
                    <a:pt x="10549" y="8871"/>
                  </a:cubicBezTo>
                  <a:cubicBezTo>
                    <a:pt x="10359" y="9061"/>
                    <a:pt x="10204" y="9287"/>
                    <a:pt x="10025" y="9490"/>
                  </a:cubicBezTo>
                  <a:cubicBezTo>
                    <a:pt x="9895" y="9644"/>
                    <a:pt x="9740" y="9775"/>
                    <a:pt x="9561" y="9871"/>
                  </a:cubicBezTo>
                  <a:lnTo>
                    <a:pt x="9347" y="10002"/>
                  </a:lnTo>
                  <a:cubicBezTo>
                    <a:pt x="9013" y="10252"/>
                    <a:pt x="8644" y="10430"/>
                    <a:pt x="8240" y="10537"/>
                  </a:cubicBezTo>
                  <a:cubicBezTo>
                    <a:pt x="8156" y="10561"/>
                    <a:pt x="8061" y="10585"/>
                    <a:pt x="8001" y="10645"/>
                  </a:cubicBezTo>
                  <a:cubicBezTo>
                    <a:pt x="7835" y="10787"/>
                    <a:pt x="7620" y="10811"/>
                    <a:pt x="7442" y="10895"/>
                  </a:cubicBezTo>
                  <a:cubicBezTo>
                    <a:pt x="7382" y="10918"/>
                    <a:pt x="7287" y="10907"/>
                    <a:pt x="7216" y="10907"/>
                  </a:cubicBezTo>
                  <a:cubicBezTo>
                    <a:pt x="6966" y="10930"/>
                    <a:pt x="6727" y="10930"/>
                    <a:pt x="6489" y="11002"/>
                  </a:cubicBezTo>
                  <a:cubicBezTo>
                    <a:pt x="6382" y="11026"/>
                    <a:pt x="6263" y="11026"/>
                    <a:pt x="6156" y="11049"/>
                  </a:cubicBezTo>
                  <a:lnTo>
                    <a:pt x="6049" y="11049"/>
                  </a:lnTo>
                  <a:cubicBezTo>
                    <a:pt x="5453" y="11085"/>
                    <a:pt x="4894" y="11014"/>
                    <a:pt x="4322" y="10835"/>
                  </a:cubicBezTo>
                  <a:cubicBezTo>
                    <a:pt x="3834" y="10668"/>
                    <a:pt x="3334" y="10537"/>
                    <a:pt x="2858" y="10299"/>
                  </a:cubicBezTo>
                  <a:cubicBezTo>
                    <a:pt x="2596" y="10168"/>
                    <a:pt x="2358" y="10002"/>
                    <a:pt x="2155" y="9823"/>
                  </a:cubicBezTo>
                  <a:cubicBezTo>
                    <a:pt x="1882" y="9597"/>
                    <a:pt x="1620" y="9383"/>
                    <a:pt x="1334" y="9168"/>
                  </a:cubicBezTo>
                  <a:cubicBezTo>
                    <a:pt x="1191" y="9061"/>
                    <a:pt x="1072" y="8942"/>
                    <a:pt x="1024" y="8763"/>
                  </a:cubicBezTo>
                  <a:cubicBezTo>
                    <a:pt x="989" y="8632"/>
                    <a:pt x="893" y="8525"/>
                    <a:pt x="786" y="8442"/>
                  </a:cubicBezTo>
                  <a:cubicBezTo>
                    <a:pt x="417" y="8085"/>
                    <a:pt x="215" y="7632"/>
                    <a:pt x="143" y="7132"/>
                  </a:cubicBezTo>
                  <a:lnTo>
                    <a:pt x="143" y="7061"/>
                  </a:lnTo>
                  <a:cubicBezTo>
                    <a:pt x="24" y="6704"/>
                    <a:pt x="72" y="6299"/>
                    <a:pt x="60" y="5787"/>
                  </a:cubicBezTo>
                  <a:close/>
                  <a:moveTo>
                    <a:pt x="5977" y="5656"/>
                  </a:moveTo>
                  <a:lnTo>
                    <a:pt x="5977" y="6644"/>
                  </a:lnTo>
                  <a:cubicBezTo>
                    <a:pt x="5977" y="6680"/>
                    <a:pt x="5977" y="6739"/>
                    <a:pt x="6013" y="6787"/>
                  </a:cubicBezTo>
                  <a:cubicBezTo>
                    <a:pt x="6096" y="6966"/>
                    <a:pt x="6085" y="7144"/>
                    <a:pt x="6085" y="7335"/>
                  </a:cubicBezTo>
                  <a:lnTo>
                    <a:pt x="6085" y="10014"/>
                  </a:lnTo>
                  <a:cubicBezTo>
                    <a:pt x="6085" y="10133"/>
                    <a:pt x="6061" y="10276"/>
                    <a:pt x="6132" y="10371"/>
                  </a:cubicBezTo>
                  <a:cubicBezTo>
                    <a:pt x="6227" y="10418"/>
                    <a:pt x="6323" y="10395"/>
                    <a:pt x="6430" y="10359"/>
                  </a:cubicBezTo>
                  <a:cubicBezTo>
                    <a:pt x="6537" y="10335"/>
                    <a:pt x="6656" y="10287"/>
                    <a:pt x="6751" y="10287"/>
                  </a:cubicBezTo>
                  <a:cubicBezTo>
                    <a:pt x="7132" y="10287"/>
                    <a:pt x="7454" y="10121"/>
                    <a:pt x="7728" y="10037"/>
                  </a:cubicBezTo>
                  <a:cubicBezTo>
                    <a:pt x="7823" y="9883"/>
                    <a:pt x="7906" y="9764"/>
                    <a:pt x="7990" y="9656"/>
                  </a:cubicBezTo>
                  <a:cubicBezTo>
                    <a:pt x="8168" y="9418"/>
                    <a:pt x="8347" y="9180"/>
                    <a:pt x="8466" y="8894"/>
                  </a:cubicBezTo>
                  <a:cubicBezTo>
                    <a:pt x="8537" y="8704"/>
                    <a:pt x="8621" y="8513"/>
                    <a:pt x="8704" y="8323"/>
                  </a:cubicBezTo>
                  <a:cubicBezTo>
                    <a:pt x="8775" y="8156"/>
                    <a:pt x="8823" y="8001"/>
                    <a:pt x="8823" y="7811"/>
                  </a:cubicBezTo>
                  <a:lnTo>
                    <a:pt x="8823" y="5954"/>
                  </a:lnTo>
                  <a:cubicBezTo>
                    <a:pt x="8823" y="5870"/>
                    <a:pt x="8811" y="5763"/>
                    <a:pt x="8799" y="5656"/>
                  </a:cubicBezTo>
                  <a:cubicBezTo>
                    <a:pt x="8716" y="5644"/>
                    <a:pt x="8656" y="5632"/>
                    <a:pt x="8597" y="5632"/>
                  </a:cubicBezTo>
                  <a:cubicBezTo>
                    <a:pt x="7918" y="5584"/>
                    <a:pt x="6323" y="5608"/>
                    <a:pt x="5977" y="5656"/>
                  </a:cubicBezTo>
                  <a:close/>
                  <a:moveTo>
                    <a:pt x="2703" y="5751"/>
                  </a:moveTo>
                  <a:cubicBezTo>
                    <a:pt x="2656" y="6025"/>
                    <a:pt x="2656" y="6311"/>
                    <a:pt x="2703" y="6596"/>
                  </a:cubicBezTo>
                  <a:cubicBezTo>
                    <a:pt x="2763" y="6894"/>
                    <a:pt x="2858" y="7180"/>
                    <a:pt x="2882" y="7454"/>
                  </a:cubicBezTo>
                  <a:cubicBezTo>
                    <a:pt x="2917" y="7716"/>
                    <a:pt x="3001" y="7930"/>
                    <a:pt x="3120" y="8156"/>
                  </a:cubicBezTo>
                  <a:lnTo>
                    <a:pt x="3394" y="8692"/>
                  </a:lnTo>
                  <a:cubicBezTo>
                    <a:pt x="3477" y="8906"/>
                    <a:pt x="3620" y="9085"/>
                    <a:pt x="3775" y="9228"/>
                  </a:cubicBezTo>
                  <a:cubicBezTo>
                    <a:pt x="3870" y="9323"/>
                    <a:pt x="3953" y="9406"/>
                    <a:pt x="4013" y="9514"/>
                  </a:cubicBezTo>
                  <a:cubicBezTo>
                    <a:pt x="4120" y="9692"/>
                    <a:pt x="4251" y="9823"/>
                    <a:pt x="4430" y="9930"/>
                  </a:cubicBezTo>
                  <a:cubicBezTo>
                    <a:pt x="4489" y="9954"/>
                    <a:pt x="4537" y="9990"/>
                    <a:pt x="4584" y="10049"/>
                  </a:cubicBezTo>
                  <a:cubicBezTo>
                    <a:pt x="4775" y="10299"/>
                    <a:pt x="5061" y="10347"/>
                    <a:pt x="5346" y="10395"/>
                  </a:cubicBezTo>
                  <a:cubicBezTo>
                    <a:pt x="5406" y="10406"/>
                    <a:pt x="5465" y="10371"/>
                    <a:pt x="5501" y="10359"/>
                  </a:cubicBezTo>
                  <a:cubicBezTo>
                    <a:pt x="5525" y="10299"/>
                    <a:pt x="5537" y="10276"/>
                    <a:pt x="5537" y="10228"/>
                  </a:cubicBezTo>
                  <a:cubicBezTo>
                    <a:pt x="5537" y="9240"/>
                    <a:pt x="5537" y="8263"/>
                    <a:pt x="5525" y="7275"/>
                  </a:cubicBezTo>
                  <a:cubicBezTo>
                    <a:pt x="5525" y="7192"/>
                    <a:pt x="5525" y="7097"/>
                    <a:pt x="5477" y="7025"/>
                  </a:cubicBezTo>
                  <a:cubicBezTo>
                    <a:pt x="5406" y="6858"/>
                    <a:pt x="5406" y="6680"/>
                    <a:pt x="5406" y="6525"/>
                  </a:cubicBezTo>
                  <a:lnTo>
                    <a:pt x="5406" y="5846"/>
                  </a:lnTo>
                  <a:cubicBezTo>
                    <a:pt x="5406" y="5775"/>
                    <a:pt x="5370" y="5715"/>
                    <a:pt x="5358" y="5632"/>
                  </a:cubicBezTo>
                  <a:lnTo>
                    <a:pt x="4965" y="5632"/>
                  </a:lnTo>
                  <a:lnTo>
                    <a:pt x="3584" y="5632"/>
                  </a:lnTo>
                  <a:cubicBezTo>
                    <a:pt x="3298" y="5596"/>
                    <a:pt x="3001" y="5644"/>
                    <a:pt x="2703" y="5751"/>
                  </a:cubicBezTo>
                  <a:close/>
                  <a:moveTo>
                    <a:pt x="5965" y="572"/>
                  </a:moveTo>
                  <a:cubicBezTo>
                    <a:pt x="5954" y="631"/>
                    <a:pt x="5918" y="643"/>
                    <a:pt x="5942" y="667"/>
                  </a:cubicBezTo>
                  <a:cubicBezTo>
                    <a:pt x="5954" y="2084"/>
                    <a:pt x="5965" y="3501"/>
                    <a:pt x="6001" y="4930"/>
                  </a:cubicBezTo>
                  <a:cubicBezTo>
                    <a:pt x="6001" y="4953"/>
                    <a:pt x="6013" y="5001"/>
                    <a:pt x="6025" y="5037"/>
                  </a:cubicBezTo>
                  <a:cubicBezTo>
                    <a:pt x="6025" y="5049"/>
                    <a:pt x="6037" y="5049"/>
                    <a:pt x="6061" y="5072"/>
                  </a:cubicBezTo>
                  <a:cubicBezTo>
                    <a:pt x="6108" y="5072"/>
                    <a:pt x="6192" y="5108"/>
                    <a:pt x="6263" y="5108"/>
                  </a:cubicBezTo>
                  <a:lnTo>
                    <a:pt x="8501" y="5108"/>
                  </a:lnTo>
                  <a:cubicBezTo>
                    <a:pt x="8573" y="5108"/>
                    <a:pt x="8632" y="5072"/>
                    <a:pt x="8740" y="5061"/>
                  </a:cubicBezTo>
                  <a:cubicBezTo>
                    <a:pt x="8680" y="4656"/>
                    <a:pt x="8775" y="4263"/>
                    <a:pt x="8644" y="3870"/>
                  </a:cubicBezTo>
                  <a:cubicBezTo>
                    <a:pt x="8632" y="3810"/>
                    <a:pt x="8632" y="3751"/>
                    <a:pt x="8632" y="3691"/>
                  </a:cubicBezTo>
                  <a:cubicBezTo>
                    <a:pt x="8597" y="3513"/>
                    <a:pt x="8597" y="3346"/>
                    <a:pt x="8549" y="3167"/>
                  </a:cubicBezTo>
                  <a:cubicBezTo>
                    <a:pt x="8454" y="2798"/>
                    <a:pt x="8335" y="2441"/>
                    <a:pt x="8204" y="2072"/>
                  </a:cubicBezTo>
                  <a:cubicBezTo>
                    <a:pt x="8168" y="1977"/>
                    <a:pt x="8109" y="1894"/>
                    <a:pt x="8061" y="1798"/>
                  </a:cubicBezTo>
                  <a:cubicBezTo>
                    <a:pt x="7966" y="1608"/>
                    <a:pt x="7847" y="1417"/>
                    <a:pt x="7739" y="1203"/>
                  </a:cubicBezTo>
                  <a:cubicBezTo>
                    <a:pt x="7644" y="1012"/>
                    <a:pt x="7513" y="881"/>
                    <a:pt x="7311" y="822"/>
                  </a:cubicBezTo>
                  <a:cubicBezTo>
                    <a:pt x="7013" y="727"/>
                    <a:pt x="6716" y="643"/>
                    <a:pt x="6418" y="584"/>
                  </a:cubicBezTo>
                  <a:cubicBezTo>
                    <a:pt x="6251" y="536"/>
                    <a:pt x="6120" y="572"/>
                    <a:pt x="5965" y="572"/>
                  </a:cubicBezTo>
                  <a:close/>
                  <a:moveTo>
                    <a:pt x="5382" y="5072"/>
                  </a:moveTo>
                  <a:cubicBezTo>
                    <a:pt x="5406" y="3608"/>
                    <a:pt x="5430" y="2155"/>
                    <a:pt x="5442" y="715"/>
                  </a:cubicBezTo>
                  <a:cubicBezTo>
                    <a:pt x="5442" y="703"/>
                    <a:pt x="5430" y="703"/>
                    <a:pt x="5430" y="691"/>
                  </a:cubicBezTo>
                  <a:cubicBezTo>
                    <a:pt x="5430" y="667"/>
                    <a:pt x="5418" y="667"/>
                    <a:pt x="5394" y="643"/>
                  </a:cubicBezTo>
                  <a:cubicBezTo>
                    <a:pt x="5275" y="631"/>
                    <a:pt x="5144" y="631"/>
                    <a:pt x="5013" y="667"/>
                  </a:cubicBezTo>
                  <a:cubicBezTo>
                    <a:pt x="4918" y="703"/>
                    <a:pt x="4846" y="715"/>
                    <a:pt x="4763" y="727"/>
                  </a:cubicBezTo>
                  <a:cubicBezTo>
                    <a:pt x="4310" y="822"/>
                    <a:pt x="3953" y="1048"/>
                    <a:pt x="3668" y="1405"/>
                  </a:cubicBezTo>
                  <a:cubicBezTo>
                    <a:pt x="3584" y="1524"/>
                    <a:pt x="3489" y="1643"/>
                    <a:pt x="3394" y="1739"/>
                  </a:cubicBezTo>
                  <a:cubicBezTo>
                    <a:pt x="3227" y="1953"/>
                    <a:pt x="3072" y="2155"/>
                    <a:pt x="3096" y="2441"/>
                  </a:cubicBezTo>
                  <a:cubicBezTo>
                    <a:pt x="3096" y="2513"/>
                    <a:pt x="3096" y="2608"/>
                    <a:pt x="3048" y="2644"/>
                  </a:cubicBezTo>
                  <a:cubicBezTo>
                    <a:pt x="2858" y="2941"/>
                    <a:pt x="2882" y="3287"/>
                    <a:pt x="2798" y="3620"/>
                  </a:cubicBezTo>
                  <a:cubicBezTo>
                    <a:pt x="2715" y="3929"/>
                    <a:pt x="2703" y="4263"/>
                    <a:pt x="2679" y="4572"/>
                  </a:cubicBezTo>
                  <a:cubicBezTo>
                    <a:pt x="2656" y="4763"/>
                    <a:pt x="2632" y="4953"/>
                    <a:pt x="2703" y="5168"/>
                  </a:cubicBezTo>
                  <a:cubicBezTo>
                    <a:pt x="3596" y="5013"/>
                    <a:pt x="4477" y="5156"/>
                    <a:pt x="5382" y="5072"/>
                  </a:cubicBezTo>
                  <a:close/>
                  <a:moveTo>
                    <a:pt x="8644" y="9692"/>
                  </a:moveTo>
                  <a:cubicBezTo>
                    <a:pt x="8871" y="9537"/>
                    <a:pt x="9037" y="9418"/>
                    <a:pt x="9216" y="9335"/>
                  </a:cubicBezTo>
                  <a:cubicBezTo>
                    <a:pt x="9418" y="9228"/>
                    <a:pt x="9597" y="9061"/>
                    <a:pt x="9752" y="8882"/>
                  </a:cubicBezTo>
                  <a:cubicBezTo>
                    <a:pt x="9966" y="8609"/>
                    <a:pt x="10192" y="8323"/>
                    <a:pt x="10442" y="8073"/>
                  </a:cubicBezTo>
                  <a:cubicBezTo>
                    <a:pt x="10490" y="8025"/>
                    <a:pt x="10526" y="7966"/>
                    <a:pt x="10549" y="7906"/>
                  </a:cubicBezTo>
                  <a:cubicBezTo>
                    <a:pt x="10657" y="7728"/>
                    <a:pt x="10764" y="7561"/>
                    <a:pt x="10847" y="7382"/>
                  </a:cubicBezTo>
                  <a:cubicBezTo>
                    <a:pt x="10942" y="7192"/>
                    <a:pt x="11026" y="7001"/>
                    <a:pt x="11085" y="6799"/>
                  </a:cubicBezTo>
                  <a:cubicBezTo>
                    <a:pt x="11133" y="6656"/>
                    <a:pt x="11157" y="6489"/>
                    <a:pt x="11192" y="6323"/>
                  </a:cubicBezTo>
                  <a:cubicBezTo>
                    <a:pt x="11240" y="6120"/>
                    <a:pt x="11252" y="5930"/>
                    <a:pt x="11180" y="5704"/>
                  </a:cubicBezTo>
                  <a:cubicBezTo>
                    <a:pt x="10561" y="5668"/>
                    <a:pt x="9954" y="5715"/>
                    <a:pt x="9347" y="5668"/>
                  </a:cubicBezTo>
                  <a:cubicBezTo>
                    <a:pt x="9347" y="5823"/>
                    <a:pt x="9335" y="5942"/>
                    <a:pt x="9335" y="6061"/>
                  </a:cubicBezTo>
                  <a:lnTo>
                    <a:pt x="9335" y="7870"/>
                  </a:lnTo>
                  <a:cubicBezTo>
                    <a:pt x="9335" y="8025"/>
                    <a:pt x="9311" y="8168"/>
                    <a:pt x="9252" y="8311"/>
                  </a:cubicBezTo>
                  <a:cubicBezTo>
                    <a:pt x="9061" y="8763"/>
                    <a:pt x="8871" y="9204"/>
                    <a:pt x="8644" y="9692"/>
                  </a:cubicBezTo>
                  <a:close/>
                  <a:moveTo>
                    <a:pt x="11133" y="5168"/>
                  </a:moveTo>
                  <a:lnTo>
                    <a:pt x="11133" y="5001"/>
                  </a:lnTo>
                  <a:cubicBezTo>
                    <a:pt x="11133" y="4953"/>
                    <a:pt x="11121" y="4894"/>
                    <a:pt x="11121" y="4858"/>
                  </a:cubicBezTo>
                  <a:cubicBezTo>
                    <a:pt x="11073" y="4334"/>
                    <a:pt x="10954" y="3822"/>
                    <a:pt x="10585" y="3418"/>
                  </a:cubicBezTo>
                  <a:cubicBezTo>
                    <a:pt x="10561" y="3406"/>
                    <a:pt x="10549" y="3382"/>
                    <a:pt x="10537" y="3370"/>
                  </a:cubicBezTo>
                  <a:cubicBezTo>
                    <a:pt x="10192" y="2858"/>
                    <a:pt x="9847" y="2346"/>
                    <a:pt x="9359" y="2001"/>
                  </a:cubicBezTo>
                  <a:lnTo>
                    <a:pt x="9299" y="1941"/>
                  </a:lnTo>
                  <a:cubicBezTo>
                    <a:pt x="9073" y="1679"/>
                    <a:pt x="8775" y="1524"/>
                    <a:pt x="8478" y="1370"/>
                  </a:cubicBezTo>
                  <a:cubicBezTo>
                    <a:pt x="8442" y="1358"/>
                    <a:pt x="8394" y="1310"/>
                    <a:pt x="8359" y="1382"/>
                  </a:cubicBezTo>
                  <a:cubicBezTo>
                    <a:pt x="8454" y="1548"/>
                    <a:pt x="8561" y="1703"/>
                    <a:pt x="8632" y="1882"/>
                  </a:cubicBezTo>
                  <a:cubicBezTo>
                    <a:pt x="8799" y="2322"/>
                    <a:pt x="8930" y="2775"/>
                    <a:pt x="9061" y="3215"/>
                  </a:cubicBezTo>
                  <a:cubicBezTo>
                    <a:pt x="9109" y="3382"/>
                    <a:pt x="9073" y="3572"/>
                    <a:pt x="9133" y="3727"/>
                  </a:cubicBezTo>
                  <a:cubicBezTo>
                    <a:pt x="9240" y="4025"/>
                    <a:pt x="9240" y="4334"/>
                    <a:pt x="9228" y="4644"/>
                  </a:cubicBezTo>
                  <a:cubicBezTo>
                    <a:pt x="9228" y="5108"/>
                    <a:pt x="9347" y="5072"/>
                    <a:pt x="9692" y="5180"/>
                  </a:cubicBezTo>
                  <a:cubicBezTo>
                    <a:pt x="9752" y="5192"/>
                    <a:pt x="9811" y="5192"/>
                    <a:pt x="9871" y="5192"/>
                  </a:cubicBezTo>
                  <a:lnTo>
                    <a:pt x="10883" y="5192"/>
                  </a:lnTo>
                  <a:cubicBezTo>
                    <a:pt x="10954" y="5192"/>
                    <a:pt x="11038" y="5180"/>
                    <a:pt x="11133" y="5168"/>
                  </a:cubicBezTo>
                  <a:close/>
                  <a:moveTo>
                    <a:pt x="3596" y="9883"/>
                  </a:moveTo>
                  <a:cubicBezTo>
                    <a:pt x="3548" y="9692"/>
                    <a:pt x="3429" y="9621"/>
                    <a:pt x="3346" y="9514"/>
                  </a:cubicBezTo>
                  <a:cubicBezTo>
                    <a:pt x="3203" y="9359"/>
                    <a:pt x="3084" y="9192"/>
                    <a:pt x="2977" y="9002"/>
                  </a:cubicBezTo>
                  <a:cubicBezTo>
                    <a:pt x="2822" y="8704"/>
                    <a:pt x="2679" y="8406"/>
                    <a:pt x="2525" y="8097"/>
                  </a:cubicBezTo>
                  <a:cubicBezTo>
                    <a:pt x="2489" y="7990"/>
                    <a:pt x="2429" y="7894"/>
                    <a:pt x="2429" y="7787"/>
                  </a:cubicBezTo>
                  <a:cubicBezTo>
                    <a:pt x="2405" y="7466"/>
                    <a:pt x="2251" y="7192"/>
                    <a:pt x="2275" y="6870"/>
                  </a:cubicBezTo>
                  <a:cubicBezTo>
                    <a:pt x="2167" y="6620"/>
                    <a:pt x="2203" y="6370"/>
                    <a:pt x="2191" y="6096"/>
                  </a:cubicBezTo>
                  <a:cubicBezTo>
                    <a:pt x="2191" y="5977"/>
                    <a:pt x="2215" y="5846"/>
                    <a:pt x="2144" y="5727"/>
                  </a:cubicBezTo>
                  <a:cubicBezTo>
                    <a:pt x="1977" y="5680"/>
                    <a:pt x="1798" y="5668"/>
                    <a:pt x="1632" y="5715"/>
                  </a:cubicBezTo>
                  <a:cubicBezTo>
                    <a:pt x="1370" y="5799"/>
                    <a:pt x="1096" y="5787"/>
                    <a:pt x="834" y="5823"/>
                  </a:cubicBezTo>
                  <a:cubicBezTo>
                    <a:pt x="822" y="5823"/>
                    <a:pt x="786" y="5846"/>
                    <a:pt x="762" y="5882"/>
                  </a:cubicBezTo>
                  <a:cubicBezTo>
                    <a:pt x="727" y="6192"/>
                    <a:pt x="703" y="6501"/>
                    <a:pt x="822" y="6811"/>
                  </a:cubicBezTo>
                  <a:lnTo>
                    <a:pt x="858" y="6989"/>
                  </a:lnTo>
                  <a:cubicBezTo>
                    <a:pt x="893" y="7406"/>
                    <a:pt x="1072" y="7751"/>
                    <a:pt x="1370" y="8037"/>
                  </a:cubicBezTo>
                  <a:cubicBezTo>
                    <a:pt x="1501" y="8156"/>
                    <a:pt x="1620" y="8275"/>
                    <a:pt x="1667" y="8454"/>
                  </a:cubicBezTo>
                  <a:cubicBezTo>
                    <a:pt x="1691" y="8561"/>
                    <a:pt x="1763" y="8621"/>
                    <a:pt x="1846" y="8680"/>
                  </a:cubicBezTo>
                  <a:cubicBezTo>
                    <a:pt x="2144" y="8918"/>
                    <a:pt x="2441" y="9168"/>
                    <a:pt x="2739" y="9406"/>
                  </a:cubicBezTo>
                  <a:cubicBezTo>
                    <a:pt x="2977" y="9621"/>
                    <a:pt x="3239" y="9764"/>
                    <a:pt x="3596" y="9883"/>
                  </a:cubicBezTo>
                  <a:close/>
                  <a:moveTo>
                    <a:pt x="2167" y="5192"/>
                  </a:moveTo>
                  <a:cubicBezTo>
                    <a:pt x="2167" y="4930"/>
                    <a:pt x="2167" y="4703"/>
                    <a:pt x="2191" y="4477"/>
                  </a:cubicBezTo>
                  <a:cubicBezTo>
                    <a:pt x="2203" y="4263"/>
                    <a:pt x="2263" y="4037"/>
                    <a:pt x="2275" y="3810"/>
                  </a:cubicBezTo>
                  <a:cubicBezTo>
                    <a:pt x="2286" y="3620"/>
                    <a:pt x="2286" y="3441"/>
                    <a:pt x="2382" y="3263"/>
                  </a:cubicBezTo>
                  <a:cubicBezTo>
                    <a:pt x="2405" y="3203"/>
                    <a:pt x="2405" y="3144"/>
                    <a:pt x="2405" y="3084"/>
                  </a:cubicBezTo>
                  <a:cubicBezTo>
                    <a:pt x="2405" y="2929"/>
                    <a:pt x="2465" y="2798"/>
                    <a:pt x="2525" y="2667"/>
                  </a:cubicBezTo>
                  <a:cubicBezTo>
                    <a:pt x="2572" y="2560"/>
                    <a:pt x="2632" y="2453"/>
                    <a:pt x="2632" y="2346"/>
                  </a:cubicBezTo>
                  <a:cubicBezTo>
                    <a:pt x="2632" y="2155"/>
                    <a:pt x="2703" y="2001"/>
                    <a:pt x="2798" y="1834"/>
                  </a:cubicBezTo>
                  <a:cubicBezTo>
                    <a:pt x="2810" y="1798"/>
                    <a:pt x="2822" y="1751"/>
                    <a:pt x="2858" y="1655"/>
                  </a:cubicBezTo>
                  <a:cubicBezTo>
                    <a:pt x="2667" y="1786"/>
                    <a:pt x="2501" y="1858"/>
                    <a:pt x="2394" y="2001"/>
                  </a:cubicBezTo>
                  <a:cubicBezTo>
                    <a:pt x="2132" y="2310"/>
                    <a:pt x="1858" y="2620"/>
                    <a:pt x="1632" y="2941"/>
                  </a:cubicBezTo>
                  <a:cubicBezTo>
                    <a:pt x="1501" y="3156"/>
                    <a:pt x="1441" y="3406"/>
                    <a:pt x="1262" y="3584"/>
                  </a:cubicBezTo>
                  <a:cubicBezTo>
                    <a:pt x="1215" y="3632"/>
                    <a:pt x="1215" y="3691"/>
                    <a:pt x="1191" y="3751"/>
                  </a:cubicBezTo>
                  <a:cubicBezTo>
                    <a:pt x="1060" y="4168"/>
                    <a:pt x="905" y="4572"/>
                    <a:pt x="786" y="4989"/>
                  </a:cubicBezTo>
                  <a:cubicBezTo>
                    <a:pt x="762" y="5072"/>
                    <a:pt x="715" y="5168"/>
                    <a:pt x="786" y="5299"/>
                  </a:cubicBezTo>
                  <a:cubicBezTo>
                    <a:pt x="953" y="5311"/>
                    <a:pt x="1143" y="5346"/>
                    <a:pt x="1310" y="5275"/>
                  </a:cubicBezTo>
                  <a:cubicBezTo>
                    <a:pt x="1453" y="5192"/>
                    <a:pt x="1620" y="5180"/>
                    <a:pt x="1786" y="5192"/>
                  </a:cubicBezTo>
                  <a:cubicBezTo>
                    <a:pt x="1905" y="5215"/>
                    <a:pt x="2024" y="5192"/>
                    <a:pt x="2167" y="519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338;p45">
              <a:extLst>
                <a:ext uri="{FF2B5EF4-FFF2-40B4-BE49-F238E27FC236}">
                  <a16:creationId xmlns:a16="http://schemas.microsoft.com/office/drawing/2014/main" id="{9C1ED7D1-C757-0045-90FD-774AF19ED131}"/>
                </a:ext>
              </a:extLst>
            </p:cNvPr>
            <p:cNvSpPr/>
            <p:nvPr/>
          </p:nvSpPr>
          <p:spPr>
            <a:xfrm>
              <a:off x="1415950" y="22447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0704" y="5858"/>
                  </a:moveTo>
                  <a:cubicBezTo>
                    <a:pt x="10918" y="5763"/>
                    <a:pt x="11097" y="5692"/>
                    <a:pt x="11287" y="5620"/>
                  </a:cubicBezTo>
                  <a:cubicBezTo>
                    <a:pt x="11466" y="5549"/>
                    <a:pt x="11561" y="5370"/>
                    <a:pt x="11752" y="5335"/>
                  </a:cubicBezTo>
                  <a:cubicBezTo>
                    <a:pt x="11835" y="5394"/>
                    <a:pt x="11823" y="5465"/>
                    <a:pt x="11811" y="5549"/>
                  </a:cubicBezTo>
                  <a:cubicBezTo>
                    <a:pt x="11775" y="5763"/>
                    <a:pt x="11763" y="5989"/>
                    <a:pt x="11692" y="6204"/>
                  </a:cubicBezTo>
                  <a:cubicBezTo>
                    <a:pt x="11632" y="6382"/>
                    <a:pt x="11585" y="6549"/>
                    <a:pt x="11585" y="6739"/>
                  </a:cubicBezTo>
                  <a:cubicBezTo>
                    <a:pt x="11585" y="6799"/>
                    <a:pt x="11573" y="6859"/>
                    <a:pt x="11537" y="6918"/>
                  </a:cubicBezTo>
                  <a:cubicBezTo>
                    <a:pt x="11442" y="7156"/>
                    <a:pt x="11418" y="7394"/>
                    <a:pt x="11418" y="7644"/>
                  </a:cubicBezTo>
                  <a:cubicBezTo>
                    <a:pt x="11406" y="8037"/>
                    <a:pt x="11371" y="8430"/>
                    <a:pt x="11347" y="8811"/>
                  </a:cubicBezTo>
                  <a:cubicBezTo>
                    <a:pt x="11109" y="8871"/>
                    <a:pt x="11001" y="8668"/>
                    <a:pt x="10847" y="8597"/>
                  </a:cubicBezTo>
                  <a:cubicBezTo>
                    <a:pt x="10680" y="8513"/>
                    <a:pt x="10513" y="8418"/>
                    <a:pt x="10323" y="8311"/>
                  </a:cubicBezTo>
                  <a:cubicBezTo>
                    <a:pt x="10287" y="8240"/>
                    <a:pt x="10228" y="8144"/>
                    <a:pt x="10192" y="8037"/>
                  </a:cubicBezTo>
                  <a:cubicBezTo>
                    <a:pt x="9906" y="7942"/>
                    <a:pt x="9608" y="7823"/>
                    <a:pt x="9323" y="7716"/>
                  </a:cubicBezTo>
                  <a:cubicBezTo>
                    <a:pt x="9061" y="7609"/>
                    <a:pt x="8775" y="7490"/>
                    <a:pt x="8501" y="7394"/>
                  </a:cubicBezTo>
                  <a:cubicBezTo>
                    <a:pt x="8549" y="7240"/>
                    <a:pt x="8656" y="7168"/>
                    <a:pt x="8763" y="7109"/>
                  </a:cubicBezTo>
                  <a:cubicBezTo>
                    <a:pt x="8846" y="7049"/>
                    <a:pt x="8918" y="7001"/>
                    <a:pt x="9013" y="6942"/>
                  </a:cubicBezTo>
                  <a:cubicBezTo>
                    <a:pt x="9287" y="6739"/>
                    <a:pt x="9358" y="6442"/>
                    <a:pt x="9180" y="6144"/>
                  </a:cubicBezTo>
                  <a:cubicBezTo>
                    <a:pt x="9073" y="5942"/>
                    <a:pt x="8954" y="5751"/>
                    <a:pt x="8894" y="5549"/>
                  </a:cubicBezTo>
                  <a:cubicBezTo>
                    <a:pt x="8823" y="5323"/>
                    <a:pt x="8620" y="5192"/>
                    <a:pt x="8525" y="4989"/>
                  </a:cubicBezTo>
                  <a:cubicBezTo>
                    <a:pt x="8418" y="4811"/>
                    <a:pt x="8358" y="4608"/>
                    <a:pt x="8144" y="4501"/>
                  </a:cubicBezTo>
                  <a:cubicBezTo>
                    <a:pt x="8108" y="4477"/>
                    <a:pt x="8072" y="4418"/>
                    <a:pt x="8025" y="4370"/>
                  </a:cubicBezTo>
                  <a:cubicBezTo>
                    <a:pt x="7870" y="4156"/>
                    <a:pt x="7691" y="3965"/>
                    <a:pt x="7465" y="3846"/>
                  </a:cubicBezTo>
                  <a:cubicBezTo>
                    <a:pt x="7430" y="3834"/>
                    <a:pt x="7406" y="3799"/>
                    <a:pt x="7370" y="3787"/>
                  </a:cubicBezTo>
                  <a:cubicBezTo>
                    <a:pt x="7025" y="3525"/>
                    <a:pt x="6715" y="3227"/>
                    <a:pt x="6358" y="2989"/>
                  </a:cubicBezTo>
                  <a:cubicBezTo>
                    <a:pt x="6120" y="2822"/>
                    <a:pt x="5870" y="2656"/>
                    <a:pt x="5584" y="2572"/>
                  </a:cubicBezTo>
                  <a:cubicBezTo>
                    <a:pt x="5382" y="2513"/>
                    <a:pt x="5191" y="2394"/>
                    <a:pt x="4977" y="2310"/>
                  </a:cubicBezTo>
                  <a:cubicBezTo>
                    <a:pt x="4608" y="2179"/>
                    <a:pt x="4215" y="2060"/>
                    <a:pt x="3846" y="1941"/>
                  </a:cubicBezTo>
                  <a:cubicBezTo>
                    <a:pt x="3774" y="1917"/>
                    <a:pt x="3691" y="1894"/>
                    <a:pt x="3631" y="1870"/>
                  </a:cubicBezTo>
                  <a:cubicBezTo>
                    <a:pt x="3500" y="1810"/>
                    <a:pt x="3358" y="1775"/>
                    <a:pt x="3203" y="1775"/>
                  </a:cubicBezTo>
                  <a:cubicBezTo>
                    <a:pt x="3012" y="1775"/>
                    <a:pt x="2834" y="1775"/>
                    <a:pt x="2655" y="1703"/>
                  </a:cubicBezTo>
                  <a:cubicBezTo>
                    <a:pt x="2584" y="1679"/>
                    <a:pt x="2512" y="1679"/>
                    <a:pt x="2429" y="1679"/>
                  </a:cubicBezTo>
                  <a:cubicBezTo>
                    <a:pt x="1834" y="1656"/>
                    <a:pt x="1238" y="1644"/>
                    <a:pt x="643" y="1644"/>
                  </a:cubicBezTo>
                  <a:cubicBezTo>
                    <a:pt x="512" y="1644"/>
                    <a:pt x="381" y="1644"/>
                    <a:pt x="262" y="1632"/>
                  </a:cubicBezTo>
                  <a:cubicBezTo>
                    <a:pt x="0" y="1298"/>
                    <a:pt x="0" y="941"/>
                    <a:pt x="24" y="572"/>
                  </a:cubicBezTo>
                  <a:cubicBezTo>
                    <a:pt x="36" y="322"/>
                    <a:pt x="333" y="72"/>
                    <a:pt x="619" y="36"/>
                  </a:cubicBezTo>
                  <a:cubicBezTo>
                    <a:pt x="762" y="24"/>
                    <a:pt x="917" y="24"/>
                    <a:pt x="1060" y="24"/>
                  </a:cubicBezTo>
                  <a:cubicBezTo>
                    <a:pt x="1476" y="24"/>
                    <a:pt x="1905" y="1"/>
                    <a:pt x="2322" y="24"/>
                  </a:cubicBezTo>
                  <a:cubicBezTo>
                    <a:pt x="2608" y="36"/>
                    <a:pt x="2893" y="84"/>
                    <a:pt x="3179" y="108"/>
                  </a:cubicBezTo>
                  <a:cubicBezTo>
                    <a:pt x="3393" y="143"/>
                    <a:pt x="3608" y="251"/>
                    <a:pt x="3834" y="167"/>
                  </a:cubicBezTo>
                  <a:cubicBezTo>
                    <a:pt x="4322" y="346"/>
                    <a:pt x="4870" y="251"/>
                    <a:pt x="5346" y="489"/>
                  </a:cubicBezTo>
                  <a:cubicBezTo>
                    <a:pt x="5596" y="608"/>
                    <a:pt x="5870" y="703"/>
                    <a:pt x="6120" y="846"/>
                  </a:cubicBezTo>
                  <a:cubicBezTo>
                    <a:pt x="6191" y="870"/>
                    <a:pt x="6251" y="941"/>
                    <a:pt x="6334" y="989"/>
                  </a:cubicBezTo>
                  <a:cubicBezTo>
                    <a:pt x="6429" y="1084"/>
                    <a:pt x="6548" y="1144"/>
                    <a:pt x="6691" y="1167"/>
                  </a:cubicBezTo>
                  <a:cubicBezTo>
                    <a:pt x="6763" y="1179"/>
                    <a:pt x="6846" y="1239"/>
                    <a:pt x="6906" y="1286"/>
                  </a:cubicBezTo>
                  <a:cubicBezTo>
                    <a:pt x="7144" y="1465"/>
                    <a:pt x="7370" y="1679"/>
                    <a:pt x="7596" y="1858"/>
                  </a:cubicBezTo>
                  <a:cubicBezTo>
                    <a:pt x="7703" y="1941"/>
                    <a:pt x="7799" y="2013"/>
                    <a:pt x="7882" y="2156"/>
                  </a:cubicBezTo>
                  <a:cubicBezTo>
                    <a:pt x="7918" y="2227"/>
                    <a:pt x="7977" y="2298"/>
                    <a:pt x="8061" y="2334"/>
                  </a:cubicBezTo>
                  <a:cubicBezTo>
                    <a:pt x="8215" y="2418"/>
                    <a:pt x="8334" y="2548"/>
                    <a:pt x="8442" y="2715"/>
                  </a:cubicBezTo>
                  <a:cubicBezTo>
                    <a:pt x="8501" y="2810"/>
                    <a:pt x="8573" y="2894"/>
                    <a:pt x="8656" y="2965"/>
                  </a:cubicBezTo>
                  <a:cubicBezTo>
                    <a:pt x="8727" y="3060"/>
                    <a:pt x="8787" y="3144"/>
                    <a:pt x="8858" y="3227"/>
                  </a:cubicBezTo>
                  <a:cubicBezTo>
                    <a:pt x="8930" y="3310"/>
                    <a:pt x="8989" y="3406"/>
                    <a:pt x="9085" y="3465"/>
                  </a:cubicBezTo>
                  <a:cubicBezTo>
                    <a:pt x="9227" y="3561"/>
                    <a:pt x="9335" y="3703"/>
                    <a:pt x="9442" y="3834"/>
                  </a:cubicBezTo>
                  <a:cubicBezTo>
                    <a:pt x="9727" y="4192"/>
                    <a:pt x="9870" y="4608"/>
                    <a:pt x="10120" y="4977"/>
                  </a:cubicBezTo>
                  <a:cubicBezTo>
                    <a:pt x="10335" y="5251"/>
                    <a:pt x="10501" y="5525"/>
                    <a:pt x="10704" y="585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339;p45">
              <a:extLst>
                <a:ext uri="{FF2B5EF4-FFF2-40B4-BE49-F238E27FC236}">
                  <a16:creationId xmlns:a16="http://schemas.microsoft.com/office/drawing/2014/main" id="{15DF3740-1120-0E41-9944-E700852DD990}"/>
                </a:ext>
              </a:extLst>
            </p:cNvPr>
            <p:cNvSpPr/>
            <p:nvPr/>
          </p:nvSpPr>
          <p:spPr>
            <a:xfrm>
              <a:off x="1400750" y="2233150"/>
              <a:ext cx="320900" cy="251825"/>
            </a:xfrm>
            <a:custGeom>
              <a:avLst/>
              <a:gdLst/>
              <a:ahLst/>
              <a:cxnLst/>
              <a:rect l="l" t="t" r="r" b="b"/>
              <a:pathLst>
                <a:path w="12836" h="10073" extrusionOk="0">
                  <a:moveTo>
                    <a:pt x="513" y="2560"/>
                  </a:moveTo>
                  <a:cubicBezTo>
                    <a:pt x="275" y="2346"/>
                    <a:pt x="275" y="2048"/>
                    <a:pt x="191" y="1786"/>
                  </a:cubicBezTo>
                  <a:cubicBezTo>
                    <a:pt x="120" y="1500"/>
                    <a:pt x="72" y="1203"/>
                    <a:pt x="37" y="905"/>
                  </a:cubicBezTo>
                  <a:cubicBezTo>
                    <a:pt x="13" y="798"/>
                    <a:pt x="13" y="679"/>
                    <a:pt x="1" y="596"/>
                  </a:cubicBezTo>
                  <a:cubicBezTo>
                    <a:pt x="168" y="417"/>
                    <a:pt x="334" y="274"/>
                    <a:pt x="549" y="203"/>
                  </a:cubicBezTo>
                  <a:cubicBezTo>
                    <a:pt x="703" y="155"/>
                    <a:pt x="834" y="119"/>
                    <a:pt x="989" y="119"/>
                  </a:cubicBezTo>
                  <a:cubicBezTo>
                    <a:pt x="1168" y="119"/>
                    <a:pt x="1358" y="119"/>
                    <a:pt x="1537" y="36"/>
                  </a:cubicBezTo>
                  <a:cubicBezTo>
                    <a:pt x="1620" y="0"/>
                    <a:pt x="1727" y="12"/>
                    <a:pt x="1834" y="12"/>
                  </a:cubicBezTo>
                  <a:cubicBezTo>
                    <a:pt x="2454" y="12"/>
                    <a:pt x="3073" y="12"/>
                    <a:pt x="3692" y="24"/>
                  </a:cubicBezTo>
                  <a:cubicBezTo>
                    <a:pt x="4049" y="36"/>
                    <a:pt x="4406" y="119"/>
                    <a:pt x="4751" y="238"/>
                  </a:cubicBezTo>
                  <a:cubicBezTo>
                    <a:pt x="4870" y="274"/>
                    <a:pt x="4990" y="322"/>
                    <a:pt x="5109" y="310"/>
                  </a:cubicBezTo>
                  <a:cubicBezTo>
                    <a:pt x="5573" y="262"/>
                    <a:pt x="5954" y="441"/>
                    <a:pt x="6359" y="607"/>
                  </a:cubicBezTo>
                  <a:cubicBezTo>
                    <a:pt x="6537" y="679"/>
                    <a:pt x="6704" y="750"/>
                    <a:pt x="6859" y="834"/>
                  </a:cubicBezTo>
                  <a:cubicBezTo>
                    <a:pt x="6906" y="846"/>
                    <a:pt x="6966" y="857"/>
                    <a:pt x="7002" y="893"/>
                  </a:cubicBezTo>
                  <a:cubicBezTo>
                    <a:pt x="7299" y="1191"/>
                    <a:pt x="7740" y="1274"/>
                    <a:pt x="8014" y="1631"/>
                  </a:cubicBezTo>
                  <a:cubicBezTo>
                    <a:pt x="8049" y="1691"/>
                    <a:pt x="8133" y="1727"/>
                    <a:pt x="8192" y="1762"/>
                  </a:cubicBezTo>
                  <a:cubicBezTo>
                    <a:pt x="8430" y="1929"/>
                    <a:pt x="8692" y="2084"/>
                    <a:pt x="8871" y="2334"/>
                  </a:cubicBezTo>
                  <a:cubicBezTo>
                    <a:pt x="8966" y="2453"/>
                    <a:pt x="9109" y="2512"/>
                    <a:pt x="9216" y="2608"/>
                  </a:cubicBezTo>
                  <a:cubicBezTo>
                    <a:pt x="9419" y="2846"/>
                    <a:pt x="9621" y="3108"/>
                    <a:pt x="9823" y="3358"/>
                  </a:cubicBezTo>
                  <a:cubicBezTo>
                    <a:pt x="9883" y="3429"/>
                    <a:pt x="9954" y="3501"/>
                    <a:pt x="10038" y="3560"/>
                  </a:cubicBezTo>
                  <a:cubicBezTo>
                    <a:pt x="10193" y="3679"/>
                    <a:pt x="10335" y="3822"/>
                    <a:pt x="10431" y="4001"/>
                  </a:cubicBezTo>
                  <a:cubicBezTo>
                    <a:pt x="10478" y="4072"/>
                    <a:pt x="10538" y="4132"/>
                    <a:pt x="10585" y="4203"/>
                  </a:cubicBezTo>
                  <a:cubicBezTo>
                    <a:pt x="10788" y="4536"/>
                    <a:pt x="11002" y="4846"/>
                    <a:pt x="11169" y="5191"/>
                  </a:cubicBezTo>
                  <a:cubicBezTo>
                    <a:pt x="11252" y="5346"/>
                    <a:pt x="11288" y="5525"/>
                    <a:pt x="11347" y="5703"/>
                  </a:cubicBezTo>
                  <a:cubicBezTo>
                    <a:pt x="11526" y="5691"/>
                    <a:pt x="11657" y="5644"/>
                    <a:pt x="11764" y="5548"/>
                  </a:cubicBezTo>
                  <a:cubicBezTo>
                    <a:pt x="11943" y="5346"/>
                    <a:pt x="12205" y="5275"/>
                    <a:pt x="12431" y="5156"/>
                  </a:cubicBezTo>
                  <a:cubicBezTo>
                    <a:pt x="12479" y="5132"/>
                    <a:pt x="12550" y="5132"/>
                    <a:pt x="12610" y="5132"/>
                  </a:cubicBezTo>
                  <a:cubicBezTo>
                    <a:pt x="12717" y="5132"/>
                    <a:pt x="12788" y="5203"/>
                    <a:pt x="12800" y="5322"/>
                  </a:cubicBezTo>
                  <a:cubicBezTo>
                    <a:pt x="12812" y="5572"/>
                    <a:pt x="12836" y="5846"/>
                    <a:pt x="12812" y="6096"/>
                  </a:cubicBezTo>
                  <a:cubicBezTo>
                    <a:pt x="12800" y="6346"/>
                    <a:pt x="12741" y="6596"/>
                    <a:pt x="12693" y="6858"/>
                  </a:cubicBezTo>
                  <a:cubicBezTo>
                    <a:pt x="12681" y="6930"/>
                    <a:pt x="12657" y="7001"/>
                    <a:pt x="12657" y="7072"/>
                  </a:cubicBezTo>
                  <a:cubicBezTo>
                    <a:pt x="12681" y="7418"/>
                    <a:pt x="12610" y="7751"/>
                    <a:pt x="12562" y="8073"/>
                  </a:cubicBezTo>
                  <a:cubicBezTo>
                    <a:pt x="12550" y="8204"/>
                    <a:pt x="12538" y="8346"/>
                    <a:pt x="12490" y="8477"/>
                  </a:cubicBezTo>
                  <a:cubicBezTo>
                    <a:pt x="12443" y="8585"/>
                    <a:pt x="12455" y="8704"/>
                    <a:pt x="12443" y="8799"/>
                  </a:cubicBezTo>
                  <a:cubicBezTo>
                    <a:pt x="12431" y="9061"/>
                    <a:pt x="12431" y="9299"/>
                    <a:pt x="12431" y="9549"/>
                  </a:cubicBezTo>
                  <a:cubicBezTo>
                    <a:pt x="12431" y="9668"/>
                    <a:pt x="12383" y="9775"/>
                    <a:pt x="12312" y="9859"/>
                  </a:cubicBezTo>
                  <a:cubicBezTo>
                    <a:pt x="12157" y="10037"/>
                    <a:pt x="11967" y="10073"/>
                    <a:pt x="11788" y="9930"/>
                  </a:cubicBezTo>
                  <a:cubicBezTo>
                    <a:pt x="11705" y="9870"/>
                    <a:pt x="11609" y="9799"/>
                    <a:pt x="11490" y="9787"/>
                  </a:cubicBezTo>
                  <a:cubicBezTo>
                    <a:pt x="11419" y="9775"/>
                    <a:pt x="11347" y="9728"/>
                    <a:pt x="11300" y="9680"/>
                  </a:cubicBezTo>
                  <a:cubicBezTo>
                    <a:pt x="11169" y="9537"/>
                    <a:pt x="10990" y="9442"/>
                    <a:pt x="10812" y="9335"/>
                  </a:cubicBezTo>
                  <a:cubicBezTo>
                    <a:pt x="10752" y="9299"/>
                    <a:pt x="10657" y="9275"/>
                    <a:pt x="10609" y="9216"/>
                  </a:cubicBezTo>
                  <a:cubicBezTo>
                    <a:pt x="10466" y="9013"/>
                    <a:pt x="10240" y="8942"/>
                    <a:pt x="10014" y="8847"/>
                  </a:cubicBezTo>
                  <a:cubicBezTo>
                    <a:pt x="9681" y="8716"/>
                    <a:pt x="9347" y="8525"/>
                    <a:pt x="8978" y="8442"/>
                  </a:cubicBezTo>
                  <a:cubicBezTo>
                    <a:pt x="8788" y="8406"/>
                    <a:pt x="8609" y="8263"/>
                    <a:pt x="8407" y="8168"/>
                  </a:cubicBezTo>
                  <a:cubicBezTo>
                    <a:pt x="8311" y="8108"/>
                    <a:pt x="8276" y="7930"/>
                    <a:pt x="8347" y="7787"/>
                  </a:cubicBezTo>
                  <a:cubicBezTo>
                    <a:pt x="8442" y="7644"/>
                    <a:pt x="8550" y="7513"/>
                    <a:pt x="8669" y="7370"/>
                  </a:cubicBezTo>
                  <a:cubicBezTo>
                    <a:pt x="8764" y="7251"/>
                    <a:pt x="8883" y="7156"/>
                    <a:pt x="9061" y="7120"/>
                  </a:cubicBezTo>
                  <a:cubicBezTo>
                    <a:pt x="9145" y="7108"/>
                    <a:pt x="9204" y="7049"/>
                    <a:pt x="9276" y="7001"/>
                  </a:cubicBezTo>
                  <a:cubicBezTo>
                    <a:pt x="9240" y="6930"/>
                    <a:pt x="9216" y="6870"/>
                    <a:pt x="9181" y="6811"/>
                  </a:cubicBezTo>
                  <a:cubicBezTo>
                    <a:pt x="9109" y="6644"/>
                    <a:pt x="9026" y="6501"/>
                    <a:pt x="8966" y="6334"/>
                  </a:cubicBezTo>
                  <a:cubicBezTo>
                    <a:pt x="8907" y="6180"/>
                    <a:pt x="8847" y="6037"/>
                    <a:pt x="8728" y="5918"/>
                  </a:cubicBezTo>
                  <a:cubicBezTo>
                    <a:pt x="8669" y="5858"/>
                    <a:pt x="8621" y="5787"/>
                    <a:pt x="8585" y="5691"/>
                  </a:cubicBezTo>
                  <a:cubicBezTo>
                    <a:pt x="8526" y="5560"/>
                    <a:pt x="8442" y="5441"/>
                    <a:pt x="8311" y="5346"/>
                  </a:cubicBezTo>
                  <a:cubicBezTo>
                    <a:pt x="8228" y="5310"/>
                    <a:pt x="8204" y="5215"/>
                    <a:pt x="8145" y="5156"/>
                  </a:cubicBezTo>
                  <a:cubicBezTo>
                    <a:pt x="8073" y="5072"/>
                    <a:pt x="8014" y="4965"/>
                    <a:pt x="7918" y="4906"/>
                  </a:cubicBezTo>
                  <a:cubicBezTo>
                    <a:pt x="7668" y="4727"/>
                    <a:pt x="7442" y="4513"/>
                    <a:pt x="7204" y="4310"/>
                  </a:cubicBezTo>
                  <a:cubicBezTo>
                    <a:pt x="7014" y="4144"/>
                    <a:pt x="6823" y="4013"/>
                    <a:pt x="6609" y="3882"/>
                  </a:cubicBezTo>
                  <a:cubicBezTo>
                    <a:pt x="6418" y="3739"/>
                    <a:pt x="6204" y="3644"/>
                    <a:pt x="6013" y="3489"/>
                  </a:cubicBezTo>
                  <a:cubicBezTo>
                    <a:pt x="5775" y="3310"/>
                    <a:pt x="5490" y="3203"/>
                    <a:pt x="5216" y="3108"/>
                  </a:cubicBezTo>
                  <a:cubicBezTo>
                    <a:pt x="4775" y="2953"/>
                    <a:pt x="4335" y="2822"/>
                    <a:pt x="3906" y="2667"/>
                  </a:cubicBezTo>
                  <a:cubicBezTo>
                    <a:pt x="3882" y="2667"/>
                    <a:pt x="3870" y="2655"/>
                    <a:pt x="3870" y="2655"/>
                  </a:cubicBezTo>
                  <a:cubicBezTo>
                    <a:pt x="3251" y="2631"/>
                    <a:pt x="2620" y="2453"/>
                    <a:pt x="1977" y="2524"/>
                  </a:cubicBezTo>
                  <a:cubicBezTo>
                    <a:pt x="1489" y="2584"/>
                    <a:pt x="989" y="2536"/>
                    <a:pt x="489" y="2572"/>
                  </a:cubicBezTo>
                  <a:cubicBezTo>
                    <a:pt x="560" y="2572"/>
                    <a:pt x="537" y="2572"/>
                    <a:pt x="513" y="2560"/>
                  </a:cubicBezTo>
                  <a:close/>
                  <a:moveTo>
                    <a:pt x="11312" y="6322"/>
                  </a:moveTo>
                  <a:cubicBezTo>
                    <a:pt x="11109" y="5989"/>
                    <a:pt x="10943" y="5715"/>
                    <a:pt x="10752" y="5441"/>
                  </a:cubicBezTo>
                  <a:cubicBezTo>
                    <a:pt x="10502" y="5072"/>
                    <a:pt x="10347" y="4656"/>
                    <a:pt x="10062" y="4298"/>
                  </a:cubicBezTo>
                  <a:cubicBezTo>
                    <a:pt x="9966" y="4167"/>
                    <a:pt x="9859" y="4025"/>
                    <a:pt x="9704" y="3929"/>
                  </a:cubicBezTo>
                  <a:cubicBezTo>
                    <a:pt x="9621" y="3870"/>
                    <a:pt x="9550" y="3774"/>
                    <a:pt x="9490" y="3691"/>
                  </a:cubicBezTo>
                  <a:cubicBezTo>
                    <a:pt x="9407" y="3596"/>
                    <a:pt x="9347" y="3513"/>
                    <a:pt x="9276" y="3429"/>
                  </a:cubicBezTo>
                  <a:cubicBezTo>
                    <a:pt x="9204" y="3346"/>
                    <a:pt x="9133" y="3274"/>
                    <a:pt x="9073" y="3179"/>
                  </a:cubicBezTo>
                  <a:cubicBezTo>
                    <a:pt x="8978" y="3012"/>
                    <a:pt x="8847" y="2882"/>
                    <a:pt x="8680" y="2798"/>
                  </a:cubicBezTo>
                  <a:cubicBezTo>
                    <a:pt x="8609" y="2751"/>
                    <a:pt x="8550" y="2691"/>
                    <a:pt x="8502" y="2620"/>
                  </a:cubicBezTo>
                  <a:cubicBezTo>
                    <a:pt x="8430" y="2477"/>
                    <a:pt x="8323" y="2405"/>
                    <a:pt x="8216" y="2322"/>
                  </a:cubicBezTo>
                  <a:cubicBezTo>
                    <a:pt x="8002" y="2120"/>
                    <a:pt x="7764" y="1929"/>
                    <a:pt x="7537" y="1750"/>
                  </a:cubicBezTo>
                  <a:cubicBezTo>
                    <a:pt x="7478" y="1691"/>
                    <a:pt x="7383" y="1643"/>
                    <a:pt x="7311" y="1631"/>
                  </a:cubicBezTo>
                  <a:cubicBezTo>
                    <a:pt x="7168" y="1608"/>
                    <a:pt x="7061" y="1548"/>
                    <a:pt x="6954" y="1453"/>
                  </a:cubicBezTo>
                  <a:cubicBezTo>
                    <a:pt x="6895" y="1393"/>
                    <a:pt x="6823" y="1334"/>
                    <a:pt x="6752" y="1310"/>
                  </a:cubicBezTo>
                  <a:cubicBezTo>
                    <a:pt x="6490" y="1191"/>
                    <a:pt x="6228" y="1084"/>
                    <a:pt x="5978" y="953"/>
                  </a:cubicBezTo>
                  <a:cubicBezTo>
                    <a:pt x="5502" y="715"/>
                    <a:pt x="4942" y="810"/>
                    <a:pt x="4454" y="631"/>
                  </a:cubicBezTo>
                  <a:cubicBezTo>
                    <a:pt x="4228" y="691"/>
                    <a:pt x="4013" y="596"/>
                    <a:pt x="3799" y="572"/>
                  </a:cubicBezTo>
                  <a:cubicBezTo>
                    <a:pt x="3513" y="548"/>
                    <a:pt x="3239" y="500"/>
                    <a:pt x="2954" y="488"/>
                  </a:cubicBezTo>
                  <a:cubicBezTo>
                    <a:pt x="2537" y="476"/>
                    <a:pt x="2108" y="488"/>
                    <a:pt x="1692" y="488"/>
                  </a:cubicBezTo>
                  <a:cubicBezTo>
                    <a:pt x="1537" y="488"/>
                    <a:pt x="1394" y="488"/>
                    <a:pt x="1239" y="500"/>
                  </a:cubicBezTo>
                  <a:cubicBezTo>
                    <a:pt x="953" y="536"/>
                    <a:pt x="656" y="786"/>
                    <a:pt x="644" y="1036"/>
                  </a:cubicBezTo>
                  <a:cubicBezTo>
                    <a:pt x="632" y="1393"/>
                    <a:pt x="620" y="1750"/>
                    <a:pt x="882" y="2096"/>
                  </a:cubicBezTo>
                  <a:cubicBezTo>
                    <a:pt x="1001" y="2096"/>
                    <a:pt x="1132" y="2108"/>
                    <a:pt x="1275" y="2108"/>
                  </a:cubicBezTo>
                  <a:cubicBezTo>
                    <a:pt x="1870" y="2120"/>
                    <a:pt x="2465" y="2120"/>
                    <a:pt x="3061" y="2143"/>
                  </a:cubicBezTo>
                  <a:cubicBezTo>
                    <a:pt x="3132" y="2143"/>
                    <a:pt x="3204" y="2143"/>
                    <a:pt x="3275" y="2167"/>
                  </a:cubicBezTo>
                  <a:cubicBezTo>
                    <a:pt x="3454" y="2239"/>
                    <a:pt x="3632" y="2239"/>
                    <a:pt x="3835" y="2239"/>
                  </a:cubicBezTo>
                  <a:cubicBezTo>
                    <a:pt x="3978" y="2239"/>
                    <a:pt x="4132" y="2262"/>
                    <a:pt x="4263" y="2334"/>
                  </a:cubicBezTo>
                  <a:cubicBezTo>
                    <a:pt x="4323" y="2358"/>
                    <a:pt x="4394" y="2381"/>
                    <a:pt x="4466" y="2405"/>
                  </a:cubicBezTo>
                  <a:cubicBezTo>
                    <a:pt x="4847" y="2524"/>
                    <a:pt x="5228" y="2643"/>
                    <a:pt x="5597" y="2774"/>
                  </a:cubicBezTo>
                  <a:cubicBezTo>
                    <a:pt x="5811" y="2858"/>
                    <a:pt x="6002" y="2953"/>
                    <a:pt x="6216" y="3036"/>
                  </a:cubicBezTo>
                  <a:cubicBezTo>
                    <a:pt x="6490" y="3120"/>
                    <a:pt x="6752" y="3286"/>
                    <a:pt x="6990" y="3453"/>
                  </a:cubicBezTo>
                  <a:cubicBezTo>
                    <a:pt x="7347" y="3691"/>
                    <a:pt x="7668" y="3989"/>
                    <a:pt x="8002" y="4251"/>
                  </a:cubicBezTo>
                  <a:cubicBezTo>
                    <a:pt x="8026" y="4286"/>
                    <a:pt x="8061" y="4298"/>
                    <a:pt x="8085" y="4310"/>
                  </a:cubicBezTo>
                  <a:cubicBezTo>
                    <a:pt x="8323" y="4441"/>
                    <a:pt x="8502" y="4620"/>
                    <a:pt x="8657" y="4834"/>
                  </a:cubicBezTo>
                  <a:cubicBezTo>
                    <a:pt x="8680" y="4882"/>
                    <a:pt x="8728" y="4953"/>
                    <a:pt x="8776" y="4965"/>
                  </a:cubicBezTo>
                  <a:cubicBezTo>
                    <a:pt x="8978" y="5072"/>
                    <a:pt x="9050" y="5275"/>
                    <a:pt x="9145" y="5453"/>
                  </a:cubicBezTo>
                  <a:cubicBezTo>
                    <a:pt x="9252" y="5656"/>
                    <a:pt x="9442" y="5787"/>
                    <a:pt x="9514" y="6013"/>
                  </a:cubicBezTo>
                  <a:cubicBezTo>
                    <a:pt x="9585" y="6215"/>
                    <a:pt x="9693" y="6406"/>
                    <a:pt x="9800" y="6608"/>
                  </a:cubicBezTo>
                  <a:cubicBezTo>
                    <a:pt x="9966" y="6906"/>
                    <a:pt x="9919" y="7215"/>
                    <a:pt x="9633" y="7406"/>
                  </a:cubicBezTo>
                  <a:cubicBezTo>
                    <a:pt x="9562" y="7465"/>
                    <a:pt x="9466" y="7513"/>
                    <a:pt x="9383" y="7573"/>
                  </a:cubicBezTo>
                  <a:cubicBezTo>
                    <a:pt x="9276" y="7644"/>
                    <a:pt x="9169" y="7704"/>
                    <a:pt x="9133" y="7858"/>
                  </a:cubicBezTo>
                  <a:cubicBezTo>
                    <a:pt x="9395" y="7954"/>
                    <a:pt x="9681" y="8073"/>
                    <a:pt x="9943" y="8180"/>
                  </a:cubicBezTo>
                  <a:cubicBezTo>
                    <a:pt x="10228" y="8299"/>
                    <a:pt x="10526" y="8406"/>
                    <a:pt x="10812" y="8513"/>
                  </a:cubicBezTo>
                  <a:cubicBezTo>
                    <a:pt x="10859" y="8608"/>
                    <a:pt x="10895" y="8704"/>
                    <a:pt x="10943" y="8775"/>
                  </a:cubicBezTo>
                  <a:cubicBezTo>
                    <a:pt x="11133" y="8882"/>
                    <a:pt x="11300" y="8989"/>
                    <a:pt x="11467" y="9061"/>
                  </a:cubicBezTo>
                  <a:cubicBezTo>
                    <a:pt x="11633" y="9132"/>
                    <a:pt x="11728" y="9347"/>
                    <a:pt x="11967" y="9287"/>
                  </a:cubicBezTo>
                  <a:cubicBezTo>
                    <a:pt x="12002" y="8894"/>
                    <a:pt x="12014" y="8489"/>
                    <a:pt x="12050" y="8108"/>
                  </a:cubicBezTo>
                  <a:cubicBezTo>
                    <a:pt x="12062" y="7858"/>
                    <a:pt x="12074" y="7620"/>
                    <a:pt x="12169" y="7382"/>
                  </a:cubicBezTo>
                  <a:cubicBezTo>
                    <a:pt x="12193" y="7323"/>
                    <a:pt x="12205" y="7263"/>
                    <a:pt x="12205" y="7203"/>
                  </a:cubicBezTo>
                  <a:cubicBezTo>
                    <a:pt x="12205" y="7001"/>
                    <a:pt x="12252" y="6846"/>
                    <a:pt x="12312" y="6668"/>
                  </a:cubicBezTo>
                  <a:cubicBezTo>
                    <a:pt x="12383" y="6453"/>
                    <a:pt x="12407" y="6227"/>
                    <a:pt x="12431" y="6013"/>
                  </a:cubicBezTo>
                  <a:cubicBezTo>
                    <a:pt x="12443" y="5953"/>
                    <a:pt x="12467" y="5858"/>
                    <a:pt x="12371" y="5799"/>
                  </a:cubicBezTo>
                  <a:cubicBezTo>
                    <a:pt x="12181" y="5810"/>
                    <a:pt x="12074" y="6013"/>
                    <a:pt x="11907" y="6084"/>
                  </a:cubicBezTo>
                  <a:cubicBezTo>
                    <a:pt x="11705" y="6144"/>
                    <a:pt x="11526" y="6227"/>
                    <a:pt x="11312" y="6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340;p45">
              <a:extLst>
                <a:ext uri="{FF2B5EF4-FFF2-40B4-BE49-F238E27FC236}">
                  <a16:creationId xmlns:a16="http://schemas.microsoft.com/office/drawing/2014/main" id="{8933A958-2D3A-1A4D-BEC7-2A515B8438E5}"/>
                </a:ext>
              </a:extLst>
            </p:cNvPr>
            <p:cNvSpPr/>
            <p:nvPr/>
          </p:nvSpPr>
          <p:spPr>
            <a:xfrm>
              <a:off x="1187350" y="25108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131" y="3025"/>
                  </a:moveTo>
                  <a:cubicBezTo>
                    <a:pt x="917" y="3120"/>
                    <a:pt x="738" y="3192"/>
                    <a:pt x="548" y="3263"/>
                  </a:cubicBezTo>
                  <a:cubicBezTo>
                    <a:pt x="369" y="3334"/>
                    <a:pt x="286" y="3513"/>
                    <a:pt x="83" y="3549"/>
                  </a:cubicBezTo>
                  <a:cubicBezTo>
                    <a:pt x="0" y="3489"/>
                    <a:pt x="12" y="3418"/>
                    <a:pt x="24" y="3334"/>
                  </a:cubicBezTo>
                  <a:cubicBezTo>
                    <a:pt x="60" y="3120"/>
                    <a:pt x="71" y="2894"/>
                    <a:pt x="143" y="2680"/>
                  </a:cubicBezTo>
                  <a:cubicBezTo>
                    <a:pt x="202" y="2501"/>
                    <a:pt x="250" y="2322"/>
                    <a:pt x="250" y="2144"/>
                  </a:cubicBezTo>
                  <a:cubicBezTo>
                    <a:pt x="250" y="2084"/>
                    <a:pt x="262" y="2025"/>
                    <a:pt x="298" y="1965"/>
                  </a:cubicBezTo>
                  <a:cubicBezTo>
                    <a:pt x="405" y="1727"/>
                    <a:pt x="417" y="1489"/>
                    <a:pt x="417" y="1239"/>
                  </a:cubicBezTo>
                  <a:cubicBezTo>
                    <a:pt x="429" y="834"/>
                    <a:pt x="464" y="453"/>
                    <a:pt x="488" y="60"/>
                  </a:cubicBezTo>
                  <a:cubicBezTo>
                    <a:pt x="726" y="1"/>
                    <a:pt x="833" y="215"/>
                    <a:pt x="1000" y="286"/>
                  </a:cubicBezTo>
                  <a:cubicBezTo>
                    <a:pt x="1155" y="358"/>
                    <a:pt x="1322" y="465"/>
                    <a:pt x="1512" y="572"/>
                  </a:cubicBezTo>
                  <a:cubicBezTo>
                    <a:pt x="1548" y="644"/>
                    <a:pt x="1607" y="739"/>
                    <a:pt x="1655" y="834"/>
                  </a:cubicBezTo>
                  <a:cubicBezTo>
                    <a:pt x="1929" y="941"/>
                    <a:pt x="2227" y="1060"/>
                    <a:pt x="2512" y="1168"/>
                  </a:cubicBezTo>
                  <a:cubicBezTo>
                    <a:pt x="2786" y="1275"/>
                    <a:pt x="3060" y="1394"/>
                    <a:pt x="3334" y="1489"/>
                  </a:cubicBezTo>
                  <a:cubicBezTo>
                    <a:pt x="3286" y="1644"/>
                    <a:pt x="3179" y="1715"/>
                    <a:pt x="3084" y="1775"/>
                  </a:cubicBezTo>
                  <a:cubicBezTo>
                    <a:pt x="2989" y="1834"/>
                    <a:pt x="2917" y="1882"/>
                    <a:pt x="2822" y="1941"/>
                  </a:cubicBezTo>
                  <a:cubicBezTo>
                    <a:pt x="2548" y="2144"/>
                    <a:pt x="2488" y="2441"/>
                    <a:pt x="2667" y="2739"/>
                  </a:cubicBezTo>
                  <a:cubicBezTo>
                    <a:pt x="2762" y="2942"/>
                    <a:pt x="2881" y="3132"/>
                    <a:pt x="2941" y="3334"/>
                  </a:cubicBezTo>
                  <a:cubicBezTo>
                    <a:pt x="3012" y="3561"/>
                    <a:pt x="3215" y="3692"/>
                    <a:pt x="3310" y="3894"/>
                  </a:cubicBezTo>
                  <a:cubicBezTo>
                    <a:pt x="3417" y="4073"/>
                    <a:pt x="3477" y="4275"/>
                    <a:pt x="3691" y="4382"/>
                  </a:cubicBezTo>
                  <a:cubicBezTo>
                    <a:pt x="3739" y="4406"/>
                    <a:pt x="3762" y="4466"/>
                    <a:pt x="3810" y="4513"/>
                  </a:cubicBezTo>
                  <a:cubicBezTo>
                    <a:pt x="3977" y="4727"/>
                    <a:pt x="4155" y="4918"/>
                    <a:pt x="4370" y="5037"/>
                  </a:cubicBezTo>
                  <a:cubicBezTo>
                    <a:pt x="4405" y="5049"/>
                    <a:pt x="4429" y="5085"/>
                    <a:pt x="4465" y="5097"/>
                  </a:cubicBezTo>
                  <a:cubicBezTo>
                    <a:pt x="4810" y="5359"/>
                    <a:pt x="5120" y="5656"/>
                    <a:pt x="5477" y="5894"/>
                  </a:cubicBezTo>
                  <a:cubicBezTo>
                    <a:pt x="5715" y="6061"/>
                    <a:pt x="5965" y="6228"/>
                    <a:pt x="6251" y="6311"/>
                  </a:cubicBezTo>
                  <a:cubicBezTo>
                    <a:pt x="6453" y="6371"/>
                    <a:pt x="6656" y="6490"/>
                    <a:pt x="6858" y="6573"/>
                  </a:cubicBezTo>
                  <a:cubicBezTo>
                    <a:pt x="7227" y="6704"/>
                    <a:pt x="7620" y="6823"/>
                    <a:pt x="7989" y="6942"/>
                  </a:cubicBezTo>
                  <a:cubicBezTo>
                    <a:pt x="8061" y="6966"/>
                    <a:pt x="8144" y="6990"/>
                    <a:pt x="8203" y="7013"/>
                  </a:cubicBezTo>
                  <a:cubicBezTo>
                    <a:pt x="8334" y="7073"/>
                    <a:pt x="8477" y="7109"/>
                    <a:pt x="8632" y="7109"/>
                  </a:cubicBezTo>
                  <a:cubicBezTo>
                    <a:pt x="8823" y="7109"/>
                    <a:pt x="9001" y="7109"/>
                    <a:pt x="9180" y="7180"/>
                  </a:cubicBezTo>
                  <a:cubicBezTo>
                    <a:pt x="9251" y="7204"/>
                    <a:pt x="9335" y="7204"/>
                    <a:pt x="9406" y="7204"/>
                  </a:cubicBezTo>
                  <a:cubicBezTo>
                    <a:pt x="10001" y="7228"/>
                    <a:pt x="10597" y="7240"/>
                    <a:pt x="11192" y="7240"/>
                  </a:cubicBezTo>
                  <a:cubicBezTo>
                    <a:pt x="11323" y="7240"/>
                    <a:pt x="11454" y="7240"/>
                    <a:pt x="11573" y="7252"/>
                  </a:cubicBezTo>
                  <a:cubicBezTo>
                    <a:pt x="11835" y="7585"/>
                    <a:pt x="11835" y="7942"/>
                    <a:pt x="11811" y="8311"/>
                  </a:cubicBezTo>
                  <a:cubicBezTo>
                    <a:pt x="11799" y="8561"/>
                    <a:pt x="11501" y="8811"/>
                    <a:pt x="11216" y="8847"/>
                  </a:cubicBezTo>
                  <a:cubicBezTo>
                    <a:pt x="11073" y="8859"/>
                    <a:pt x="10918" y="8859"/>
                    <a:pt x="10775" y="8859"/>
                  </a:cubicBezTo>
                  <a:cubicBezTo>
                    <a:pt x="10358" y="8859"/>
                    <a:pt x="9930" y="8871"/>
                    <a:pt x="9513" y="8859"/>
                  </a:cubicBezTo>
                  <a:cubicBezTo>
                    <a:pt x="9227" y="8847"/>
                    <a:pt x="8942" y="8799"/>
                    <a:pt x="8656" y="8776"/>
                  </a:cubicBezTo>
                  <a:cubicBezTo>
                    <a:pt x="8442" y="8740"/>
                    <a:pt x="8227" y="8633"/>
                    <a:pt x="8001" y="8716"/>
                  </a:cubicBezTo>
                  <a:cubicBezTo>
                    <a:pt x="7513" y="8537"/>
                    <a:pt x="6965" y="8633"/>
                    <a:pt x="6489" y="8395"/>
                  </a:cubicBezTo>
                  <a:cubicBezTo>
                    <a:pt x="6239" y="8276"/>
                    <a:pt x="5965" y="8180"/>
                    <a:pt x="5715" y="8037"/>
                  </a:cubicBezTo>
                  <a:cubicBezTo>
                    <a:pt x="5644" y="8014"/>
                    <a:pt x="5584" y="7942"/>
                    <a:pt x="5501" y="7895"/>
                  </a:cubicBezTo>
                  <a:cubicBezTo>
                    <a:pt x="5405" y="7799"/>
                    <a:pt x="5286" y="7740"/>
                    <a:pt x="5144" y="7716"/>
                  </a:cubicBezTo>
                  <a:cubicBezTo>
                    <a:pt x="5072" y="7704"/>
                    <a:pt x="4989" y="7645"/>
                    <a:pt x="4929" y="7597"/>
                  </a:cubicBezTo>
                  <a:cubicBezTo>
                    <a:pt x="4691" y="7406"/>
                    <a:pt x="4465" y="7204"/>
                    <a:pt x="4239" y="7025"/>
                  </a:cubicBezTo>
                  <a:cubicBezTo>
                    <a:pt x="4132" y="6942"/>
                    <a:pt x="4036" y="6871"/>
                    <a:pt x="3953" y="6728"/>
                  </a:cubicBezTo>
                  <a:cubicBezTo>
                    <a:pt x="3917" y="6656"/>
                    <a:pt x="3858" y="6585"/>
                    <a:pt x="3774" y="6549"/>
                  </a:cubicBezTo>
                  <a:cubicBezTo>
                    <a:pt x="3620" y="6466"/>
                    <a:pt x="3500" y="6335"/>
                    <a:pt x="3393" y="6168"/>
                  </a:cubicBezTo>
                  <a:cubicBezTo>
                    <a:pt x="3334" y="6073"/>
                    <a:pt x="3262" y="5990"/>
                    <a:pt x="3179" y="5918"/>
                  </a:cubicBezTo>
                  <a:cubicBezTo>
                    <a:pt x="3108" y="5823"/>
                    <a:pt x="3048" y="5740"/>
                    <a:pt x="2977" y="5656"/>
                  </a:cubicBezTo>
                  <a:cubicBezTo>
                    <a:pt x="2905" y="5573"/>
                    <a:pt x="2846" y="5478"/>
                    <a:pt x="2750" y="5418"/>
                  </a:cubicBezTo>
                  <a:cubicBezTo>
                    <a:pt x="2608" y="5323"/>
                    <a:pt x="2500" y="5180"/>
                    <a:pt x="2393" y="5049"/>
                  </a:cubicBezTo>
                  <a:cubicBezTo>
                    <a:pt x="2107" y="4692"/>
                    <a:pt x="1965" y="4275"/>
                    <a:pt x="1715" y="3906"/>
                  </a:cubicBezTo>
                  <a:cubicBezTo>
                    <a:pt x="1500" y="3632"/>
                    <a:pt x="1334" y="3358"/>
                    <a:pt x="1131" y="3025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341;p45">
              <a:extLst>
                <a:ext uri="{FF2B5EF4-FFF2-40B4-BE49-F238E27FC236}">
                  <a16:creationId xmlns:a16="http://schemas.microsoft.com/office/drawing/2014/main" id="{5C2AE0C0-1728-194F-8A07-5B7FFD17490B}"/>
                </a:ext>
              </a:extLst>
            </p:cNvPr>
            <p:cNvSpPr/>
            <p:nvPr/>
          </p:nvSpPr>
          <p:spPr>
            <a:xfrm>
              <a:off x="1177525" y="2492700"/>
              <a:ext cx="320900" cy="251850"/>
            </a:xfrm>
            <a:custGeom>
              <a:avLst/>
              <a:gdLst/>
              <a:ahLst/>
              <a:cxnLst/>
              <a:rect l="l" t="t" r="r" b="b"/>
              <a:pathLst>
                <a:path w="12836" h="10074" extrusionOk="0">
                  <a:moveTo>
                    <a:pt x="12323" y="7513"/>
                  </a:moveTo>
                  <a:cubicBezTo>
                    <a:pt x="12561" y="7728"/>
                    <a:pt x="12561" y="8025"/>
                    <a:pt x="12645" y="8287"/>
                  </a:cubicBezTo>
                  <a:cubicBezTo>
                    <a:pt x="12716" y="8573"/>
                    <a:pt x="12764" y="8871"/>
                    <a:pt x="12799" y="9168"/>
                  </a:cubicBezTo>
                  <a:cubicBezTo>
                    <a:pt x="12823" y="9275"/>
                    <a:pt x="12823" y="9394"/>
                    <a:pt x="12835" y="9478"/>
                  </a:cubicBezTo>
                  <a:cubicBezTo>
                    <a:pt x="12668" y="9656"/>
                    <a:pt x="12502" y="9799"/>
                    <a:pt x="12287" y="9871"/>
                  </a:cubicBezTo>
                  <a:cubicBezTo>
                    <a:pt x="12133" y="9918"/>
                    <a:pt x="12002" y="9954"/>
                    <a:pt x="11847" y="9954"/>
                  </a:cubicBezTo>
                  <a:cubicBezTo>
                    <a:pt x="11668" y="9954"/>
                    <a:pt x="11478" y="9954"/>
                    <a:pt x="11299" y="10037"/>
                  </a:cubicBezTo>
                  <a:cubicBezTo>
                    <a:pt x="11216" y="10073"/>
                    <a:pt x="11109" y="10061"/>
                    <a:pt x="11002" y="10061"/>
                  </a:cubicBezTo>
                  <a:cubicBezTo>
                    <a:pt x="10382" y="10061"/>
                    <a:pt x="9763" y="10061"/>
                    <a:pt x="9144" y="10049"/>
                  </a:cubicBezTo>
                  <a:cubicBezTo>
                    <a:pt x="8787" y="10025"/>
                    <a:pt x="8430" y="9954"/>
                    <a:pt x="8084" y="9835"/>
                  </a:cubicBezTo>
                  <a:cubicBezTo>
                    <a:pt x="7965" y="9799"/>
                    <a:pt x="7846" y="9752"/>
                    <a:pt x="7727" y="9764"/>
                  </a:cubicBezTo>
                  <a:cubicBezTo>
                    <a:pt x="7287" y="9811"/>
                    <a:pt x="6882" y="9633"/>
                    <a:pt x="6477" y="9466"/>
                  </a:cubicBezTo>
                  <a:cubicBezTo>
                    <a:pt x="6299" y="9394"/>
                    <a:pt x="6132" y="9323"/>
                    <a:pt x="5977" y="9240"/>
                  </a:cubicBezTo>
                  <a:cubicBezTo>
                    <a:pt x="5929" y="9228"/>
                    <a:pt x="5870" y="9216"/>
                    <a:pt x="5834" y="9180"/>
                  </a:cubicBezTo>
                  <a:cubicBezTo>
                    <a:pt x="5537" y="8882"/>
                    <a:pt x="5096" y="8799"/>
                    <a:pt x="4822" y="8442"/>
                  </a:cubicBezTo>
                  <a:cubicBezTo>
                    <a:pt x="4786" y="8382"/>
                    <a:pt x="4703" y="8347"/>
                    <a:pt x="4644" y="8311"/>
                  </a:cubicBezTo>
                  <a:cubicBezTo>
                    <a:pt x="4405" y="8144"/>
                    <a:pt x="4144" y="7990"/>
                    <a:pt x="3965" y="7739"/>
                  </a:cubicBezTo>
                  <a:cubicBezTo>
                    <a:pt x="3870" y="7620"/>
                    <a:pt x="3727" y="7561"/>
                    <a:pt x="3620" y="7454"/>
                  </a:cubicBezTo>
                  <a:cubicBezTo>
                    <a:pt x="3417" y="7216"/>
                    <a:pt x="3215" y="6966"/>
                    <a:pt x="3012" y="6716"/>
                  </a:cubicBezTo>
                  <a:cubicBezTo>
                    <a:pt x="2953" y="6644"/>
                    <a:pt x="2881" y="6561"/>
                    <a:pt x="2798" y="6501"/>
                  </a:cubicBezTo>
                  <a:cubicBezTo>
                    <a:pt x="2643" y="6382"/>
                    <a:pt x="2500" y="6251"/>
                    <a:pt x="2405" y="6073"/>
                  </a:cubicBezTo>
                  <a:cubicBezTo>
                    <a:pt x="2358" y="6001"/>
                    <a:pt x="2298" y="5942"/>
                    <a:pt x="2250" y="5870"/>
                  </a:cubicBezTo>
                  <a:cubicBezTo>
                    <a:pt x="2048" y="5537"/>
                    <a:pt x="1834" y="5227"/>
                    <a:pt x="1667" y="4882"/>
                  </a:cubicBezTo>
                  <a:cubicBezTo>
                    <a:pt x="1584" y="4715"/>
                    <a:pt x="1548" y="4537"/>
                    <a:pt x="1488" y="4358"/>
                  </a:cubicBezTo>
                  <a:cubicBezTo>
                    <a:pt x="1310" y="4382"/>
                    <a:pt x="1179" y="4418"/>
                    <a:pt x="1072" y="4525"/>
                  </a:cubicBezTo>
                  <a:cubicBezTo>
                    <a:pt x="893" y="4715"/>
                    <a:pt x="631" y="4799"/>
                    <a:pt x="405" y="4918"/>
                  </a:cubicBezTo>
                  <a:cubicBezTo>
                    <a:pt x="357" y="4942"/>
                    <a:pt x="286" y="4942"/>
                    <a:pt x="226" y="4942"/>
                  </a:cubicBezTo>
                  <a:cubicBezTo>
                    <a:pt x="119" y="4942"/>
                    <a:pt x="48" y="4870"/>
                    <a:pt x="36" y="4751"/>
                  </a:cubicBezTo>
                  <a:cubicBezTo>
                    <a:pt x="24" y="4501"/>
                    <a:pt x="0" y="4227"/>
                    <a:pt x="24" y="3977"/>
                  </a:cubicBezTo>
                  <a:cubicBezTo>
                    <a:pt x="36" y="3727"/>
                    <a:pt x="95" y="3465"/>
                    <a:pt x="143" y="3215"/>
                  </a:cubicBezTo>
                  <a:cubicBezTo>
                    <a:pt x="155" y="3144"/>
                    <a:pt x="179" y="3072"/>
                    <a:pt x="179" y="2989"/>
                  </a:cubicBezTo>
                  <a:cubicBezTo>
                    <a:pt x="155" y="2656"/>
                    <a:pt x="226" y="2322"/>
                    <a:pt x="274" y="2001"/>
                  </a:cubicBezTo>
                  <a:cubicBezTo>
                    <a:pt x="286" y="1858"/>
                    <a:pt x="298" y="1727"/>
                    <a:pt x="345" y="1596"/>
                  </a:cubicBezTo>
                  <a:cubicBezTo>
                    <a:pt x="393" y="1489"/>
                    <a:pt x="381" y="1370"/>
                    <a:pt x="393" y="1262"/>
                  </a:cubicBezTo>
                  <a:cubicBezTo>
                    <a:pt x="405" y="1012"/>
                    <a:pt x="405" y="774"/>
                    <a:pt x="405" y="524"/>
                  </a:cubicBezTo>
                  <a:cubicBezTo>
                    <a:pt x="405" y="405"/>
                    <a:pt x="453" y="298"/>
                    <a:pt x="524" y="215"/>
                  </a:cubicBezTo>
                  <a:cubicBezTo>
                    <a:pt x="679" y="36"/>
                    <a:pt x="869" y="0"/>
                    <a:pt x="1048" y="131"/>
                  </a:cubicBezTo>
                  <a:cubicBezTo>
                    <a:pt x="1131" y="191"/>
                    <a:pt x="1226" y="274"/>
                    <a:pt x="1346" y="286"/>
                  </a:cubicBezTo>
                  <a:cubicBezTo>
                    <a:pt x="1417" y="298"/>
                    <a:pt x="1488" y="346"/>
                    <a:pt x="1536" y="393"/>
                  </a:cubicBezTo>
                  <a:cubicBezTo>
                    <a:pt x="1667" y="536"/>
                    <a:pt x="1846" y="631"/>
                    <a:pt x="2024" y="727"/>
                  </a:cubicBezTo>
                  <a:cubicBezTo>
                    <a:pt x="2084" y="774"/>
                    <a:pt x="2179" y="786"/>
                    <a:pt x="2227" y="846"/>
                  </a:cubicBezTo>
                  <a:cubicBezTo>
                    <a:pt x="2369" y="1060"/>
                    <a:pt x="2596" y="1132"/>
                    <a:pt x="2822" y="1227"/>
                  </a:cubicBezTo>
                  <a:cubicBezTo>
                    <a:pt x="3155" y="1358"/>
                    <a:pt x="3489" y="1548"/>
                    <a:pt x="3858" y="1620"/>
                  </a:cubicBezTo>
                  <a:cubicBezTo>
                    <a:pt x="4048" y="1667"/>
                    <a:pt x="4227" y="1798"/>
                    <a:pt x="4429" y="1905"/>
                  </a:cubicBezTo>
                  <a:cubicBezTo>
                    <a:pt x="4525" y="1965"/>
                    <a:pt x="4560" y="2144"/>
                    <a:pt x="4489" y="2275"/>
                  </a:cubicBezTo>
                  <a:cubicBezTo>
                    <a:pt x="4394" y="2429"/>
                    <a:pt x="4286" y="2560"/>
                    <a:pt x="4167" y="2691"/>
                  </a:cubicBezTo>
                  <a:cubicBezTo>
                    <a:pt x="4072" y="2810"/>
                    <a:pt x="3953" y="2917"/>
                    <a:pt x="3774" y="2953"/>
                  </a:cubicBezTo>
                  <a:cubicBezTo>
                    <a:pt x="3691" y="2965"/>
                    <a:pt x="3632" y="3025"/>
                    <a:pt x="3560" y="3072"/>
                  </a:cubicBezTo>
                  <a:cubicBezTo>
                    <a:pt x="3596" y="3144"/>
                    <a:pt x="3620" y="3203"/>
                    <a:pt x="3655" y="3263"/>
                  </a:cubicBezTo>
                  <a:cubicBezTo>
                    <a:pt x="3727" y="3429"/>
                    <a:pt x="3810" y="3572"/>
                    <a:pt x="3870" y="3739"/>
                  </a:cubicBezTo>
                  <a:cubicBezTo>
                    <a:pt x="3929" y="3882"/>
                    <a:pt x="3989" y="4037"/>
                    <a:pt x="4108" y="4156"/>
                  </a:cubicBezTo>
                  <a:cubicBezTo>
                    <a:pt x="4167" y="4215"/>
                    <a:pt x="4215" y="4287"/>
                    <a:pt x="4251" y="4382"/>
                  </a:cubicBezTo>
                  <a:cubicBezTo>
                    <a:pt x="4310" y="4513"/>
                    <a:pt x="4394" y="4632"/>
                    <a:pt x="4525" y="4715"/>
                  </a:cubicBezTo>
                  <a:cubicBezTo>
                    <a:pt x="4608" y="4763"/>
                    <a:pt x="4632" y="4858"/>
                    <a:pt x="4691" y="4918"/>
                  </a:cubicBezTo>
                  <a:cubicBezTo>
                    <a:pt x="4763" y="5001"/>
                    <a:pt x="4822" y="5108"/>
                    <a:pt x="4917" y="5168"/>
                  </a:cubicBezTo>
                  <a:cubicBezTo>
                    <a:pt x="5167" y="5346"/>
                    <a:pt x="5394" y="5549"/>
                    <a:pt x="5632" y="5763"/>
                  </a:cubicBezTo>
                  <a:cubicBezTo>
                    <a:pt x="5822" y="5930"/>
                    <a:pt x="6013" y="6061"/>
                    <a:pt x="6227" y="6192"/>
                  </a:cubicBezTo>
                  <a:cubicBezTo>
                    <a:pt x="6418" y="6323"/>
                    <a:pt x="6632" y="6430"/>
                    <a:pt x="6822" y="6585"/>
                  </a:cubicBezTo>
                  <a:cubicBezTo>
                    <a:pt x="7061" y="6763"/>
                    <a:pt x="7346" y="6858"/>
                    <a:pt x="7620" y="6966"/>
                  </a:cubicBezTo>
                  <a:cubicBezTo>
                    <a:pt x="8061" y="7120"/>
                    <a:pt x="8501" y="7251"/>
                    <a:pt x="8930" y="7394"/>
                  </a:cubicBezTo>
                  <a:cubicBezTo>
                    <a:pt x="8954" y="7394"/>
                    <a:pt x="8966" y="7418"/>
                    <a:pt x="8966" y="7418"/>
                  </a:cubicBezTo>
                  <a:cubicBezTo>
                    <a:pt x="9585" y="7442"/>
                    <a:pt x="10216" y="7620"/>
                    <a:pt x="10859" y="7549"/>
                  </a:cubicBezTo>
                  <a:cubicBezTo>
                    <a:pt x="11347" y="7489"/>
                    <a:pt x="11847" y="7537"/>
                    <a:pt x="12347" y="7501"/>
                  </a:cubicBezTo>
                  <a:cubicBezTo>
                    <a:pt x="12287" y="7501"/>
                    <a:pt x="12311" y="7501"/>
                    <a:pt x="12323" y="7513"/>
                  </a:cubicBezTo>
                  <a:close/>
                  <a:moveTo>
                    <a:pt x="1524" y="3751"/>
                  </a:moveTo>
                  <a:cubicBezTo>
                    <a:pt x="1727" y="4084"/>
                    <a:pt x="1893" y="4358"/>
                    <a:pt x="2084" y="4632"/>
                  </a:cubicBezTo>
                  <a:cubicBezTo>
                    <a:pt x="2346" y="5001"/>
                    <a:pt x="2489" y="5418"/>
                    <a:pt x="2774" y="5775"/>
                  </a:cubicBezTo>
                  <a:cubicBezTo>
                    <a:pt x="2881" y="5906"/>
                    <a:pt x="2977" y="6049"/>
                    <a:pt x="3131" y="6144"/>
                  </a:cubicBezTo>
                  <a:cubicBezTo>
                    <a:pt x="3215" y="6204"/>
                    <a:pt x="3298" y="6299"/>
                    <a:pt x="3358" y="6382"/>
                  </a:cubicBezTo>
                  <a:cubicBezTo>
                    <a:pt x="3429" y="6477"/>
                    <a:pt x="3489" y="6561"/>
                    <a:pt x="3560" y="6644"/>
                  </a:cubicBezTo>
                  <a:cubicBezTo>
                    <a:pt x="3632" y="6727"/>
                    <a:pt x="3703" y="6799"/>
                    <a:pt x="3763" y="6894"/>
                  </a:cubicBezTo>
                  <a:cubicBezTo>
                    <a:pt x="3858" y="7061"/>
                    <a:pt x="3989" y="7192"/>
                    <a:pt x="4155" y="7275"/>
                  </a:cubicBezTo>
                  <a:cubicBezTo>
                    <a:pt x="4227" y="7323"/>
                    <a:pt x="4286" y="7382"/>
                    <a:pt x="4334" y="7454"/>
                  </a:cubicBezTo>
                  <a:cubicBezTo>
                    <a:pt x="4405" y="7597"/>
                    <a:pt x="4513" y="7668"/>
                    <a:pt x="4620" y="7751"/>
                  </a:cubicBezTo>
                  <a:cubicBezTo>
                    <a:pt x="4834" y="7954"/>
                    <a:pt x="5072" y="8144"/>
                    <a:pt x="5298" y="8323"/>
                  </a:cubicBezTo>
                  <a:cubicBezTo>
                    <a:pt x="5358" y="8382"/>
                    <a:pt x="5453" y="8430"/>
                    <a:pt x="5525" y="8442"/>
                  </a:cubicBezTo>
                  <a:cubicBezTo>
                    <a:pt x="5668" y="8466"/>
                    <a:pt x="5775" y="8525"/>
                    <a:pt x="5882" y="8621"/>
                  </a:cubicBezTo>
                  <a:cubicBezTo>
                    <a:pt x="5941" y="8680"/>
                    <a:pt x="6013" y="8740"/>
                    <a:pt x="6084" y="8763"/>
                  </a:cubicBezTo>
                  <a:cubicBezTo>
                    <a:pt x="6346" y="8882"/>
                    <a:pt x="6608" y="8990"/>
                    <a:pt x="6858" y="9121"/>
                  </a:cubicBezTo>
                  <a:cubicBezTo>
                    <a:pt x="7334" y="9359"/>
                    <a:pt x="7894" y="9263"/>
                    <a:pt x="8382" y="9442"/>
                  </a:cubicBezTo>
                  <a:cubicBezTo>
                    <a:pt x="8608" y="9383"/>
                    <a:pt x="8823" y="9478"/>
                    <a:pt x="9037" y="9502"/>
                  </a:cubicBezTo>
                  <a:cubicBezTo>
                    <a:pt x="9323" y="9525"/>
                    <a:pt x="9597" y="9573"/>
                    <a:pt x="9882" y="9585"/>
                  </a:cubicBezTo>
                  <a:cubicBezTo>
                    <a:pt x="10299" y="9597"/>
                    <a:pt x="10728" y="9585"/>
                    <a:pt x="11144" y="9585"/>
                  </a:cubicBezTo>
                  <a:cubicBezTo>
                    <a:pt x="11299" y="9585"/>
                    <a:pt x="11442" y="9585"/>
                    <a:pt x="11597" y="9573"/>
                  </a:cubicBezTo>
                  <a:cubicBezTo>
                    <a:pt x="11883" y="9537"/>
                    <a:pt x="12180" y="9287"/>
                    <a:pt x="12192" y="9037"/>
                  </a:cubicBezTo>
                  <a:cubicBezTo>
                    <a:pt x="12204" y="8680"/>
                    <a:pt x="12216" y="8323"/>
                    <a:pt x="11954" y="7978"/>
                  </a:cubicBezTo>
                  <a:cubicBezTo>
                    <a:pt x="11835" y="7978"/>
                    <a:pt x="11704" y="7966"/>
                    <a:pt x="11561" y="7966"/>
                  </a:cubicBezTo>
                  <a:cubicBezTo>
                    <a:pt x="10966" y="7942"/>
                    <a:pt x="10370" y="7942"/>
                    <a:pt x="9775" y="7930"/>
                  </a:cubicBezTo>
                  <a:cubicBezTo>
                    <a:pt x="9704" y="7930"/>
                    <a:pt x="9632" y="7930"/>
                    <a:pt x="9561" y="7906"/>
                  </a:cubicBezTo>
                  <a:cubicBezTo>
                    <a:pt x="9382" y="7823"/>
                    <a:pt x="9204" y="7823"/>
                    <a:pt x="9001" y="7823"/>
                  </a:cubicBezTo>
                  <a:cubicBezTo>
                    <a:pt x="8858" y="7823"/>
                    <a:pt x="8704" y="7811"/>
                    <a:pt x="8573" y="7739"/>
                  </a:cubicBezTo>
                  <a:cubicBezTo>
                    <a:pt x="8513" y="7704"/>
                    <a:pt x="8442" y="7692"/>
                    <a:pt x="8370" y="7668"/>
                  </a:cubicBezTo>
                  <a:cubicBezTo>
                    <a:pt x="7989" y="7549"/>
                    <a:pt x="7608" y="7430"/>
                    <a:pt x="7239" y="7287"/>
                  </a:cubicBezTo>
                  <a:cubicBezTo>
                    <a:pt x="7025" y="7216"/>
                    <a:pt x="6834" y="7108"/>
                    <a:pt x="6620" y="7037"/>
                  </a:cubicBezTo>
                  <a:cubicBezTo>
                    <a:pt x="6346" y="6954"/>
                    <a:pt x="6084" y="6787"/>
                    <a:pt x="5846" y="6620"/>
                  </a:cubicBezTo>
                  <a:cubicBezTo>
                    <a:pt x="5489" y="6382"/>
                    <a:pt x="5167" y="6085"/>
                    <a:pt x="4834" y="5823"/>
                  </a:cubicBezTo>
                  <a:cubicBezTo>
                    <a:pt x="4810" y="5787"/>
                    <a:pt x="4775" y="5775"/>
                    <a:pt x="4751" y="5763"/>
                  </a:cubicBezTo>
                  <a:cubicBezTo>
                    <a:pt x="4513" y="5632"/>
                    <a:pt x="4334" y="5442"/>
                    <a:pt x="4179" y="5239"/>
                  </a:cubicBezTo>
                  <a:cubicBezTo>
                    <a:pt x="4144" y="5192"/>
                    <a:pt x="4108" y="5120"/>
                    <a:pt x="4060" y="5108"/>
                  </a:cubicBezTo>
                  <a:cubicBezTo>
                    <a:pt x="3858" y="5001"/>
                    <a:pt x="3786" y="4799"/>
                    <a:pt x="3691" y="4620"/>
                  </a:cubicBezTo>
                  <a:cubicBezTo>
                    <a:pt x="3584" y="4418"/>
                    <a:pt x="3393" y="4287"/>
                    <a:pt x="3322" y="4060"/>
                  </a:cubicBezTo>
                  <a:cubicBezTo>
                    <a:pt x="3251" y="3858"/>
                    <a:pt x="3143" y="3668"/>
                    <a:pt x="3036" y="3465"/>
                  </a:cubicBezTo>
                  <a:cubicBezTo>
                    <a:pt x="2870" y="3167"/>
                    <a:pt x="2917" y="2858"/>
                    <a:pt x="3203" y="2667"/>
                  </a:cubicBezTo>
                  <a:cubicBezTo>
                    <a:pt x="3274" y="2608"/>
                    <a:pt x="3370" y="2560"/>
                    <a:pt x="3453" y="2501"/>
                  </a:cubicBezTo>
                  <a:cubicBezTo>
                    <a:pt x="3560" y="2429"/>
                    <a:pt x="3667" y="2370"/>
                    <a:pt x="3703" y="2215"/>
                  </a:cubicBezTo>
                  <a:cubicBezTo>
                    <a:pt x="3441" y="2120"/>
                    <a:pt x="3155" y="2001"/>
                    <a:pt x="2893" y="1894"/>
                  </a:cubicBezTo>
                  <a:cubicBezTo>
                    <a:pt x="2608" y="1774"/>
                    <a:pt x="2310" y="1667"/>
                    <a:pt x="2024" y="1560"/>
                  </a:cubicBezTo>
                  <a:cubicBezTo>
                    <a:pt x="1977" y="1465"/>
                    <a:pt x="1941" y="1370"/>
                    <a:pt x="1893" y="1298"/>
                  </a:cubicBezTo>
                  <a:cubicBezTo>
                    <a:pt x="1703" y="1191"/>
                    <a:pt x="1536" y="1084"/>
                    <a:pt x="1369" y="1012"/>
                  </a:cubicBezTo>
                  <a:cubicBezTo>
                    <a:pt x="1203" y="941"/>
                    <a:pt x="1107" y="727"/>
                    <a:pt x="869" y="786"/>
                  </a:cubicBezTo>
                  <a:cubicBezTo>
                    <a:pt x="834" y="1179"/>
                    <a:pt x="822" y="1584"/>
                    <a:pt x="786" y="1965"/>
                  </a:cubicBezTo>
                  <a:cubicBezTo>
                    <a:pt x="774" y="2215"/>
                    <a:pt x="762" y="2453"/>
                    <a:pt x="667" y="2691"/>
                  </a:cubicBezTo>
                  <a:cubicBezTo>
                    <a:pt x="643" y="2751"/>
                    <a:pt x="631" y="2810"/>
                    <a:pt x="631" y="2870"/>
                  </a:cubicBezTo>
                  <a:cubicBezTo>
                    <a:pt x="631" y="3072"/>
                    <a:pt x="584" y="3227"/>
                    <a:pt x="524" y="3406"/>
                  </a:cubicBezTo>
                  <a:cubicBezTo>
                    <a:pt x="453" y="3620"/>
                    <a:pt x="429" y="3846"/>
                    <a:pt x="405" y="4060"/>
                  </a:cubicBezTo>
                  <a:cubicBezTo>
                    <a:pt x="393" y="4120"/>
                    <a:pt x="369" y="4215"/>
                    <a:pt x="464" y="4275"/>
                  </a:cubicBezTo>
                  <a:cubicBezTo>
                    <a:pt x="655" y="4251"/>
                    <a:pt x="762" y="4060"/>
                    <a:pt x="929" y="3989"/>
                  </a:cubicBezTo>
                  <a:cubicBezTo>
                    <a:pt x="1131" y="3918"/>
                    <a:pt x="1310" y="3846"/>
                    <a:pt x="1524" y="375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342;p45">
              <a:extLst>
                <a:ext uri="{FF2B5EF4-FFF2-40B4-BE49-F238E27FC236}">
                  <a16:creationId xmlns:a16="http://schemas.microsoft.com/office/drawing/2014/main" id="{F350D7CB-886F-9948-A2BD-AED5F89D513D}"/>
                </a:ext>
              </a:extLst>
            </p:cNvPr>
            <p:cNvSpPr/>
            <p:nvPr/>
          </p:nvSpPr>
          <p:spPr>
            <a:xfrm>
              <a:off x="1228125" y="2238200"/>
              <a:ext cx="73825" cy="112550"/>
            </a:xfrm>
            <a:custGeom>
              <a:avLst/>
              <a:gdLst/>
              <a:ahLst/>
              <a:cxnLst/>
              <a:rect l="l" t="t" r="r" b="b"/>
              <a:pathLst>
                <a:path w="2953" h="4502" extrusionOk="0">
                  <a:moveTo>
                    <a:pt x="2012" y="3263"/>
                  </a:moveTo>
                  <a:cubicBezTo>
                    <a:pt x="1572" y="3442"/>
                    <a:pt x="1119" y="3346"/>
                    <a:pt x="691" y="3370"/>
                  </a:cubicBezTo>
                  <a:cubicBezTo>
                    <a:pt x="619" y="3584"/>
                    <a:pt x="584" y="3823"/>
                    <a:pt x="560" y="4049"/>
                  </a:cubicBezTo>
                  <a:cubicBezTo>
                    <a:pt x="536" y="4144"/>
                    <a:pt x="536" y="4227"/>
                    <a:pt x="512" y="4299"/>
                  </a:cubicBezTo>
                  <a:cubicBezTo>
                    <a:pt x="465" y="4418"/>
                    <a:pt x="381" y="4501"/>
                    <a:pt x="262" y="4477"/>
                  </a:cubicBezTo>
                  <a:cubicBezTo>
                    <a:pt x="155" y="4477"/>
                    <a:pt x="48" y="4394"/>
                    <a:pt x="36" y="4275"/>
                  </a:cubicBezTo>
                  <a:cubicBezTo>
                    <a:pt x="24" y="4180"/>
                    <a:pt x="0" y="4084"/>
                    <a:pt x="0" y="3977"/>
                  </a:cubicBezTo>
                  <a:cubicBezTo>
                    <a:pt x="36" y="3584"/>
                    <a:pt x="84" y="3215"/>
                    <a:pt x="203" y="2846"/>
                  </a:cubicBezTo>
                  <a:cubicBezTo>
                    <a:pt x="298" y="2489"/>
                    <a:pt x="381" y="2120"/>
                    <a:pt x="476" y="1751"/>
                  </a:cubicBezTo>
                  <a:cubicBezTo>
                    <a:pt x="572" y="1453"/>
                    <a:pt x="643" y="1156"/>
                    <a:pt x="750" y="858"/>
                  </a:cubicBezTo>
                  <a:cubicBezTo>
                    <a:pt x="822" y="655"/>
                    <a:pt x="941" y="465"/>
                    <a:pt x="1048" y="263"/>
                  </a:cubicBezTo>
                  <a:cubicBezTo>
                    <a:pt x="1155" y="60"/>
                    <a:pt x="1488" y="1"/>
                    <a:pt x="1655" y="251"/>
                  </a:cubicBezTo>
                  <a:cubicBezTo>
                    <a:pt x="1715" y="358"/>
                    <a:pt x="1786" y="477"/>
                    <a:pt x="1786" y="596"/>
                  </a:cubicBezTo>
                  <a:cubicBezTo>
                    <a:pt x="1834" y="1025"/>
                    <a:pt x="2000" y="1417"/>
                    <a:pt x="2179" y="1798"/>
                  </a:cubicBezTo>
                  <a:cubicBezTo>
                    <a:pt x="2370" y="2227"/>
                    <a:pt x="2489" y="2691"/>
                    <a:pt x="2620" y="3144"/>
                  </a:cubicBezTo>
                  <a:cubicBezTo>
                    <a:pt x="2703" y="3406"/>
                    <a:pt x="2762" y="3680"/>
                    <a:pt x="2882" y="3918"/>
                  </a:cubicBezTo>
                  <a:cubicBezTo>
                    <a:pt x="2941" y="4013"/>
                    <a:pt x="2953" y="4120"/>
                    <a:pt x="2917" y="4239"/>
                  </a:cubicBezTo>
                  <a:cubicBezTo>
                    <a:pt x="2893" y="4358"/>
                    <a:pt x="2822" y="4430"/>
                    <a:pt x="2703" y="4465"/>
                  </a:cubicBezTo>
                  <a:cubicBezTo>
                    <a:pt x="2584" y="4489"/>
                    <a:pt x="2477" y="4454"/>
                    <a:pt x="2405" y="4346"/>
                  </a:cubicBezTo>
                  <a:cubicBezTo>
                    <a:pt x="2250" y="4120"/>
                    <a:pt x="2179" y="3870"/>
                    <a:pt x="2108" y="3632"/>
                  </a:cubicBezTo>
                  <a:cubicBezTo>
                    <a:pt x="2072" y="3525"/>
                    <a:pt x="2060" y="3430"/>
                    <a:pt x="2012" y="3263"/>
                  </a:cubicBezTo>
                  <a:close/>
                  <a:moveTo>
                    <a:pt x="834" y="2775"/>
                  </a:moveTo>
                  <a:cubicBezTo>
                    <a:pt x="1334" y="2834"/>
                    <a:pt x="1417" y="2810"/>
                    <a:pt x="1834" y="2632"/>
                  </a:cubicBezTo>
                  <a:cubicBezTo>
                    <a:pt x="1822" y="2560"/>
                    <a:pt x="1822" y="2477"/>
                    <a:pt x="1786" y="2394"/>
                  </a:cubicBezTo>
                  <a:cubicBezTo>
                    <a:pt x="1608" y="2072"/>
                    <a:pt x="1488" y="1715"/>
                    <a:pt x="1381" y="1358"/>
                  </a:cubicBezTo>
                  <a:cubicBezTo>
                    <a:pt x="1369" y="1310"/>
                    <a:pt x="1334" y="1286"/>
                    <a:pt x="1262" y="1203"/>
                  </a:cubicBezTo>
                  <a:cubicBezTo>
                    <a:pt x="1060" y="1727"/>
                    <a:pt x="953" y="2239"/>
                    <a:pt x="834" y="277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343;p45">
              <a:extLst>
                <a:ext uri="{FF2B5EF4-FFF2-40B4-BE49-F238E27FC236}">
                  <a16:creationId xmlns:a16="http://schemas.microsoft.com/office/drawing/2014/main" id="{9C0E6093-E428-F445-A10B-1B5BD327B275}"/>
                </a:ext>
              </a:extLst>
            </p:cNvPr>
            <p:cNvSpPr/>
            <p:nvPr/>
          </p:nvSpPr>
          <p:spPr>
            <a:xfrm>
              <a:off x="1621625" y="2571575"/>
              <a:ext cx="89900" cy="110150"/>
            </a:xfrm>
            <a:custGeom>
              <a:avLst/>
              <a:gdLst/>
              <a:ahLst/>
              <a:cxnLst/>
              <a:rect l="l" t="t" r="r" b="b"/>
              <a:pathLst>
                <a:path w="3596" h="4406" extrusionOk="0">
                  <a:moveTo>
                    <a:pt x="1679" y="1834"/>
                  </a:moveTo>
                  <a:cubicBezTo>
                    <a:pt x="1846" y="1489"/>
                    <a:pt x="2024" y="1167"/>
                    <a:pt x="2036" y="763"/>
                  </a:cubicBezTo>
                  <a:cubicBezTo>
                    <a:pt x="1905" y="763"/>
                    <a:pt x="1798" y="774"/>
                    <a:pt x="1679" y="774"/>
                  </a:cubicBezTo>
                  <a:cubicBezTo>
                    <a:pt x="1310" y="822"/>
                    <a:pt x="929" y="870"/>
                    <a:pt x="560" y="894"/>
                  </a:cubicBezTo>
                  <a:cubicBezTo>
                    <a:pt x="441" y="905"/>
                    <a:pt x="334" y="905"/>
                    <a:pt x="215" y="894"/>
                  </a:cubicBezTo>
                  <a:cubicBezTo>
                    <a:pt x="96" y="882"/>
                    <a:pt x="12" y="774"/>
                    <a:pt x="0" y="655"/>
                  </a:cubicBezTo>
                  <a:cubicBezTo>
                    <a:pt x="0" y="548"/>
                    <a:pt x="36" y="453"/>
                    <a:pt x="143" y="417"/>
                  </a:cubicBezTo>
                  <a:cubicBezTo>
                    <a:pt x="274" y="370"/>
                    <a:pt x="417" y="310"/>
                    <a:pt x="560" y="298"/>
                  </a:cubicBezTo>
                  <a:cubicBezTo>
                    <a:pt x="1072" y="203"/>
                    <a:pt x="1584" y="120"/>
                    <a:pt x="2096" y="60"/>
                  </a:cubicBezTo>
                  <a:cubicBezTo>
                    <a:pt x="2572" y="1"/>
                    <a:pt x="2893" y="358"/>
                    <a:pt x="2774" y="834"/>
                  </a:cubicBezTo>
                  <a:cubicBezTo>
                    <a:pt x="2703" y="1120"/>
                    <a:pt x="2596" y="1382"/>
                    <a:pt x="2501" y="1656"/>
                  </a:cubicBezTo>
                  <a:lnTo>
                    <a:pt x="2322" y="2096"/>
                  </a:lnTo>
                  <a:cubicBezTo>
                    <a:pt x="2393" y="2168"/>
                    <a:pt x="2465" y="2215"/>
                    <a:pt x="2512" y="2275"/>
                  </a:cubicBezTo>
                  <a:cubicBezTo>
                    <a:pt x="2643" y="2441"/>
                    <a:pt x="2584" y="2668"/>
                    <a:pt x="2393" y="2727"/>
                  </a:cubicBezTo>
                  <a:cubicBezTo>
                    <a:pt x="2286" y="2751"/>
                    <a:pt x="2167" y="2763"/>
                    <a:pt x="2048" y="2799"/>
                  </a:cubicBezTo>
                  <a:cubicBezTo>
                    <a:pt x="1977" y="3001"/>
                    <a:pt x="1810" y="3203"/>
                    <a:pt x="1905" y="3441"/>
                  </a:cubicBezTo>
                  <a:cubicBezTo>
                    <a:pt x="2036" y="3501"/>
                    <a:pt x="2143" y="3453"/>
                    <a:pt x="2227" y="3394"/>
                  </a:cubicBezTo>
                  <a:cubicBezTo>
                    <a:pt x="2536" y="3215"/>
                    <a:pt x="2893" y="3215"/>
                    <a:pt x="3239" y="3203"/>
                  </a:cubicBezTo>
                  <a:cubicBezTo>
                    <a:pt x="3417" y="3180"/>
                    <a:pt x="3572" y="3322"/>
                    <a:pt x="3584" y="3465"/>
                  </a:cubicBezTo>
                  <a:cubicBezTo>
                    <a:pt x="3596" y="3620"/>
                    <a:pt x="3513" y="3763"/>
                    <a:pt x="3334" y="3822"/>
                  </a:cubicBezTo>
                  <a:cubicBezTo>
                    <a:pt x="3274" y="3834"/>
                    <a:pt x="3227" y="3858"/>
                    <a:pt x="3167" y="3870"/>
                  </a:cubicBezTo>
                  <a:cubicBezTo>
                    <a:pt x="2715" y="3918"/>
                    <a:pt x="2322" y="4120"/>
                    <a:pt x="1905" y="4287"/>
                  </a:cubicBezTo>
                  <a:cubicBezTo>
                    <a:pt x="1727" y="4358"/>
                    <a:pt x="1512" y="4394"/>
                    <a:pt x="1310" y="4394"/>
                  </a:cubicBezTo>
                  <a:cubicBezTo>
                    <a:pt x="1048" y="4406"/>
                    <a:pt x="893" y="4215"/>
                    <a:pt x="953" y="3977"/>
                  </a:cubicBezTo>
                  <a:cubicBezTo>
                    <a:pt x="988" y="3763"/>
                    <a:pt x="977" y="3537"/>
                    <a:pt x="1155" y="3382"/>
                  </a:cubicBezTo>
                  <a:cubicBezTo>
                    <a:pt x="1167" y="3358"/>
                    <a:pt x="1191" y="3322"/>
                    <a:pt x="1191" y="3299"/>
                  </a:cubicBezTo>
                  <a:cubicBezTo>
                    <a:pt x="1155" y="3084"/>
                    <a:pt x="1286" y="2882"/>
                    <a:pt x="1369" y="2691"/>
                  </a:cubicBezTo>
                  <a:cubicBezTo>
                    <a:pt x="1393" y="2632"/>
                    <a:pt x="1393" y="2560"/>
                    <a:pt x="1429" y="2465"/>
                  </a:cubicBezTo>
                  <a:cubicBezTo>
                    <a:pt x="1286" y="2406"/>
                    <a:pt x="1191" y="2370"/>
                    <a:pt x="1072" y="2310"/>
                  </a:cubicBezTo>
                  <a:cubicBezTo>
                    <a:pt x="988" y="2275"/>
                    <a:pt x="905" y="2251"/>
                    <a:pt x="834" y="2203"/>
                  </a:cubicBezTo>
                  <a:cubicBezTo>
                    <a:pt x="727" y="2144"/>
                    <a:pt x="715" y="1989"/>
                    <a:pt x="786" y="1906"/>
                  </a:cubicBezTo>
                  <a:cubicBezTo>
                    <a:pt x="893" y="1775"/>
                    <a:pt x="1036" y="1715"/>
                    <a:pt x="1203" y="1751"/>
                  </a:cubicBezTo>
                  <a:cubicBezTo>
                    <a:pt x="1346" y="1763"/>
                    <a:pt x="1512" y="1787"/>
                    <a:pt x="1679" y="183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99;p25">
            <a:extLst>
              <a:ext uri="{FF2B5EF4-FFF2-40B4-BE49-F238E27FC236}">
                <a16:creationId xmlns:a16="http://schemas.microsoft.com/office/drawing/2014/main" id="{C027FF70-7D11-EC4B-A2E8-5AE3C0FAEE56}"/>
              </a:ext>
            </a:extLst>
          </p:cNvPr>
          <p:cNvSpPr/>
          <p:nvPr/>
        </p:nvSpPr>
        <p:spPr>
          <a:xfrm>
            <a:off x="720076" y="2712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99;p25">
            <a:extLst>
              <a:ext uri="{FF2B5EF4-FFF2-40B4-BE49-F238E27FC236}">
                <a16:creationId xmlns:a16="http://schemas.microsoft.com/office/drawing/2014/main" id="{08993F4A-61B5-A547-9A38-D823C7C66CB7}"/>
              </a:ext>
            </a:extLst>
          </p:cNvPr>
          <p:cNvSpPr/>
          <p:nvPr/>
        </p:nvSpPr>
        <p:spPr>
          <a:xfrm>
            <a:off x="344453" y="2482711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99;p25">
            <a:extLst>
              <a:ext uri="{FF2B5EF4-FFF2-40B4-BE49-F238E27FC236}">
                <a16:creationId xmlns:a16="http://schemas.microsoft.com/office/drawing/2014/main" id="{159C7B1B-A14B-E54D-9185-7E783E8E4EA5}"/>
              </a:ext>
            </a:extLst>
          </p:cNvPr>
          <p:cNvSpPr/>
          <p:nvPr/>
        </p:nvSpPr>
        <p:spPr>
          <a:xfrm>
            <a:off x="3771640" y="465915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A34F734-AC2D-954D-894A-3768FB501570}"/>
              </a:ext>
            </a:extLst>
          </p:cNvPr>
          <p:cNvSpPr txBox="1"/>
          <p:nvPr/>
        </p:nvSpPr>
        <p:spPr>
          <a:xfrm>
            <a:off x="5176885" y="231436"/>
            <a:ext cx="71915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r>
              <a:rPr lang="en-US" sz="4000" kern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latin typeface="UTM Cookies"/>
              </a:rPr>
              <a:t>CHỦ  ĐỀ 1</a:t>
            </a:r>
            <a:endParaRPr kumimoji="0" lang="vi-VN" sz="40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/>
              </a:rPr>
              <a:t>GIA ĐÌNH</a:t>
            </a:r>
            <a:endParaRPr kumimoji="0" lang="vi-VN" sz="72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88937E-C735-8140-AC9A-7BFA0AE2D867}"/>
              </a:ext>
            </a:extLst>
          </p:cNvPr>
          <p:cNvSpPr txBox="1"/>
          <p:nvPr/>
        </p:nvSpPr>
        <p:spPr>
          <a:xfrm>
            <a:off x="819028" y="4522267"/>
            <a:ext cx="500329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000" dirty="0">
                <a:latin typeface="UTM Cooper Black" panose="02040603050506020204" pitchFamily="18" charset="0"/>
              </a:rPr>
              <a:t>NGHỀ NGHIỆP </a:t>
            </a:r>
          </a:p>
          <a:p>
            <a:pPr algn="ctr"/>
            <a:r>
              <a:rPr lang="en-VN" sz="4000" dirty="0">
                <a:latin typeface="UTM Cooper Black" panose="02040603050506020204" pitchFamily="18" charset="0"/>
              </a:rPr>
              <a:t>CỦA NGƯỜI LỚN</a:t>
            </a:r>
          </a:p>
          <a:p>
            <a:pPr algn="ctr"/>
            <a:r>
              <a:rPr lang="en-VN" sz="4000" dirty="0">
                <a:latin typeface="UTM Cooper Black" panose="02040603050506020204" pitchFamily="18" charset="0"/>
              </a:rPr>
              <a:t>TRONG GIA ĐÌNH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70C91D-1A1D-914A-B138-E3A0EFAE68F0}"/>
              </a:ext>
            </a:extLst>
          </p:cNvPr>
          <p:cNvSpPr txBox="1"/>
          <p:nvPr/>
        </p:nvSpPr>
        <p:spPr>
          <a:xfrm>
            <a:off x="1429704" y="2444206"/>
            <a:ext cx="352006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/>
              </a:rPr>
              <a:t>BÀI2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grpSp>
        <p:nvGrpSpPr>
          <p:cNvPr id="85" name="Google Shape;536;p34">
            <a:extLst>
              <a:ext uri="{FF2B5EF4-FFF2-40B4-BE49-F238E27FC236}">
                <a16:creationId xmlns:a16="http://schemas.microsoft.com/office/drawing/2014/main" id="{D57FEF6A-5102-1749-A140-2C3EDC373443}"/>
              </a:ext>
            </a:extLst>
          </p:cNvPr>
          <p:cNvGrpSpPr/>
          <p:nvPr/>
        </p:nvGrpSpPr>
        <p:grpSpPr>
          <a:xfrm>
            <a:off x="510910" y="3007255"/>
            <a:ext cx="1191594" cy="1544846"/>
            <a:chOff x="5685225" y="1586850"/>
            <a:chExt cx="598600" cy="724900"/>
          </a:xfrm>
        </p:grpSpPr>
        <p:sp>
          <p:nvSpPr>
            <p:cNvPr id="86" name="Google Shape;537;p34">
              <a:extLst>
                <a:ext uri="{FF2B5EF4-FFF2-40B4-BE49-F238E27FC236}">
                  <a16:creationId xmlns:a16="http://schemas.microsoft.com/office/drawing/2014/main" id="{9179B5ED-915F-2D4B-8C16-70B236A85ADD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7" name="Google Shape;538;p34">
              <a:extLst>
                <a:ext uri="{FF2B5EF4-FFF2-40B4-BE49-F238E27FC236}">
                  <a16:creationId xmlns:a16="http://schemas.microsoft.com/office/drawing/2014/main" id="{360EA908-79E4-9449-9405-5FC164810220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8" name="Google Shape;539;p34">
              <a:extLst>
                <a:ext uri="{FF2B5EF4-FFF2-40B4-BE49-F238E27FC236}">
                  <a16:creationId xmlns:a16="http://schemas.microsoft.com/office/drawing/2014/main" id="{C9B6F21C-F6A0-6D4D-A856-8BE226571691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9" name="Google Shape;540;p34">
              <a:extLst>
                <a:ext uri="{FF2B5EF4-FFF2-40B4-BE49-F238E27FC236}">
                  <a16:creationId xmlns:a16="http://schemas.microsoft.com/office/drawing/2014/main" id="{2B6AC67D-D6B6-8E4E-BE1F-30911F473D89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Google Shape;541;p34">
              <a:extLst>
                <a:ext uri="{FF2B5EF4-FFF2-40B4-BE49-F238E27FC236}">
                  <a16:creationId xmlns:a16="http://schemas.microsoft.com/office/drawing/2014/main" id="{D631569B-9391-5640-AD3C-BACA8BE3E3BA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1" name="Google Shape;542;p34">
              <a:extLst>
                <a:ext uri="{FF2B5EF4-FFF2-40B4-BE49-F238E27FC236}">
                  <a16:creationId xmlns:a16="http://schemas.microsoft.com/office/drawing/2014/main" id="{DEDC3B87-038C-1340-9DDC-12F05A7CBFFA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2" name="Google Shape;543;p34">
              <a:extLst>
                <a:ext uri="{FF2B5EF4-FFF2-40B4-BE49-F238E27FC236}">
                  <a16:creationId xmlns:a16="http://schemas.microsoft.com/office/drawing/2014/main" id="{DE89DCAD-6231-A249-BA34-5F3916A377E0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3" name="Google Shape;544;p34">
              <a:extLst>
                <a:ext uri="{FF2B5EF4-FFF2-40B4-BE49-F238E27FC236}">
                  <a16:creationId xmlns:a16="http://schemas.microsoft.com/office/drawing/2014/main" id="{35E1638B-E21F-EC4C-B866-0EDC64DB2094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Google Shape;545;p34">
              <a:extLst>
                <a:ext uri="{FF2B5EF4-FFF2-40B4-BE49-F238E27FC236}">
                  <a16:creationId xmlns:a16="http://schemas.microsoft.com/office/drawing/2014/main" id="{0C405DEC-734F-6240-A510-669D06C0AB75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5" name="Google Shape;546;p34">
              <a:extLst>
                <a:ext uri="{FF2B5EF4-FFF2-40B4-BE49-F238E27FC236}">
                  <a16:creationId xmlns:a16="http://schemas.microsoft.com/office/drawing/2014/main" id="{1D1C29DC-7E80-9441-AD56-BF0F5EA36B93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6" name="Google Shape;547;p34">
              <a:extLst>
                <a:ext uri="{FF2B5EF4-FFF2-40B4-BE49-F238E27FC236}">
                  <a16:creationId xmlns:a16="http://schemas.microsoft.com/office/drawing/2014/main" id="{A857CC19-499C-A040-B5BC-6ADF757DDD7E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9" name="Google Shape;548;p34">
              <a:extLst>
                <a:ext uri="{FF2B5EF4-FFF2-40B4-BE49-F238E27FC236}">
                  <a16:creationId xmlns:a16="http://schemas.microsoft.com/office/drawing/2014/main" id="{AF33391A-D78B-6845-AD01-5A66BB115047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0" name="Google Shape;549;p34">
              <a:extLst>
                <a:ext uri="{FF2B5EF4-FFF2-40B4-BE49-F238E27FC236}">
                  <a16:creationId xmlns:a16="http://schemas.microsoft.com/office/drawing/2014/main" id="{59653349-5115-6D4B-86A2-AA91F5F23AE6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1" name="Google Shape;550;p34">
              <a:extLst>
                <a:ext uri="{FF2B5EF4-FFF2-40B4-BE49-F238E27FC236}">
                  <a16:creationId xmlns:a16="http://schemas.microsoft.com/office/drawing/2014/main" id="{78391516-206D-BE4C-AA06-E4A381C2B734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2" name="Google Shape;551;p34">
              <a:extLst>
                <a:ext uri="{FF2B5EF4-FFF2-40B4-BE49-F238E27FC236}">
                  <a16:creationId xmlns:a16="http://schemas.microsoft.com/office/drawing/2014/main" id="{71735B25-20FC-F443-A2C2-484157A7B58A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3" name="Google Shape;552;p34">
              <a:extLst>
                <a:ext uri="{FF2B5EF4-FFF2-40B4-BE49-F238E27FC236}">
                  <a16:creationId xmlns:a16="http://schemas.microsoft.com/office/drawing/2014/main" id="{1FB36D23-E1EE-3B42-8B24-B308A95F40FB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4" name="Google Shape;553;p34">
              <a:extLst>
                <a:ext uri="{FF2B5EF4-FFF2-40B4-BE49-F238E27FC236}">
                  <a16:creationId xmlns:a16="http://schemas.microsoft.com/office/drawing/2014/main" id="{6F2BF591-8759-CD4E-8D2D-B37CF3A5CFBE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5" name="Google Shape;554;p34">
              <a:extLst>
                <a:ext uri="{FF2B5EF4-FFF2-40B4-BE49-F238E27FC236}">
                  <a16:creationId xmlns:a16="http://schemas.microsoft.com/office/drawing/2014/main" id="{B8D7C2C8-496A-A044-B8E0-2A2B8E7A0153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6" name="Google Shape;555;p34">
              <a:extLst>
                <a:ext uri="{FF2B5EF4-FFF2-40B4-BE49-F238E27FC236}">
                  <a16:creationId xmlns:a16="http://schemas.microsoft.com/office/drawing/2014/main" id="{56719A4E-47AA-6748-8B31-760F12716452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7" name="Google Shape;556;p34">
              <a:extLst>
                <a:ext uri="{FF2B5EF4-FFF2-40B4-BE49-F238E27FC236}">
                  <a16:creationId xmlns:a16="http://schemas.microsoft.com/office/drawing/2014/main" id="{97642F1D-A09B-6A48-96E8-6DA8BC7C4A14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8" name="Google Shape;557;p34">
              <a:extLst>
                <a:ext uri="{FF2B5EF4-FFF2-40B4-BE49-F238E27FC236}">
                  <a16:creationId xmlns:a16="http://schemas.microsoft.com/office/drawing/2014/main" id="{60B3D143-AB9A-0C45-8B15-AC3EC4338E1D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9" name="Google Shape;558;p34">
              <a:extLst>
                <a:ext uri="{FF2B5EF4-FFF2-40B4-BE49-F238E27FC236}">
                  <a16:creationId xmlns:a16="http://schemas.microsoft.com/office/drawing/2014/main" id="{F1B261A0-A8E8-1E4C-9C16-4483D70A582E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0" name="Google Shape;559;p34">
              <a:extLst>
                <a:ext uri="{FF2B5EF4-FFF2-40B4-BE49-F238E27FC236}">
                  <a16:creationId xmlns:a16="http://schemas.microsoft.com/office/drawing/2014/main" id="{B8164E70-8116-404C-A51F-4B6F8CB7DC2B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1" name="Google Shape;560;p34">
              <a:extLst>
                <a:ext uri="{FF2B5EF4-FFF2-40B4-BE49-F238E27FC236}">
                  <a16:creationId xmlns:a16="http://schemas.microsoft.com/office/drawing/2014/main" id="{E879D308-700D-ED4A-AE67-2A3746E190AD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2" name="Google Shape;561;p34">
              <a:extLst>
                <a:ext uri="{FF2B5EF4-FFF2-40B4-BE49-F238E27FC236}">
                  <a16:creationId xmlns:a16="http://schemas.microsoft.com/office/drawing/2014/main" id="{DA5C1CE5-BBC3-CA4A-BF08-42F8A430B742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3" name="Google Shape;562;p34">
              <a:extLst>
                <a:ext uri="{FF2B5EF4-FFF2-40B4-BE49-F238E27FC236}">
                  <a16:creationId xmlns:a16="http://schemas.microsoft.com/office/drawing/2014/main" id="{80F90BAA-DAFE-5C4C-9963-94B50A7AE2E9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4" name="Google Shape;563;p34">
              <a:extLst>
                <a:ext uri="{FF2B5EF4-FFF2-40B4-BE49-F238E27FC236}">
                  <a16:creationId xmlns:a16="http://schemas.microsoft.com/office/drawing/2014/main" id="{FCD55636-424E-E648-9014-8EB6F0E2AB9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35" name="Google Shape;201;p25">
            <a:extLst>
              <a:ext uri="{FF2B5EF4-FFF2-40B4-BE49-F238E27FC236}">
                <a16:creationId xmlns:a16="http://schemas.microsoft.com/office/drawing/2014/main" id="{4EB63A93-4700-2A49-A357-E78B3077DF9C}"/>
              </a:ext>
            </a:extLst>
          </p:cNvPr>
          <p:cNvGrpSpPr/>
          <p:nvPr/>
        </p:nvGrpSpPr>
        <p:grpSpPr>
          <a:xfrm rot="20377942">
            <a:off x="4355656" y="1850812"/>
            <a:ext cx="591887" cy="1087435"/>
            <a:chOff x="656025" y="2751350"/>
            <a:chExt cx="311375" cy="629275"/>
          </a:xfrm>
        </p:grpSpPr>
        <p:sp>
          <p:nvSpPr>
            <p:cNvPr id="136" name="Google Shape;202;p25">
              <a:extLst>
                <a:ext uri="{FF2B5EF4-FFF2-40B4-BE49-F238E27FC236}">
                  <a16:creationId xmlns:a16="http://schemas.microsoft.com/office/drawing/2014/main" id="{8D503DC8-0D26-2845-83DD-80A973DC3D83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7" name="Google Shape;203;p25">
              <a:extLst>
                <a:ext uri="{FF2B5EF4-FFF2-40B4-BE49-F238E27FC236}">
                  <a16:creationId xmlns:a16="http://schemas.microsoft.com/office/drawing/2014/main" id="{62FC2F67-D71C-D94E-A2F7-77A731EFEF3D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8" name="Google Shape;204;p25">
              <a:extLst>
                <a:ext uri="{FF2B5EF4-FFF2-40B4-BE49-F238E27FC236}">
                  <a16:creationId xmlns:a16="http://schemas.microsoft.com/office/drawing/2014/main" id="{80CB7CC5-081F-8242-A117-FCDC6B3CDD5D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9" name="Google Shape;205;p25">
              <a:extLst>
                <a:ext uri="{FF2B5EF4-FFF2-40B4-BE49-F238E27FC236}">
                  <a16:creationId xmlns:a16="http://schemas.microsoft.com/office/drawing/2014/main" id="{E4F1E8AF-2E8C-6A44-9314-3B443E64A872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0" name="Google Shape;206;p25">
              <a:extLst>
                <a:ext uri="{FF2B5EF4-FFF2-40B4-BE49-F238E27FC236}">
                  <a16:creationId xmlns:a16="http://schemas.microsoft.com/office/drawing/2014/main" id="{CC505D45-BAD3-7B44-BC69-05DA5E58E72F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1" name="Google Shape;207;p25">
              <a:extLst>
                <a:ext uri="{FF2B5EF4-FFF2-40B4-BE49-F238E27FC236}">
                  <a16:creationId xmlns:a16="http://schemas.microsoft.com/office/drawing/2014/main" id="{B6B6F6F9-B5F2-D14E-88FC-73F916D99DD1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2" name="Google Shape;208;p25">
              <a:extLst>
                <a:ext uri="{FF2B5EF4-FFF2-40B4-BE49-F238E27FC236}">
                  <a16:creationId xmlns:a16="http://schemas.microsoft.com/office/drawing/2014/main" id="{0A5BF131-6667-1545-B24B-6A2B61491D35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3" name="Google Shape;209;p25">
              <a:extLst>
                <a:ext uri="{FF2B5EF4-FFF2-40B4-BE49-F238E27FC236}">
                  <a16:creationId xmlns:a16="http://schemas.microsoft.com/office/drawing/2014/main" id="{D9EFE98D-102C-9B43-B570-6D4335199D77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210;p25">
              <a:extLst>
                <a:ext uri="{FF2B5EF4-FFF2-40B4-BE49-F238E27FC236}">
                  <a16:creationId xmlns:a16="http://schemas.microsoft.com/office/drawing/2014/main" id="{9CE01999-F93E-5D4A-8E0E-992469C24648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211;p25">
              <a:extLst>
                <a:ext uri="{FF2B5EF4-FFF2-40B4-BE49-F238E27FC236}">
                  <a16:creationId xmlns:a16="http://schemas.microsoft.com/office/drawing/2014/main" id="{C6027CBE-79A9-C941-9771-7EB5571F33C9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147" name="Google Shape;533;p34">
            <a:extLst>
              <a:ext uri="{FF2B5EF4-FFF2-40B4-BE49-F238E27FC236}">
                <a16:creationId xmlns:a16="http://schemas.microsoft.com/office/drawing/2014/main" id="{E9B66517-FE66-8745-A977-7BCEC2277ABE}"/>
              </a:ext>
            </a:extLst>
          </p:cNvPr>
          <p:cNvSpPr/>
          <p:nvPr/>
        </p:nvSpPr>
        <p:spPr>
          <a:xfrm>
            <a:off x="5249152" y="342445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B9463220-B797-A242-9003-BBB68E822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31" b="99231" l="6087" r="93789">
                        <a14:foregroundMark x1="16025" y1="6538" x2="16025" y2="73077"/>
                        <a14:foregroundMark x1="11180" y1="62692" x2="25342" y2="63269"/>
                        <a14:foregroundMark x1="25342" y1="63269" x2="67826" y2="55385"/>
                        <a14:foregroundMark x1="67826" y1="55385" x2="69565" y2="54231"/>
                        <a14:foregroundMark x1="64845" y1="52885" x2="64845" y2="16346"/>
                        <a14:foregroundMark x1="10062" y1="57308" x2="10062" y2="57308"/>
                        <a14:foregroundMark x1="10062" y1="57308" x2="6087" y2="30962"/>
                        <a14:foregroundMark x1="6087" y1="30962" x2="6087" y2="30962"/>
                        <a14:foregroundMark x1="84596" y1="9615" x2="83851" y2="54808"/>
                        <a14:foregroundMark x1="82981" y1="46346" x2="79876" y2="76731"/>
                        <a14:foregroundMark x1="77143" y1="87115" x2="77143" y2="87115"/>
                        <a14:foregroundMark x1="83851" y1="85385" x2="86211" y2="89615"/>
                        <a14:foregroundMark x1="75528" y1="90192" x2="75528" y2="88462"/>
                        <a14:foregroundMark x1="64099" y1="99423" x2="63354" y2="96923"/>
                        <a14:foregroundMark x1="63727" y1="96346" x2="68075" y2="98846"/>
                        <a14:foregroundMark x1="24845" y1="92500" x2="24845" y2="92500"/>
                        <a14:foregroundMark x1="52422" y1="7115" x2="52422" y2="7115"/>
                        <a14:foregroundMark x1="52422" y1="7115" x2="54161" y2="10385"/>
                        <a14:foregroundMark x1="83975" y1="5385" x2="78261" y2="16346"/>
                        <a14:foregroundMark x1="78261" y1="16346" x2="77764" y2="16154"/>
                        <a14:foregroundMark x1="89193" y1="12115" x2="90932" y2="16154"/>
                        <a14:foregroundMark x1="89441" y1="34231" x2="86460" y2="27692"/>
                        <a14:foregroundMark x1="86460" y1="27500" x2="93789" y2="33846"/>
                        <a14:foregroundMark x1="90062" y1="30192" x2="89441" y2="26346"/>
                        <a14:foregroundMark x1="58882" y1="98654" x2="58882" y2="98654"/>
                        <a14:foregroundMark x1="57888" y1="98654" x2="57888" y2="98654"/>
                        <a14:foregroundMark x1="52547" y1="4615" x2="52547" y2="4615"/>
                        <a14:foregroundMark x1="83478" y1="4231" x2="83478" y2="4231"/>
                      </a14:backgroundRemoval>
                    </a14:imgEffect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163" y="2322627"/>
            <a:ext cx="6085599" cy="3931070"/>
          </a:xfrm>
          <a:prstGeom prst="rect">
            <a:avLst/>
          </a:prstGeom>
        </p:spPr>
      </p:pic>
      <p:grpSp>
        <p:nvGrpSpPr>
          <p:cNvPr id="66" name="Google Shape;267;p25">
            <a:extLst>
              <a:ext uri="{FF2B5EF4-FFF2-40B4-BE49-F238E27FC236}">
                <a16:creationId xmlns:a16="http://schemas.microsoft.com/office/drawing/2014/main" id="{C8FBD71B-6633-C24F-A6E7-C09BCA722769}"/>
              </a:ext>
            </a:extLst>
          </p:cNvPr>
          <p:cNvGrpSpPr/>
          <p:nvPr/>
        </p:nvGrpSpPr>
        <p:grpSpPr>
          <a:xfrm rot="1093143">
            <a:off x="2037320" y="976529"/>
            <a:ext cx="605719" cy="581585"/>
            <a:chOff x="3885600" y="2960625"/>
            <a:chExt cx="470600" cy="451850"/>
          </a:xfrm>
        </p:grpSpPr>
        <p:sp>
          <p:nvSpPr>
            <p:cNvPr id="67" name="Google Shape;268;p25">
              <a:extLst>
                <a:ext uri="{FF2B5EF4-FFF2-40B4-BE49-F238E27FC236}">
                  <a16:creationId xmlns:a16="http://schemas.microsoft.com/office/drawing/2014/main" id="{C4C0C55C-7D4B-0346-A9C5-D32E2FF64D2E}"/>
                </a:ext>
              </a:extLst>
            </p:cNvPr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69;p25">
              <a:extLst>
                <a:ext uri="{FF2B5EF4-FFF2-40B4-BE49-F238E27FC236}">
                  <a16:creationId xmlns:a16="http://schemas.microsoft.com/office/drawing/2014/main" id="{5E3440DD-FDF3-7D44-99BE-B05BEBE0A71C}"/>
                </a:ext>
              </a:extLst>
            </p:cNvPr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70;p25">
              <a:extLst>
                <a:ext uri="{FF2B5EF4-FFF2-40B4-BE49-F238E27FC236}">
                  <a16:creationId xmlns:a16="http://schemas.microsoft.com/office/drawing/2014/main" id="{83F54DF5-79AB-4448-B616-8959048BEE64}"/>
                </a:ext>
              </a:extLst>
            </p:cNvPr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71;p25">
              <a:extLst>
                <a:ext uri="{FF2B5EF4-FFF2-40B4-BE49-F238E27FC236}">
                  <a16:creationId xmlns:a16="http://schemas.microsoft.com/office/drawing/2014/main" id="{8E967A3A-3500-3E42-85FF-50F49CA4BA22}"/>
                </a:ext>
              </a:extLst>
            </p:cNvPr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72;p25">
              <a:extLst>
                <a:ext uri="{FF2B5EF4-FFF2-40B4-BE49-F238E27FC236}">
                  <a16:creationId xmlns:a16="http://schemas.microsoft.com/office/drawing/2014/main" id="{2AEA24FE-0BA9-6F4D-94BD-904F3CBBE5DE}"/>
                </a:ext>
              </a:extLst>
            </p:cNvPr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16548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65E0B-EF1B-4943-9A5E-A714BE4BD024}"/>
              </a:ext>
            </a:extLst>
          </p:cNvPr>
          <p:cNvSpPr txBox="1"/>
          <p:nvPr/>
        </p:nvSpPr>
        <p:spPr>
          <a:xfrm>
            <a:off x="919517" y="312509"/>
            <a:ext cx="10823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2. Cùng bạn xây dựng kế hoạch “Tủ sách ủng hộ vùng khó khăn”.</a:t>
            </a:r>
          </a:p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Vì sao em muốn thực hiện kế hoạch đó?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B9CC2E-FEB9-9543-BD7F-F157932A7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43" y="1206457"/>
            <a:ext cx="8164942" cy="521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0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3ABA77F-EB1C-AD4D-8F6F-D64B3FAD5751}"/>
              </a:ext>
            </a:extLst>
          </p:cNvPr>
          <p:cNvSpPr/>
          <p:nvPr/>
        </p:nvSpPr>
        <p:spPr>
          <a:xfrm>
            <a:off x="-75841" y="1971413"/>
            <a:ext cx="12386115" cy="4976834"/>
          </a:xfrm>
          <a:custGeom>
            <a:avLst/>
            <a:gdLst>
              <a:gd name="connsiteX0" fmla="*/ 12224084 w 12224084"/>
              <a:gd name="connsiteY0" fmla="*/ 247586 h 3712680"/>
              <a:gd name="connsiteX1" fmla="*/ 10804357 w 12224084"/>
              <a:gd name="connsiteY1" fmla="*/ 6954 h 3712680"/>
              <a:gd name="connsiteX2" fmla="*/ 9264315 w 12224084"/>
              <a:gd name="connsiteY2" fmla="*/ 488217 h 3712680"/>
              <a:gd name="connsiteX3" fmla="*/ 8253663 w 12224084"/>
              <a:gd name="connsiteY3" fmla="*/ 1234175 h 3712680"/>
              <a:gd name="connsiteX4" fmla="*/ 7170821 w 12224084"/>
              <a:gd name="connsiteY4" fmla="*/ 1956070 h 3712680"/>
              <a:gd name="connsiteX5" fmla="*/ 6184231 w 12224084"/>
              <a:gd name="connsiteY5" fmla="*/ 2846407 h 3712680"/>
              <a:gd name="connsiteX6" fmla="*/ 4259178 w 12224084"/>
              <a:gd name="connsiteY6" fmla="*/ 3423922 h 3712680"/>
              <a:gd name="connsiteX7" fmla="*/ 2502568 w 12224084"/>
              <a:gd name="connsiteY7" fmla="*/ 3472049 h 3712680"/>
              <a:gd name="connsiteX8" fmla="*/ 1275347 w 12224084"/>
              <a:gd name="connsiteY8" fmla="*/ 3472049 h 3712680"/>
              <a:gd name="connsiteX9" fmla="*/ 336884 w 12224084"/>
              <a:gd name="connsiteY9" fmla="*/ 3664554 h 3712680"/>
              <a:gd name="connsiteX10" fmla="*/ 0 w 12224084"/>
              <a:gd name="connsiteY10" fmla="*/ 3712680 h 3712680"/>
              <a:gd name="connsiteX0" fmla="*/ 12224084 w 12224084"/>
              <a:gd name="connsiteY0" fmla="*/ 247586 h 3712680"/>
              <a:gd name="connsiteX1" fmla="*/ 10804357 w 12224084"/>
              <a:gd name="connsiteY1" fmla="*/ 6954 h 3712680"/>
              <a:gd name="connsiteX2" fmla="*/ 9432757 w 12224084"/>
              <a:gd name="connsiteY2" fmla="*/ 488217 h 3712680"/>
              <a:gd name="connsiteX3" fmla="*/ 8253663 w 12224084"/>
              <a:gd name="connsiteY3" fmla="*/ 1234175 h 3712680"/>
              <a:gd name="connsiteX4" fmla="*/ 7170821 w 12224084"/>
              <a:gd name="connsiteY4" fmla="*/ 1956070 h 3712680"/>
              <a:gd name="connsiteX5" fmla="*/ 6184231 w 12224084"/>
              <a:gd name="connsiteY5" fmla="*/ 2846407 h 3712680"/>
              <a:gd name="connsiteX6" fmla="*/ 4259178 w 12224084"/>
              <a:gd name="connsiteY6" fmla="*/ 3423922 h 3712680"/>
              <a:gd name="connsiteX7" fmla="*/ 2502568 w 12224084"/>
              <a:gd name="connsiteY7" fmla="*/ 3472049 h 3712680"/>
              <a:gd name="connsiteX8" fmla="*/ 1275347 w 12224084"/>
              <a:gd name="connsiteY8" fmla="*/ 3472049 h 3712680"/>
              <a:gd name="connsiteX9" fmla="*/ 336884 w 12224084"/>
              <a:gd name="connsiteY9" fmla="*/ 3664554 h 3712680"/>
              <a:gd name="connsiteX10" fmla="*/ 0 w 12224084"/>
              <a:gd name="connsiteY10" fmla="*/ 3712680 h 3712680"/>
              <a:gd name="connsiteX0" fmla="*/ 12224084 w 12224084"/>
              <a:gd name="connsiteY0" fmla="*/ 247586 h 3712680"/>
              <a:gd name="connsiteX1" fmla="*/ 10804357 w 12224084"/>
              <a:gd name="connsiteY1" fmla="*/ 6954 h 3712680"/>
              <a:gd name="connsiteX2" fmla="*/ 9432757 w 12224084"/>
              <a:gd name="connsiteY2" fmla="*/ 488217 h 3712680"/>
              <a:gd name="connsiteX3" fmla="*/ 8181474 w 12224084"/>
              <a:gd name="connsiteY3" fmla="*/ 1210112 h 3712680"/>
              <a:gd name="connsiteX4" fmla="*/ 7170821 w 12224084"/>
              <a:gd name="connsiteY4" fmla="*/ 1956070 h 3712680"/>
              <a:gd name="connsiteX5" fmla="*/ 6184231 w 12224084"/>
              <a:gd name="connsiteY5" fmla="*/ 2846407 h 3712680"/>
              <a:gd name="connsiteX6" fmla="*/ 4259178 w 12224084"/>
              <a:gd name="connsiteY6" fmla="*/ 3423922 h 3712680"/>
              <a:gd name="connsiteX7" fmla="*/ 2502568 w 12224084"/>
              <a:gd name="connsiteY7" fmla="*/ 3472049 h 3712680"/>
              <a:gd name="connsiteX8" fmla="*/ 1275347 w 12224084"/>
              <a:gd name="connsiteY8" fmla="*/ 3472049 h 3712680"/>
              <a:gd name="connsiteX9" fmla="*/ 336884 w 12224084"/>
              <a:gd name="connsiteY9" fmla="*/ 3664554 h 3712680"/>
              <a:gd name="connsiteX10" fmla="*/ 0 w 12224084"/>
              <a:gd name="connsiteY10" fmla="*/ 3712680 h 3712680"/>
              <a:gd name="connsiteX0" fmla="*/ 12224084 w 12224084"/>
              <a:gd name="connsiteY0" fmla="*/ 247586 h 3712680"/>
              <a:gd name="connsiteX1" fmla="*/ 10804357 w 12224084"/>
              <a:gd name="connsiteY1" fmla="*/ 6954 h 3712680"/>
              <a:gd name="connsiteX2" fmla="*/ 9432757 w 12224084"/>
              <a:gd name="connsiteY2" fmla="*/ 488217 h 3712680"/>
              <a:gd name="connsiteX3" fmla="*/ 8181474 w 12224084"/>
              <a:gd name="connsiteY3" fmla="*/ 1210112 h 3712680"/>
              <a:gd name="connsiteX4" fmla="*/ 7170821 w 12224084"/>
              <a:gd name="connsiteY4" fmla="*/ 1956070 h 3712680"/>
              <a:gd name="connsiteX5" fmla="*/ 6184231 w 12224084"/>
              <a:gd name="connsiteY5" fmla="*/ 2846407 h 3712680"/>
              <a:gd name="connsiteX6" fmla="*/ 4259178 w 12224084"/>
              <a:gd name="connsiteY6" fmla="*/ 3423922 h 3712680"/>
              <a:gd name="connsiteX7" fmla="*/ 2502568 w 12224084"/>
              <a:gd name="connsiteY7" fmla="*/ 3472049 h 3712680"/>
              <a:gd name="connsiteX8" fmla="*/ 1395663 w 12224084"/>
              <a:gd name="connsiteY8" fmla="*/ 3447986 h 3712680"/>
              <a:gd name="connsiteX9" fmla="*/ 336884 w 12224084"/>
              <a:gd name="connsiteY9" fmla="*/ 3664554 h 3712680"/>
              <a:gd name="connsiteX10" fmla="*/ 0 w 12224084"/>
              <a:gd name="connsiteY10" fmla="*/ 3712680 h 3712680"/>
              <a:gd name="connsiteX0" fmla="*/ 12224084 w 12224084"/>
              <a:gd name="connsiteY0" fmla="*/ 247586 h 3712680"/>
              <a:gd name="connsiteX1" fmla="*/ 10804357 w 12224084"/>
              <a:gd name="connsiteY1" fmla="*/ 6954 h 3712680"/>
              <a:gd name="connsiteX2" fmla="*/ 9432757 w 12224084"/>
              <a:gd name="connsiteY2" fmla="*/ 488217 h 3712680"/>
              <a:gd name="connsiteX3" fmla="*/ 8181474 w 12224084"/>
              <a:gd name="connsiteY3" fmla="*/ 1210112 h 3712680"/>
              <a:gd name="connsiteX4" fmla="*/ 7170821 w 12224084"/>
              <a:gd name="connsiteY4" fmla="*/ 1956070 h 3712680"/>
              <a:gd name="connsiteX5" fmla="*/ 6184231 w 12224084"/>
              <a:gd name="connsiteY5" fmla="*/ 2846407 h 3712680"/>
              <a:gd name="connsiteX6" fmla="*/ 4259178 w 12224084"/>
              <a:gd name="connsiteY6" fmla="*/ 3423922 h 3712680"/>
              <a:gd name="connsiteX7" fmla="*/ 2671010 w 12224084"/>
              <a:gd name="connsiteY7" fmla="*/ 3496112 h 3712680"/>
              <a:gd name="connsiteX8" fmla="*/ 1395663 w 12224084"/>
              <a:gd name="connsiteY8" fmla="*/ 3447986 h 3712680"/>
              <a:gd name="connsiteX9" fmla="*/ 336884 w 12224084"/>
              <a:gd name="connsiteY9" fmla="*/ 3664554 h 3712680"/>
              <a:gd name="connsiteX10" fmla="*/ 0 w 12224084"/>
              <a:gd name="connsiteY10" fmla="*/ 3712680 h 3712680"/>
              <a:gd name="connsiteX0" fmla="*/ 12224084 w 12224084"/>
              <a:gd name="connsiteY0" fmla="*/ 247586 h 3712680"/>
              <a:gd name="connsiteX1" fmla="*/ 10804357 w 12224084"/>
              <a:gd name="connsiteY1" fmla="*/ 6954 h 3712680"/>
              <a:gd name="connsiteX2" fmla="*/ 9432757 w 12224084"/>
              <a:gd name="connsiteY2" fmla="*/ 488217 h 3712680"/>
              <a:gd name="connsiteX3" fmla="*/ 8181474 w 12224084"/>
              <a:gd name="connsiteY3" fmla="*/ 1210112 h 3712680"/>
              <a:gd name="connsiteX4" fmla="*/ 7170821 w 12224084"/>
              <a:gd name="connsiteY4" fmla="*/ 1956070 h 3712680"/>
              <a:gd name="connsiteX5" fmla="*/ 6184231 w 12224084"/>
              <a:gd name="connsiteY5" fmla="*/ 2846407 h 3712680"/>
              <a:gd name="connsiteX6" fmla="*/ 4259178 w 12224084"/>
              <a:gd name="connsiteY6" fmla="*/ 3423922 h 3712680"/>
              <a:gd name="connsiteX7" fmla="*/ 2671010 w 12224084"/>
              <a:gd name="connsiteY7" fmla="*/ 3496112 h 3712680"/>
              <a:gd name="connsiteX8" fmla="*/ 1395663 w 12224084"/>
              <a:gd name="connsiteY8" fmla="*/ 3520176 h 3712680"/>
              <a:gd name="connsiteX9" fmla="*/ 336884 w 12224084"/>
              <a:gd name="connsiteY9" fmla="*/ 3664554 h 3712680"/>
              <a:gd name="connsiteX10" fmla="*/ 0 w 12224084"/>
              <a:gd name="connsiteY10" fmla="*/ 3712680 h 3712680"/>
              <a:gd name="connsiteX0" fmla="*/ 12224084 w 12224084"/>
              <a:gd name="connsiteY0" fmla="*/ 247586 h 3712680"/>
              <a:gd name="connsiteX1" fmla="*/ 10804357 w 12224084"/>
              <a:gd name="connsiteY1" fmla="*/ 6954 h 3712680"/>
              <a:gd name="connsiteX2" fmla="*/ 9432757 w 12224084"/>
              <a:gd name="connsiteY2" fmla="*/ 488217 h 3712680"/>
              <a:gd name="connsiteX3" fmla="*/ 8181474 w 12224084"/>
              <a:gd name="connsiteY3" fmla="*/ 1210112 h 3712680"/>
              <a:gd name="connsiteX4" fmla="*/ 7218947 w 12224084"/>
              <a:gd name="connsiteY4" fmla="*/ 2028260 h 3712680"/>
              <a:gd name="connsiteX5" fmla="*/ 6184231 w 12224084"/>
              <a:gd name="connsiteY5" fmla="*/ 2846407 h 3712680"/>
              <a:gd name="connsiteX6" fmla="*/ 4259178 w 12224084"/>
              <a:gd name="connsiteY6" fmla="*/ 3423922 h 3712680"/>
              <a:gd name="connsiteX7" fmla="*/ 2671010 w 12224084"/>
              <a:gd name="connsiteY7" fmla="*/ 3496112 h 3712680"/>
              <a:gd name="connsiteX8" fmla="*/ 1395663 w 12224084"/>
              <a:gd name="connsiteY8" fmla="*/ 3520176 h 3712680"/>
              <a:gd name="connsiteX9" fmla="*/ 336884 w 12224084"/>
              <a:gd name="connsiteY9" fmla="*/ 3664554 h 3712680"/>
              <a:gd name="connsiteX10" fmla="*/ 0 w 12224084"/>
              <a:gd name="connsiteY10" fmla="*/ 3712680 h 3712680"/>
              <a:gd name="connsiteX0" fmla="*/ 12224084 w 12224084"/>
              <a:gd name="connsiteY0" fmla="*/ 244523 h 3709617"/>
              <a:gd name="connsiteX1" fmla="*/ 10804357 w 12224084"/>
              <a:gd name="connsiteY1" fmla="*/ 3891 h 3709617"/>
              <a:gd name="connsiteX2" fmla="*/ 9360568 w 12224084"/>
              <a:gd name="connsiteY2" fmla="*/ 412964 h 3709617"/>
              <a:gd name="connsiteX3" fmla="*/ 8181474 w 12224084"/>
              <a:gd name="connsiteY3" fmla="*/ 1207049 h 3709617"/>
              <a:gd name="connsiteX4" fmla="*/ 7218947 w 12224084"/>
              <a:gd name="connsiteY4" fmla="*/ 2025197 h 3709617"/>
              <a:gd name="connsiteX5" fmla="*/ 6184231 w 12224084"/>
              <a:gd name="connsiteY5" fmla="*/ 2843344 h 3709617"/>
              <a:gd name="connsiteX6" fmla="*/ 4259178 w 12224084"/>
              <a:gd name="connsiteY6" fmla="*/ 3420859 h 3709617"/>
              <a:gd name="connsiteX7" fmla="*/ 2671010 w 12224084"/>
              <a:gd name="connsiteY7" fmla="*/ 3493049 h 3709617"/>
              <a:gd name="connsiteX8" fmla="*/ 1395663 w 12224084"/>
              <a:gd name="connsiteY8" fmla="*/ 3517113 h 3709617"/>
              <a:gd name="connsiteX9" fmla="*/ 336884 w 12224084"/>
              <a:gd name="connsiteY9" fmla="*/ 3661491 h 3709617"/>
              <a:gd name="connsiteX10" fmla="*/ 0 w 12224084"/>
              <a:gd name="connsiteY10" fmla="*/ 3709617 h 3709617"/>
              <a:gd name="connsiteX0" fmla="*/ 12224084 w 12224084"/>
              <a:gd name="connsiteY0" fmla="*/ 244523 h 3709617"/>
              <a:gd name="connsiteX1" fmla="*/ 10948736 w 12224084"/>
              <a:gd name="connsiteY1" fmla="*/ 3891 h 3709617"/>
              <a:gd name="connsiteX2" fmla="*/ 9360568 w 12224084"/>
              <a:gd name="connsiteY2" fmla="*/ 412964 h 3709617"/>
              <a:gd name="connsiteX3" fmla="*/ 8181474 w 12224084"/>
              <a:gd name="connsiteY3" fmla="*/ 1207049 h 3709617"/>
              <a:gd name="connsiteX4" fmla="*/ 7218947 w 12224084"/>
              <a:gd name="connsiteY4" fmla="*/ 2025197 h 3709617"/>
              <a:gd name="connsiteX5" fmla="*/ 6184231 w 12224084"/>
              <a:gd name="connsiteY5" fmla="*/ 2843344 h 3709617"/>
              <a:gd name="connsiteX6" fmla="*/ 4259178 w 12224084"/>
              <a:gd name="connsiteY6" fmla="*/ 3420859 h 3709617"/>
              <a:gd name="connsiteX7" fmla="*/ 2671010 w 12224084"/>
              <a:gd name="connsiteY7" fmla="*/ 3493049 h 3709617"/>
              <a:gd name="connsiteX8" fmla="*/ 1395663 w 12224084"/>
              <a:gd name="connsiteY8" fmla="*/ 3517113 h 3709617"/>
              <a:gd name="connsiteX9" fmla="*/ 336884 w 12224084"/>
              <a:gd name="connsiteY9" fmla="*/ 3661491 h 3709617"/>
              <a:gd name="connsiteX10" fmla="*/ 0 w 12224084"/>
              <a:gd name="connsiteY10" fmla="*/ 3709617 h 3709617"/>
              <a:gd name="connsiteX0" fmla="*/ 12200020 w 12200020"/>
              <a:gd name="connsiteY0" fmla="*/ 244523 h 4888712"/>
              <a:gd name="connsiteX1" fmla="*/ 10924672 w 12200020"/>
              <a:gd name="connsiteY1" fmla="*/ 3891 h 4888712"/>
              <a:gd name="connsiteX2" fmla="*/ 9336504 w 12200020"/>
              <a:gd name="connsiteY2" fmla="*/ 412964 h 4888712"/>
              <a:gd name="connsiteX3" fmla="*/ 8157410 w 12200020"/>
              <a:gd name="connsiteY3" fmla="*/ 1207049 h 4888712"/>
              <a:gd name="connsiteX4" fmla="*/ 7194883 w 12200020"/>
              <a:gd name="connsiteY4" fmla="*/ 2025197 h 4888712"/>
              <a:gd name="connsiteX5" fmla="*/ 6160167 w 12200020"/>
              <a:gd name="connsiteY5" fmla="*/ 2843344 h 4888712"/>
              <a:gd name="connsiteX6" fmla="*/ 4235114 w 12200020"/>
              <a:gd name="connsiteY6" fmla="*/ 3420859 h 4888712"/>
              <a:gd name="connsiteX7" fmla="*/ 2646946 w 12200020"/>
              <a:gd name="connsiteY7" fmla="*/ 3493049 h 4888712"/>
              <a:gd name="connsiteX8" fmla="*/ 1371599 w 12200020"/>
              <a:gd name="connsiteY8" fmla="*/ 3517113 h 4888712"/>
              <a:gd name="connsiteX9" fmla="*/ 312820 w 12200020"/>
              <a:gd name="connsiteY9" fmla="*/ 3661491 h 4888712"/>
              <a:gd name="connsiteX10" fmla="*/ 0 w 12200020"/>
              <a:gd name="connsiteY10" fmla="*/ 4888712 h 4888712"/>
              <a:gd name="connsiteX0" fmla="*/ 12200020 w 12200020"/>
              <a:gd name="connsiteY0" fmla="*/ 244523 h 4888712"/>
              <a:gd name="connsiteX1" fmla="*/ 10924672 w 12200020"/>
              <a:gd name="connsiteY1" fmla="*/ 3891 h 4888712"/>
              <a:gd name="connsiteX2" fmla="*/ 9336504 w 12200020"/>
              <a:gd name="connsiteY2" fmla="*/ 412964 h 4888712"/>
              <a:gd name="connsiteX3" fmla="*/ 8157410 w 12200020"/>
              <a:gd name="connsiteY3" fmla="*/ 1207049 h 4888712"/>
              <a:gd name="connsiteX4" fmla="*/ 7194883 w 12200020"/>
              <a:gd name="connsiteY4" fmla="*/ 2025197 h 4888712"/>
              <a:gd name="connsiteX5" fmla="*/ 6160167 w 12200020"/>
              <a:gd name="connsiteY5" fmla="*/ 2843344 h 4888712"/>
              <a:gd name="connsiteX6" fmla="*/ 4235114 w 12200020"/>
              <a:gd name="connsiteY6" fmla="*/ 3420859 h 4888712"/>
              <a:gd name="connsiteX7" fmla="*/ 2646946 w 12200020"/>
              <a:gd name="connsiteY7" fmla="*/ 3493049 h 4888712"/>
              <a:gd name="connsiteX8" fmla="*/ 1371599 w 12200020"/>
              <a:gd name="connsiteY8" fmla="*/ 3517113 h 4888712"/>
              <a:gd name="connsiteX9" fmla="*/ 120315 w 12200020"/>
              <a:gd name="connsiteY9" fmla="*/ 3685554 h 4888712"/>
              <a:gd name="connsiteX10" fmla="*/ 0 w 12200020"/>
              <a:gd name="connsiteY10" fmla="*/ 4888712 h 4888712"/>
              <a:gd name="connsiteX0" fmla="*/ 12227736 w 12227736"/>
              <a:gd name="connsiteY0" fmla="*/ 244523 h 4888712"/>
              <a:gd name="connsiteX1" fmla="*/ 10952388 w 12227736"/>
              <a:gd name="connsiteY1" fmla="*/ 3891 h 4888712"/>
              <a:gd name="connsiteX2" fmla="*/ 9364220 w 12227736"/>
              <a:gd name="connsiteY2" fmla="*/ 412964 h 4888712"/>
              <a:gd name="connsiteX3" fmla="*/ 8185126 w 12227736"/>
              <a:gd name="connsiteY3" fmla="*/ 1207049 h 4888712"/>
              <a:gd name="connsiteX4" fmla="*/ 7222599 w 12227736"/>
              <a:gd name="connsiteY4" fmla="*/ 2025197 h 4888712"/>
              <a:gd name="connsiteX5" fmla="*/ 6187883 w 12227736"/>
              <a:gd name="connsiteY5" fmla="*/ 2843344 h 4888712"/>
              <a:gd name="connsiteX6" fmla="*/ 4262830 w 12227736"/>
              <a:gd name="connsiteY6" fmla="*/ 3420859 h 4888712"/>
              <a:gd name="connsiteX7" fmla="*/ 2674662 w 12227736"/>
              <a:gd name="connsiteY7" fmla="*/ 3493049 h 4888712"/>
              <a:gd name="connsiteX8" fmla="*/ 1399315 w 12227736"/>
              <a:gd name="connsiteY8" fmla="*/ 3517113 h 4888712"/>
              <a:gd name="connsiteX9" fmla="*/ 99905 w 12227736"/>
              <a:gd name="connsiteY9" fmla="*/ 3661491 h 4888712"/>
              <a:gd name="connsiteX10" fmla="*/ 27716 w 12227736"/>
              <a:gd name="connsiteY10" fmla="*/ 4888712 h 4888712"/>
              <a:gd name="connsiteX0" fmla="*/ 12227736 w 12227736"/>
              <a:gd name="connsiteY0" fmla="*/ 244523 h 4972996"/>
              <a:gd name="connsiteX1" fmla="*/ 10952388 w 12227736"/>
              <a:gd name="connsiteY1" fmla="*/ 3891 h 4972996"/>
              <a:gd name="connsiteX2" fmla="*/ 9364220 w 12227736"/>
              <a:gd name="connsiteY2" fmla="*/ 412964 h 4972996"/>
              <a:gd name="connsiteX3" fmla="*/ 8185126 w 12227736"/>
              <a:gd name="connsiteY3" fmla="*/ 1207049 h 4972996"/>
              <a:gd name="connsiteX4" fmla="*/ 7222599 w 12227736"/>
              <a:gd name="connsiteY4" fmla="*/ 2025197 h 4972996"/>
              <a:gd name="connsiteX5" fmla="*/ 6187883 w 12227736"/>
              <a:gd name="connsiteY5" fmla="*/ 2843344 h 4972996"/>
              <a:gd name="connsiteX6" fmla="*/ 4262830 w 12227736"/>
              <a:gd name="connsiteY6" fmla="*/ 3420859 h 4972996"/>
              <a:gd name="connsiteX7" fmla="*/ 2674662 w 12227736"/>
              <a:gd name="connsiteY7" fmla="*/ 3493049 h 4972996"/>
              <a:gd name="connsiteX8" fmla="*/ 1399315 w 12227736"/>
              <a:gd name="connsiteY8" fmla="*/ 3517113 h 4972996"/>
              <a:gd name="connsiteX9" fmla="*/ 99905 w 12227736"/>
              <a:gd name="connsiteY9" fmla="*/ 3661491 h 4972996"/>
              <a:gd name="connsiteX10" fmla="*/ 27716 w 12227736"/>
              <a:gd name="connsiteY10" fmla="*/ 4888712 h 4972996"/>
              <a:gd name="connsiteX11" fmla="*/ 27715 w 12227736"/>
              <a:gd name="connsiteY11" fmla="*/ 4864648 h 4972996"/>
              <a:gd name="connsiteX0" fmla="*/ 12227736 w 12275862"/>
              <a:gd name="connsiteY0" fmla="*/ 244523 h 4978958"/>
              <a:gd name="connsiteX1" fmla="*/ 10952388 w 12275862"/>
              <a:gd name="connsiteY1" fmla="*/ 3891 h 4978958"/>
              <a:gd name="connsiteX2" fmla="*/ 9364220 w 12275862"/>
              <a:gd name="connsiteY2" fmla="*/ 412964 h 4978958"/>
              <a:gd name="connsiteX3" fmla="*/ 8185126 w 12275862"/>
              <a:gd name="connsiteY3" fmla="*/ 1207049 h 4978958"/>
              <a:gd name="connsiteX4" fmla="*/ 7222599 w 12275862"/>
              <a:gd name="connsiteY4" fmla="*/ 2025197 h 4978958"/>
              <a:gd name="connsiteX5" fmla="*/ 6187883 w 12275862"/>
              <a:gd name="connsiteY5" fmla="*/ 2843344 h 4978958"/>
              <a:gd name="connsiteX6" fmla="*/ 4262830 w 12275862"/>
              <a:gd name="connsiteY6" fmla="*/ 3420859 h 4978958"/>
              <a:gd name="connsiteX7" fmla="*/ 2674662 w 12275862"/>
              <a:gd name="connsiteY7" fmla="*/ 3493049 h 4978958"/>
              <a:gd name="connsiteX8" fmla="*/ 1399315 w 12275862"/>
              <a:gd name="connsiteY8" fmla="*/ 3517113 h 4978958"/>
              <a:gd name="connsiteX9" fmla="*/ 99905 w 12275862"/>
              <a:gd name="connsiteY9" fmla="*/ 3661491 h 4978958"/>
              <a:gd name="connsiteX10" fmla="*/ 27716 w 12275862"/>
              <a:gd name="connsiteY10" fmla="*/ 4888712 h 4978958"/>
              <a:gd name="connsiteX11" fmla="*/ 12275862 w 12275862"/>
              <a:gd name="connsiteY11" fmla="*/ 4888711 h 4978958"/>
              <a:gd name="connsiteX0" fmla="*/ 12227736 w 13190069"/>
              <a:gd name="connsiteY0" fmla="*/ 244523 h 4978958"/>
              <a:gd name="connsiteX1" fmla="*/ 10952388 w 13190069"/>
              <a:gd name="connsiteY1" fmla="*/ 3891 h 4978958"/>
              <a:gd name="connsiteX2" fmla="*/ 9364220 w 13190069"/>
              <a:gd name="connsiteY2" fmla="*/ 412964 h 4978958"/>
              <a:gd name="connsiteX3" fmla="*/ 8185126 w 13190069"/>
              <a:gd name="connsiteY3" fmla="*/ 1207049 h 4978958"/>
              <a:gd name="connsiteX4" fmla="*/ 7222599 w 13190069"/>
              <a:gd name="connsiteY4" fmla="*/ 2025197 h 4978958"/>
              <a:gd name="connsiteX5" fmla="*/ 6187883 w 13190069"/>
              <a:gd name="connsiteY5" fmla="*/ 2843344 h 4978958"/>
              <a:gd name="connsiteX6" fmla="*/ 4262830 w 13190069"/>
              <a:gd name="connsiteY6" fmla="*/ 3420859 h 4978958"/>
              <a:gd name="connsiteX7" fmla="*/ 2674662 w 13190069"/>
              <a:gd name="connsiteY7" fmla="*/ 3493049 h 4978958"/>
              <a:gd name="connsiteX8" fmla="*/ 1399315 w 13190069"/>
              <a:gd name="connsiteY8" fmla="*/ 3517113 h 4978958"/>
              <a:gd name="connsiteX9" fmla="*/ 99905 w 13190069"/>
              <a:gd name="connsiteY9" fmla="*/ 3661491 h 4978958"/>
              <a:gd name="connsiteX10" fmla="*/ 27716 w 13190069"/>
              <a:gd name="connsiteY10" fmla="*/ 4888712 h 4978958"/>
              <a:gd name="connsiteX11" fmla="*/ 12275862 w 13190069"/>
              <a:gd name="connsiteY11" fmla="*/ 4888711 h 4978958"/>
              <a:gd name="connsiteX12" fmla="*/ 12299925 w 13190069"/>
              <a:gd name="connsiteY12" fmla="*/ 4840585 h 4978958"/>
              <a:gd name="connsiteX0" fmla="*/ 12227736 w 13171515"/>
              <a:gd name="connsiteY0" fmla="*/ 244523 h 4978958"/>
              <a:gd name="connsiteX1" fmla="*/ 10952388 w 13171515"/>
              <a:gd name="connsiteY1" fmla="*/ 3891 h 4978958"/>
              <a:gd name="connsiteX2" fmla="*/ 9364220 w 13171515"/>
              <a:gd name="connsiteY2" fmla="*/ 412964 h 4978958"/>
              <a:gd name="connsiteX3" fmla="*/ 8185126 w 13171515"/>
              <a:gd name="connsiteY3" fmla="*/ 1207049 h 4978958"/>
              <a:gd name="connsiteX4" fmla="*/ 7222599 w 13171515"/>
              <a:gd name="connsiteY4" fmla="*/ 2025197 h 4978958"/>
              <a:gd name="connsiteX5" fmla="*/ 6187883 w 13171515"/>
              <a:gd name="connsiteY5" fmla="*/ 2843344 h 4978958"/>
              <a:gd name="connsiteX6" fmla="*/ 4262830 w 13171515"/>
              <a:gd name="connsiteY6" fmla="*/ 3420859 h 4978958"/>
              <a:gd name="connsiteX7" fmla="*/ 2674662 w 13171515"/>
              <a:gd name="connsiteY7" fmla="*/ 3493049 h 4978958"/>
              <a:gd name="connsiteX8" fmla="*/ 1399315 w 13171515"/>
              <a:gd name="connsiteY8" fmla="*/ 3517113 h 4978958"/>
              <a:gd name="connsiteX9" fmla="*/ 99905 w 13171515"/>
              <a:gd name="connsiteY9" fmla="*/ 3661491 h 4978958"/>
              <a:gd name="connsiteX10" fmla="*/ 27716 w 13171515"/>
              <a:gd name="connsiteY10" fmla="*/ 4888712 h 4978958"/>
              <a:gd name="connsiteX11" fmla="*/ 12275862 w 13171515"/>
              <a:gd name="connsiteY11" fmla="*/ 4888711 h 4978958"/>
              <a:gd name="connsiteX12" fmla="*/ 12227736 w 13171515"/>
              <a:gd name="connsiteY12" fmla="*/ 244522 h 4978958"/>
              <a:gd name="connsiteX0" fmla="*/ 12227736 w 13171515"/>
              <a:gd name="connsiteY0" fmla="*/ 244523 h 4978958"/>
              <a:gd name="connsiteX1" fmla="*/ 10952388 w 13171515"/>
              <a:gd name="connsiteY1" fmla="*/ 3891 h 4978958"/>
              <a:gd name="connsiteX2" fmla="*/ 9364220 w 13171515"/>
              <a:gd name="connsiteY2" fmla="*/ 412964 h 4978958"/>
              <a:gd name="connsiteX3" fmla="*/ 8185126 w 13171515"/>
              <a:gd name="connsiteY3" fmla="*/ 1207049 h 4978958"/>
              <a:gd name="connsiteX4" fmla="*/ 7222599 w 13171515"/>
              <a:gd name="connsiteY4" fmla="*/ 2025197 h 4978958"/>
              <a:gd name="connsiteX5" fmla="*/ 6187883 w 13171515"/>
              <a:gd name="connsiteY5" fmla="*/ 2843344 h 4978958"/>
              <a:gd name="connsiteX6" fmla="*/ 4262830 w 13171515"/>
              <a:gd name="connsiteY6" fmla="*/ 3420859 h 4978958"/>
              <a:gd name="connsiteX7" fmla="*/ 2674662 w 13171515"/>
              <a:gd name="connsiteY7" fmla="*/ 3493049 h 4978958"/>
              <a:gd name="connsiteX8" fmla="*/ 1399315 w 13171515"/>
              <a:gd name="connsiteY8" fmla="*/ 3517113 h 4978958"/>
              <a:gd name="connsiteX9" fmla="*/ 99905 w 13171515"/>
              <a:gd name="connsiteY9" fmla="*/ 3661491 h 4978958"/>
              <a:gd name="connsiteX10" fmla="*/ 27716 w 13171515"/>
              <a:gd name="connsiteY10" fmla="*/ 4888712 h 4978958"/>
              <a:gd name="connsiteX11" fmla="*/ 12275862 w 13171515"/>
              <a:gd name="connsiteY11" fmla="*/ 4888711 h 4978958"/>
              <a:gd name="connsiteX12" fmla="*/ 12227736 w 13171515"/>
              <a:gd name="connsiteY12" fmla="*/ 244522 h 4978958"/>
              <a:gd name="connsiteX13" fmla="*/ 12227736 w 13171515"/>
              <a:gd name="connsiteY13" fmla="*/ 244523 h 4978958"/>
              <a:gd name="connsiteX0" fmla="*/ 12227736 w 13171515"/>
              <a:gd name="connsiteY0" fmla="*/ 242688 h 4977123"/>
              <a:gd name="connsiteX1" fmla="*/ 10952388 w 13171515"/>
              <a:gd name="connsiteY1" fmla="*/ 2056 h 4977123"/>
              <a:gd name="connsiteX2" fmla="*/ 9364220 w 13171515"/>
              <a:gd name="connsiteY2" fmla="*/ 411129 h 4977123"/>
              <a:gd name="connsiteX3" fmla="*/ 8185126 w 13171515"/>
              <a:gd name="connsiteY3" fmla="*/ 1205214 h 4977123"/>
              <a:gd name="connsiteX4" fmla="*/ 7222599 w 13171515"/>
              <a:gd name="connsiteY4" fmla="*/ 2023362 h 4977123"/>
              <a:gd name="connsiteX5" fmla="*/ 6187883 w 13171515"/>
              <a:gd name="connsiteY5" fmla="*/ 2841509 h 4977123"/>
              <a:gd name="connsiteX6" fmla="*/ 4262830 w 13171515"/>
              <a:gd name="connsiteY6" fmla="*/ 3419024 h 4977123"/>
              <a:gd name="connsiteX7" fmla="*/ 2674662 w 13171515"/>
              <a:gd name="connsiteY7" fmla="*/ 3491214 h 4977123"/>
              <a:gd name="connsiteX8" fmla="*/ 1399315 w 13171515"/>
              <a:gd name="connsiteY8" fmla="*/ 3515278 h 4977123"/>
              <a:gd name="connsiteX9" fmla="*/ 99905 w 13171515"/>
              <a:gd name="connsiteY9" fmla="*/ 3659656 h 4977123"/>
              <a:gd name="connsiteX10" fmla="*/ 27716 w 13171515"/>
              <a:gd name="connsiteY10" fmla="*/ 4886877 h 4977123"/>
              <a:gd name="connsiteX11" fmla="*/ 12275862 w 13171515"/>
              <a:gd name="connsiteY11" fmla="*/ 4886876 h 4977123"/>
              <a:gd name="connsiteX12" fmla="*/ 12227736 w 13171515"/>
              <a:gd name="connsiteY12" fmla="*/ 242687 h 4977123"/>
              <a:gd name="connsiteX13" fmla="*/ 12227736 w 13171515"/>
              <a:gd name="connsiteY13" fmla="*/ 242688 h 4977123"/>
              <a:gd name="connsiteX0" fmla="*/ 12227736 w 13171515"/>
              <a:gd name="connsiteY0" fmla="*/ 242688 h 4977123"/>
              <a:gd name="connsiteX1" fmla="*/ 10952388 w 13171515"/>
              <a:gd name="connsiteY1" fmla="*/ 2056 h 4977123"/>
              <a:gd name="connsiteX2" fmla="*/ 9364220 w 13171515"/>
              <a:gd name="connsiteY2" fmla="*/ 411129 h 4977123"/>
              <a:gd name="connsiteX3" fmla="*/ 8185126 w 13171515"/>
              <a:gd name="connsiteY3" fmla="*/ 1205214 h 4977123"/>
              <a:gd name="connsiteX4" fmla="*/ 7222599 w 13171515"/>
              <a:gd name="connsiteY4" fmla="*/ 2023362 h 4977123"/>
              <a:gd name="connsiteX5" fmla="*/ 6187883 w 13171515"/>
              <a:gd name="connsiteY5" fmla="*/ 2841509 h 4977123"/>
              <a:gd name="connsiteX6" fmla="*/ 4262830 w 13171515"/>
              <a:gd name="connsiteY6" fmla="*/ 3419024 h 4977123"/>
              <a:gd name="connsiteX7" fmla="*/ 2674662 w 13171515"/>
              <a:gd name="connsiteY7" fmla="*/ 3491214 h 4977123"/>
              <a:gd name="connsiteX8" fmla="*/ 1399315 w 13171515"/>
              <a:gd name="connsiteY8" fmla="*/ 3515278 h 4977123"/>
              <a:gd name="connsiteX9" fmla="*/ 99905 w 13171515"/>
              <a:gd name="connsiteY9" fmla="*/ 3659656 h 4977123"/>
              <a:gd name="connsiteX10" fmla="*/ 27716 w 13171515"/>
              <a:gd name="connsiteY10" fmla="*/ 4886877 h 4977123"/>
              <a:gd name="connsiteX11" fmla="*/ 12275862 w 13171515"/>
              <a:gd name="connsiteY11" fmla="*/ 4886876 h 4977123"/>
              <a:gd name="connsiteX12" fmla="*/ 12227736 w 13171515"/>
              <a:gd name="connsiteY12" fmla="*/ 242687 h 4977123"/>
              <a:gd name="connsiteX13" fmla="*/ 12227736 w 13171515"/>
              <a:gd name="connsiteY13" fmla="*/ 242688 h 4977123"/>
              <a:gd name="connsiteX0" fmla="*/ 12227736 w 12288870"/>
              <a:gd name="connsiteY0" fmla="*/ 242688 h 4977123"/>
              <a:gd name="connsiteX1" fmla="*/ 10952388 w 12288870"/>
              <a:gd name="connsiteY1" fmla="*/ 2056 h 4977123"/>
              <a:gd name="connsiteX2" fmla="*/ 9364220 w 12288870"/>
              <a:gd name="connsiteY2" fmla="*/ 411129 h 4977123"/>
              <a:gd name="connsiteX3" fmla="*/ 8185126 w 12288870"/>
              <a:gd name="connsiteY3" fmla="*/ 1205214 h 4977123"/>
              <a:gd name="connsiteX4" fmla="*/ 7222599 w 12288870"/>
              <a:gd name="connsiteY4" fmla="*/ 2023362 h 4977123"/>
              <a:gd name="connsiteX5" fmla="*/ 6187883 w 12288870"/>
              <a:gd name="connsiteY5" fmla="*/ 2841509 h 4977123"/>
              <a:gd name="connsiteX6" fmla="*/ 4262830 w 12288870"/>
              <a:gd name="connsiteY6" fmla="*/ 3419024 h 4977123"/>
              <a:gd name="connsiteX7" fmla="*/ 2674662 w 12288870"/>
              <a:gd name="connsiteY7" fmla="*/ 3491214 h 4977123"/>
              <a:gd name="connsiteX8" fmla="*/ 1399315 w 12288870"/>
              <a:gd name="connsiteY8" fmla="*/ 3515278 h 4977123"/>
              <a:gd name="connsiteX9" fmla="*/ 99905 w 12288870"/>
              <a:gd name="connsiteY9" fmla="*/ 3659656 h 4977123"/>
              <a:gd name="connsiteX10" fmla="*/ 27716 w 12288870"/>
              <a:gd name="connsiteY10" fmla="*/ 4886877 h 4977123"/>
              <a:gd name="connsiteX11" fmla="*/ 12275862 w 12288870"/>
              <a:gd name="connsiteY11" fmla="*/ 4886876 h 4977123"/>
              <a:gd name="connsiteX12" fmla="*/ 12227736 w 12288870"/>
              <a:gd name="connsiteY12" fmla="*/ 242687 h 4977123"/>
              <a:gd name="connsiteX13" fmla="*/ 12227736 w 12288870"/>
              <a:gd name="connsiteY13" fmla="*/ 242688 h 4977123"/>
              <a:gd name="connsiteX0" fmla="*/ 12372363 w 12372363"/>
              <a:gd name="connsiteY0" fmla="*/ 289695 h 4976003"/>
              <a:gd name="connsiteX1" fmla="*/ 10952388 w 12372363"/>
              <a:gd name="connsiteY1" fmla="*/ 936 h 4976003"/>
              <a:gd name="connsiteX2" fmla="*/ 9364220 w 12372363"/>
              <a:gd name="connsiteY2" fmla="*/ 410009 h 4976003"/>
              <a:gd name="connsiteX3" fmla="*/ 8185126 w 12372363"/>
              <a:gd name="connsiteY3" fmla="*/ 1204094 h 4976003"/>
              <a:gd name="connsiteX4" fmla="*/ 7222599 w 12372363"/>
              <a:gd name="connsiteY4" fmla="*/ 2022242 h 4976003"/>
              <a:gd name="connsiteX5" fmla="*/ 6187883 w 12372363"/>
              <a:gd name="connsiteY5" fmla="*/ 2840389 h 4976003"/>
              <a:gd name="connsiteX6" fmla="*/ 4262830 w 12372363"/>
              <a:gd name="connsiteY6" fmla="*/ 3417904 h 4976003"/>
              <a:gd name="connsiteX7" fmla="*/ 2674662 w 12372363"/>
              <a:gd name="connsiteY7" fmla="*/ 3490094 h 4976003"/>
              <a:gd name="connsiteX8" fmla="*/ 1399315 w 12372363"/>
              <a:gd name="connsiteY8" fmla="*/ 3514158 h 4976003"/>
              <a:gd name="connsiteX9" fmla="*/ 99905 w 12372363"/>
              <a:gd name="connsiteY9" fmla="*/ 3658536 h 4976003"/>
              <a:gd name="connsiteX10" fmla="*/ 27716 w 12372363"/>
              <a:gd name="connsiteY10" fmla="*/ 4885757 h 4976003"/>
              <a:gd name="connsiteX11" fmla="*/ 12275862 w 12372363"/>
              <a:gd name="connsiteY11" fmla="*/ 4885756 h 4976003"/>
              <a:gd name="connsiteX12" fmla="*/ 12227736 w 12372363"/>
              <a:gd name="connsiteY12" fmla="*/ 241567 h 4976003"/>
              <a:gd name="connsiteX13" fmla="*/ 12372363 w 12372363"/>
              <a:gd name="connsiteY13" fmla="*/ 289695 h 4976003"/>
              <a:gd name="connsiteX0" fmla="*/ 12372363 w 12462861"/>
              <a:gd name="connsiteY0" fmla="*/ 289843 h 4976151"/>
              <a:gd name="connsiteX1" fmla="*/ 10952388 w 12462861"/>
              <a:gd name="connsiteY1" fmla="*/ 1084 h 4976151"/>
              <a:gd name="connsiteX2" fmla="*/ 9364220 w 12462861"/>
              <a:gd name="connsiteY2" fmla="*/ 410157 h 4976151"/>
              <a:gd name="connsiteX3" fmla="*/ 8185126 w 12462861"/>
              <a:gd name="connsiteY3" fmla="*/ 1204242 h 4976151"/>
              <a:gd name="connsiteX4" fmla="*/ 7222599 w 12462861"/>
              <a:gd name="connsiteY4" fmla="*/ 2022390 h 4976151"/>
              <a:gd name="connsiteX5" fmla="*/ 6187883 w 12462861"/>
              <a:gd name="connsiteY5" fmla="*/ 2840537 h 4976151"/>
              <a:gd name="connsiteX6" fmla="*/ 4262830 w 12462861"/>
              <a:gd name="connsiteY6" fmla="*/ 3418052 h 4976151"/>
              <a:gd name="connsiteX7" fmla="*/ 2674662 w 12462861"/>
              <a:gd name="connsiteY7" fmla="*/ 3490242 h 4976151"/>
              <a:gd name="connsiteX8" fmla="*/ 1399315 w 12462861"/>
              <a:gd name="connsiteY8" fmla="*/ 3514306 h 4976151"/>
              <a:gd name="connsiteX9" fmla="*/ 99905 w 12462861"/>
              <a:gd name="connsiteY9" fmla="*/ 3658684 h 4976151"/>
              <a:gd name="connsiteX10" fmla="*/ 27716 w 12462861"/>
              <a:gd name="connsiteY10" fmla="*/ 4885905 h 4976151"/>
              <a:gd name="connsiteX11" fmla="*/ 12275862 w 12462861"/>
              <a:gd name="connsiteY11" fmla="*/ 4885904 h 4976151"/>
              <a:gd name="connsiteX12" fmla="*/ 12311005 w 12462861"/>
              <a:gd name="connsiteY12" fmla="*/ 269424 h 4976151"/>
              <a:gd name="connsiteX13" fmla="*/ 12372363 w 12462861"/>
              <a:gd name="connsiteY13" fmla="*/ 289843 h 4976151"/>
              <a:gd name="connsiteX0" fmla="*/ 12298345 w 12407347"/>
              <a:gd name="connsiteY0" fmla="*/ 262817 h 4976834"/>
              <a:gd name="connsiteX1" fmla="*/ 10952388 w 12407347"/>
              <a:gd name="connsiteY1" fmla="*/ 1767 h 4976834"/>
              <a:gd name="connsiteX2" fmla="*/ 9364220 w 12407347"/>
              <a:gd name="connsiteY2" fmla="*/ 410840 h 4976834"/>
              <a:gd name="connsiteX3" fmla="*/ 8185126 w 12407347"/>
              <a:gd name="connsiteY3" fmla="*/ 1204925 h 4976834"/>
              <a:gd name="connsiteX4" fmla="*/ 7222599 w 12407347"/>
              <a:gd name="connsiteY4" fmla="*/ 2023073 h 4976834"/>
              <a:gd name="connsiteX5" fmla="*/ 6187883 w 12407347"/>
              <a:gd name="connsiteY5" fmla="*/ 2841220 h 4976834"/>
              <a:gd name="connsiteX6" fmla="*/ 4262830 w 12407347"/>
              <a:gd name="connsiteY6" fmla="*/ 3418735 h 4976834"/>
              <a:gd name="connsiteX7" fmla="*/ 2674662 w 12407347"/>
              <a:gd name="connsiteY7" fmla="*/ 3490925 h 4976834"/>
              <a:gd name="connsiteX8" fmla="*/ 1399315 w 12407347"/>
              <a:gd name="connsiteY8" fmla="*/ 3514989 h 4976834"/>
              <a:gd name="connsiteX9" fmla="*/ 99905 w 12407347"/>
              <a:gd name="connsiteY9" fmla="*/ 3659367 h 4976834"/>
              <a:gd name="connsiteX10" fmla="*/ 27716 w 12407347"/>
              <a:gd name="connsiteY10" fmla="*/ 4886588 h 4976834"/>
              <a:gd name="connsiteX11" fmla="*/ 12275862 w 12407347"/>
              <a:gd name="connsiteY11" fmla="*/ 4886587 h 4976834"/>
              <a:gd name="connsiteX12" fmla="*/ 12311005 w 12407347"/>
              <a:gd name="connsiteY12" fmla="*/ 270107 h 4976834"/>
              <a:gd name="connsiteX13" fmla="*/ 12298345 w 12407347"/>
              <a:gd name="connsiteY13" fmla="*/ 262817 h 497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407347" h="4976834">
                <a:moveTo>
                  <a:pt x="12298345" y="262817"/>
                </a:moveTo>
                <a:cubicBezTo>
                  <a:pt x="12071909" y="218094"/>
                  <a:pt x="11441409" y="-22904"/>
                  <a:pt x="10952388" y="1767"/>
                </a:cubicBezTo>
                <a:cubicBezTo>
                  <a:pt x="10463367" y="26438"/>
                  <a:pt x="9825430" y="210314"/>
                  <a:pt x="9364220" y="410840"/>
                </a:cubicBezTo>
                <a:cubicBezTo>
                  <a:pt x="8903010" y="611366"/>
                  <a:pt x="8542063" y="936219"/>
                  <a:pt x="8185126" y="1204925"/>
                </a:cubicBezTo>
                <a:cubicBezTo>
                  <a:pt x="7828189" y="1473631"/>
                  <a:pt x="7555473" y="1750357"/>
                  <a:pt x="7222599" y="2023073"/>
                </a:cubicBezTo>
                <a:cubicBezTo>
                  <a:pt x="6889725" y="2295789"/>
                  <a:pt x="6681178" y="2608610"/>
                  <a:pt x="6187883" y="2841220"/>
                </a:cubicBezTo>
                <a:cubicBezTo>
                  <a:pt x="5694588" y="3073830"/>
                  <a:pt x="4848367" y="3310451"/>
                  <a:pt x="4262830" y="3418735"/>
                </a:cubicBezTo>
                <a:cubicBezTo>
                  <a:pt x="3677293" y="3527019"/>
                  <a:pt x="3151915" y="3474883"/>
                  <a:pt x="2674662" y="3490925"/>
                </a:cubicBezTo>
                <a:cubicBezTo>
                  <a:pt x="2197409" y="3506967"/>
                  <a:pt x="1828441" y="3486915"/>
                  <a:pt x="1399315" y="3514989"/>
                </a:cubicBezTo>
                <a:cubicBezTo>
                  <a:pt x="970189" y="3543063"/>
                  <a:pt x="312463" y="3619262"/>
                  <a:pt x="99905" y="3659367"/>
                </a:cubicBezTo>
                <a:cubicBezTo>
                  <a:pt x="-112653" y="3699472"/>
                  <a:pt x="89879" y="4882577"/>
                  <a:pt x="27716" y="4886588"/>
                </a:cubicBezTo>
                <a:cubicBezTo>
                  <a:pt x="15684" y="5087114"/>
                  <a:pt x="12275862" y="4891600"/>
                  <a:pt x="12275862" y="4886587"/>
                </a:cubicBezTo>
                <a:cubicBezTo>
                  <a:pt x="12323988" y="3410713"/>
                  <a:pt x="12305992" y="280133"/>
                  <a:pt x="12311005" y="270107"/>
                </a:cubicBezTo>
                <a:cubicBezTo>
                  <a:pt x="12331458" y="276913"/>
                  <a:pt x="12524781" y="307540"/>
                  <a:pt x="12298345" y="262817"/>
                </a:cubicBezTo>
                <a:close/>
              </a:path>
            </a:pathLst>
          </a:custGeom>
          <a:solidFill>
            <a:srgbClr val="FCE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A40137-FD1F-D843-8218-5E6785A084DF}"/>
              </a:ext>
            </a:extLst>
          </p:cNvPr>
          <p:cNvGrpSpPr/>
          <p:nvPr/>
        </p:nvGrpSpPr>
        <p:grpSpPr>
          <a:xfrm>
            <a:off x="216368" y="307966"/>
            <a:ext cx="8489068" cy="2753022"/>
            <a:chOff x="216368" y="307966"/>
            <a:chExt cx="8489068" cy="275302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5BD6710-807A-E849-9043-9AB4113AC9AB}"/>
                </a:ext>
              </a:extLst>
            </p:cNvPr>
            <p:cNvGrpSpPr/>
            <p:nvPr/>
          </p:nvGrpSpPr>
          <p:grpSpPr>
            <a:xfrm>
              <a:off x="216368" y="307966"/>
              <a:ext cx="8489068" cy="2753022"/>
              <a:chOff x="407576" y="1234574"/>
              <a:chExt cx="10983021" cy="4297911"/>
            </a:xfrm>
          </p:grpSpPr>
          <p:sp>
            <p:nvSpPr>
              <p:cNvPr id="9" name="Cloud 8">
                <a:extLst>
                  <a:ext uri="{FF2B5EF4-FFF2-40B4-BE49-F238E27FC236}">
                    <a16:creationId xmlns:a16="http://schemas.microsoft.com/office/drawing/2014/main" id="{9AFF8F0C-5275-5741-9974-DBCFBC1E3478}"/>
                  </a:ext>
                </a:extLst>
              </p:cNvPr>
              <p:cNvSpPr/>
              <p:nvPr/>
            </p:nvSpPr>
            <p:spPr>
              <a:xfrm>
                <a:off x="1596430" y="1234574"/>
                <a:ext cx="9144000" cy="4206970"/>
              </a:xfrm>
              <a:prstGeom prst="cloud">
                <a:avLst/>
              </a:prstGeom>
              <a:solidFill>
                <a:srgbClr val="6CD0F5"/>
              </a:solidFill>
              <a:ln w="38100">
                <a:solidFill>
                  <a:srgbClr val="6CD0F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2400"/>
              </a:p>
            </p:txBody>
          </p:sp>
          <p:sp>
            <p:nvSpPr>
              <p:cNvPr id="10" name="Cloud 9">
                <a:extLst>
                  <a:ext uri="{FF2B5EF4-FFF2-40B4-BE49-F238E27FC236}">
                    <a16:creationId xmlns:a16="http://schemas.microsoft.com/office/drawing/2014/main" id="{6AAEC074-91C7-E943-909E-F981500D0CDB}"/>
                  </a:ext>
                </a:extLst>
              </p:cNvPr>
              <p:cNvSpPr/>
              <p:nvPr/>
            </p:nvSpPr>
            <p:spPr>
              <a:xfrm>
                <a:off x="1332197" y="1325515"/>
                <a:ext cx="10058400" cy="4206970"/>
              </a:xfrm>
              <a:prstGeom prst="cloud">
                <a:avLst/>
              </a:prstGeom>
              <a:solidFill>
                <a:schemeClr val="bg1"/>
              </a:solidFill>
              <a:ln w="38100">
                <a:solidFill>
                  <a:srgbClr val="6CD0F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2400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FD247A2-10B6-C440-B883-AE43E0A627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EF5FF"/>
                  </a:clrFrom>
                  <a:clrTo>
                    <a:srgbClr val="FEF5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2453" l="0" r="98990">
                            <a14:foregroundMark x1="42424" y1="93396" x2="42424" y2="93396"/>
                            <a14:foregroundMark x1="58586" y1="93396" x2="58586" y2="93396"/>
                            <a14:foregroundMark x1="88889" y1="66038" x2="88889" y2="66038"/>
                            <a14:foregroundMark x1="92929" y1="54717" x2="92929" y2="54717"/>
                            <a14:foregroundMark x1="91919" y1="65094" x2="91919" y2="65094"/>
                            <a14:foregroundMark x1="93939" y1="31132" x2="93939" y2="31132"/>
                            <a14:foregroundMark x1="59596" y1="14151" x2="59596" y2="14151"/>
                            <a14:foregroundMark x1="60606" y1="11321" x2="60606" y2="11321"/>
                            <a14:foregroundMark x1="66667" y1="11321" x2="66667" y2="17925"/>
                            <a14:foregroundMark x1="26263" y1="48113" x2="0" y2="47170"/>
                            <a14:foregroundMark x1="0" y1="47170" x2="0" y2="47170"/>
                            <a14:foregroundMark x1="29293" y1="35849" x2="6061" y2="23585"/>
                            <a14:foregroundMark x1="6061" y1="23585" x2="0" y2="17925"/>
                            <a14:foregroundMark x1="30303" y1="30189" x2="30303" y2="3774"/>
                            <a14:foregroundMark x1="30303" y1="3774" x2="27273" y2="943"/>
                            <a14:foregroundMark x1="12121" y1="62264" x2="6061" y2="63208"/>
                            <a14:foregroundMark x1="18182" y1="76415" x2="17172" y2="80189"/>
                            <a14:foregroundMark x1="85859" y1="65094" x2="98990" y2="66981"/>
                            <a14:foregroundMark x1="83838" y1="77358" x2="92929" y2="80189"/>
                            <a14:foregroundMark x1="92929" y1="54717" x2="97980" y2="52830"/>
                            <a14:foregroundMark x1="88889" y1="47170" x2="97980" y2="48113"/>
                            <a14:foregroundMark x1="89899" y1="41509" x2="95960" y2="42453"/>
                            <a14:foregroundMark x1="13131" y1="29245" x2="29293" y2="30189"/>
                          </a14:backgroundRemoval>
                        </a14:imgEffect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07576" y="1859562"/>
                <a:ext cx="2079051" cy="2226055"/>
              </a:xfrm>
              <a:prstGeom prst="roundRect">
                <a:avLst>
                  <a:gd name="adj" fmla="val 35715"/>
                </a:avLst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60D8F9-F40C-EE4E-8F31-9D9385177B85}"/>
                </a:ext>
              </a:extLst>
            </p:cNvPr>
            <p:cNvSpPr txBox="1"/>
            <p:nvPr/>
          </p:nvSpPr>
          <p:spPr>
            <a:xfrm>
              <a:off x="1955125" y="779932"/>
              <a:ext cx="620818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>
                  <a:ln>
                    <a:solidFill>
                      <a:srgbClr val="3D871F"/>
                    </a:solidFill>
                  </a:ln>
                  <a:solidFill>
                    <a:srgbClr val="3D871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Nghề nghiệp tạo ra thu nhập để đảm bảo vật chất cho gia đình, xã hội.</a:t>
              </a:r>
            </a:p>
            <a:p>
              <a:r>
                <a:rPr lang="en-VN" sz="2400" dirty="0">
                  <a:ln>
                    <a:solidFill>
                      <a:srgbClr val="3D871F"/>
                    </a:solidFill>
                  </a:ln>
                  <a:solidFill>
                    <a:srgbClr val="3D871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 nhiều công việc tình nguyện không nhận lương nhưng mang lại giá trị tốt đẹp cho cuộc sống.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78469A8-D5B3-AB48-9C25-FB755D93D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31" b="99231" l="6087" r="93789">
                        <a14:foregroundMark x1="16025" y1="6538" x2="16025" y2="73077"/>
                        <a14:foregroundMark x1="11180" y1="62692" x2="25342" y2="63269"/>
                        <a14:foregroundMark x1="25342" y1="63269" x2="67826" y2="55385"/>
                        <a14:foregroundMark x1="67826" y1="55385" x2="69565" y2="54231"/>
                        <a14:foregroundMark x1="64845" y1="52885" x2="64845" y2="16346"/>
                        <a14:foregroundMark x1="10062" y1="57308" x2="10062" y2="57308"/>
                        <a14:foregroundMark x1="10062" y1="57308" x2="6087" y2="30962"/>
                        <a14:foregroundMark x1="6087" y1="30962" x2="6087" y2="30962"/>
                        <a14:foregroundMark x1="84596" y1="9615" x2="83851" y2="54808"/>
                        <a14:foregroundMark x1="82981" y1="46346" x2="79876" y2="76731"/>
                        <a14:foregroundMark x1="77143" y1="87115" x2="77143" y2="87115"/>
                        <a14:foregroundMark x1="83851" y1="85385" x2="86211" y2="89615"/>
                        <a14:foregroundMark x1="75528" y1="90192" x2="75528" y2="88462"/>
                        <a14:foregroundMark x1="64099" y1="99423" x2="63354" y2="96923"/>
                        <a14:foregroundMark x1="63727" y1="96346" x2="68075" y2="98846"/>
                        <a14:foregroundMark x1="24845" y1="92500" x2="24845" y2="92500"/>
                        <a14:foregroundMark x1="52422" y1="7115" x2="52422" y2="7115"/>
                        <a14:foregroundMark x1="52422" y1="7115" x2="54161" y2="10385"/>
                        <a14:foregroundMark x1="83975" y1="5385" x2="78261" y2="16346"/>
                        <a14:foregroundMark x1="78261" y1="16346" x2="77764" y2="16154"/>
                        <a14:foregroundMark x1="89193" y1="12115" x2="90932" y2="16154"/>
                        <a14:foregroundMark x1="89441" y1="34231" x2="86460" y2="27692"/>
                        <a14:foregroundMark x1="86460" y1="27500" x2="93789" y2="33846"/>
                        <a14:foregroundMark x1="90062" y1="30192" x2="89441" y2="26346"/>
                        <a14:foregroundMark x1="58882" y1="98654" x2="58882" y2="98654"/>
                        <a14:foregroundMark x1="57888" y1="98654" x2="57888" y2="98654"/>
                        <a14:foregroundMark x1="52547" y1="4615" x2="52547" y2="4615"/>
                        <a14:foregroundMark x1="83478" y1="4231" x2="83478" y2="4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627" y="2726553"/>
            <a:ext cx="6208185" cy="401025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03F517-EBCD-E648-AF25-C268DE7EB7DA}"/>
              </a:ext>
            </a:extLst>
          </p:cNvPr>
          <p:cNvGrpSpPr/>
          <p:nvPr/>
        </p:nvGrpSpPr>
        <p:grpSpPr>
          <a:xfrm>
            <a:off x="8304245" y="1156996"/>
            <a:ext cx="3620277" cy="1747478"/>
            <a:chOff x="8304245" y="1156996"/>
            <a:chExt cx="3620277" cy="1747478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B51825F-0362-D94E-A484-F429F1524C66}"/>
                </a:ext>
              </a:extLst>
            </p:cNvPr>
            <p:cNvSpPr/>
            <p:nvPr/>
          </p:nvSpPr>
          <p:spPr>
            <a:xfrm>
              <a:off x="8304245" y="1156996"/>
              <a:ext cx="3620277" cy="1747478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AD4C3C-5DE0-EF47-AEA6-3298A629150D}"/>
                </a:ext>
              </a:extLst>
            </p:cNvPr>
            <p:cNvSpPr txBox="1"/>
            <p:nvPr/>
          </p:nvSpPr>
          <p:spPr>
            <a:xfrm>
              <a:off x="8783053" y="1341558"/>
              <a:ext cx="255658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/>
                <a:t>“Lao động là vinh quang”</a:t>
              </a:r>
            </a:p>
            <a:p>
              <a:pPr algn="r"/>
              <a:r>
                <a:rPr lang="en-VN" sz="2800" dirty="0"/>
                <a:t>(Hồ Chí Minh)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BF16C62-0E22-4B40-BFD1-CA38F2933C0F}"/>
                </a:ext>
              </a:extLst>
            </p:cNvPr>
            <p:cNvSpPr/>
            <p:nvPr/>
          </p:nvSpPr>
          <p:spPr>
            <a:xfrm>
              <a:off x="8459479" y="1285574"/>
              <a:ext cx="3291161" cy="1486595"/>
            </a:xfrm>
            <a:prstGeom prst="roundRect">
              <a:avLst/>
            </a:prstGeom>
            <a:noFill/>
            <a:ln w="38100">
              <a:solidFill>
                <a:srgbClr val="F39157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</p:spTree>
    <p:extLst>
      <p:ext uri="{BB962C8B-B14F-4D97-AF65-F5344CB8AC3E}">
        <p14:creationId xmlns:p14="http://schemas.microsoft.com/office/powerpoint/2010/main" val="330138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B55007C9-C888-A94F-92E7-81C04F99C19E}"/>
              </a:ext>
            </a:extLst>
          </p:cNvPr>
          <p:cNvSpPr/>
          <p:nvPr/>
        </p:nvSpPr>
        <p:spPr>
          <a:xfrm flipH="1">
            <a:off x="4100017" y="2710730"/>
            <a:ext cx="201713" cy="198523"/>
          </a:xfrm>
          <a:prstGeom prst="ellipse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5EEB81-B0F6-7D45-818D-B7B3269728AB}"/>
              </a:ext>
            </a:extLst>
          </p:cNvPr>
          <p:cNvSpPr/>
          <p:nvPr/>
        </p:nvSpPr>
        <p:spPr>
          <a:xfrm>
            <a:off x="8624805" y="678807"/>
            <a:ext cx="2074985" cy="2042160"/>
          </a:xfrm>
          <a:prstGeom prst="ellipse">
            <a:avLst/>
          </a:prstGeom>
          <a:solidFill>
            <a:schemeClr val="accent6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E577AA-4AB8-324A-B690-1FE49D70A6BF}"/>
              </a:ext>
            </a:extLst>
          </p:cNvPr>
          <p:cNvSpPr/>
          <p:nvPr/>
        </p:nvSpPr>
        <p:spPr>
          <a:xfrm>
            <a:off x="2430116" y="2581054"/>
            <a:ext cx="7774741" cy="1960069"/>
          </a:xfrm>
          <a:prstGeom prst="rect">
            <a:avLst/>
          </a:prstGeom>
          <a:solidFill>
            <a:schemeClr val="accent2">
              <a:lumMod val="40000"/>
              <a:lumOff val="60000"/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kể tên các công việc hoặc nghề nghiệp của người lớn mà em biết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1F11C10-2E8A-0943-9C42-9C32CCF6313A}"/>
              </a:ext>
            </a:extLst>
          </p:cNvPr>
          <p:cNvSpPr/>
          <p:nvPr/>
        </p:nvSpPr>
        <p:spPr>
          <a:xfrm>
            <a:off x="6504120" y="-1172851"/>
            <a:ext cx="3037986" cy="2989927"/>
          </a:xfrm>
          <a:prstGeom prst="ellipse">
            <a:avLst/>
          </a:prstGeom>
          <a:solidFill>
            <a:schemeClr val="accent5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928752-3B15-6E43-B533-FC45F2148B7A}"/>
              </a:ext>
            </a:extLst>
          </p:cNvPr>
          <p:cNvSpPr/>
          <p:nvPr/>
        </p:nvSpPr>
        <p:spPr>
          <a:xfrm>
            <a:off x="813350" y="5521570"/>
            <a:ext cx="3037986" cy="2989927"/>
          </a:xfrm>
          <a:prstGeom prst="ellipse">
            <a:avLst/>
          </a:prstGeom>
          <a:solidFill>
            <a:srgbClr val="F2D6C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BBB215-E29F-584D-85C4-05BA748D743C}"/>
              </a:ext>
            </a:extLst>
          </p:cNvPr>
          <p:cNvSpPr/>
          <p:nvPr/>
        </p:nvSpPr>
        <p:spPr>
          <a:xfrm>
            <a:off x="3601787" y="6050203"/>
            <a:ext cx="1198170" cy="1179215"/>
          </a:xfrm>
          <a:prstGeom prst="ellipse">
            <a:avLst/>
          </a:prstGeom>
          <a:solidFill>
            <a:srgbClr val="FFC0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93B149-8C95-4446-8B5B-79E447C81C4D}"/>
              </a:ext>
            </a:extLst>
          </p:cNvPr>
          <p:cNvSpPr/>
          <p:nvPr/>
        </p:nvSpPr>
        <p:spPr>
          <a:xfrm flipH="1">
            <a:off x="5504349" y="6507694"/>
            <a:ext cx="268478" cy="264232"/>
          </a:xfrm>
          <a:prstGeom prst="ellipse">
            <a:avLst/>
          </a:prstGeom>
          <a:solidFill>
            <a:srgbClr val="7030A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74D644A-915F-5E4C-BAF7-8B42F5BCE176}"/>
              </a:ext>
            </a:extLst>
          </p:cNvPr>
          <p:cNvSpPr/>
          <p:nvPr/>
        </p:nvSpPr>
        <p:spPr>
          <a:xfrm flipH="1">
            <a:off x="9297808" y="620899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A68DDC-C034-934D-A26E-4F2D6320A63F}"/>
              </a:ext>
            </a:extLst>
          </p:cNvPr>
          <p:cNvSpPr/>
          <p:nvPr/>
        </p:nvSpPr>
        <p:spPr>
          <a:xfrm flipH="1">
            <a:off x="6205916" y="199770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100" name="Picture 4" descr="Kids Careers Stock Illustrations – 31 Kids Careers Stock Illustrations,  Vectors &amp;amp; Clipart - Dreamstime">
            <a:extLst>
              <a:ext uri="{FF2B5EF4-FFF2-40B4-BE49-F238E27FC236}">
                <a16:creationId xmlns:a16="http://schemas.microsoft.com/office/drawing/2014/main" id="{2BA64BE9-DBA7-9541-86B3-8E7197882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34" b="48442" l="7000" r="29125">
                        <a14:foregroundMark x1="9750" y1="29751" x2="15625" y2="30685"/>
                        <a14:foregroundMark x1="15625" y1="30685" x2="15875" y2="40654"/>
                        <a14:foregroundMark x1="15500" y1="40187" x2="15375" y2="33022"/>
                        <a14:foregroundMark x1="15375" y1="33022" x2="16375" y2="31153"/>
                        <a14:foregroundMark x1="11875" y1="32243" x2="11875" y2="32243"/>
                        <a14:foregroundMark x1="11875" y1="33801" x2="11875" y2="33801"/>
                        <a14:foregroundMark x1="15625" y1="43769" x2="15625" y2="43769"/>
                        <a14:foregroundMark x1="15625" y1="48442" x2="15625" y2="48442"/>
                        <a14:foregroundMark x1="20000" y1="48442" x2="20000" y2="48442"/>
                        <a14:foregroundMark x1="22000" y1="39097" x2="22000" y2="39097"/>
                        <a14:foregroundMark x1="21750" y1="38785" x2="22125" y2="32555"/>
                      </a14:backgroundRemoval>
                    </a14:imgEffect>
                    <a14:imgEffect>
                      <a14:sharpenSoften amount="65000"/>
                    </a14:imgEffect>
                    <a14:imgEffect>
                      <a14:brightnessContrast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3" t="4726" r="68015" b="50000"/>
          <a:stretch/>
        </p:blipFill>
        <p:spPr bwMode="auto">
          <a:xfrm flipH="1">
            <a:off x="1012034" y="2931744"/>
            <a:ext cx="2280417" cy="298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ids Careers Stock Illustrations – 31 Kids Careers Stock Illustrations,  Vectors &amp;amp; Clipart - Dreamstime">
            <a:extLst>
              <a:ext uri="{FF2B5EF4-FFF2-40B4-BE49-F238E27FC236}">
                <a16:creationId xmlns:a16="http://schemas.microsoft.com/office/drawing/2014/main" id="{CC8F649C-A536-3248-B27B-D6D4520EE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829" b="95483" l="3250" r="36000">
                        <a14:foregroundMark x1="3250" y1="74766" x2="3250" y2="74766"/>
                        <a14:foregroundMark x1="8625" y1="78193" x2="8625" y2="78193"/>
                        <a14:foregroundMark x1="4625" y1="76947" x2="4625" y2="76947"/>
                        <a14:foregroundMark x1="3875" y1="80841" x2="3875" y2="80841"/>
                        <a14:foregroundMark x1="33125" y1="86916" x2="33125" y2="86916"/>
                        <a14:foregroundMark x1="34375" y1="86916" x2="34375" y2="86916"/>
                        <a14:foregroundMark x1="36000" y1="88318" x2="36000" y2="88318"/>
                        <a14:foregroundMark x1="34125" y1="95483" x2="34125" y2="95483"/>
                        <a14:foregroundMark x1="21750" y1="54829" x2="21750" y2="54829"/>
                      </a14:backgroundRemoval>
                    </a14:imgEffect>
                    <a14:imgEffect>
                      <a14:sharpenSoften amount="67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7" t="50417" r="62653" b="3079"/>
          <a:stretch/>
        </p:blipFill>
        <p:spPr bwMode="auto">
          <a:xfrm>
            <a:off x="8998662" y="3668734"/>
            <a:ext cx="3037986" cy="318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Kids Careers Stock Illustrations – 31 Kids Careers Stock Illustrations,  Vectors &amp;amp; Clipart - Dreamstime">
            <a:extLst>
              <a:ext uri="{FF2B5EF4-FFF2-40B4-BE49-F238E27FC236}">
                <a16:creationId xmlns:a16="http://schemas.microsoft.com/office/drawing/2014/main" id="{D34EA23D-138C-AA4E-B9E9-0CAE8E0C8A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361" b="94860" l="73625" r="97000">
                        <a14:foregroundMark x1="82875" y1="54361" x2="82875" y2="54361"/>
                        <a14:foregroundMark x1="77875" y1="84112" x2="77875" y2="84112"/>
                      </a14:backgroundRemoval>
                    </a14:imgEffect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97" t="50000"/>
          <a:stretch/>
        </p:blipFill>
        <p:spPr bwMode="auto">
          <a:xfrm>
            <a:off x="8831373" y="254834"/>
            <a:ext cx="2001529" cy="275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Kids Careers Stock Illustrations – 31 Kids Careers Stock Illustrations,  Vectors &amp;amp; Clipart - Dreamstime">
            <a:extLst>
              <a:ext uri="{FF2B5EF4-FFF2-40B4-BE49-F238E27FC236}">
                <a16:creationId xmlns:a16="http://schemas.microsoft.com/office/drawing/2014/main" id="{3556089A-D063-2146-9F14-BDB5BB13B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79" b="47508" l="35625" r="65500">
                        <a14:foregroundMark x1="36000" y1="22118" x2="36000" y2="22118"/>
                        <a14:foregroundMark x1="35625" y1="20872" x2="35625" y2="20872"/>
                        <a14:foregroundMark x1="35875" y1="21651" x2="35875" y2="21651"/>
                        <a14:foregroundMark x1="52750" y1="11838" x2="52750" y2="11838"/>
                        <a14:foregroundMark x1="52375" y1="9034" x2="52375" y2="9034"/>
                        <a14:foregroundMark x1="47750" y1="47352" x2="47750" y2="47352"/>
                        <a14:foregroundMark x1="52375" y1="47508" x2="52375" y2="47508"/>
                        <a14:foregroundMark x1="63000" y1="29751" x2="63000" y2="29751"/>
                        <a14:foregroundMark x1="63000" y1="29751" x2="59875" y2="30374"/>
                        <a14:foregroundMark x1="59875" y1="30218" x2="64625" y2="30062"/>
                        <a14:foregroundMark x1="64625" y1="29751" x2="61125" y2="32087"/>
                        <a14:foregroundMark x1="61125" y1="31931" x2="64750" y2="32866"/>
                        <a14:foregroundMark x1="64750" y1="32710" x2="61875" y2="33956"/>
                        <a14:foregroundMark x1="61625" y1="33801" x2="63750" y2="32866"/>
                        <a14:foregroundMark x1="63250" y1="33333" x2="60125" y2="27259"/>
                        <a14:foregroundMark x1="60125" y1="27259" x2="60125" y2="27259"/>
                        <a14:foregroundMark x1="64250" y1="29128" x2="64250" y2="29128"/>
                        <a14:foregroundMark x1="64250" y1="28816" x2="65375" y2="29128"/>
                        <a14:foregroundMark x1="65375" y1="28972" x2="65500" y2="32243"/>
                        <a14:foregroundMark x1="63375" y1="29128" x2="62000" y2="28972"/>
                        <a14:foregroundMark x1="62875" y1="28193" x2="64250" y2="28660"/>
                      </a14:backgroundRemoval>
                    </a14:imgEffect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43" t="8333" r="31528" b="50000"/>
          <a:stretch/>
        </p:blipFill>
        <p:spPr bwMode="auto">
          <a:xfrm>
            <a:off x="2994589" y="-59593"/>
            <a:ext cx="2873732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4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4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2" presetID="10" presetClass="entr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714291C-EDE6-054E-BD7B-B3A2921DA17F}"/>
              </a:ext>
            </a:extLst>
          </p:cNvPr>
          <p:cNvGrpSpPr/>
          <p:nvPr/>
        </p:nvGrpSpPr>
        <p:grpSpPr>
          <a:xfrm>
            <a:off x="4390249" y="1258510"/>
            <a:ext cx="8422445" cy="5501230"/>
            <a:chOff x="4390249" y="1258510"/>
            <a:chExt cx="8422445" cy="5501230"/>
          </a:xfrm>
        </p:grpSpPr>
        <p:grpSp>
          <p:nvGrpSpPr>
            <p:cNvPr id="1020" name="Google Shape;1020;p44"/>
            <p:cNvGrpSpPr/>
            <p:nvPr/>
          </p:nvGrpSpPr>
          <p:grpSpPr>
            <a:xfrm>
              <a:off x="4821247" y="1692372"/>
              <a:ext cx="7220534" cy="5067368"/>
              <a:chOff x="1540350" y="826005"/>
              <a:chExt cx="6259025" cy="3378825"/>
            </a:xfrm>
          </p:grpSpPr>
          <p:sp>
            <p:nvSpPr>
              <p:cNvPr id="1021" name="Google Shape;1021;p44"/>
              <p:cNvSpPr/>
              <p:nvPr/>
            </p:nvSpPr>
            <p:spPr>
              <a:xfrm rot="-129175">
                <a:off x="1789023" y="1167494"/>
                <a:ext cx="5957405" cy="2926472"/>
              </a:xfrm>
              <a:prstGeom prst="roundRect">
                <a:avLst>
                  <a:gd name="adj" fmla="val 24491"/>
                </a:avLst>
              </a:prstGeom>
              <a:noFill/>
              <a:ln w="28575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44"/>
              <p:cNvSpPr/>
              <p:nvPr/>
            </p:nvSpPr>
            <p:spPr>
              <a:xfrm rot="-129175">
                <a:off x="1593297" y="936869"/>
                <a:ext cx="5957405" cy="2926472"/>
              </a:xfrm>
              <a:prstGeom prst="roundRect">
                <a:avLst>
                  <a:gd name="adj" fmla="val 2449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2" name="Google Shape;1042;p44"/>
            <p:cNvGrpSpPr/>
            <p:nvPr/>
          </p:nvGrpSpPr>
          <p:grpSpPr>
            <a:xfrm>
              <a:off x="11999203" y="4931767"/>
              <a:ext cx="813491" cy="1114335"/>
              <a:chOff x="1731151" y="1748550"/>
              <a:chExt cx="228625" cy="313175"/>
            </a:xfrm>
          </p:grpSpPr>
          <p:sp>
            <p:nvSpPr>
              <p:cNvPr id="1043" name="Google Shape;1043;p44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44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44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44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44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44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44"/>
              <p:cNvSpPr/>
              <p:nvPr/>
            </p:nvSpPr>
            <p:spPr>
              <a:xfrm>
                <a:off x="1731151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85EE4B6-6E13-E946-8342-94479D1D67BA}"/>
                </a:ext>
              </a:extLst>
            </p:cNvPr>
            <p:cNvGrpSpPr/>
            <p:nvPr/>
          </p:nvGrpSpPr>
          <p:grpSpPr>
            <a:xfrm rot="21442052">
              <a:off x="4390249" y="1258510"/>
              <a:ext cx="7780953" cy="5207415"/>
              <a:chOff x="2795909" y="492947"/>
              <a:chExt cx="8475011" cy="5477334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887F3A5E-0194-DA48-9965-87CE07AD20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5516" b="94484" l="4778" r="97858">
                            <a14:foregroundMark x1="7414" y1="14628" x2="44316" y2="82494"/>
                            <a14:foregroundMark x1="44316" y1="82494" x2="44481" y2="82494"/>
                            <a14:foregroundMark x1="44481" y1="82254" x2="43657" y2="60432"/>
                            <a14:foregroundMark x1="43657" y1="60432" x2="30972" y2="11271"/>
                            <a14:foregroundMark x1="30972" y1="11031" x2="70016" y2="17026"/>
                            <a14:foregroundMark x1="70016" y1="17026" x2="70346" y2="17506"/>
                            <a14:foregroundMark x1="70511" y1="17746" x2="86326" y2="68106"/>
                            <a14:foregroundMark x1="85832" y1="72662" x2="72982" y2="82254"/>
                            <a14:foregroundMark x1="72982" y1="82254" x2="41021" y2="83933"/>
                            <a14:foregroundMark x1="41021" y1="83933" x2="27348" y2="79616"/>
                            <a14:foregroundMark x1="25371" y1="79376" x2="17957" y2="79137"/>
                            <a14:foregroundMark x1="17957" y1="79137" x2="12356" y2="72662"/>
                            <a14:foregroundMark x1="12356" y1="72662" x2="9720" y2="65468"/>
                            <a14:foregroundMark x1="9226" y1="64988" x2="9226" y2="49400"/>
                            <a14:foregroundMark x1="9226" y1="49161" x2="18616" y2="50600"/>
                            <a14:foregroundMark x1="18616" y1="50600" x2="29160" y2="57554"/>
                            <a14:foregroundMark x1="27677" y1="59472" x2="42998" y2="44125"/>
                            <a14:foregroundMark x1="42998" y1="44125" x2="43822" y2="43885"/>
                            <a14:foregroundMark x1="54201" y1="54676" x2="64250" y2="66427"/>
                            <a14:foregroundMark x1="64250" y1="66427" x2="68534" y2="68825"/>
                            <a14:foregroundMark x1="68534" y1="68585" x2="79901" y2="37650"/>
                            <a14:foregroundMark x1="79901" y1="37650" x2="82867" y2="33573"/>
                            <a14:foregroundMark x1="85173" y1="50839" x2="90280" y2="82014"/>
                            <a14:foregroundMark x1="90280" y1="81775" x2="95222" y2="52998"/>
                            <a14:foregroundMark x1="95222" y1="52998" x2="95058" y2="43165"/>
                            <a14:foregroundMark x1="95058" y1="43165" x2="94893" y2="42926"/>
                            <a14:foregroundMark x1="94563" y1="42686" x2="71829" y2="42926"/>
                            <a14:foregroundMark x1="71829" y1="42686" x2="58649" y2="32614"/>
                            <a14:foregroundMark x1="20264" y1="17266" x2="20264" y2="17266"/>
                            <a14:foregroundMark x1="20264" y1="17266" x2="7908" y2="9592"/>
                            <a14:foregroundMark x1="7908" y1="9353" x2="7084" y2="36451"/>
                            <a14:foregroundMark x1="7084" y1="36451" x2="8896" y2="64029"/>
                            <a14:foregroundMark x1="7249" y1="70504" x2="7249" y2="82494"/>
                            <a14:foregroundMark x1="7249" y1="82494" x2="8567" y2="87290"/>
                            <a14:foregroundMark x1="8567" y1="88489" x2="37397" y2="90408"/>
                            <a14:foregroundMark x1="37397" y1="90408" x2="47941" y2="89688"/>
                            <a14:foregroundMark x1="47941" y1="89688" x2="56343" y2="94484"/>
                            <a14:foregroundMark x1="88138" y1="37890" x2="88138" y2="37890"/>
                            <a14:foregroundMark x1="83690" y1="38129" x2="83690" y2="38129"/>
                            <a14:foregroundMark x1="62768" y1="52278" x2="62768" y2="52278"/>
                            <a14:foregroundMark x1="84185" y1="38849" x2="84185" y2="38849"/>
                            <a14:foregroundMark x1="58979" y1="47482" x2="58979" y2="47482"/>
                            <a14:foregroundMark x1="94563" y1="23741" x2="94563" y2="23741"/>
                            <a14:foregroundMark x1="94563" y1="23741" x2="94563" y2="19664"/>
                            <a14:foregroundMark x1="9885" y1="23261" x2="9885" y2="23261"/>
                            <a14:foregroundMark x1="3130" y1="13189" x2="9555" y2="7434"/>
                            <a14:foregroundMark x1="9555" y1="7434" x2="11367" y2="7434"/>
                            <a14:foregroundMark x1="4778" y1="80336" x2="4778" y2="86331"/>
                            <a14:foregroundMark x1="69028" y1="92806" x2="87644" y2="93046"/>
                            <a14:foregroundMark x1="87644" y1="93046" x2="88962" y2="92806"/>
                            <a14:foregroundMark x1="67545" y1="92566" x2="57496" y2="92806"/>
                            <a14:foregroundMark x1="33608" y1="94245" x2="33608" y2="94245"/>
                            <a14:foregroundMark x1="32125" y1="94484" x2="49753" y2="94964"/>
                            <a14:foregroundMark x1="22241" y1="9592" x2="29654" y2="9592"/>
                            <a14:foregroundMark x1="29654" y1="9592" x2="37727" y2="9113"/>
                            <a14:foregroundMark x1="37727" y1="9113" x2="41845" y2="9113"/>
                            <a14:foregroundMark x1="73806" y1="37650" x2="71170" y2="42206"/>
                            <a14:foregroundMark x1="59802" y1="56595" x2="63262" y2="56595"/>
                            <a14:foregroundMark x1="17298" y1="7914" x2="36409" y2="8153"/>
                            <a14:foregroundMark x1="36409" y1="8153" x2="37068" y2="8873"/>
                            <a14:foregroundMark x1="37068" y1="8633" x2="29489" y2="7914"/>
                            <a14:foregroundMark x1="29489" y1="7914" x2="35750" y2="5516"/>
                            <a14:foregroundMark x1="88633" y1="6235" x2="83526" y2="13429"/>
                            <a14:foregroundMark x1="83526" y1="13429" x2="83526" y2="13429"/>
                            <a14:foregroundMark x1="83526" y1="5276" x2="90610" y2="5516"/>
                            <a14:foregroundMark x1="90610" y1="5516" x2="96705" y2="9353"/>
                            <a14:foregroundMark x1="96705" y1="9353" x2="97858" y2="14149"/>
                            <a14:foregroundMark x1="97694" y1="12710" x2="75124" y2="12470"/>
                          </a14:backgroundRemoval>
                        </a14:imgEffect>
                        <a14:imgEffect>
                          <a14:sharpenSoften amount="37000"/>
                        </a14:imgEffect>
                        <a14:imgEffect>
                          <a14:brightnessContrast bright="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82" t="6350" b="1612"/>
              <a:stretch/>
            </p:blipFill>
            <p:spPr>
              <a:xfrm>
                <a:off x="3275229" y="1180383"/>
                <a:ext cx="7718075" cy="4789898"/>
              </a:xfrm>
              <a:prstGeom prst="roundRect">
                <a:avLst>
                  <a:gd name="adj" fmla="val 22300"/>
                </a:avLst>
              </a:prstGeom>
            </p:spPr>
          </p:pic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8A6CEFF-2603-F347-8F8E-7D2F2A73952E}"/>
                  </a:ext>
                </a:extLst>
              </p:cNvPr>
              <p:cNvGrpSpPr/>
              <p:nvPr/>
            </p:nvGrpSpPr>
            <p:grpSpPr>
              <a:xfrm>
                <a:off x="2795909" y="758240"/>
                <a:ext cx="4323564" cy="1259972"/>
                <a:chOff x="1293680" y="855576"/>
                <a:chExt cx="4323564" cy="1259972"/>
              </a:xfrm>
            </p:grpSpPr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A96C2BFD-5132-C443-9ECD-020CACA81BFB}"/>
                    </a:ext>
                  </a:extLst>
                </p:cNvPr>
                <p:cNvSpPr/>
                <p:nvPr/>
              </p:nvSpPr>
              <p:spPr>
                <a:xfrm flipH="1">
                  <a:off x="1675562" y="855576"/>
                  <a:ext cx="3556982" cy="1259972"/>
                </a:xfrm>
                <a:custGeom>
                  <a:avLst/>
                  <a:gdLst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18854 w 5837920"/>
                    <a:gd name="connsiteY6" fmla="*/ 1911318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03298 w 5837920"/>
                    <a:gd name="connsiteY13" fmla="*/ 1862394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837920" h="2355066">
                      <a:moveTo>
                        <a:pt x="2376256" y="215"/>
                      </a:moveTo>
                      <a:cubicBezTo>
                        <a:pt x="2931508" y="-2849"/>
                        <a:pt x="3482578" y="27138"/>
                        <a:pt x="4033491" y="62598"/>
                      </a:cubicBezTo>
                      <a:cubicBezTo>
                        <a:pt x="4354068" y="83840"/>
                        <a:pt x="4667913" y="116456"/>
                        <a:pt x="4981759" y="165381"/>
                      </a:cubicBezTo>
                      <a:cubicBezTo>
                        <a:pt x="5335712" y="219239"/>
                        <a:pt x="5583087" y="323667"/>
                        <a:pt x="5699762" y="499905"/>
                      </a:cubicBezTo>
                      <a:cubicBezTo>
                        <a:pt x="5900298" y="790301"/>
                        <a:pt x="5883470" y="1080833"/>
                        <a:pt x="5643107" y="1361499"/>
                      </a:cubicBezTo>
                      <a:cubicBezTo>
                        <a:pt x="5532883" y="1496898"/>
                        <a:pt x="5349175" y="1614345"/>
                        <a:pt x="5072071" y="1694241"/>
                      </a:cubicBezTo>
                      <a:cubicBezTo>
                        <a:pt x="4531045" y="1850882"/>
                        <a:pt x="3953277" y="1935849"/>
                        <a:pt x="3318854" y="1911318"/>
                      </a:cubicBezTo>
                      <a:cubicBezTo>
                        <a:pt x="3238639" y="1908029"/>
                        <a:pt x="3181985" y="1914608"/>
                        <a:pt x="3135146" y="1948868"/>
                      </a:cubicBezTo>
                      <a:cubicBezTo>
                        <a:pt x="3085222" y="1988063"/>
                        <a:pt x="3048481" y="2030409"/>
                        <a:pt x="2984814" y="2063026"/>
                      </a:cubicBezTo>
                      <a:cubicBezTo>
                        <a:pt x="2768011" y="2188695"/>
                        <a:pt x="2497358" y="2280103"/>
                        <a:pt x="2186878" y="2340402"/>
                      </a:cubicBezTo>
                      <a:cubicBezTo>
                        <a:pt x="2136673" y="2351914"/>
                        <a:pt x="2080019" y="2350270"/>
                        <a:pt x="1986342" y="2355066"/>
                      </a:cubicBezTo>
                      <a:cubicBezTo>
                        <a:pt x="2066556" y="2260506"/>
                        <a:pt x="2136673" y="2183761"/>
                        <a:pt x="2193609" y="2107154"/>
                      </a:cubicBezTo>
                      <a:cubicBezTo>
                        <a:pt x="2226985" y="2061381"/>
                        <a:pt x="2236801" y="2012457"/>
                        <a:pt x="2250264" y="1966821"/>
                      </a:cubicBezTo>
                      <a:cubicBezTo>
                        <a:pt x="2267092" y="1898299"/>
                        <a:pt x="2243532" y="1880347"/>
                        <a:pt x="2103298" y="1862394"/>
                      </a:cubicBezTo>
                      <a:cubicBezTo>
                        <a:pt x="1926321" y="1837863"/>
                        <a:pt x="1742613" y="1816621"/>
                        <a:pt x="1565637" y="1790583"/>
                      </a:cubicBezTo>
                      <a:cubicBezTo>
                        <a:pt x="1311812" y="1751388"/>
                        <a:pt x="1051535" y="1715483"/>
                        <a:pt x="807807" y="1663269"/>
                      </a:cubicBezTo>
                      <a:cubicBezTo>
                        <a:pt x="433660" y="1588306"/>
                        <a:pt x="156556" y="1454415"/>
                        <a:pt x="62879" y="1260224"/>
                      </a:cubicBezTo>
                      <a:cubicBezTo>
                        <a:pt x="-137376" y="839362"/>
                        <a:pt x="139728" y="434672"/>
                        <a:pt x="907935" y="175248"/>
                      </a:cubicBezTo>
                      <a:cubicBezTo>
                        <a:pt x="1181674" y="83840"/>
                        <a:pt x="1482337" y="31626"/>
                        <a:pt x="1819462" y="15318"/>
                      </a:cubicBezTo>
                      <a:cubicBezTo>
                        <a:pt x="2005624" y="5930"/>
                        <a:pt x="2191173" y="1237"/>
                        <a:pt x="2376256" y="2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rgbClr val="F2886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VN" sz="1867" kern="0">
                    <a:solidFill>
                      <a:srgbClr val="FFFFFF"/>
                    </a:solidFill>
                    <a:latin typeface="Arial"/>
                    <a:sym typeface="Arial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DD407CC-FC3D-0D4E-BBA7-92537267807C}"/>
                    </a:ext>
                  </a:extLst>
                </p:cNvPr>
                <p:cNvSpPr txBox="1"/>
                <p:nvPr/>
              </p:nvSpPr>
              <p:spPr>
                <a:xfrm>
                  <a:off x="1293680" y="1123428"/>
                  <a:ext cx="4323564" cy="4936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r>
                    <a:rPr lang="en-VN" sz="2400" kern="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Bố mình làm nghề….</a:t>
                  </a:r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E47E3417-8862-DB4A-BC43-72591EA71682}"/>
                  </a:ext>
                </a:extLst>
              </p:cNvPr>
              <p:cNvGrpSpPr/>
              <p:nvPr/>
            </p:nvGrpSpPr>
            <p:grpSpPr>
              <a:xfrm>
                <a:off x="8734844" y="492947"/>
                <a:ext cx="2536076" cy="1354134"/>
                <a:chOff x="2519198" y="945676"/>
                <a:chExt cx="2536076" cy="1354134"/>
              </a:xfrm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6CA85EC7-AB88-5442-BBE4-595F1098BC74}"/>
                    </a:ext>
                  </a:extLst>
                </p:cNvPr>
                <p:cNvSpPr/>
                <p:nvPr/>
              </p:nvSpPr>
              <p:spPr>
                <a:xfrm rot="251402" flipH="1">
                  <a:off x="2519198" y="945676"/>
                  <a:ext cx="2536076" cy="1354134"/>
                </a:xfrm>
                <a:custGeom>
                  <a:avLst/>
                  <a:gdLst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18854 w 5837920"/>
                    <a:gd name="connsiteY6" fmla="*/ 1911318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03298 w 5837920"/>
                    <a:gd name="connsiteY13" fmla="*/ 1862394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26259 w 5837920"/>
                    <a:gd name="connsiteY6" fmla="*/ 1839085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03298 w 5837920"/>
                    <a:gd name="connsiteY13" fmla="*/ 1862394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26259 w 5837920"/>
                    <a:gd name="connsiteY6" fmla="*/ 1839085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41030 w 5837920"/>
                    <a:gd name="connsiteY13" fmla="*/ 1791750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23299 w 5837920"/>
                    <a:gd name="connsiteY6" fmla="*/ 1867977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41030 w 5837920"/>
                    <a:gd name="connsiteY13" fmla="*/ 1791750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23299 w 5837920"/>
                    <a:gd name="connsiteY6" fmla="*/ 1867977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498298 w 5837920"/>
                    <a:gd name="connsiteY9" fmla="*/ 2276821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41030 w 5837920"/>
                    <a:gd name="connsiteY13" fmla="*/ 1791750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23299 w 5837920"/>
                    <a:gd name="connsiteY6" fmla="*/ 1867977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498298 w 5837920"/>
                    <a:gd name="connsiteY9" fmla="*/ 2276821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41030 w 5837920"/>
                    <a:gd name="connsiteY13" fmla="*/ 1791750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  <a:gd name="connsiteX0" fmla="*/ 2376256 w 5837920"/>
                    <a:gd name="connsiteY0" fmla="*/ 215 h 2277130"/>
                    <a:gd name="connsiteX1" fmla="*/ 4033491 w 5837920"/>
                    <a:gd name="connsiteY1" fmla="*/ 62598 h 2277130"/>
                    <a:gd name="connsiteX2" fmla="*/ 4981759 w 5837920"/>
                    <a:gd name="connsiteY2" fmla="*/ 165381 h 2277130"/>
                    <a:gd name="connsiteX3" fmla="*/ 5699762 w 5837920"/>
                    <a:gd name="connsiteY3" fmla="*/ 499905 h 2277130"/>
                    <a:gd name="connsiteX4" fmla="*/ 5643107 w 5837920"/>
                    <a:gd name="connsiteY4" fmla="*/ 1361499 h 2277130"/>
                    <a:gd name="connsiteX5" fmla="*/ 5072071 w 5837920"/>
                    <a:gd name="connsiteY5" fmla="*/ 1694241 h 2277130"/>
                    <a:gd name="connsiteX6" fmla="*/ 3323299 w 5837920"/>
                    <a:gd name="connsiteY6" fmla="*/ 1867977 h 2277130"/>
                    <a:gd name="connsiteX7" fmla="*/ 3135146 w 5837920"/>
                    <a:gd name="connsiteY7" fmla="*/ 1948868 h 2277130"/>
                    <a:gd name="connsiteX8" fmla="*/ 2984814 w 5837920"/>
                    <a:gd name="connsiteY8" fmla="*/ 2063026 h 2277130"/>
                    <a:gd name="connsiteX9" fmla="*/ 2498298 w 5837920"/>
                    <a:gd name="connsiteY9" fmla="*/ 2276821 h 2277130"/>
                    <a:gd name="connsiteX10" fmla="*/ 2193609 w 5837920"/>
                    <a:gd name="connsiteY10" fmla="*/ 2107154 h 2277130"/>
                    <a:gd name="connsiteX11" fmla="*/ 2250264 w 5837920"/>
                    <a:gd name="connsiteY11" fmla="*/ 1966821 h 2277130"/>
                    <a:gd name="connsiteX12" fmla="*/ 2141030 w 5837920"/>
                    <a:gd name="connsiteY12" fmla="*/ 1791750 h 2277130"/>
                    <a:gd name="connsiteX13" fmla="*/ 1565637 w 5837920"/>
                    <a:gd name="connsiteY13" fmla="*/ 1790583 h 2277130"/>
                    <a:gd name="connsiteX14" fmla="*/ 807807 w 5837920"/>
                    <a:gd name="connsiteY14" fmla="*/ 1663269 h 2277130"/>
                    <a:gd name="connsiteX15" fmla="*/ 62879 w 5837920"/>
                    <a:gd name="connsiteY15" fmla="*/ 1260224 h 2277130"/>
                    <a:gd name="connsiteX16" fmla="*/ 907935 w 5837920"/>
                    <a:gd name="connsiteY16" fmla="*/ 175248 h 2277130"/>
                    <a:gd name="connsiteX17" fmla="*/ 1819462 w 5837920"/>
                    <a:gd name="connsiteY17" fmla="*/ 15318 h 2277130"/>
                    <a:gd name="connsiteX18" fmla="*/ 2376256 w 5837920"/>
                    <a:gd name="connsiteY18" fmla="*/ 215 h 2277130"/>
                    <a:gd name="connsiteX0" fmla="*/ 2376256 w 5837920"/>
                    <a:gd name="connsiteY0" fmla="*/ 215 h 2276821"/>
                    <a:gd name="connsiteX1" fmla="*/ 4033491 w 5837920"/>
                    <a:gd name="connsiteY1" fmla="*/ 62598 h 2276821"/>
                    <a:gd name="connsiteX2" fmla="*/ 4981759 w 5837920"/>
                    <a:gd name="connsiteY2" fmla="*/ 165381 h 2276821"/>
                    <a:gd name="connsiteX3" fmla="*/ 5699762 w 5837920"/>
                    <a:gd name="connsiteY3" fmla="*/ 499905 h 2276821"/>
                    <a:gd name="connsiteX4" fmla="*/ 5643107 w 5837920"/>
                    <a:gd name="connsiteY4" fmla="*/ 1361499 h 2276821"/>
                    <a:gd name="connsiteX5" fmla="*/ 5072071 w 5837920"/>
                    <a:gd name="connsiteY5" fmla="*/ 1694241 h 2276821"/>
                    <a:gd name="connsiteX6" fmla="*/ 3323299 w 5837920"/>
                    <a:gd name="connsiteY6" fmla="*/ 1867977 h 2276821"/>
                    <a:gd name="connsiteX7" fmla="*/ 3135146 w 5837920"/>
                    <a:gd name="connsiteY7" fmla="*/ 1948868 h 2276821"/>
                    <a:gd name="connsiteX8" fmla="*/ 2984814 w 5837920"/>
                    <a:gd name="connsiteY8" fmla="*/ 2063026 h 2276821"/>
                    <a:gd name="connsiteX9" fmla="*/ 2498298 w 5837920"/>
                    <a:gd name="connsiteY9" fmla="*/ 2276821 h 2276821"/>
                    <a:gd name="connsiteX10" fmla="*/ 2250264 w 5837920"/>
                    <a:gd name="connsiteY10" fmla="*/ 1966821 h 2276821"/>
                    <a:gd name="connsiteX11" fmla="*/ 2141030 w 5837920"/>
                    <a:gd name="connsiteY11" fmla="*/ 1791750 h 2276821"/>
                    <a:gd name="connsiteX12" fmla="*/ 1565637 w 5837920"/>
                    <a:gd name="connsiteY12" fmla="*/ 1790583 h 2276821"/>
                    <a:gd name="connsiteX13" fmla="*/ 807807 w 5837920"/>
                    <a:gd name="connsiteY13" fmla="*/ 1663269 h 2276821"/>
                    <a:gd name="connsiteX14" fmla="*/ 62879 w 5837920"/>
                    <a:gd name="connsiteY14" fmla="*/ 1260224 h 2276821"/>
                    <a:gd name="connsiteX15" fmla="*/ 907935 w 5837920"/>
                    <a:gd name="connsiteY15" fmla="*/ 175248 h 2276821"/>
                    <a:gd name="connsiteX16" fmla="*/ 1819462 w 5837920"/>
                    <a:gd name="connsiteY16" fmla="*/ 15318 h 2276821"/>
                    <a:gd name="connsiteX17" fmla="*/ 2376256 w 5837920"/>
                    <a:gd name="connsiteY17" fmla="*/ 215 h 2276821"/>
                    <a:gd name="connsiteX0" fmla="*/ 2376256 w 5837920"/>
                    <a:gd name="connsiteY0" fmla="*/ 215 h 2183979"/>
                    <a:gd name="connsiteX1" fmla="*/ 4033491 w 5837920"/>
                    <a:gd name="connsiteY1" fmla="*/ 62598 h 2183979"/>
                    <a:gd name="connsiteX2" fmla="*/ 4981759 w 5837920"/>
                    <a:gd name="connsiteY2" fmla="*/ 165381 h 2183979"/>
                    <a:gd name="connsiteX3" fmla="*/ 5699762 w 5837920"/>
                    <a:gd name="connsiteY3" fmla="*/ 499905 h 2183979"/>
                    <a:gd name="connsiteX4" fmla="*/ 5643107 w 5837920"/>
                    <a:gd name="connsiteY4" fmla="*/ 1361499 h 2183979"/>
                    <a:gd name="connsiteX5" fmla="*/ 5072071 w 5837920"/>
                    <a:gd name="connsiteY5" fmla="*/ 1694241 h 2183979"/>
                    <a:gd name="connsiteX6" fmla="*/ 3323299 w 5837920"/>
                    <a:gd name="connsiteY6" fmla="*/ 1867977 h 2183979"/>
                    <a:gd name="connsiteX7" fmla="*/ 3135146 w 5837920"/>
                    <a:gd name="connsiteY7" fmla="*/ 1948868 h 2183979"/>
                    <a:gd name="connsiteX8" fmla="*/ 2984814 w 5837920"/>
                    <a:gd name="connsiteY8" fmla="*/ 2063026 h 2183979"/>
                    <a:gd name="connsiteX9" fmla="*/ 2528145 w 5837920"/>
                    <a:gd name="connsiteY9" fmla="*/ 2183978 h 2183979"/>
                    <a:gd name="connsiteX10" fmla="*/ 2250264 w 5837920"/>
                    <a:gd name="connsiteY10" fmla="*/ 1966821 h 2183979"/>
                    <a:gd name="connsiteX11" fmla="*/ 2141030 w 5837920"/>
                    <a:gd name="connsiteY11" fmla="*/ 1791750 h 2183979"/>
                    <a:gd name="connsiteX12" fmla="*/ 1565637 w 5837920"/>
                    <a:gd name="connsiteY12" fmla="*/ 1790583 h 2183979"/>
                    <a:gd name="connsiteX13" fmla="*/ 807807 w 5837920"/>
                    <a:gd name="connsiteY13" fmla="*/ 1663269 h 2183979"/>
                    <a:gd name="connsiteX14" fmla="*/ 62879 w 5837920"/>
                    <a:gd name="connsiteY14" fmla="*/ 1260224 h 2183979"/>
                    <a:gd name="connsiteX15" fmla="*/ 907935 w 5837920"/>
                    <a:gd name="connsiteY15" fmla="*/ 175248 h 2183979"/>
                    <a:gd name="connsiteX16" fmla="*/ 1819462 w 5837920"/>
                    <a:gd name="connsiteY16" fmla="*/ 15318 h 2183979"/>
                    <a:gd name="connsiteX17" fmla="*/ 2376256 w 5837920"/>
                    <a:gd name="connsiteY17" fmla="*/ 215 h 2183979"/>
                    <a:gd name="connsiteX0" fmla="*/ 2376256 w 5837920"/>
                    <a:gd name="connsiteY0" fmla="*/ 215 h 2183977"/>
                    <a:gd name="connsiteX1" fmla="*/ 4033491 w 5837920"/>
                    <a:gd name="connsiteY1" fmla="*/ 62598 h 2183977"/>
                    <a:gd name="connsiteX2" fmla="*/ 4981759 w 5837920"/>
                    <a:gd name="connsiteY2" fmla="*/ 165381 h 2183977"/>
                    <a:gd name="connsiteX3" fmla="*/ 5699762 w 5837920"/>
                    <a:gd name="connsiteY3" fmla="*/ 499905 h 2183977"/>
                    <a:gd name="connsiteX4" fmla="*/ 5643107 w 5837920"/>
                    <a:gd name="connsiteY4" fmla="*/ 1361499 h 2183977"/>
                    <a:gd name="connsiteX5" fmla="*/ 5072071 w 5837920"/>
                    <a:gd name="connsiteY5" fmla="*/ 1694241 h 2183977"/>
                    <a:gd name="connsiteX6" fmla="*/ 3323299 w 5837920"/>
                    <a:gd name="connsiteY6" fmla="*/ 1867977 h 2183977"/>
                    <a:gd name="connsiteX7" fmla="*/ 3135146 w 5837920"/>
                    <a:gd name="connsiteY7" fmla="*/ 1948868 h 2183977"/>
                    <a:gd name="connsiteX8" fmla="*/ 2984814 w 5837920"/>
                    <a:gd name="connsiteY8" fmla="*/ 2063026 h 2183977"/>
                    <a:gd name="connsiteX9" fmla="*/ 2528145 w 5837920"/>
                    <a:gd name="connsiteY9" fmla="*/ 2183978 h 2183977"/>
                    <a:gd name="connsiteX10" fmla="*/ 2250264 w 5837920"/>
                    <a:gd name="connsiteY10" fmla="*/ 1966821 h 2183977"/>
                    <a:gd name="connsiteX11" fmla="*/ 2141030 w 5837920"/>
                    <a:gd name="connsiteY11" fmla="*/ 1791750 h 2183977"/>
                    <a:gd name="connsiteX12" fmla="*/ 1565637 w 5837920"/>
                    <a:gd name="connsiteY12" fmla="*/ 1790583 h 2183977"/>
                    <a:gd name="connsiteX13" fmla="*/ 807807 w 5837920"/>
                    <a:gd name="connsiteY13" fmla="*/ 1663269 h 2183977"/>
                    <a:gd name="connsiteX14" fmla="*/ 62879 w 5837920"/>
                    <a:gd name="connsiteY14" fmla="*/ 1260224 h 2183977"/>
                    <a:gd name="connsiteX15" fmla="*/ 907935 w 5837920"/>
                    <a:gd name="connsiteY15" fmla="*/ 175248 h 2183977"/>
                    <a:gd name="connsiteX16" fmla="*/ 1819462 w 5837920"/>
                    <a:gd name="connsiteY16" fmla="*/ 15318 h 2183977"/>
                    <a:gd name="connsiteX17" fmla="*/ 2376256 w 5837920"/>
                    <a:gd name="connsiteY17" fmla="*/ 215 h 2183977"/>
                    <a:gd name="connsiteX0" fmla="*/ 2376256 w 5837920"/>
                    <a:gd name="connsiteY0" fmla="*/ 215 h 2183979"/>
                    <a:gd name="connsiteX1" fmla="*/ 4033491 w 5837920"/>
                    <a:gd name="connsiteY1" fmla="*/ 62598 h 2183979"/>
                    <a:gd name="connsiteX2" fmla="*/ 4981759 w 5837920"/>
                    <a:gd name="connsiteY2" fmla="*/ 165381 h 2183979"/>
                    <a:gd name="connsiteX3" fmla="*/ 5699762 w 5837920"/>
                    <a:gd name="connsiteY3" fmla="*/ 499905 h 2183979"/>
                    <a:gd name="connsiteX4" fmla="*/ 5643107 w 5837920"/>
                    <a:gd name="connsiteY4" fmla="*/ 1361499 h 2183979"/>
                    <a:gd name="connsiteX5" fmla="*/ 5072071 w 5837920"/>
                    <a:gd name="connsiteY5" fmla="*/ 1694241 h 2183979"/>
                    <a:gd name="connsiteX6" fmla="*/ 3323299 w 5837920"/>
                    <a:gd name="connsiteY6" fmla="*/ 1867977 h 2183979"/>
                    <a:gd name="connsiteX7" fmla="*/ 3135146 w 5837920"/>
                    <a:gd name="connsiteY7" fmla="*/ 1948868 h 2183979"/>
                    <a:gd name="connsiteX8" fmla="*/ 2984814 w 5837920"/>
                    <a:gd name="connsiteY8" fmla="*/ 2063026 h 2183979"/>
                    <a:gd name="connsiteX9" fmla="*/ 2528145 w 5837920"/>
                    <a:gd name="connsiteY9" fmla="*/ 2183978 h 2183979"/>
                    <a:gd name="connsiteX10" fmla="*/ 2250264 w 5837920"/>
                    <a:gd name="connsiteY10" fmla="*/ 1966821 h 2183979"/>
                    <a:gd name="connsiteX11" fmla="*/ 2141030 w 5837920"/>
                    <a:gd name="connsiteY11" fmla="*/ 1791750 h 2183979"/>
                    <a:gd name="connsiteX12" fmla="*/ 1565637 w 5837920"/>
                    <a:gd name="connsiteY12" fmla="*/ 1790583 h 2183979"/>
                    <a:gd name="connsiteX13" fmla="*/ 807807 w 5837920"/>
                    <a:gd name="connsiteY13" fmla="*/ 1663269 h 2183979"/>
                    <a:gd name="connsiteX14" fmla="*/ 62879 w 5837920"/>
                    <a:gd name="connsiteY14" fmla="*/ 1260224 h 2183979"/>
                    <a:gd name="connsiteX15" fmla="*/ 907935 w 5837920"/>
                    <a:gd name="connsiteY15" fmla="*/ 175248 h 2183979"/>
                    <a:gd name="connsiteX16" fmla="*/ 1819462 w 5837920"/>
                    <a:gd name="connsiteY16" fmla="*/ 15318 h 2183979"/>
                    <a:gd name="connsiteX17" fmla="*/ 2376256 w 5837920"/>
                    <a:gd name="connsiteY17" fmla="*/ 215 h 2183979"/>
                    <a:gd name="connsiteX0" fmla="*/ 2376256 w 5837920"/>
                    <a:gd name="connsiteY0" fmla="*/ 215 h 2183977"/>
                    <a:gd name="connsiteX1" fmla="*/ 4033491 w 5837920"/>
                    <a:gd name="connsiteY1" fmla="*/ 62598 h 2183977"/>
                    <a:gd name="connsiteX2" fmla="*/ 4981759 w 5837920"/>
                    <a:gd name="connsiteY2" fmla="*/ 165381 h 2183977"/>
                    <a:gd name="connsiteX3" fmla="*/ 5699762 w 5837920"/>
                    <a:gd name="connsiteY3" fmla="*/ 499905 h 2183977"/>
                    <a:gd name="connsiteX4" fmla="*/ 5643107 w 5837920"/>
                    <a:gd name="connsiteY4" fmla="*/ 1361499 h 2183977"/>
                    <a:gd name="connsiteX5" fmla="*/ 5072071 w 5837920"/>
                    <a:gd name="connsiteY5" fmla="*/ 1694241 h 2183977"/>
                    <a:gd name="connsiteX6" fmla="*/ 3323299 w 5837920"/>
                    <a:gd name="connsiteY6" fmla="*/ 1867977 h 2183977"/>
                    <a:gd name="connsiteX7" fmla="*/ 3135146 w 5837920"/>
                    <a:gd name="connsiteY7" fmla="*/ 1948868 h 2183977"/>
                    <a:gd name="connsiteX8" fmla="*/ 2917752 w 5837920"/>
                    <a:gd name="connsiteY8" fmla="*/ 2023205 h 2183977"/>
                    <a:gd name="connsiteX9" fmla="*/ 2528145 w 5837920"/>
                    <a:gd name="connsiteY9" fmla="*/ 2183978 h 2183977"/>
                    <a:gd name="connsiteX10" fmla="*/ 2250264 w 5837920"/>
                    <a:gd name="connsiteY10" fmla="*/ 1966821 h 2183977"/>
                    <a:gd name="connsiteX11" fmla="*/ 2141030 w 5837920"/>
                    <a:gd name="connsiteY11" fmla="*/ 1791750 h 2183977"/>
                    <a:gd name="connsiteX12" fmla="*/ 1565637 w 5837920"/>
                    <a:gd name="connsiteY12" fmla="*/ 1790583 h 2183977"/>
                    <a:gd name="connsiteX13" fmla="*/ 807807 w 5837920"/>
                    <a:gd name="connsiteY13" fmla="*/ 1663269 h 2183977"/>
                    <a:gd name="connsiteX14" fmla="*/ 62879 w 5837920"/>
                    <a:gd name="connsiteY14" fmla="*/ 1260224 h 2183977"/>
                    <a:gd name="connsiteX15" fmla="*/ 907935 w 5837920"/>
                    <a:gd name="connsiteY15" fmla="*/ 175248 h 2183977"/>
                    <a:gd name="connsiteX16" fmla="*/ 1819462 w 5837920"/>
                    <a:gd name="connsiteY16" fmla="*/ 15318 h 2183977"/>
                    <a:gd name="connsiteX17" fmla="*/ 2376256 w 5837920"/>
                    <a:gd name="connsiteY17" fmla="*/ 215 h 2183977"/>
                    <a:gd name="connsiteX0" fmla="*/ 2376256 w 5837920"/>
                    <a:gd name="connsiteY0" fmla="*/ 215 h 2183979"/>
                    <a:gd name="connsiteX1" fmla="*/ 4033491 w 5837920"/>
                    <a:gd name="connsiteY1" fmla="*/ 62598 h 2183979"/>
                    <a:gd name="connsiteX2" fmla="*/ 4981759 w 5837920"/>
                    <a:gd name="connsiteY2" fmla="*/ 165381 h 2183979"/>
                    <a:gd name="connsiteX3" fmla="*/ 5699762 w 5837920"/>
                    <a:gd name="connsiteY3" fmla="*/ 499905 h 2183979"/>
                    <a:gd name="connsiteX4" fmla="*/ 5643107 w 5837920"/>
                    <a:gd name="connsiteY4" fmla="*/ 1361499 h 2183979"/>
                    <a:gd name="connsiteX5" fmla="*/ 5072071 w 5837920"/>
                    <a:gd name="connsiteY5" fmla="*/ 1694241 h 2183979"/>
                    <a:gd name="connsiteX6" fmla="*/ 3323299 w 5837920"/>
                    <a:gd name="connsiteY6" fmla="*/ 1867977 h 2183979"/>
                    <a:gd name="connsiteX7" fmla="*/ 2917752 w 5837920"/>
                    <a:gd name="connsiteY7" fmla="*/ 2023205 h 2183979"/>
                    <a:gd name="connsiteX8" fmla="*/ 2528145 w 5837920"/>
                    <a:gd name="connsiteY8" fmla="*/ 2183978 h 2183979"/>
                    <a:gd name="connsiteX9" fmla="*/ 2250264 w 5837920"/>
                    <a:gd name="connsiteY9" fmla="*/ 1966821 h 2183979"/>
                    <a:gd name="connsiteX10" fmla="*/ 2141030 w 5837920"/>
                    <a:gd name="connsiteY10" fmla="*/ 1791750 h 2183979"/>
                    <a:gd name="connsiteX11" fmla="*/ 1565637 w 5837920"/>
                    <a:gd name="connsiteY11" fmla="*/ 1790583 h 2183979"/>
                    <a:gd name="connsiteX12" fmla="*/ 807807 w 5837920"/>
                    <a:gd name="connsiteY12" fmla="*/ 1663269 h 2183979"/>
                    <a:gd name="connsiteX13" fmla="*/ 62879 w 5837920"/>
                    <a:gd name="connsiteY13" fmla="*/ 1260224 h 2183979"/>
                    <a:gd name="connsiteX14" fmla="*/ 907935 w 5837920"/>
                    <a:gd name="connsiteY14" fmla="*/ 175248 h 2183979"/>
                    <a:gd name="connsiteX15" fmla="*/ 1819462 w 5837920"/>
                    <a:gd name="connsiteY15" fmla="*/ 15318 h 2183979"/>
                    <a:gd name="connsiteX16" fmla="*/ 2376256 w 5837920"/>
                    <a:gd name="connsiteY16" fmla="*/ 215 h 2183979"/>
                    <a:gd name="connsiteX0" fmla="*/ 2376256 w 5837920"/>
                    <a:gd name="connsiteY0" fmla="*/ 215 h 2183977"/>
                    <a:gd name="connsiteX1" fmla="*/ 4033491 w 5837920"/>
                    <a:gd name="connsiteY1" fmla="*/ 62598 h 2183977"/>
                    <a:gd name="connsiteX2" fmla="*/ 4981759 w 5837920"/>
                    <a:gd name="connsiteY2" fmla="*/ 165381 h 2183977"/>
                    <a:gd name="connsiteX3" fmla="*/ 5699762 w 5837920"/>
                    <a:gd name="connsiteY3" fmla="*/ 499905 h 2183977"/>
                    <a:gd name="connsiteX4" fmla="*/ 5643107 w 5837920"/>
                    <a:gd name="connsiteY4" fmla="*/ 1361499 h 2183977"/>
                    <a:gd name="connsiteX5" fmla="*/ 5072071 w 5837920"/>
                    <a:gd name="connsiteY5" fmla="*/ 1694241 h 2183977"/>
                    <a:gd name="connsiteX6" fmla="*/ 3300378 w 5837920"/>
                    <a:gd name="connsiteY6" fmla="*/ 1794157 h 2183977"/>
                    <a:gd name="connsiteX7" fmla="*/ 2917752 w 5837920"/>
                    <a:gd name="connsiteY7" fmla="*/ 2023205 h 2183977"/>
                    <a:gd name="connsiteX8" fmla="*/ 2528145 w 5837920"/>
                    <a:gd name="connsiteY8" fmla="*/ 2183978 h 2183977"/>
                    <a:gd name="connsiteX9" fmla="*/ 2250264 w 5837920"/>
                    <a:gd name="connsiteY9" fmla="*/ 1966821 h 2183977"/>
                    <a:gd name="connsiteX10" fmla="*/ 2141030 w 5837920"/>
                    <a:gd name="connsiteY10" fmla="*/ 1791750 h 2183977"/>
                    <a:gd name="connsiteX11" fmla="*/ 1565637 w 5837920"/>
                    <a:gd name="connsiteY11" fmla="*/ 1790583 h 2183977"/>
                    <a:gd name="connsiteX12" fmla="*/ 807807 w 5837920"/>
                    <a:gd name="connsiteY12" fmla="*/ 1663269 h 2183977"/>
                    <a:gd name="connsiteX13" fmla="*/ 62879 w 5837920"/>
                    <a:gd name="connsiteY13" fmla="*/ 1260224 h 2183977"/>
                    <a:gd name="connsiteX14" fmla="*/ 907935 w 5837920"/>
                    <a:gd name="connsiteY14" fmla="*/ 175248 h 2183977"/>
                    <a:gd name="connsiteX15" fmla="*/ 1819462 w 5837920"/>
                    <a:gd name="connsiteY15" fmla="*/ 15318 h 2183977"/>
                    <a:gd name="connsiteX16" fmla="*/ 2376256 w 5837920"/>
                    <a:gd name="connsiteY16" fmla="*/ 215 h 2183977"/>
                    <a:gd name="connsiteX0" fmla="*/ 2376256 w 5837920"/>
                    <a:gd name="connsiteY0" fmla="*/ 215 h 2183979"/>
                    <a:gd name="connsiteX1" fmla="*/ 4033491 w 5837920"/>
                    <a:gd name="connsiteY1" fmla="*/ 62598 h 2183979"/>
                    <a:gd name="connsiteX2" fmla="*/ 4981759 w 5837920"/>
                    <a:gd name="connsiteY2" fmla="*/ 165381 h 2183979"/>
                    <a:gd name="connsiteX3" fmla="*/ 5699762 w 5837920"/>
                    <a:gd name="connsiteY3" fmla="*/ 499905 h 2183979"/>
                    <a:gd name="connsiteX4" fmla="*/ 5643107 w 5837920"/>
                    <a:gd name="connsiteY4" fmla="*/ 1361499 h 2183979"/>
                    <a:gd name="connsiteX5" fmla="*/ 5072071 w 5837920"/>
                    <a:gd name="connsiteY5" fmla="*/ 1694241 h 2183979"/>
                    <a:gd name="connsiteX6" fmla="*/ 3300378 w 5837920"/>
                    <a:gd name="connsiteY6" fmla="*/ 1794157 h 2183979"/>
                    <a:gd name="connsiteX7" fmla="*/ 2917752 w 5837920"/>
                    <a:gd name="connsiteY7" fmla="*/ 2023205 h 2183979"/>
                    <a:gd name="connsiteX8" fmla="*/ 2528145 w 5837920"/>
                    <a:gd name="connsiteY8" fmla="*/ 2183978 h 2183979"/>
                    <a:gd name="connsiteX9" fmla="*/ 2250264 w 5837920"/>
                    <a:gd name="connsiteY9" fmla="*/ 1966821 h 2183979"/>
                    <a:gd name="connsiteX10" fmla="*/ 2141030 w 5837920"/>
                    <a:gd name="connsiteY10" fmla="*/ 1791750 h 2183979"/>
                    <a:gd name="connsiteX11" fmla="*/ 1565637 w 5837920"/>
                    <a:gd name="connsiteY11" fmla="*/ 1790583 h 2183979"/>
                    <a:gd name="connsiteX12" fmla="*/ 807807 w 5837920"/>
                    <a:gd name="connsiteY12" fmla="*/ 1663269 h 2183979"/>
                    <a:gd name="connsiteX13" fmla="*/ 62879 w 5837920"/>
                    <a:gd name="connsiteY13" fmla="*/ 1260224 h 2183979"/>
                    <a:gd name="connsiteX14" fmla="*/ 907935 w 5837920"/>
                    <a:gd name="connsiteY14" fmla="*/ 175248 h 2183979"/>
                    <a:gd name="connsiteX15" fmla="*/ 1819462 w 5837920"/>
                    <a:gd name="connsiteY15" fmla="*/ 15318 h 2183979"/>
                    <a:gd name="connsiteX16" fmla="*/ 2376256 w 5837920"/>
                    <a:gd name="connsiteY16" fmla="*/ 215 h 2183979"/>
                    <a:gd name="connsiteX0" fmla="*/ 2376256 w 5837920"/>
                    <a:gd name="connsiteY0" fmla="*/ 215 h 2183977"/>
                    <a:gd name="connsiteX1" fmla="*/ 4033491 w 5837920"/>
                    <a:gd name="connsiteY1" fmla="*/ 62598 h 2183977"/>
                    <a:gd name="connsiteX2" fmla="*/ 4981759 w 5837920"/>
                    <a:gd name="connsiteY2" fmla="*/ 165381 h 2183977"/>
                    <a:gd name="connsiteX3" fmla="*/ 5699762 w 5837920"/>
                    <a:gd name="connsiteY3" fmla="*/ 499905 h 2183977"/>
                    <a:gd name="connsiteX4" fmla="*/ 5643107 w 5837920"/>
                    <a:gd name="connsiteY4" fmla="*/ 1361499 h 2183977"/>
                    <a:gd name="connsiteX5" fmla="*/ 5072071 w 5837920"/>
                    <a:gd name="connsiteY5" fmla="*/ 1694241 h 2183977"/>
                    <a:gd name="connsiteX6" fmla="*/ 3300378 w 5837920"/>
                    <a:gd name="connsiteY6" fmla="*/ 1794157 h 2183977"/>
                    <a:gd name="connsiteX7" fmla="*/ 2917752 w 5837920"/>
                    <a:gd name="connsiteY7" fmla="*/ 2023205 h 2183977"/>
                    <a:gd name="connsiteX8" fmla="*/ 2528145 w 5837920"/>
                    <a:gd name="connsiteY8" fmla="*/ 2183978 h 2183977"/>
                    <a:gd name="connsiteX9" fmla="*/ 2250264 w 5837920"/>
                    <a:gd name="connsiteY9" fmla="*/ 1966821 h 2183977"/>
                    <a:gd name="connsiteX10" fmla="*/ 2141030 w 5837920"/>
                    <a:gd name="connsiteY10" fmla="*/ 1791750 h 2183977"/>
                    <a:gd name="connsiteX11" fmla="*/ 1565637 w 5837920"/>
                    <a:gd name="connsiteY11" fmla="*/ 1790583 h 2183977"/>
                    <a:gd name="connsiteX12" fmla="*/ 807807 w 5837920"/>
                    <a:gd name="connsiteY12" fmla="*/ 1663269 h 2183977"/>
                    <a:gd name="connsiteX13" fmla="*/ 62879 w 5837920"/>
                    <a:gd name="connsiteY13" fmla="*/ 1260224 h 2183977"/>
                    <a:gd name="connsiteX14" fmla="*/ 907935 w 5837920"/>
                    <a:gd name="connsiteY14" fmla="*/ 175248 h 2183977"/>
                    <a:gd name="connsiteX15" fmla="*/ 1819462 w 5837920"/>
                    <a:gd name="connsiteY15" fmla="*/ 15318 h 2183977"/>
                    <a:gd name="connsiteX16" fmla="*/ 2376256 w 5837920"/>
                    <a:gd name="connsiteY16" fmla="*/ 215 h 2183977"/>
                    <a:gd name="connsiteX0" fmla="*/ 2376256 w 5837920"/>
                    <a:gd name="connsiteY0" fmla="*/ 215 h 2183979"/>
                    <a:gd name="connsiteX1" fmla="*/ 4033491 w 5837920"/>
                    <a:gd name="connsiteY1" fmla="*/ 62598 h 2183979"/>
                    <a:gd name="connsiteX2" fmla="*/ 4981759 w 5837920"/>
                    <a:gd name="connsiteY2" fmla="*/ 165381 h 2183979"/>
                    <a:gd name="connsiteX3" fmla="*/ 5699762 w 5837920"/>
                    <a:gd name="connsiteY3" fmla="*/ 499905 h 2183979"/>
                    <a:gd name="connsiteX4" fmla="*/ 5643107 w 5837920"/>
                    <a:gd name="connsiteY4" fmla="*/ 1361499 h 2183979"/>
                    <a:gd name="connsiteX5" fmla="*/ 5072071 w 5837920"/>
                    <a:gd name="connsiteY5" fmla="*/ 1694241 h 2183979"/>
                    <a:gd name="connsiteX6" fmla="*/ 3300378 w 5837920"/>
                    <a:gd name="connsiteY6" fmla="*/ 1794157 h 2183979"/>
                    <a:gd name="connsiteX7" fmla="*/ 2957709 w 5837920"/>
                    <a:gd name="connsiteY7" fmla="*/ 1930890 h 2183979"/>
                    <a:gd name="connsiteX8" fmla="*/ 2528145 w 5837920"/>
                    <a:gd name="connsiteY8" fmla="*/ 2183978 h 2183979"/>
                    <a:gd name="connsiteX9" fmla="*/ 2250264 w 5837920"/>
                    <a:gd name="connsiteY9" fmla="*/ 1966821 h 2183979"/>
                    <a:gd name="connsiteX10" fmla="*/ 2141030 w 5837920"/>
                    <a:gd name="connsiteY10" fmla="*/ 1791750 h 2183979"/>
                    <a:gd name="connsiteX11" fmla="*/ 1565637 w 5837920"/>
                    <a:gd name="connsiteY11" fmla="*/ 1790583 h 2183979"/>
                    <a:gd name="connsiteX12" fmla="*/ 807807 w 5837920"/>
                    <a:gd name="connsiteY12" fmla="*/ 1663269 h 2183979"/>
                    <a:gd name="connsiteX13" fmla="*/ 62879 w 5837920"/>
                    <a:gd name="connsiteY13" fmla="*/ 1260224 h 2183979"/>
                    <a:gd name="connsiteX14" fmla="*/ 907935 w 5837920"/>
                    <a:gd name="connsiteY14" fmla="*/ 175248 h 2183979"/>
                    <a:gd name="connsiteX15" fmla="*/ 1819462 w 5837920"/>
                    <a:gd name="connsiteY15" fmla="*/ 15318 h 2183979"/>
                    <a:gd name="connsiteX16" fmla="*/ 2376256 w 5837920"/>
                    <a:gd name="connsiteY16" fmla="*/ 215 h 2183979"/>
                    <a:gd name="connsiteX0" fmla="*/ 2376256 w 5837920"/>
                    <a:gd name="connsiteY0" fmla="*/ 215 h 2183977"/>
                    <a:gd name="connsiteX1" fmla="*/ 4033491 w 5837920"/>
                    <a:gd name="connsiteY1" fmla="*/ 62598 h 2183977"/>
                    <a:gd name="connsiteX2" fmla="*/ 4981759 w 5837920"/>
                    <a:gd name="connsiteY2" fmla="*/ 165381 h 2183977"/>
                    <a:gd name="connsiteX3" fmla="*/ 5699762 w 5837920"/>
                    <a:gd name="connsiteY3" fmla="*/ 499905 h 2183977"/>
                    <a:gd name="connsiteX4" fmla="*/ 5643107 w 5837920"/>
                    <a:gd name="connsiteY4" fmla="*/ 1361499 h 2183977"/>
                    <a:gd name="connsiteX5" fmla="*/ 5072071 w 5837920"/>
                    <a:gd name="connsiteY5" fmla="*/ 1694241 h 2183977"/>
                    <a:gd name="connsiteX6" fmla="*/ 3300378 w 5837920"/>
                    <a:gd name="connsiteY6" fmla="*/ 1794157 h 2183977"/>
                    <a:gd name="connsiteX7" fmla="*/ 2957709 w 5837920"/>
                    <a:gd name="connsiteY7" fmla="*/ 1930890 h 2183977"/>
                    <a:gd name="connsiteX8" fmla="*/ 2528145 w 5837920"/>
                    <a:gd name="connsiteY8" fmla="*/ 2183978 h 2183977"/>
                    <a:gd name="connsiteX9" fmla="*/ 2250264 w 5837920"/>
                    <a:gd name="connsiteY9" fmla="*/ 1966821 h 2183977"/>
                    <a:gd name="connsiteX10" fmla="*/ 2141030 w 5837920"/>
                    <a:gd name="connsiteY10" fmla="*/ 1791750 h 2183977"/>
                    <a:gd name="connsiteX11" fmla="*/ 1565637 w 5837920"/>
                    <a:gd name="connsiteY11" fmla="*/ 1790583 h 2183977"/>
                    <a:gd name="connsiteX12" fmla="*/ 807807 w 5837920"/>
                    <a:gd name="connsiteY12" fmla="*/ 1663269 h 2183977"/>
                    <a:gd name="connsiteX13" fmla="*/ 62879 w 5837920"/>
                    <a:gd name="connsiteY13" fmla="*/ 1260224 h 2183977"/>
                    <a:gd name="connsiteX14" fmla="*/ 907935 w 5837920"/>
                    <a:gd name="connsiteY14" fmla="*/ 175248 h 2183977"/>
                    <a:gd name="connsiteX15" fmla="*/ 1819462 w 5837920"/>
                    <a:gd name="connsiteY15" fmla="*/ 15318 h 2183977"/>
                    <a:gd name="connsiteX16" fmla="*/ 2376256 w 5837920"/>
                    <a:gd name="connsiteY16" fmla="*/ 215 h 2183977"/>
                    <a:gd name="connsiteX0" fmla="*/ 2376256 w 5837920"/>
                    <a:gd name="connsiteY0" fmla="*/ 215 h 2183979"/>
                    <a:gd name="connsiteX1" fmla="*/ 4033491 w 5837920"/>
                    <a:gd name="connsiteY1" fmla="*/ 62598 h 2183979"/>
                    <a:gd name="connsiteX2" fmla="*/ 4981759 w 5837920"/>
                    <a:gd name="connsiteY2" fmla="*/ 165381 h 2183979"/>
                    <a:gd name="connsiteX3" fmla="*/ 5699762 w 5837920"/>
                    <a:gd name="connsiteY3" fmla="*/ 499905 h 2183979"/>
                    <a:gd name="connsiteX4" fmla="*/ 5643107 w 5837920"/>
                    <a:gd name="connsiteY4" fmla="*/ 1361499 h 2183979"/>
                    <a:gd name="connsiteX5" fmla="*/ 5072071 w 5837920"/>
                    <a:gd name="connsiteY5" fmla="*/ 1694241 h 2183979"/>
                    <a:gd name="connsiteX6" fmla="*/ 3698818 w 5837920"/>
                    <a:gd name="connsiteY6" fmla="*/ 1873109 h 2183979"/>
                    <a:gd name="connsiteX7" fmla="*/ 2957709 w 5837920"/>
                    <a:gd name="connsiteY7" fmla="*/ 1930890 h 2183979"/>
                    <a:gd name="connsiteX8" fmla="*/ 2528145 w 5837920"/>
                    <a:gd name="connsiteY8" fmla="*/ 2183978 h 2183979"/>
                    <a:gd name="connsiteX9" fmla="*/ 2250264 w 5837920"/>
                    <a:gd name="connsiteY9" fmla="*/ 1966821 h 2183979"/>
                    <a:gd name="connsiteX10" fmla="*/ 2141030 w 5837920"/>
                    <a:gd name="connsiteY10" fmla="*/ 1791750 h 2183979"/>
                    <a:gd name="connsiteX11" fmla="*/ 1565637 w 5837920"/>
                    <a:gd name="connsiteY11" fmla="*/ 1790583 h 2183979"/>
                    <a:gd name="connsiteX12" fmla="*/ 807807 w 5837920"/>
                    <a:gd name="connsiteY12" fmla="*/ 1663269 h 2183979"/>
                    <a:gd name="connsiteX13" fmla="*/ 62879 w 5837920"/>
                    <a:gd name="connsiteY13" fmla="*/ 1260224 h 2183979"/>
                    <a:gd name="connsiteX14" fmla="*/ 907935 w 5837920"/>
                    <a:gd name="connsiteY14" fmla="*/ 175248 h 2183979"/>
                    <a:gd name="connsiteX15" fmla="*/ 1819462 w 5837920"/>
                    <a:gd name="connsiteY15" fmla="*/ 15318 h 2183979"/>
                    <a:gd name="connsiteX16" fmla="*/ 2376256 w 5837920"/>
                    <a:gd name="connsiteY16" fmla="*/ 215 h 2183979"/>
                    <a:gd name="connsiteX0" fmla="*/ 2376256 w 5837920"/>
                    <a:gd name="connsiteY0" fmla="*/ 215 h 2183977"/>
                    <a:gd name="connsiteX1" fmla="*/ 4033491 w 5837920"/>
                    <a:gd name="connsiteY1" fmla="*/ 62598 h 2183977"/>
                    <a:gd name="connsiteX2" fmla="*/ 4981759 w 5837920"/>
                    <a:gd name="connsiteY2" fmla="*/ 165381 h 2183977"/>
                    <a:gd name="connsiteX3" fmla="*/ 5699762 w 5837920"/>
                    <a:gd name="connsiteY3" fmla="*/ 499905 h 2183977"/>
                    <a:gd name="connsiteX4" fmla="*/ 5643107 w 5837920"/>
                    <a:gd name="connsiteY4" fmla="*/ 1361499 h 2183977"/>
                    <a:gd name="connsiteX5" fmla="*/ 5072071 w 5837920"/>
                    <a:gd name="connsiteY5" fmla="*/ 1694241 h 2183977"/>
                    <a:gd name="connsiteX6" fmla="*/ 3698818 w 5837920"/>
                    <a:gd name="connsiteY6" fmla="*/ 1873109 h 2183977"/>
                    <a:gd name="connsiteX7" fmla="*/ 2957709 w 5837920"/>
                    <a:gd name="connsiteY7" fmla="*/ 1930890 h 2183977"/>
                    <a:gd name="connsiteX8" fmla="*/ 2528145 w 5837920"/>
                    <a:gd name="connsiteY8" fmla="*/ 2183978 h 2183977"/>
                    <a:gd name="connsiteX9" fmla="*/ 2250264 w 5837920"/>
                    <a:gd name="connsiteY9" fmla="*/ 1966821 h 2183977"/>
                    <a:gd name="connsiteX10" fmla="*/ 2141030 w 5837920"/>
                    <a:gd name="connsiteY10" fmla="*/ 1791750 h 2183977"/>
                    <a:gd name="connsiteX11" fmla="*/ 1565637 w 5837920"/>
                    <a:gd name="connsiteY11" fmla="*/ 1790583 h 2183977"/>
                    <a:gd name="connsiteX12" fmla="*/ 807807 w 5837920"/>
                    <a:gd name="connsiteY12" fmla="*/ 1663269 h 2183977"/>
                    <a:gd name="connsiteX13" fmla="*/ 62879 w 5837920"/>
                    <a:gd name="connsiteY13" fmla="*/ 1260224 h 2183977"/>
                    <a:gd name="connsiteX14" fmla="*/ 907935 w 5837920"/>
                    <a:gd name="connsiteY14" fmla="*/ 175248 h 2183977"/>
                    <a:gd name="connsiteX15" fmla="*/ 1819462 w 5837920"/>
                    <a:gd name="connsiteY15" fmla="*/ 15318 h 2183977"/>
                    <a:gd name="connsiteX16" fmla="*/ 2376256 w 5837920"/>
                    <a:gd name="connsiteY16" fmla="*/ 215 h 2183977"/>
                    <a:gd name="connsiteX0" fmla="*/ 2376256 w 5837920"/>
                    <a:gd name="connsiteY0" fmla="*/ 215 h 2183979"/>
                    <a:gd name="connsiteX1" fmla="*/ 4033491 w 5837920"/>
                    <a:gd name="connsiteY1" fmla="*/ 62598 h 2183979"/>
                    <a:gd name="connsiteX2" fmla="*/ 4981759 w 5837920"/>
                    <a:gd name="connsiteY2" fmla="*/ 165381 h 2183979"/>
                    <a:gd name="connsiteX3" fmla="*/ 5699762 w 5837920"/>
                    <a:gd name="connsiteY3" fmla="*/ 499905 h 2183979"/>
                    <a:gd name="connsiteX4" fmla="*/ 5643107 w 5837920"/>
                    <a:gd name="connsiteY4" fmla="*/ 1361499 h 2183979"/>
                    <a:gd name="connsiteX5" fmla="*/ 5072071 w 5837920"/>
                    <a:gd name="connsiteY5" fmla="*/ 1694241 h 2183979"/>
                    <a:gd name="connsiteX6" fmla="*/ 3698818 w 5837920"/>
                    <a:gd name="connsiteY6" fmla="*/ 1873109 h 2183979"/>
                    <a:gd name="connsiteX7" fmla="*/ 2957709 w 5837920"/>
                    <a:gd name="connsiteY7" fmla="*/ 1930890 h 2183979"/>
                    <a:gd name="connsiteX8" fmla="*/ 2528145 w 5837920"/>
                    <a:gd name="connsiteY8" fmla="*/ 2183978 h 2183979"/>
                    <a:gd name="connsiteX9" fmla="*/ 2344208 w 5837920"/>
                    <a:gd name="connsiteY9" fmla="*/ 1942693 h 2183979"/>
                    <a:gd name="connsiteX10" fmla="*/ 2141030 w 5837920"/>
                    <a:gd name="connsiteY10" fmla="*/ 1791750 h 2183979"/>
                    <a:gd name="connsiteX11" fmla="*/ 1565637 w 5837920"/>
                    <a:gd name="connsiteY11" fmla="*/ 1790583 h 2183979"/>
                    <a:gd name="connsiteX12" fmla="*/ 807807 w 5837920"/>
                    <a:gd name="connsiteY12" fmla="*/ 1663269 h 2183979"/>
                    <a:gd name="connsiteX13" fmla="*/ 62879 w 5837920"/>
                    <a:gd name="connsiteY13" fmla="*/ 1260224 h 2183979"/>
                    <a:gd name="connsiteX14" fmla="*/ 907935 w 5837920"/>
                    <a:gd name="connsiteY14" fmla="*/ 175248 h 2183979"/>
                    <a:gd name="connsiteX15" fmla="*/ 1819462 w 5837920"/>
                    <a:gd name="connsiteY15" fmla="*/ 15318 h 2183979"/>
                    <a:gd name="connsiteX16" fmla="*/ 2376256 w 5837920"/>
                    <a:gd name="connsiteY16" fmla="*/ 215 h 2183979"/>
                    <a:gd name="connsiteX0" fmla="*/ 2376256 w 5837920"/>
                    <a:gd name="connsiteY0" fmla="*/ 215 h 2183977"/>
                    <a:gd name="connsiteX1" fmla="*/ 4033491 w 5837920"/>
                    <a:gd name="connsiteY1" fmla="*/ 62598 h 2183977"/>
                    <a:gd name="connsiteX2" fmla="*/ 4981759 w 5837920"/>
                    <a:gd name="connsiteY2" fmla="*/ 165381 h 2183977"/>
                    <a:gd name="connsiteX3" fmla="*/ 5699762 w 5837920"/>
                    <a:gd name="connsiteY3" fmla="*/ 499905 h 2183977"/>
                    <a:gd name="connsiteX4" fmla="*/ 5643107 w 5837920"/>
                    <a:gd name="connsiteY4" fmla="*/ 1361499 h 2183977"/>
                    <a:gd name="connsiteX5" fmla="*/ 5072071 w 5837920"/>
                    <a:gd name="connsiteY5" fmla="*/ 1694241 h 2183977"/>
                    <a:gd name="connsiteX6" fmla="*/ 3698818 w 5837920"/>
                    <a:gd name="connsiteY6" fmla="*/ 1873109 h 2183977"/>
                    <a:gd name="connsiteX7" fmla="*/ 2957709 w 5837920"/>
                    <a:gd name="connsiteY7" fmla="*/ 1930890 h 2183977"/>
                    <a:gd name="connsiteX8" fmla="*/ 2528145 w 5837920"/>
                    <a:gd name="connsiteY8" fmla="*/ 2183978 h 2183977"/>
                    <a:gd name="connsiteX9" fmla="*/ 2344208 w 5837920"/>
                    <a:gd name="connsiteY9" fmla="*/ 1942693 h 2183977"/>
                    <a:gd name="connsiteX10" fmla="*/ 2141030 w 5837920"/>
                    <a:gd name="connsiteY10" fmla="*/ 1791750 h 2183977"/>
                    <a:gd name="connsiteX11" fmla="*/ 1565637 w 5837920"/>
                    <a:gd name="connsiteY11" fmla="*/ 1790583 h 2183977"/>
                    <a:gd name="connsiteX12" fmla="*/ 807807 w 5837920"/>
                    <a:gd name="connsiteY12" fmla="*/ 1663269 h 2183977"/>
                    <a:gd name="connsiteX13" fmla="*/ 62879 w 5837920"/>
                    <a:gd name="connsiteY13" fmla="*/ 1260224 h 2183977"/>
                    <a:gd name="connsiteX14" fmla="*/ 907935 w 5837920"/>
                    <a:gd name="connsiteY14" fmla="*/ 175248 h 2183977"/>
                    <a:gd name="connsiteX15" fmla="*/ 1819462 w 5837920"/>
                    <a:gd name="connsiteY15" fmla="*/ 15318 h 2183977"/>
                    <a:gd name="connsiteX16" fmla="*/ 2376256 w 5837920"/>
                    <a:gd name="connsiteY16" fmla="*/ 215 h 2183977"/>
                    <a:gd name="connsiteX0" fmla="*/ 2376256 w 5837920"/>
                    <a:gd name="connsiteY0" fmla="*/ 215 h 2177285"/>
                    <a:gd name="connsiteX1" fmla="*/ 4033491 w 5837920"/>
                    <a:gd name="connsiteY1" fmla="*/ 62598 h 2177285"/>
                    <a:gd name="connsiteX2" fmla="*/ 4981759 w 5837920"/>
                    <a:gd name="connsiteY2" fmla="*/ 165381 h 2177285"/>
                    <a:gd name="connsiteX3" fmla="*/ 5699762 w 5837920"/>
                    <a:gd name="connsiteY3" fmla="*/ 499905 h 2177285"/>
                    <a:gd name="connsiteX4" fmla="*/ 5643107 w 5837920"/>
                    <a:gd name="connsiteY4" fmla="*/ 1361499 h 2177285"/>
                    <a:gd name="connsiteX5" fmla="*/ 5072071 w 5837920"/>
                    <a:gd name="connsiteY5" fmla="*/ 1694241 h 2177285"/>
                    <a:gd name="connsiteX6" fmla="*/ 3698818 w 5837920"/>
                    <a:gd name="connsiteY6" fmla="*/ 1873109 h 2177285"/>
                    <a:gd name="connsiteX7" fmla="*/ 2957709 w 5837920"/>
                    <a:gd name="connsiteY7" fmla="*/ 1930890 h 2177285"/>
                    <a:gd name="connsiteX8" fmla="*/ 2538994 w 5837920"/>
                    <a:gd name="connsiteY8" fmla="*/ 2177285 h 2177285"/>
                    <a:gd name="connsiteX9" fmla="*/ 2344208 w 5837920"/>
                    <a:gd name="connsiteY9" fmla="*/ 1942693 h 2177285"/>
                    <a:gd name="connsiteX10" fmla="*/ 2141030 w 5837920"/>
                    <a:gd name="connsiteY10" fmla="*/ 1791750 h 2177285"/>
                    <a:gd name="connsiteX11" fmla="*/ 1565637 w 5837920"/>
                    <a:gd name="connsiteY11" fmla="*/ 1790583 h 2177285"/>
                    <a:gd name="connsiteX12" fmla="*/ 807807 w 5837920"/>
                    <a:gd name="connsiteY12" fmla="*/ 1663269 h 2177285"/>
                    <a:gd name="connsiteX13" fmla="*/ 62879 w 5837920"/>
                    <a:gd name="connsiteY13" fmla="*/ 1260224 h 2177285"/>
                    <a:gd name="connsiteX14" fmla="*/ 907935 w 5837920"/>
                    <a:gd name="connsiteY14" fmla="*/ 175248 h 2177285"/>
                    <a:gd name="connsiteX15" fmla="*/ 1819462 w 5837920"/>
                    <a:gd name="connsiteY15" fmla="*/ 15318 h 2177285"/>
                    <a:gd name="connsiteX16" fmla="*/ 2376256 w 5837920"/>
                    <a:gd name="connsiteY16" fmla="*/ 215 h 2177285"/>
                    <a:gd name="connsiteX0" fmla="*/ 2376256 w 5837920"/>
                    <a:gd name="connsiteY0" fmla="*/ 215 h 2177285"/>
                    <a:gd name="connsiteX1" fmla="*/ 4033491 w 5837920"/>
                    <a:gd name="connsiteY1" fmla="*/ 62598 h 2177285"/>
                    <a:gd name="connsiteX2" fmla="*/ 4981759 w 5837920"/>
                    <a:gd name="connsiteY2" fmla="*/ 165381 h 2177285"/>
                    <a:gd name="connsiteX3" fmla="*/ 5699762 w 5837920"/>
                    <a:gd name="connsiteY3" fmla="*/ 499905 h 2177285"/>
                    <a:gd name="connsiteX4" fmla="*/ 5643107 w 5837920"/>
                    <a:gd name="connsiteY4" fmla="*/ 1361499 h 2177285"/>
                    <a:gd name="connsiteX5" fmla="*/ 5072071 w 5837920"/>
                    <a:gd name="connsiteY5" fmla="*/ 1694241 h 2177285"/>
                    <a:gd name="connsiteX6" fmla="*/ 3698818 w 5837920"/>
                    <a:gd name="connsiteY6" fmla="*/ 1873109 h 2177285"/>
                    <a:gd name="connsiteX7" fmla="*/ 2957709 w 5837920"/>
                    <a:gd name="connsiteY7" fmla="*/ 1930890 h 2177285"/>
                    <a:gd name="connsiteX8" fmla="*/ 2538994 w 5837920"/>
                    <a:gd name="connsiteY8" fmla="*/ 2177285 h 2177285"/>
                    <a:gd name="connsiteX9" fmla="*/ 2344208 w 5837920"/>
                    <a:gd name="connsiteY9" fmla="*/ 1942693 h 2177285"/>
                    <a:gd name="connsiteX10" fmla="*/ 2141030 w 5837920"/>
                    <a:gd name="connsiteY10" fmla="*/ 1791750 h 2177285"/>
                    <a:gd name="connsiteX11" fmla="*/ 1509428 w 5837920"/>
                    <a:gd name="connsiteY11" fmla="*/ 1744069 h 2177285"/>
                    <a:gd name="connsiteX12" fmla="*/ 807807 w 5837920"/>
                    <a:gd name="connsiteY12" fmla="*/ 1663269 h 2177285"/>
                    <a:gd name="connsiteX13" fmla="*/ 62879 w 5837920"/>
                    <a:gd name="connsiteY13" fmla="*/ 1260224 h 2177285"/>
                    <a:gd name="connsiteX14" fmla="*/ 907935 w 5837920"/>
                    <a:gd name="connsiteY14" fmla="*/ 175248 h 2177285"/>
                    <a:gd name="connsiteX15" fmla="*/ 1819462 w 5837920"/>
                    <a:gd name="connsiteY15" fmla="*/ 15318 h 2177285"/>
                    <a:gd name="connsiteX16" fmla="*/ 2376256 w 5837920"/>
                    <a:gd name="connsiteY16" fmla="*/ 215 h 2177285"/>
                    <a:gd name="connsiteX0" fmla="*/ 2315127 w 5776791"/>
                    <a:gd name="connsiteY0" fmla="*/ 215 h 2177285"/>
                    <a:gd name="connsiteX1" fmla="*/ 3972362 w 5776791"/>
                    <a:gd name="connsiteY1" fmla="*/ 62598 h 2177285"/>
                    <a:gd name="connsiteX2" fmla="*/ 4920630 w 5776791"/>
                    <a:gd name="connsiteY2" fmla="*/ 165381 h 2177285"/>
                    <a:gd name="connsiteX3" fmla="*/ 5638633 w 5776791"/>
                    <a:gd name="connsiteY3" fmla="*/ 499905 h 2177285"/>
                    <a:gd name="connsiteX4" fmla="*/ 5581978 w 5776791"/>
                    <a:gd name="connsiteY4" fmla="*/ 1361499 h 2177285"/>
                    <a:gd name="connsiteX5" fmla="*/ 5010942 w 5776791"/>
                    <a:gd name="connsiteY5" fmla="*/ 1694241 h 2177285"/>
                    <a:gd name="connsiteX6" fmla="*/ 3637689 w 5776791"/>
                    <a:gd name="connsiteY6" fmla="*/ 1873109 h 2177285"/>
                    <a:gd name="connsiteX7" fmla="*/ 2896580 w 5776791"/>
                    <a:gd name="connsiteY7" fmla="*/ 1930890 h 2177285"/>
                    <a:gd name="connsiteX8" fmla="*/ 2477865 w 5776791"/>
                    <a:gd name="connsiteY8" fmla="*/ 2177285 h 2177285"/>
                    <a:gd name="connsiteX9" fmla="*/ 2283079 w 5776791"/>
                    <a:gd name="connsiteY9" fmla="*/ 1942693 h 2177285"/>
                    <a:gd name="connsiteX10" fmla="*/ 2079901 w 5776791"/>
                    <a:gd name="connsiteY10" fmla="*/ 1791750 h 2177285"/>
                    <a:gd name="connsiteX11" fmla="*/ 1448299 w 5776791"/>
                    <a:gd name="connsiteY11" fmla="*/ 1744069 h 2177285"/>
                    <a:gd name="connsiteX12" fmla="*/ 649293 w 5776791"/>
                    <a:gd name="connsiteY12" fmla="*/ 1621861 h 2177285"/>
                    <a:gd name="connsiteX13" fmla="*/ 1750 w 5776791"/>
                    <a:gd name="connsiteY13" fmla="*/ 1260224 h 2177285"/>
                    <a:gd name="connsiteX14" fmla="*/ 846806 w 5776791"/>
                    <a:gd name="connsiteY14" fmla="*/ 175248 h 2177285"/>
                    <a:gd name="connsiteX15" fmla="*/ 1758333 w 5776791"/>
                    <a:gd name="connsiteY15" fmla="*/ 15318 h 2177285"/>
                    <a:gd name="connsiteX16" fmla="*/ 2315127 w 5776791"/>
                    <a:gd name="connsiteY16" fmla="*/ 215 h 2177285"/>
                    <a:gd name="connsiteX0" fmla="*/ 2240931 w 5702595"/>
                    <a:gd name="connsiteY0" fmla="*/ 215 h 2177285"/>
                    <a:gd name="connsiteX1" fmla="*/ 3898166 w 5702595"/>
                    <a:gd name="connsiteY1" fmla="*/ 62598 h 2177285"/>
                    <a:gd name="connsiteX2" fmla="*/ 4846434 w 5702595"/>
                    <a:gd name="connsiteY2" fmla="*/ 165381 h 2177285"/>
                    <a:gd name="connsiteX3" fmla="*/ 5564437 w 5702595"/>
                    <a:gd name="connsiteY3" fmla="*/ 499905 h 2177285"/>
                    <a:gd name="connsiteX4" fmla="*/ 5507782 w 5702595"/>
                    <a:gd name="connsiteY4" fmla="*/ 1361499 h 2177285"/>
                    <a:gd name="connsiteX5" fmla="*/ 4936746 w 5702595"/>
                    <a:gd name="connsiteY5" fmla="*/ 1694241 h 2177285"/>
                    <a:gd name="connsiteX6" fmla="*/ 3563493 w 5702595"/>
                    <a:gd name="connsiteY6" fmla="*/ 1873109 h 2177285"/>
                    <a:gd name="connsiteX7" fmla="*/ 2822384 w 5702595"/>
                    <a:gd name="connsiteY7" fmla="*/ 1930890 h 2177285"/>
                    <a:gd name="connsiteX8" fmla="*/ 2403669 w 5702595"/>
                    <a:gd name="connsiteY8" fmla="*/ 2177285 h 2177285"/>
                    <a:gd name="connsiteX9" fmla="*/ 2208883 w 5702595"/>
                    <a:gd name="connsiteY9" fmla="*/ 1942693 h 2177285"/>
                    <a:gd name="connsiteX10" fmla="*/ 2005705 w 5702595"/>
                    <a:gd name="connsiteY10" fmla="*/ 1791750 h 2177285"/>
                    <a:gd name="connsiteX11" fmla="*/ 1374103 w 5702595"/>
                    <a:gd name="connsiteY11" fmla="*/ 1744069 h 2177285"/>
                    <a:gd name="connsiteX12" fmla="*/ 575097 w 5702595"/>
                    <a:gd name="connsiteY12" fmla="*/ 1621861 h 2177285"/>
                    <a:gd name="connsiteX13" fmla="*/ 2020 w 5702595"/>
                    <a:gd name="connsiteY13" fmla="*/ 1227813 h 2177285"/>
                    <a:gd name="connsiteX14" fmla="*/ 772610 w 5702595"/>
                    <a:gd name="connsiteY14" fmla="*/ 175248 h 2177285"/>
                    <a:gd name="connsiteX15" fmla="*/ 1684137 w 5702595"/>
                    <a:gd name="connsiteY15" fmla="*/ 15318 h 2177285"/>
                    <a:gd name="connsiteX16" fmla="*/ 2240931 w 5702595"/>
                    <a:gd name="connsiteY16" fmla="*/ 215 h 2177285"/>
                    <a:gd name="connsiteX0" fmla="*/ 2245220 w 5706884"/>
                    <a:gd name="connsiteY0" fmla="*/ 215 h 2177285"/>
                    <a:gd name="connsiteX1" fmla="*/ 3902455 w 5706884"/>
                    <a:gd name="connsiteY1" fmla="*/ 62598 h 2177285"/>
                    <a:gd name="connsiteX2" fmla="*/ 4850723 w 5706884"/>
                    <a:gd name="connsiteY2" fmla="*/ 165381 h 2177285"/>
                    <a:gd name="connsiteX3" fmla="*/ 5568726 w 5706884"/>
                    <a:gd name="connsiteY3" fmla="*/ 499905 h 2177285"/>
                    <a:gd name="connsiteX4" fmla="*/ 5512071 w 5706884"/>
                    <a:gd name="connsiteY4" fmla="*/ 1361499 h 2177285"/>
                    <a:gd name="connsiteX5" fmla="*/ 4941035 w 5706884"/>
                    <a:gd name="connsiteY5" fmla="*/ 1694241 h 2177285"/>
                    <a:gd name="connsiteX6" fmla="*/ 3567782 w 5706884"/>
                    <a:gd name="connsiteY6" fmla="*/ 1873109 h 2177285"/>
                    <a:gd name="connsiteX7" fmla="*/ 2826673 w 5706884"/>
                    <a:gd name="connsiteY7" fmla="*/ 1930890 h 2177285"/>
                    <a:gd name="connsiteX8" fmla="*/ 2407958 w 5706884"/>
                    <a:gd name="connsiteY8" fmla="*/ 2177285 h 2177285"/>
                    <a:gd name="connsiteX9" fmla="*/ 2213172 w 5706884"/>
                    <a:gd name="connsiteY9" fmla="*/ 1942693 h 2177285"/>
                    <a:gd name="connsiteX10" fmla="*/ 2009994 w 5706884"/>
                    <a:gd name="connsiteY10" fmla="*/ 1791750 h 2177285"/>
                    <a:gd name="connsiteX11" fmla="*/ 1378392 w 5706884"/>
                    <a:gd name="connsiteY11" fmla="*/ 1744069 h 2177285"/>
                    <a:gd name="connsiteX12" fmla="*/ 579386 w 5706884"/>
                    <a:gd name="connsiteY12" fmla="*/ 1621861 h 2177285"/>
                    <a:gd name="connsiteX13" fmla="*/ 6309 w 5706884"/>
                    <a:gd name="connsiteY13" fmla="*/ 1227813 h 2177285"/>
                    <a:gd name="connsiteX14" fmla="*/ 776899 w 5706884"/>
                    <a:gd name="connsiteY14" fmla="*/ 175248 h 2177285"/>
                    <a:gd name="connsiteX15" fmla="*/ 1688426 w 5706884"/>
                    <a:gd name="connsiteY15" fmla="*/ 15318 h 2177285"/>
                    <a:gd name="connsiteX16" fmla="*/ 2245220 w 5706884"/>
                    <a:gd name="connsiteY16" fmla="*/ 215 h 2177285"/>
                    <a:gd name="connsiteX0" fmla="*/ 2245220 w 5706884"/>
                    <a:gd name="connsiteY0" fmla="*/ 215 h 2177285"/>
                    <a:gd name="connsiteX1" fmla="*/ 3902455 w 5706884"/>
                    <a:gd name="connsiteY1" fmla="*/ 62598 h 2177285"/>
                    <a:gd name="connsiteX2" fmla="*/ 4850723 w 5706884"/>
                    <a:gd name="connsiteY2" fmla="*/ 165381 h 2177285"/>
                    <a:gd name="connsiteX3" fmla="*/ 5568726 w 5706884"/>
                    <a:gd name="connsiteY3" fmla="*/ 499905 h 2177285"/>
                    <a:gd name="connsiteX4" fmla="*/ 5512071 w 5706884"/>
                    <a:gd name="connsiteY4" fmla="*/ 1361499 h 2177285"/>
                    <a:gd name="connsiteX5" fmla="*/ 4941035 w 5706884"/>
                    <a:gd name="connsiteY5" fmla="*/ 1694241 h 2177285"/>
                    <a:gd name="connsiteX6" fmla="*/ 3567782 w 5706884"/>
                    <a:gd name="connsiteY6" fmla="*/ 1873109 h 2177285"/>
                    <a:gd name="connsiteX7" fmla="*/ 2826673 w 5706884"/>
                    <a:gd name="connsiteY7" fmla="*/ 1930890 h 2177285"/>
                    <a:gd name="connsiteX8" fmla="*/ 2407958 w 5706884"/>
                    <a:gd name="connsiteY8" fmla="*/ 2177285 h 2177285"/>
                    <a:gd name="connsiteX9" fmla="*/ 2213172 w 5706884"/>
                    <a:gd name="connsiteY9" fmla="*/ 1942693 h 2177285"/>
                    <a:gd name="connsiteX10" fmla="*/ 2009994 w 5706884"/>
                    <a:gd name="connsiteY10" fmla="*/ 1791750 h 2177285"/>
                    <a:gd name="connsiteX11" fmla="*/ 1378392 w 5706884"/>
                    <a:gd name="connsiteY11" fmla="*/ 1744069 h 2177285"/>
                    <a:gd name="connsiteX12" fmla="*/ 579386 w 5706884"/>
                    <a:gd name="connsiteY12" fmla="*/ 1621861 h 2177285"/>
                    <a:gd name="connsiteX13" fmla="*/ 6309 w 5706884"/>
                    <a:gd name="connsiteY13" fmla="*/ 1227813 h 2177285"/>
                    <a:gd name="connsiteX14" fmla="*/ 776899 w 5706884"/>
                    <a:gd name="connsiteY14" fmla="*/ 175248 h 2177285"/>
                    <a:gd name="connsiteX15" fmla="*/ 1688426 w 5706884"/>
                    <a:gd name="connsiteY15" fmla="*/ 15318 h 2177285"/>
                    <a:gd name="connsiteX16" fmla="*/ 2245220 w 5706884"/>
                    <a:gd name="connsiteY16" fmla="*/ 215 h 2177285"/>
                    <a:gd name="connsiteX0" fmla="*/ 2245220 w 5706884"/>
                    <a:gd name="connsiteY0" fmla="*/ 215 h 2177285"/>
                    <a:gd name="connsiteX1" fmla="*/ 3902455 w 5706884"/>
                    <a:gd name="connsiteY1" fmla="*/ 62598 h 2177285"/>
                    <a:gd name="connsiteX2" fmla="*/ 4850723 w 5706884"/>
                    <a:gd name="connsiteY2" fmla="*/ 165381 h 2177285"/>
                    <a:gd name="connsiteX3" fmla="*/ 5568726 w 5706884"/>
                    <a:gd name="connsiteY3" fmla="*/ 499905 h 2177285"/>
                    <a:gd name="connsiteX4" fmla="*/ 5512071 w 5706884"/>
                    <a:gd name="connsiteY4" fmla="*/ 1361499 h 2177285"/>
                    <a:gd name="connsiteX5" fmla="*/ 4941035 w 5706884"/>
                    <a:gd name="connsiteY5" fmla="*/ 1694241 h 2177285"/>
                    <a:gd name="connsiteX6" fmla="*/ 3567782 w 5706884"/>
                    <a:gd name="connsiteY6" fmla="*/ 1873109 h 2177285"/>
                    <a:gd name="connsiteX7" fmla="*/ 2826673 w 5706884"/>
                    <a:gd name="connsiteY7" fmla="*/ 1930890 h 2177285"/>
                    <a:gd name="connsiteX8" fmla="*/ 2407958 w 5706884"/>
                    <a:gd name="connsiteY8" fmla="*/ 2177285 h 2177285"/>
                    <a:gd name="connsiteX9" fmla="*/ 2213172 w 5706884"/>
                    <a:gd name="connsiteY9" fmla="*/ 1942693 h 2177285"/>
                    <a:gd name="connsiteX10" fmla="*/ 2009994 w 5706884"/>
                    <a:gd name="connsiteY10" fmla="*/ 1791750 h 2177285"/>
                    <a:gd name="connsiteX11" fmla="*/ 1378392 w 5706884"/>
                    <a:gd name="connsiteY11" fmla="*/ 1744069 h 2177285"/>
                    <a:gd name="connsiteX12" fmla="*/ 579386 w 5706884"/>
                    <a:gd name="connsiteY12" fmla="*/ 1621861 h 2177285"/>
                    <a:gd name="connsiteX13" fmla="*/ 6309 w 5706884"/>
                    <a:gd name="connsiteY13" fmla="*/ 1227813 h 2177285"/>
                    <a:gd name="connsiteX14" fmla="*/ 776899 w 5706884"/>
                    <a:gd name="connsiteY14" fmla="*/ 175248 h 2177285"/>
                    <a:gd name="connsiteX15" fmla="*/ 1688426 w 5706884"/>
                    <a:gd name="connsiteY15" fmla="*/ 15318 h 2177285"/>
                    <a:gd name="connsiteX16" fmla="*/ 2245220 w 5706884"/>
                    <a:gd name="connsiteY16" fmla="*/ 215 h 2177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706884" h="2177285">
                      <a:moveTo>
                        <a:pt x="2245220" y="215"/>
                      </a:moveTo>
                      <a:cubicBezTo>
                        <a:pt x="2800472" y="-2849"/>
                        <a:pt x="3351542" y="27138"/>
                        <a:pt x="3902455" y="62598"/>
                      </a:cubicBezTo>
                      <a:cubicBezTo>
                        <a:pt x="4223032" y="83840"/>
                        <a:pt x="4536877" y="116456"/>
                        <a:pt x="4850723" y="165381"/>
                      </a:cubicBezTo>
                      <a:cubicBezTo>
                        <a:pt x="5204676" y="219239"/>
                        <a:pt x="5452051" y="323667"/>
                        <a:pt x="5568726" y="499905"/>
                      </a:cubicBezTo>
                      <a:cubicBezTo>
                        <a:pt x="5769262" y="790301"/>
                        <a:pt x="5752434" y="1080833"/>
                        <a:pt x="5512071" y="1361499"/>
                      </a:cubicBezTo>
                      <a:cubicBezTo>
                        <a:pt x="5401847" y="1496898"/>
                        <a:pt x="5265083" y="1608973"/>
                        <a:pt x="4941035" y="1694241"/>
                      </a:cubicBezTo>
                      <a:cubicBezTo>
                        <a:pt x="4616987" y="1779509"/>
                        <a:pt x="3922194" y="1884463"/>
                        <a:pt x="3567782" y="1873109"/>
                      </a:cubicBezTo>
                      <a:cubicBezTo>
                        <a:pt x="3220573" y="1861986"/>
                        <a:pt x="2850961" y="1843510"/>
                        <a:pt x="2826673" y="1930890"/>
                      </a:cubicBezTo>
                      <a:cubicBezTo>
                        <a:pt x="2609870" y="2056559"/>
                        <a:pt x="2469893" y="2162073"/>
                        <a:pt x="2407958" y="2177285"/>
                      </a:cubicBezTo>
                      <a:cubicBezTo>
                        <a:pt x="2408326" y="2153154"/>
                        <a:pt x="2272717" y="2023538"/>
                        <a:pt x="2213172" y="1942693"/>
                      </a:cubicBezTo>
                      <a:cubicBezTo>
                        <a:pt x="2168602" y="1878218"/>
                        <a:pt x="2149124" y="1824854"/>
                        <a:pt x="2009994" y="1791750"/>
                      </a:cubicBezTo>
                      <a:cubicBezTo>
                        <a:pt x="1870864" y="1758646"/>
                        <a:pt x="1616827" y="1772384"/>
                        <a:pt x="1378392" y="1744069"/>
                      </a:cubicBezTo>
                      <a:cubicBezTo>
                        <a:pt x="1139957" y="1715754"/>
                        <a:pt x="836840" y="1701287"/>
                        <a:pt x="579386" y="1621861"/>
                      </a:cubicBezTo>
                      <a:cubicBezTo>
                        <a:pt x="422623" y="1573499"/>
                        <a:pt x="34043" y="1472090"/>
                        <a:pt x="6309" y="1227813"/>
                      </a:cubicBezTo>
                      <a:cubicBezTo>
                        <a:pt x="-21142" y="986027"/>
                        <a:pt x="8692" y="434672"/>
                        <a:pt x="776899" y="175248"/>
                      </a:cubicBezTo>
                      <a:cubicBezTo>
                        <a:pt x="1050638" y="83840"/>
                        <a:pt x="1351301" y="31626"/>
                        <a:pt x="1688426" y="15318"/>
                      </a:cubicBezTo>
                      <a:cubicBezTo>
                        <a:pt x="1874588" y="5930"/>
                        <a:pt x="2060137" y="1237"/>
                        <a:pt x="2245220" y="2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100">
                  <a:solidFill>
                    <a:srgbClr val="F2886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VN" sz="1867" kern="0">
                    <a:solidFill>
                      <a:srgbClr val="FFFFFF"/>
                    </a:solidFill>
                    <a:latin typeface="Arial"/>
                    <a:sym typeface="Arial"/>
                  </a:endParaRP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F61E3DD-36C6-CB46-8548-FBC1FEE0AF5F}"/>
                    </a:ext>
                  </a:extLst>
                </p:cNvPr>
                <p:cNvSpPr txBox="1"/>
                <p:nvPr/>
              </p:nvSpPr>
              <p:spPr>
                <a:xfrm>
                  <a:off x="2709809" y="1067861"/>
                  <a:ext cx="2300427" cy="8966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r>
                    <a:rPr lang="en-VN" sz="2667" kern="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Mẹ bạn làm nghề gì?</a:t>
                  </a:r>
                </a:p>
              </p:txBody>
            </p:sp>
          </p:grpSp>
        </p:grpSp>
        <p:grpSp>
          <p:nvGrpSpPr>
            <p:cNvPr id="1024" name="Google Shape;1024;p44"/>
            <p:cNvGrpSpPr/>
            <p:nvPr/>
          </p:nvGrpSpPr>
          <p:grpSpPr>
            <a:xfrm>
              <a:off x="10498249" y="5249758"/>
              <a:ext cx="1637350" cy="1392106"/>
              <a:chOff x="1168000" y="1750950"/>
              <a:chExt cx="405425" cy="344700"/>
            </a:xfrm>
          </p:grpSpPr>
          <p:sp>
            <p:nvSpPr>
              <p:cNvPr id="1025" name="Google Shape;1025;p44"/>
              <p:cNvSpPr/>
              <p:nvPr/>
            </p:nvSpPr>
            <p:spPr>
              <a:xfrm>
                <a:off x="1364750" y="1767600"/>
                <a:ext cx="1905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10324" extrusionOk="0">
                    <a:moveTo>
                      <a:pt x="5239" y="1"/>
                    </a:moveTo>
                    <a:cubicBezTo>
                      <a:pt x="5025" y="1"/>
                      <a:pt x="4810" y="60"/>
                      <a:pt x="4596" y="84"/>
                    </a:cubicBezTo>
                    <a:cubicBezTo>
                      <a:pt x="4251" y="132"/>
                      <a:pt x="3917" y="191"/>
                      <a:pt x="3572" y="239"/>
                    </a:cubicBezTo>
                    <a:cubicBezTo>
                      <a:pt x="3346" y="263"/>
                      <a:pt x="3120" y="334"/>
                      <a:pt x="2905" y="394"/>
                    </a:cubicBezTo>
                    <a:cubicBezTo>
                      <a:pt x="2489" y="513"/>
                      <a:pt x="2084" y="668"/>
                      <a:pt x="1691" y="858"/>
                    </a:cubicBezTo>
                    <a:cubicBezTo>
                      <a:pt x="1619" y="906"/>
                      <a:pt x="1536" y="906"/>
                      <a:pt x="1441" y="918"/>
                    </a:cubicBezTo>
                    <a:cubicBezTo>
                      <a:pt x="1238" y="953"/>
                      <a:pt x="1060" y="1049"/>
                      <a:pt x="905" y="1191"/>
                    </a:cubicBezTo>
                    <a:cubicBezTo>
                      <a:pt x="595" y="1501"/>
                      <a:pt x="238" y="1787"/>
                      <a:pt x="84" y="2227"/>
                    </a:cubicBezTo>
                    <a:cubicBezTo>
                      <a:pt x="72" y="2287"/>
                      <a:pt x="24" y="2323"/>
                      <a:pt x="0" y="2358"/>
                    </a:cubicBezTo>
                    <a:cubicBezTo>
                      <a:pt x="131" y="3227"/>
                      <a:pt x="262" y="4025"/>
                      <a:pt x="405" y="4835"/>
                    </a:cubicBezTo>
                    <a:cubicBezTo>
                      <a:pt x="441" y="5121"/>
                      <a:pt x="524" y="5406"/>
                      <a:pt x="595" y="5668"/>
                    </a:cubicBezTo>
                    <a:cubicBezTo>
                      <a:pt x="703" y="6037"/>
                      <a:pt x="786" y="6418"/>
                      <a:pt x="846" y="6799"/>
                    </a:cubicBezTo>
                    <a:cubicBezTo>
                      <a:pt x="893" y="7097"/>
                      <a:pt x="941" y="7395"/>
                      <a:pt x="1012" y="7692"/>
                    </a:cubicBezTo>
                    <a:cubicBezTo>
                      <a:pt x="1238" y="8514"/>
                      <a:pt x="1500" y="9312"/>
                      <a:pt x="1596" y="10169"/>
                    </a:cubicBezTo>
                    <a:cubicBezTo>
                      <a:pt x="1608" y="10240"/>
                      <a:pt x="1608" y="10312"/>
                      <a:pt x="1727" y="10324"/>
                    </a:cubicBezTo>
                    <a:cubicBezTo>
                      <a:pt x="2036" y="10085"/>
                      <a:pt x="2393" y="9907"/>
                      <a:pt x="2631" y="9573"/>
                    </a:cubicBezTo>
                    <a:cubicBezTo>
                      <a:pt x="2739" y="9419"/>
                      <a:pt x="2917" y="9312"/>
                      <a:pt x="3096" y="9276"/>
                    </a:cubicBezTo>
                    <a:cubicBezTo>
                      <a:pt x="3441" y="9181"/>
                      <a:pt x="3763" y="9050"/>
                      <a:pt x="4096" y="8883"/>
                    </a:cubicBezTo>
                    <a:cubicBezTo>
                      <a:pt x="4191" y="8835"/>
                      <a:pt x="4310" y="8811"/>
                      <a:pt x="4417" y="8800"/>
                    </a:cubicBezTo>
                    <a:cubicBezTo>
                      <a:pt x="5072" y="8692"/>
                      <a:pt x="5727" y="8597"/>
                      <a:pt x="6382" y="8514"/>
                    </a:cubicBezTo>
                    <a:cubicBezTo>
                      <a:pt x="6463" y="8506"/>
                      <a:pt x="6545" y="8486"/>
                      <a:pt x="6622" y="8486"/>
                    </a:cubicBezTo>
                    <a:cubicBezTo>
                      <a:pt x="6658" y="8486"/>
                      <a:pt x="6693" y="8491"/>
                      <a:pt x="6727" y="8502"/>
                    </a:cubicBezTo>
                    <a:cubicBezTo>
                      <a:pt x="6989" y="8573"/>
                      <a:pt x="7263" y="8526"/>
                      <a:pt x="7525" y="8585"/>
                    </a:cubicBezTo>
                    <a:cubicBezTo>
                      <a:pt x="7549" y="8585"/>
                      <a:pt x="7573" y="8561"/>
                      <a:pt x="7620" y="8526"/>
                    </a:cubicBezTo>
                    <a:cubicBezTo>
                      <a:pt x="7489" y="8180"/>
                      <a:pt x="7442" y="7788"/>
                      <a:pt x="7382" y="7383"/>
                    </a:cubicBezTo>
                    <a:cubicBezTo>
                      <a:pt x="7323" y="7026"/>
                      <a:pt x="7275" y="6668"/>
                      <a:pt x="7215" y="6311"/>
                    </a:cubicBezTo>
                    <a:cubicBezTo>
                      <a:pt x="7203" y="6156"/>
                      <a:pt x="7192" y="6014"/>
                      <a:pt x="7132" y="5894"/>
                    </a:cubicBezTo>
                    <a:cubicBezTo>
                      <a:pt x="6930" y="5406"/>
                      <a:pt x="6894" y="4882"/>
                      <a:pt x="6811" y="4370"/>
                    </a:cubicBezTo>
                    <a:cubicBezTo>
                      <a:pt x="6787" y="4228"/>
                      <a:pt x="6775" y="4061"/>
                      <a:pt x="6715" y="3918"/>
                    </a:cubicBezTo>
                    <a:cubicBezTo>
                      <a:pt x="6596" y="3597"/>
                      <a:pt x="6537" y="3275"/>
                      <a:pt x="6489" y="2942"/>
                    </a:cubicBezTo>
                    <a:lnTo>
                      <a:pt x="6358" y="1965"/>
                    </a:lnTo>
                    <a:cubicBezTo>
                      <a:pt x="6322" y="1811"/>
                      <a:pt x="6299" y="1644"/>
                      <a:pt x="6239" y="1501"/>
                    </a:cubicBezTo>
                    <a:cubicBezTo>
                      <a:pt x="6144" y="1311"/>
                      <a:pt x="6096" y="1096"/>
                      <a:pt x="6072" y="870"/>
                    </a:cubicBezTo>
                    <a:cubicBezTo>
                      <a:pt x="6060" y="703"/>
                      <a:pt x="6025" y="501"/>
                      <a:pt x="6001" y="322"/>
                    </a:cubicBezTo>
                    <a:cubicBezTo>
                      <a:pt x="5977" y="239"/>
                      <a:pt x="5941" y="144"/>
                      <a:pt x="5906" y="60"/>
                    </a:cubicBezTo>
                    <a:cubicBezTo>
                      <a:pt x="5668" y="25"/>
                      <a:pt x="5465" y="1"/>
                      <a:pt x="52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44"/>
              <p:cNvSpPr/>
              <p:nvPr/>
            </p:nvSpPr>
            <p:spPr>
              <a:xfrm>
                <a:off x="1182875" y="1809700"/>
                <a:ext cx="204525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9807" extrusionOk="0">
                    <a:moveTo>
                      <a:pt x="4383" y="1"/>
                    </a:moveTo>
                    <a:cubicBezTo>
                      <a:pt x="3995" y="1"/>
                      <a:pt x="3611" y="79"/>
                      <a:pt x="3227" y="139"/>
                    </a:cubicBezTo>
                    <a:cubicBezTo>
                      <a:pt x="2286" y="317"/>
                      <a:pt x="1382" y="615"/>
                      <a:pt x="501" y="948"/>
                    </a:cubicBezTo>
                    <a:cubicBezTo>
                      <a:pt x="322" y="1008"/>
                      <a:pt x="179" y="1115"/>
                      <a:pt x="0" y="1198"/>
                    </a:cubicBezTo>
                    <a:cubicBezTo>
                      <a:pt x="72" y="1317"/>
                      <a:pt x="108" y="1412"/>
                      <a:pt x="179" y="1484"/>
                    </a:cubicBezTo>
                    <a:cubicBezTo>
                      <a:pt x="322" y="1663"/>
                      <a:pt x="405" y="1853"/>
                      <a:pt x="417" y="2079"/>
                    </a:cubicBezTo>
                    <a:cubicBezTo>
                      <a:pt x="441" y="2341"/>
                      <a:pt x="524" y="2579"/>
                      <a:pt x="643" y="2817"/>
                    </a:cubicBezTo>
                    <a:cubicBezTo>
                      <a:pt x="679" y="2901"/>
                      <a:pt x="703" y="2984"/>
                      <a:pt x="715" y="3079"/>
                    </a:cubicBezTo>
                    <a:cubicBezTo>
                      <a:pt x="846" y="3627"/>
                      <a:pt x="977" y="4163"/>
                      <a:pt x="1096" y="4711"/>
                    </a:cubicBezTo>
                    <a:cubicBezTo>
                      <a:pt x="1239" y="5342"/>
                      <a:pt x="1370" y="5973"/>
                      <a:pt x="1501" y="6616"/>
                    </a:cubicBezTo>
                    <a:cubicBezTo>
                      <a:pt x="1536" y="6746"/>
                      <a:pt x="1560" y="6866"/>
                      <a:pt x="1596" y="6985"/>
                    </a:cubicBezTo>
                    <a:cubicBezTo>
                      <a:pt x="1751" y="7568"/>
                      <a:pt x="1905" y="8163"/>
                      <a:pt x="1965" y="8759"/>
                    </a:cubicBezTo>
                    <a:cubicBezTo>
                      <a:pt x="1977" y="8937"/>
                      <a:pt x="2013" y="9104"/>
                      <a:pt x="2036" y="9271"/>
                    </a:cubicBezTo>
                    <a:cubicBezTo>
                      <a:pt x="2072" y="9473"/>
                      <a:pt x="2191" y="9652"/>
                      <a:pt x="2286" y="9806"/>
                    </a:cubicBezTo>
                    <a:cubicBezTo>
                      <a:pt x="2584" y="9592"/>
                      <a:pt x="2846" y="9390"/>
                      <a:pt x="3120" y="9211"/>
                    </a:cubicBezTo>
                    <a:cubicBezTo>
                      <a:pt x="3763" y="8818"/>
                      <a:pt x="4453" y="8509"/>
                      <a:pt x="5203" y="8413"/>
                    </a:cubicBezTo>
                    <a:cubicBezTo>
                      <a:pt x="5584" y="8378"/>
                      <a:pt x="5954" y="8330"/>
                      <a:pt x="6323" y="8259"/>
                    </a:cubicBezTo>
                    <a:cubicBezTo>
                      <a:pt x="6453" y="8230"/>
                      <a:pt x="6581" y="8217"/>
                      <a:pt x="6707" y="8217"/>
                    </a:cubicBezTo>
                    <a:cubicBezTo>
                      <a:pt x="7108" y="8217"/>
                      <a:pt x="7487" y="8348"/>
                      <a:pt x="7859" y="8520"/>
                    </a:cubicBezTo>
                    <a:cubicBezTo>
                      <a:pt x="7930" y="8552"/>
                      <a:pt x="7996" y="8595"/>
                      <a:pt x="8068" y="8595"/>
                    </a:cubicBezTo>
                    <a:cubicBezTo>
                      <a:pt x="8103" y="8595"/>
                      <a:pt x="8140" y="8584"/>
                      <a:pt x="8180" y="8556"/>
                    </a:cubicBezTo>
                    <a:cubicBezTo>
                      <a:pt x="8180" y="8497"/>
                      <a:pt x="8180" y="8413"/>
                      <a:pt x="8168" y="8342"/>
                    </a:cubicBezTo>
                    <a:cubicBezTo>
                      <a:pt x="8121" y="7925"/>
                      <a:pt x="7990" y="7508"/>
                      <a:pt x="7870" y="7092"/>
                    </a:cubicBezTo>
                    <a:cubicBezTo>
                      <a:pt x="7680" y="6413"/>
                      <a:pt x="7489" y="5734"/>
                      <a:pt x="7406" y="5032"/>
                    </a:cubicBezTo>
                    <a:cubicBezTo>
                      <a:pt x="7394" y="4818"/>
                      <a:pt x="7335" y="4615"/>
                      <a:pt x="7275" y="4401"/>
                    </a:cubicBezTo>
                    <a:cubicBezTo>
                      <a:pt x="7156" y="3972"/>
                      <a:pt x="7049" y="3544"/>
                      <a:pt x="7013" y="3091"/>
                    </a:cubicBezTo>
                    <a:cubicBezTo>
                      <a:pt x="6918" y="2317"/>
                      <a:pt x="6835" y="1543"/>
                      <a:pt x="6751" y="770"/>
                    </a:cubicBezTo>
                    <a:cubicBezTo>
                      <a:pt x="6739" y="662"/>
                      <a:pt x="6716" y="543"/>
                      <a:pt x="6692" y="460"/>
                    </a:cubicBezTo>
                    <a:cubicBezTo>
                      <a:pt x="6561" y="424"/>
                      <a:pt x="6442" y="412"/>
                      <a:pt x="6335" y="365"/>
                    </a:cubicBezTo>
                    <a:cubicBezTo>
                      <a:pt x="5932" y="163"/>
                      <a:pt x="5510" y="37"/>
                      <a:pt x="5061" y="37"/>
                    </a:cubicBezTo>
                    <a:cubicBezTo>
                      <a:pt x="5006" y="37"/>
                      <a:pt x="4950" y="39"/>
                      <a:pt x="4894" y="43"/>
                    </a:cubicBezTo>
                    <a:lnTo>
                      <a:pt x="4846" y="43"/>
                    </a:lnTo>
                    <a:cubicBezTo>
                      <a:pt x="4691" y="13"/>
                      <a:pt x="4537" y="1"/>
                      <a:pt x="43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44"/>
              <p:cNvSpPr/>
              <p:nvPr/>
            </p:nvSpPr>
            <p:spPr>
              <a:xfrm>
                <a:off x="1247475" y="2032225"/>
                <a:ext cx="127700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787" extrusionOk="0">
                    <a:moveTo>
                      <a:pt x="3977" y="0"/>
                    </a:moveTo>
                    <a:cubicBezTo>
                      <a:pt x="3608" y="36"/>
                      <a:pt x="3239" y="120"/>
                      <a:pt x="2858" y="143"/>
                    </a:cubicBezTo>
                    <a:cubicBezTo>
                      <a:pt x="2227" y="203"/>
                      <a:pt x="1631" y="429"/>
                      <a:pt x="1072" y="739"/>
                    </a:cubicBezTo>
                    <a:cubicBezTo>
                      <a:pt x="691" y="965"/>
                      <a:pt x="310" y="1203"/>
                      <a:pt x="0" y="1572"/>
                    </a:cubicBezTo>
                    <a:cubicBezTo>
                      <a:pt x="60" y="1644"/>
                      <a:pt x="119" y="1727"/>
                      <a:pt x="167" y="1786"/>
                    </a:cubicBezTo>
                    <a:cubicBezTo>
                      <a:pt x="333" y="1679"/>
                      <a:pt x="464" y="1548"/>
                      <a:pt x="631" y="1501"/>
                    </a:cubicBezTo>
                    <a:cubicBezTo>
                      <a:pt x="869" y="1429"/>
                      <a:pt x="1072" y="1310"/>
                      <a:pt x="1298" y="1203"/>
                    </a:cubicBezTo>
                    <a:cubicBezTo>
                      <a:pt x="1869" y="905"/>
                      <a:pt x="2477" y="739"/>
                      <a:pt x="3096" y="655"/>
                    </a:cubicBezTo>
                    <a:cubicBezTo>
                      <a:pt x="3215" y="632"/>
                      <a:pt x="3334" y="620"/>
                      <a:pt x="3429" y="572"/>
                    </a:cubicBezTo>
                    <a:cubicBezTo>
                      <a:pt x="3596" y="477"/>
                      <a:pt x="3786" y="453"/>
                      <a:pt x="3965" y="417"/>
                    </a:cubicBezTo>
                    <a:cubicBezTo>
                      <a:pt x="4322" y="358"/>
                      <a:pt x="4667" y="274"/>
                      <a:pt x="5108" y="203"/>
                    </a:cubicBezTo>
                    <a:cubicBezTo>
                      <a:pt x="4763" y="120"/>
                      <a:pt x="4524" y="60"/>
                      <a:pt x="4310" y="12"/>
                    </a:cubicBezTo>
                    <a:cubicBezTo>
                      <a:pt x="4203" y="0"/>
                      <a:pt x="4084" y="0"/>
                      <a:pt x="39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44"/>
              <p:cNvSpPr/>
              <p:nvPr/>
            </p:nvSpPr>
            <p:spPr>
              <a:xfrm>
                <a:off x="1416825" y="1995825"/>
                <a:ext cx="136350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737" extrusionOk="0">
                    <a:moveTo>
                      <a:pt x="4423" y="0"/>
                    </a:moveTo>
                    <a:cubicBezTo>
                      <a:pt x="4303" y="0"/>
                      <a:pt x="4183" y="12"/>
                      <a:pt x="4061" y="40"/>
                    </a:cubicBezTo>
                    <a:cubicBezTo>
                      <a:pt x="3870" y="87"/>
                      <a:pt x="3668" y="99"/>
                      <a:pt x="3465" y="123"/>
                    </a:cubicBezTo>
                    <a:cubicBezTo>
                      <a:pt x="2787" y="206"/>
                      <a:pt x="2096" y="325"/>
                      <a:pt x="1477" y="647"/>
                    </a:cubicBezTo>
                    <a:cubicBezTo>
                      <a:pt x="1441" y="659"/>
                      <a:pt x="1418" y="683"/>
                      <a:pt x="1406" y="683"/>
                    </a:cubicBezTo>
                    <a:cubicBezTo>
                      <a:pt x="1025" y="778"/>
                      <a:pt x="703" y="1004"/>
                      <a:pt x="370" y="1218"/>
                    </a:cubicBezTo>
                    <a:cubicBezTo>
                      <a:pt x="191" y="1337"/>
                      <a:pt x="60" y="1492"/>
                      <a:pt x="1" y="1707"/>
                    </a:cubicBezTo>
                    <a:cubicBezTo>
                      <a:pt x="46" y="1727"/>
                      <a:pt x="86" y="1736"/>
                      <a:pt x="123" y="1736"/>
                    </a:cubicBezTo>
                    <a:cubicBezTo>
                      <a:pt x="211" y="1736"/>
                      <a:pt x="279" y="1686"/>
                      <a:pt x="346" y="1635"/>
                    </a:cubicBezTo>
                    <a:cubicBezTo>
                      <a:pt x="632" y="1421"/>
                      <a:pt x="941" y="1302"/>
                      <a:pt x="1263" y="1183"/>
                    </a:cubicBezTo>
                    <a:lnTo>
                      <a:pt x="1715" y="1052"/>
                    </a:lnTo>
                    <a:cubicBezTo>
                      <a:pt x="1787" y="1016"/>
                      <a:pt x="1894" y="1016"/>
                      <a:pt x="1953" y="980"/>
                    </a:cubicBezTo>
                    <a:cubicBezTo>
                      <a:pt x="2120" y="825"/>
                      <a:pt x="2311" y="814"/>
                      <a:pt x="2513" y="778"/>
                    </a:cubicBezTo>
                    <a:cubicBezTo>
                      <a:pt x="2739" y="754"/>
                      <a:pt x="2977" y="718"/>
                      <a:pt x="3204" y="683"/>
                    </a:cubicBezTo>
                    <a:cubicBezTo>
                      <a:pt x="3311" y="659"/>
                      <a:pt x="3406" y="659"/>
                      <a:pt x="3489" y="599"/>
                    </a:cubicBezTo>
                    <a:cubicBezTo>
                      <a:pt x="3680" y="456"/>
                      <a:pt x="3918" y="444"/>
                      <a:pt x="4144" y="409"/>
                    </a:cubicBezTo>
                    <a:cubicBezTo>
                      <a:pt x="4573" y="337"/>
                      <a:pt x="5001" y="266"/>
                      <a:pt x="5454" y="206"/>
                    </a:cubicBezTo>
                    <a:cubicBezTo>
                      <a:pt x="5108" y="100"/>
                      <a:pt x="4770" y="0"/>
                      <a:pt x="4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44"/>
              <p:cNvSpPr/>
              <p:nvPr/>
            </p:nvSpPr>
            <p:spPr>
              <a:xfrm>
                <a:off x="1168000" y="1750950"/>
                <a:ext cx="405425" cy="344700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13788" extrusionOk="0">
                    <a:moveTo>
                      <a:pt x="2739" y="13133"/>
                    </a:moveTo>
                    <a:cubicBezTo>
                      <a:pt x="2679" y="13121"/>
                      <a:pt x="2631" y="13097"/>
                      <a:pt x="2584" y="13097"/>
                    </a:cubicBezTo>
                    <a:cubicBezTo>
                      <a:pt x="2322" y="13061"/>
                      <a:pt x="2215" y="12895"/>
                      <a:pt x="2167" y="12656"/>
                    </a:cubicBezTo>
                    <a:cubicBezTo>
                      <a:pt x="2143" y="12478"/>
                      <a:pt x="2108" y="12287"/>
                      <a:pt x="1988" y="12144"/>
                    </a:cubicBezTo>
                    <a:cubicBezTo>
                      <a:pt x="1953" y="12061"/>
                      <a:pt x="1953" y="11978"/>
                      <a:pt x="1929" y="11883"/>
                    </a:cubicBezTo>
                    <a:cubicBezTo>
                      <a:pt x="1905" y="11704"/>
                      <a:pt x="1869" y="11513"/>
                      <a:pt x="1858" y="11335"/>
                    </a:cubicBezTo>
                    <a:cubicBezTo>
                      <a:pt x="1786" y="10835"/>
                      <a:pt x="1715" y="10311"/>
                      <a:pt x="1572" y="9799"/>
                    </a:cubicBezTo>
                    <a:cubicBezTo>
                      <a:pt x="1477" y="9418"/>
                      <a:pt x="1417" y="9013"/>
                      <a:pt x="1322" y="8632"/>
                    </a:cubicBezTo>
                    <a:cubicBezTo>
                      <a:pt x="1203" y="8061"/>
                      <a:pt x="1072" y="7501"/>
                      <a:pt x="941" y="6941"/>
                    </a:cubicBezTo>
                    <a:cubicBezTo>
                      <a:pt x="857" y="6608"/>
                      <a:pt x="774" y="6275"/>
                      <a:pt x="703" y="5929"/>
                    </a:cubicBezTo>
                    <a:cubicBezTo>
                      <a:pt x="667" y="5810"/>
                      <a:pt x="643" y="5679"/>
                      <a:pt x="595" y="5560"/>
                    </a:cubicBezTo>
                    <a:cubicBezTo>
                      <a:pt x="476" y="5239"/>
                      <a:pt x="381" y="4905"/>
                      <a:pt x="345" y="4560"/>
                    </a:cubicBezTo>
                    <a:cubicBezTo>
                      <a:pt x="322" y="4465"/>
                      <a:pt x="310" y="4358"/>
                      <a:pt x="250" y="4286"/>
                    </a:cubicBezTo>
                    <a:cubicBezTo>
                      <a:pt x="107" y="4024"/>
                      <a:pt x="83" y="3727"/>
                      <a:pt x="0" y="3465"/>
                    </a:cubicBezTo>
                    <a:cubicBezTo>
                      <a:pt x="238" y="3179"/>
                      <a:pt x="500" y="2989"/>
                      <a:pt x="834" y="2858"/>
                    </a:cubicBezTo>
                    <a:cubicBezTo>
                      <a:pt x="2036" y="2346"/>
                      <a:pt x="3262" y="1965"/>
                      <a:pt x="4548" y="1786"/>
                    </a:cubicBezTo>
                    <a:cubicBezTo>
                      <a:pt x="4632" y="1762"/>
                      <a:pt x="4703" y="1750"/>
                      <a:pt x="4763" y="1750"/>
                    </a:cubicBezTo>
                    <a:cubicBezTo>
                      <a:pt x="5287" y="1762"/>
                      <a:pt x="5798" y="1750"/>
                      <a:pt x="6310" y="1822"/>
                    </a:cubicBezTo>
                    <a:cubicBezTo>
                      <a:pt x="6668" y="1881"/>
                      <a:pt x="7037" y="1988"/>
                      <a:pt x="7346" y="2215"/>
                    </a:cubicBezTo>
                    <a:cubicBezTo>
                      <a:pt x="7430" y="2274"/>
                      <a:pt x="7525" y="2274"/>
                      <a:pt x="7620" y="2298"/>
                    </a:cubicBezTo>
                    <a:cubicBezTo>
                      <a:pt x="7930" y="1881"/>
                      <a:pt x="8275" y="1512"/>
                      <a:pt x="8680" y="1215"/>
                    </a:cubicBezTo>
                    <a:cubicBezTo>
                      <a:pt x="8811" y="1107"/>
                      <a:pt x="8977" y="1036"/>
                      <a:pt x="9156" y="1012"/>
                    </a:cubicBezTo>
                    <a:cubicBezTo>
                      <a:pt x="9275" y="988"/>
                      <a:pt x="9406" y="929"/>
                      <a:pt x="9525" y="893"/>
                    </a:cubicBezTo>
                    <a:cubicBezTo>
                      <a:pt x="9811" y="750"/>
                      <a:pt x="10073" y="595"/>
                      <a:pt x="10418" y="560"/>
                    </a:cubicBezTo>
                    <a:cubicBezTo>
                      <a:pt x="10430" y="560"/>
                      <a:pt x="10442" y="560"/>
                      <a:pt x="10466" y="548"/>
                    </a:cubicBezTo>
                    <a:cubicBezTo>
                      <a:pt x="10942" y="274"/>
                      <a:pt x="11490" y="274"/>
                      <a:pt x="12014" y="191"/>
                    </a:cubicBezTo>
                    <a:cubicBezTo>
                      <a:pt x="12264" y="143"/>
                      <a:pt x="12526" y="119"/>
                      <a:pt x="12787" y="72"/>
                    </a:cubicBezTo>
                    <a:cubicBezTo>
                      <a:pt x="13026" y="24"/>
                      <a:pt x="13264" y="0"/>
                      <a:pt x="13514" y="72"/>
                    </a:cubicBezTo>
                    <a:cubicBezTo>
                      <a:pt x="13597" y="95"/>
                      <a:pt x="13704" y="72"/>
                      <a:pt x="13811" y="72"/>
                    </a:cubicBezTo>
                    <a:cubicBezTo>
                      <a:pt x="14121" y="72"/>
                      <a:pt x="14335" y="238"/>
                      <a:pt x="14371" y="548"/>
                    </a:cubicBezTo>
                    <a:cubicBezTo>
                      <a:pt x="14419" y="786"/>
                      <a:pt x="14454" y="1036"/>
                      <a:pt x="14478" y="1274"/>
                    </a:cubicBezTo>
                    <a:cubicBezTo>
                      <a:pt x="14526" y="1548"/>
                      <a:pt x="14550" y="1810"/>
                      <a:pt x="14692" y="2060"/>
                    </a:cubicBezTo>
                    <a:cubicBezTo>
                      <a:pt x="14752" y="2179"/>
                      <a:pt x="14776" y="2334"/>
                      <a:pt x="14788" y="2477"/>
                    </a:cubicBezTo>
                    <a:cubicBezTo>
                      <a:pt x="14847" y="2810"/>
                      <a:pt x="14895" y="3131"/>
                      <a:pt x="14942" y="3465"/>
                    </a:cubicBezTo>
                    <a:cubicBezTo>
                      <a:pt x="14990" y="3786"/>
                      <a:pt x="15062" y="4120"/>
                      <a:pt x="15169" y="4429"/>
                    </a:cubicBezTo>
                    <a:cubicBezTo>
                      <a:pt x="15240" y="4655"/>
                      <a:pt x="15264" y="4905"/>
                      <a:pt x="15300" y="5144"/>
                    </a:cubicBezTo>
                    <a:cubicBezTo>
                      <a:pt x="15359" y="5572"/>
                      <a:pt x="15443" y="5989"/>
                      <a:pt x="15585" y="6406"/>
                    </a:cubicBezTo>
                    <a:cubicBezTo>
                      <a:pt x="15681" y="6691"/>
                      <a:pt x="15704" y="7001"/>
                      <a:pt x="15740" y="7299"/>
                    </a:cubicBezTo>
                    <a:cubicBezTo>
                      <a:pt x="15776" y="7501"/>
                      <a:pt x="15824" y="7692"/>
                      <a:pt x="15907" y="7882"/>
                    </a:cubicBezTo>
                    <a:cubicBezTo>
                      <a:pt x="16026" y="8168"/>
                      <a:pt x="16121" y="8477"/>
                      <a:pt x="16181" y="8787"/>
                    </a:cubicBezTo>
                    <a:cubicBezTo>
                      <a:pt x="16216" y="9061"/>
                      <a:pt x="16193" y="9323"/>
                      <a:pt x="16157" y="9608"/>
                    </a:cubicBezTo>
                    <a:cubicBezTo>
                      <a:pt x="16145" y="9704"/>
                      <a:pt x="16062" y="9775"/>
                      <a:pt x="16002" y="9882"/>
                    </a:cubicBezTo>
                    <a:cubicBezTo>
                      <a:pt x="16050" y="10132"/>
                      <a:pt x="16181" y="10382"/>
                      <a:pt x="16074" y="10656"/>
                    </a:cubicBezTo>
                    <a:cubicBezTo>
                      <a:pt x="15883" y="10740"/>
                      <a:pt x="15704" y="10740"/>
                      <a:pt x="15526" y="10668"/>
                    </a:cubicBezTo>
                    <a:cubicBezTo>
                      <a:pt x="15300" y="10573"/>
                      <a:pt x="15073" y="10561"/>
                      <a:pt x="14847" y="10620"/>
                    </a:cubicBezTo>
                    <a:cubicBezTo>
                      <a:pt x="14633" y="10668"/>
                      <a:pt x="14395" y="10680"/>
                      <a:pt x="14169" y="10728"/>
                    </a:cubicBezTo>
                    <a:cubicBezTo>
                      <a:pt x="14002" y="10751"/>
                      <a:pt x="13823" y="10775"/>
                      <a:pt x="13669" y="10870"/>
                    </a:cubicBezTo>
                    <a:cubicBezTo>
                      <a:pt x="13585" y="10930"/>
                      <a:pt x="13466" y="10954"/>
                      <a:pt x="13347" y="10966"/>
                    </a:cubicBezTo>
                    <a:cubicBezTo>
                      <a:pt x="13121" y="11013"/>
                      <a:pt x="12883" y="11025"/>
                      <a:pt x="12656" y="11073"/>
                    </a:cubicBezTo>
                    <a:cubicBezTo>
                      <a:pt x="12478" y="11097"/>
                      <a:pt x="12287" y="11097"/>
                      <a:pt x="12121" y="11228"/>
                    </a:cubicBezTo>
                    <a:cubicBezTo>
                      <a:pt x="12085" y="11263"/>
                      <a:pt x="12025" y="11287"/>
                      <a:pt x="11966" y="11287"/>
                    </a:cubicBezTo>
                    <a:cubicBezTo>
                      <a:pt x="11573" y="11287"/>
                      <a:pt x="11228" y="11466"/>
                      <a:pt x="10871" y="11561"/>
                    </a:cubicBezTo>
                    <a:cubicBezTo>
                      <a:pt x="10597" y="11632"/>
                      <a:pt x="10311" y="11763"/>
                      <a:pt x="10073" y="11966"/>
                    </a:cubicBezTo>
                    <a:cubicBezTo>
                      <a:pt x="9918" y="12085"/>
                      <a:pt x="9787" y="12121"/>
                      <a:pt x="9597" y="12049"/>
                    </a:cubicBezTo>
                    <a:cubicBezTo>
                      <a:pt x="9418" y="11978"/>
                      <a:pt x="9204" y="11918"/>
                      <a:pt x="9013" y="11966"/>
                    </a:cubicBezTo>
                    <a:cubicBezTo>
                      <a:pt x="8406" y="11799"/>
                      <a:pt x="7823" y="11990"/>
                      <a:pt x="7227" y="12121"/>
                    </a:cubicBezTo>
                    <a:cubicBezTo>
                      <a:pt x="6941" y="12180"/>
                      <a:pt x="6668" y="12264"/>
                      <a:pt x="6382" y="12299"/>
                    </a:cubicBezTo>
                    <a:cubicBezTo>
                      <a:pt x="5668" y="12442"/>
                      <a:pt x="5001" y="12692"/>
                      <a:pt x="4382" y="13073"/>
                    </a:cubicBezTo>
                    <a:cubicBezTo>
                      <a:pt x="4370" y="13097"/>
                      <a:pt x="4358" y="13097"/>
                      <a:pt x="4358" y="13109"/>
                    </a:cubicBezTo>
                    <a:cubicBezTo>
                      <a:pt x="4060" y="13240"/>
                      <a:pt x="3763" y="13359"/>
                      <a:pt x="3560" y="13645"/>
                    </a:cubicBezTo>
                    <a:cubicBezTo>
                      <a:pt x="3501" y="13716"/>
                      <a:pt x="3346" y="13752"/>
                      <a:pt x="3239" y="13764"/>
                    </a:cubicBezTo>
                    <a:cubicBezTo>
                      <a:pt x="3108" y="13788"/>
                      <a:pt x="2989" y="13716"/>
                      <a:pt x="2917" y="13597"/>
                    </a:cubicBezTo>
                    <a:cubicBezTo>
                      <a:pt x="2881" y="13407"/>
                      <a:pt x="2810" y="13276"/>
                      <a:pt x="2739" y="13133"/>
                    </a:cubicBezTo>
                    <a:close/>
                    <a:moveTo>
                      <a:pt x="7882" y="3024"/>
                    </a:moveTo>
                    <a:cubicBezTo>
                      <a:pt x="8013" y="3893"/>
                      <a:pt x="8156" y="4691"/>
                      <a:pt x="8287" y="5501"/>
                    </a:cubicBezTo>
                    <a:cubicBezTo>
                      <a:pt x="8335" y="5787"/>
                      <a:pt x="8406" y="6072"/>
                      <a:pt x="8477" y="6334"/>
                    </a:cubicBezTo>
                    <a:cubicBezTo>
                      <a:pt x="8585" y="6703"/>
                      <a:pt x="8680" y="7084"/>
                      <a:pt x="8727" y="7465"/>
                    </a:cubicBezTo>
                    <a:cubicBezTo>
                      <a:pt x="8775" y="7763"/>
                      <a:pt x="8823" y="8061"/>
                      <a:pt x="8894" y="8358"/>
                    </a:cubicBezTo>
                    <a:cubicBezTo>
                      <a:pt x="9120" y="9180"/>
                      <a:pt x="9394" y="9978"/>
                      <a:pt x="9478" y="10835"/>
                    </a:cubicBezTo>
                    <a:cubicBezTo>
                      <a:pt x="9489" y="10906"/>
                      <a:pt x="9489" y="10978"/>
                      <a:pt x="9608" y="10990"/>
                    </a:cubicBezTo>
                    <a:cubicBezTo>
                      <a:pt x="9918" y="10751"/>
                      <a:pt x="10275" y="10573"/>
                      <a:pt x="10513" y="10239"/>
                    </a:cubicBezTo>
                    <a:cubicBezTo>
                      <a:pt x="10621" y="10085"/>
                      <a:pt x="10799" y="9978"/>
                      <a:pt x="10978" y="9942"/>
                    </a:cubicBezTo>
                    <a:cubicBezTo>
                      <a:pt x="11323" y="9847"/>
                      <a:pt x="11656" y="9716"/>
                      <a:pt x="11978" y="9549"/>
                    </a:cubicBezTo>
                    <a:cubicBezTo>
                      <a:pt x="12085" y="9501"/>
                      <a:pt x="12204" y="9477"/>
                      <a:pt x="12311" y="9466"/>
                    </a:cubicBezTo>
                    <a:cubicBezTo>
                      <a:pt x="12954" y="9358"/>
                      <a:pt x="13621" y="9263"/>
                      <a:pt x="14264" y="9180"/>
                    </a:cubicBezTo>
                    <a:cubicBezTo>
                      <a:pt x="14395" y="9168"/>
                      <a:pt x="14514" y="9132"/>
                      <a:pt x="14609" y="9168"/>
                    </a:cubicBezTo>
                    <a:cubicBezTo>
                      <a:pt x="14883" y="9239"/>
                      <a:pt x="15145" y="9192"/>
                      <a:pt x="15419" y="9251"/>
                    </a:cubicBezTo>
                    <a:cubicBezTo>
                      <a:pt x="15431" y="9251"/>
                      <a:pt x="15454" y="9227"/>
                      <a:pt x="15502" y="9192"/>
                    </a:cubicBezTo>
                    <a:cubicBezTo>
                      <a:pt x="15335" y="8835"/>
                      <a:pt x="15300" y="8430"/>
                      <a:pt x="15240" y="8037"/>
                    </a:cubicBezTo>
                    <a:cubicBezTo>
                      <a:pt x="15181" y="7680"/>
                      <a:pt x="15133" y="7322"/>
                      <a:pt x="15073" y="6965"/>
                    </a:cubicBezTo>
                    <a:cubicBezTo>
                      <a:pt x="15062" y="6810"/>
                      <a:pt x="15038" y="6668"/>
                      <a:pt x="14978" y="6549"/>
                    </a:cubicBezTo>
                    <a:cubicBezTo>
                      <a:pt x="14788" y="6048"/>
                      <a:pt x="14740" y="5537"/>
                      <a:pt x="14669" y="5025"/>
                    </a:cubicBezTo>
                    <a:cubicBezTo>
                      <a:pt x="14645" y="4882"/>
                      <a:pt x="14621" y="4715"/>
                      <a:pt x="14561" y="4560"/>
                    </a:cubicBezTo>
                    <a:cubicBezTo>
                      <a:pt x="14442" y="4251"/>
                      <a:pt x="14383" y="3929"/>
                      <a:pt x="14347" y="3596"/>
                    </a:cubicBezTo>
                    <a:lnTo>
                      <a:pt x="14204" y="2619"/>
                    </a:lnTo>
                    <a:cubicBezTo>
                      <a:pt x="14180" y="2465"/>
                      <a:pt x="14145" y="2298"/>
                      <a:pt x="14085" y="2155"/>
                    </a:cubicBezTo>
                    <a:cubicBezTo>
                      <a:pt x="14002" y="1965"/>
                      <a:pt x="13954" y="1750"/>
                      <a:pt x="13930" y="1524"/>
                    </a:cubicBezTo>
                    <a:cubicBezTo>
                      <a:pt x="13907" y="1346"/>
                      <a:pt x="13883" y="1155"/>
                      <a:pt x="13847" y="976"/>
                    </a:cubicBezTo>
                    <a:cubicBezTo>
                      <a:pt x="13835" y="893"/>
                      <a:pt x="13788" y="798"/>
                      <a:pt x="13764" y="714"/>
                    </a:cubicBezTo>
                    <a:cubicBezTo>
                      <a:pt x="13526" y="679"/>
                      <a:pt x="13311" y="655"/>
                      <a:pt x="13097" y="655"/>
                    </a:cubicBezTo>
                    <a:cubicBezTo>
                      <a:pt x="12883" y="655"/>
                      <a:pt x="12656" y="714"/>
                      <a:pt x="12454" y="738"/>
                    </a:cubicBezTo>
                    <a:cubicBezTo>
                      <a:pt x="12109" y="786"/>
                      <a:pt x="11764" y="845"/>
                      <a:pt x="11430" y="893"/>
                    </a:cubicBezTo>
                    <a:cubicBezTo>
                      <a:pt x="11204" y="917"/>
                      <a:pt x="10978" y="988"/>
                      <a:pt x="10751" y="1048"/>
                    </a:cubicBezTo>
                    <a:cubicBezTo>
                      <a:pt x="10335" y="1167"/>
                      <a:pt x="9942" y="1322"/>
                      <a:pt x="9549" y="1512"/>
                    </a:cubicBezTo>
                    <a:cubicBezTo>
                      <a:pt x="9478" y="1560"/>
                      <a:pt x="9382" y="1560"/>
                      <a:pt x="9299" y="1572"/>
                    </a:cubicBezTo>
                    <a:cubicBezTo>
                      <a:pt x="9085" y="1607"/>
                      <a:pt x="8906" y="1703"/>
                      <a:pt x="8763" y="1846"/>
                    </a:cubicBezTo>
                    <a:cubicBezTo>
                      <a:pt x="8454" y="2155"/>
                      <a:pt x="8096" y="2429"/>
                      <a:pt x="7942" y="2881"/>
                    </a:cubicBezTo>
                    <a:cubicBezTo>
                      <a:pt x="7954" y="2953"/>
                      <a:pt x="7918" y="3000"/>
                      <a:pt x="7882" y="3024"/>
                    </a:cubicBezTo>
                    <a:close/>
                    <a:moveTo>
                      <a:pt x="584" y="3572"/>
                    </a:moveTo>
                    <a:cubicBezTo>
                      <a:pt x="655" y="3691"/>
                      <a:pt x="679" y="3774"/>
                      <a:pt x="762" y="3846"/>
                    </a:cubicBezTo>
                    <a:cubicBezTo>
                      <a:pt x="905" y="4024"/>
                      <a:pt x="976" y="4215"/>
                      <a:pt x="1000" y="4441"/>
                    </a:cubicBezTo>
                    <a:cubicBezTo>
                      <a:pt x="1024" y="4715"/>
                      <a:pt x="1096" y="4953"/>
                      <a:pt x="1215" y="5191"/>
                    </a:cubicBezTo>
                    <a:cubicBezTo>
                      <a:pt x="1262" y="5263"/>
                      <a:pt x="1274" y="5358"/>
                      <a:pt x="1298" y="5441"/>
                    </a:cubicBezTo>
                    <a:cubicBezTo>
                      <a:pt x="1429" y="5989"/>
                      <a:pt x="1560" y="6525"/>
                      <a:pt x="1679" y="7072"/>
                    </a:cubicBezTo>
                    <a:cubicBezTo>
                      <a:pt x="1810" y="7703"/>
                      <a:pt x="1953" y="8346"/>
                      <a:pt x="2084" y="8977"/>
                    </a:cubicBezTo>
                    <a:cubicBezTo>
                      <a:pt x="2108" y="9120"/>
                      <a:pt x="2143" y="9239"/>
                      <a:pt x="2167" y="9358"/>
                    </a:cubicBezTo>
                    <a:cubicBezTo>
                      <a:pt x="2334" y="9930"/>
                      <a:pt x="2489" y="10525"/>
                      <a:pt x="2548" y="11121"/>
                    </a:cubicBezTo>
                    <a:cubicBezTo>
                      <a:pt x="2560" y="11299"/>
                      <a:pt x="2584" y="11466"/>
                      <a:pt x="2620" y="11632"/>
                    </a:cubicBezTo>
                    <a:cubicBezTo>
                      <a:pt x="2643" y="11835"/>
                      <a:pt x="2762" y="12013"/>
                      <a:pt x="2870" y="12168"/>
                    </a:cubicBezTo>
                    <a:cubicBezTo>
                      <a:pt x="3167" y="11954"/>
                      <a:pt x="3417" y="11752"/>
                      <a:pt x="3703" y="11573"/>
                    </a:cubicBezTo>
                    <a:cubicBezTo>
                      <a:pt x="4346" y="11180"/>
                      <a:pt x="5025" y="10870"/>
                      <a:pt x="5787" y="10787"/>
                    </a:cubicBezTo>
                    <a:cubicBezTo>
                      <a:pt x="6156" y="10740"/>
                      <a:pt x="6537" y="10692"/>
                      <a:pt x="6906" y="10620"/>
                    </a:cubicBezTo>
                    <a:cubicBezTo>
                      <a:pt x="7453" y="10501"/>
                      <a:pt x="7942" y="10668"/>
                      <a:pt x="8442" y="10882"/>
                    </a:cubicBezTo>
                    <a:cubicBezTo>
                      <a:pt x="8537" y="10930"/>
                      <a:pt x="8644" y="11001"/>
                      <a:pt x="8763" y="10918"/>
                    </a:cubicBezTo>
                    <a:cubicBezTo>
                      <a:pt x="8763" y="10859"/>
                      <a:pt x="8763" y="10787"/>
                      <a:pt x="8751" y="10704"/>
                    </a:cubicBezTo>
                    <a:cubicBezTo>
                      <a:pt x="8704" y="10275"/>
                      <a:pt x="8585" y="9858"/>
                      <a:pt x="8465" y="9442"/>
                    </a:cubicBezTo>
                    <a:cubicBezTo>
                      <a:pt x="8275" y="8763"/>
                      <a:pt x="8084" y="8084"/>
                      <a:pt x="8001" y="7370"/>
                    </a:cubicBezTo>
                    <a:cubicBezTo>
                      <a:pt x="7989" y="7168"/>
                      <a:pt x="7930" y="6953"/>
                      <a:pt x="7870" y="6751"/>
                    </a:cubicBezTo>
                    <a:cubicBezTo>
                      <a:pt x="7751" y="6322"/>
                      <a:pt x="7644" y="5882"/>
                      <a:pt x="7608" y="5441"/>
                    </a:cubicBezTo>
                    <a:cubicBezTo>
                      <a:pt x="7513" y="4667"/>
                      <a:pt x="7430" y="3893"/>
                      <a:pt x="7346" y="3120"/>
                    </a:cubicBezTo>
                    <a:cubicBezTo>
                      <a:pt x="7334" y="3012"/>
                      <a:pt x="7311" y="2893"/>
                      <a:pt x="7287" y="2810"/>
                    </a:cubicBezTo>
                    <a:cubicBezTo>
                      <a:pt x="7156" y="2774"/>
                      <a:pt x="7037" y="2762"/>
                      <a:pt x="6930" y="2715"/>
                    </a:cubicBezTo>
                    <a:cubicBezTo>
                      <a:pt x="6477" y="2489"/>
                      <a:pt x="6001" y="2358"/>
                      <a:pt x="5489" y="2393"/>
                    </a:cubicBezTo>
                    <a:lnTo>
                      <a:pt x="5441" y="2393"/>
                    </a:lnTo>
                    <a:cubicBezTo>
                      <a:pt x="4894" y="2286"/>
                      <a:pt x="4358" y="2405"/>
                      <a:pt x="3822" y="2489"/>
                    </a:cubicBezTo>
                    <a:cubicBezTo>
                      <a:pt x="2881" y="2667"/>
                      <a:pt x="1977" y="2965"/>
                      <a:pt x="1096" y="3298"/>
                    </a:cubicBezTo>
                    <a:cubicBezTo>
                      <a:pt x="905" y="3370"/>
                      <a:pt x="762" y="3477"/>
                      <a:pt x="584" y="3572"/>
                    </a:cubicBezTo>
                    <a:close/>
                    <a:moveTo>
                      <a:pt x="8299" y="11454"/>
                    </a:moveTo>
                    <a:cubicBezTo>
                      <a:pt x="7954" y="11359"/>
                      <a:pt x="7727" y="11311"/>
                      <a:pt x="7501" y="11263"/>
                    </a:cubicBezTo>
                    <a:cubicBezTo>
                      <a:pt x="7394" y="11240"/>
                      <a:pt x="7275" y="11228"/>
                      <a:pt x="7156" y="11240"/>
                    </a:cubicBezTo>
                    <a:cubicBezTo>
                      <a:pt x="6787" y="11287"/>
                      <a:pt x="6418" y="11359"/>
                      <a:pt x="6037" y="11394"/>
                    </a:cubicBezTo>
                    <a:cubicBezTo>
                      <a:pt x="5406" y="11454"/>
                      <a:pt x="4810" y="11680"/>
                      <a:pt x="4251" y="11990"/>
                    </a:cubicBezTo>
                    <a:cubicBezTo>
                      <a:pt x="3870" y="12216"/>
                      <a:pt x="3489" y="12454"/>
                      <a:pt x="3179" y="12823"/>
                    </a:cubicBezTo>
                    <a:cubicBezTo>
                      <a:pt x="3239" y="12895"/>
                      <a:pt x="3298" y="12978"/>
                      <a:pt x="3346" y="13037"/>
                    </a:cubicBezTo>
                    <a:cubicBezTo>
                      <a:pt x="3512" y="12930"/>
                      <a:pt x="3643" y="12787"/>
                      <a:pt x="3810" y="12752"/>
                    </a:cubicBezTo>
                    <a:cubicBezTo>
                      <a:pt x="4048" y="12680"/>
                      <a:pt x="4251" y="12549"/>
                      <a:pt x="4477" y="12454"/>
                    </a:cubicBezTo>
                    <a:cubicBezTo>
                      <a:pt x="5048" y="12156"/>
                      <a:pt x="5656" y="11990"/>
                      <a:pt x="6275" y="11906"/>
                    </a:cubicBezTo>
                    <a:cubicBezTo>
                      <a:pt x="6394" y="11883"/>
                      <a:pt x="6513" y="11871"/>
                      <a:pt x="6608" y="11823"/>
                    </a:cubicBezTo>
                    <a:cubicBezTo>
                      <a:pt x="6775" y="11728"/>
                      <a:pt x="6965" y="11704"/>
                      <a:pt x="7144" y="11656"/>
                    </a:cubicBezTo>
                    <a:cubicBezTo>
                      <a:pt x="7501" y="11609"/>
                      <a:pt x="7858" y="11549"/>
                      <a:pt x="8299" y="11454"/>
                    </a:cubicBezTo>
                    <a:close/>
                    <a:moveTo>
                      <a:pt x="15383" y="9978"/>
                    </a:moveTo>
                    <a:cubicBezTo>
                      <a:pt x="14931" y="9858"/>
                      <a:pt x="14478" y="9727"/>
                      <a:pt x="14002" y="9835"/>
                    </a:cubicBezTo>
                    <a:cubicBezTo>
                      <a:pt x="13811" y="9882"/>
                      <a:pt x="13597" y="9894"/>
                      <a:pt x="13407" y="9918"/>
                    </a:cubicBezTo>
                    <a:cubicBezTo>
                      <a:pt x="12728" y="10001"/>
                      <a:pt x="12037" y="10120"/>
                      <a:pt x="11418" y="10442"/>
                    </a:cubicBezTo>
                    <a:cubicBezTo>
                      <a:pt x="11383" y="10454"/>
                      <a:pt x="11359" y="10478"/>
                      <a:pt x="11335" y="10478"/>
                    </a:cubicBezTo>
                    <a:cubicBezTo>
                      <a:pt x="10966" y="10573"/>
                      <a:pt x="10644" y="10799"/>
                      <a:pt x="10311" y="11013"/>
                    </a:cubicBezTo>
                    <a:cubicBezTo>
                      <a:pt x="10132" y="11132"/>
                      <a:pt x="10001" y="11287"/>
                      <a:pt x="9942" y="11502"/>
                    </a:cubicBezTo>
                    <a:cubicBezTo>
                      <a:pt x="10085" y="11573"/>
                      <a:pt x="10192" y="11502"/>
                      <a:pt x="10287" y="11430"/>
                    </a:cubicBezTo>
                    <a:cubicBezTo>
                      <a:pt x="10561" y="11216"/>
                      <a:pt x="10882" y="11097"/>
                      <a:pt x="11204" y="10978"/>
                    </a:cubicBezTo>
                    <a:lnTo>
                      <a:pt x="11656" y="10847"/>
                    </a:lnTo>
                    <a:cubicBezTo>
                      <a:pt x="11728" y="10811"/>
                      <a:pt x="11835" y="10811"/>
                      <a:pt x="11894" y="10775"/>
                    </a:cubicBezTo>
                    <a:cubicBezTo>
                      <a:pt x="12049" y="10620"/>
                      <a:pt x="12252" y="10609"/>
                      <a:pt x="12454" y="10573"/>
                    </a:cubicBezTo>
                    <a:cubicBezTo>
                      <a:pt x="12680" y="10549"/>
                      <a:pt x="12918" y="10513"/>
                      <a:pt x="13145" y="10478"/>
                    </a:cubicBezTo>
                    <a:cubicBezTo>
                      <a:pt x="13240" y="10454"/>
                      <a:pt x="13347" y="10454"/>
                      <a:pt x="13418" y="10394"/>
                    </a:cubicBezTo>
                    <a:cubicBezTo>
                      <a:pt x="13621" y="10251"/>
                      <a:pt x="13859" y="10239"/>
                      <a:pt x="14073" y="10204"/>
                    </a:cubicBezTo>
                    <a:cubicBezTo>
                      <a:pt x="14526" y="10132"/>
                      <a:pt x="14954" y="10061"/>
                      <a:pt x="15383" y="9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44"/>
              <p:cNvSpPr/>
              <p:nvPr/>
            </p:nvSpPr>
            <p:spPr>
              <a:xfrm>
                <a:off x="1404625" y="1833700"/>
                <a:ext cx="89925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4406" extrusionOk="0">
                    <a:moveTo>
                      <a:pt x="1679" y="1834"/>
                    </a:moveTo>
                    <a:cubicBezTo>
                      <a:pt x="1846" y="1488"/>
                      <a:pt x="2025" y="1167"/>
                      <a:pt x="2037" y="762"/>
                    </a:cubicBezTo>
                    <a:cubicBezTo>
                      <a:pt x="1906" y="762"/>
                      <a:pt x="1798" y="774"/>
                      <a:pt x="1679" y="774"/>
                    </a:cubicBezTo>
                    <a:cubicBezTo>
                      <a:pt x="1310" y="822"/>
                      <a:pt x="941" y="869"/>
                      <a:pt x="560" y="893"/>
                    </a:cubicBezTo>
                    <a:cubicBezTo>
                      <a:pt x="441" y="917"/>
                      <a:pt x="346" y="917"/>
                      <a:pt x="227" y="893"/>
                    </a:cubicBezTo>
                    <a:cubicBezTo>
                      <a:pt x="108" y="881"/>
                      <a:pt x="13" y="774"/>
                      <a:pt x="1" y="655"/>
                    </a:cubicBezTo>
                    <a:cubicBezTo>
                      <a:pt x="1" y="560"/>
                      <a:pt x="48" y="452"/>
                      <a:pt x="143" y="417"/>
                    </a:cubicBezTo>
                    <a:cubicBezTo>
                      <a:pt x="274" y="381"/>
                      <a:pt x="417" y="322"/>
                      <a:pt x="560" y="298"/>
                    </a:cubicBezTo>
                    <a:cubicBezTo>
                      <a:pt x="1072" y="214"/>
                      <a:pt x="1596" y="119"/>
                      <a:pt x="2096" y="60"/>
                    </a:cubicBezTo>
                    <a:cubicBezTo>
                      <a:pt x="2572" y="0"/>
                      <a:pt x="2906" y="357"/>
                      <a:pt x="2787" y="833"/>
                    </a:cubicBezTo>
                    <a:cubicBezTo>
                      <a:pt x="2703" y="1119"/>
                      <a:pt x="2608" y="1381"/>
                      <a:pt x="2501" y="1655"/>
                    </a:cubicBezTo>
                    <a:lnTo>
                      <a:pt x="2322" y="2096"/>
                    </a:lnTo>
                    <a:cubicBezTo>
                      <a:pt x="2394" y="2179"/>
                      <a:pt x="2465" y="2227"/>
                      <a:pt x="2513" y="2274"/>
                    </a:cubicBezTo>
                    <a:cubicBezTo>
                      <a:pt x="2644" y="2441"/>
                      <a:pt x="2584" y="2667"/>
                      <a:pt x="2394" y="2727"/>
                    </a:cubicBezTo>
                    <a:cubicBezTo>
                      <a:pt x="2287" y="2750"/>
                      <a:pt x="2168" y="2774"/>
                      <a:pt x="2048" y="2798"/>
                    </a:cubicBezTo>
                    <a:cubicBezTo>
                      <a:pt x="1977" y="3012"/>
                      <a:pt x="1810" y="3203"/>
                      <a:pt x="1906" y="3441"/>
                    </a:cubicBezTo>
                    <a:cubicBezTo>
                      <a:pt x="2037" y="3500"/>
                      <a:pt x="2144" y="3453"/>
                      <a:pt x="2227" y="3393"/>
                    </a:cubicBezTo>
                    <a:cubicBezTo>
                      <a:pt x="2549" y="3215"/>
                      <a:pt x="2906" y="3215"/>
                      <a:pt x="3239" y="3203"/>
                    </a:cubicBezTo>
                    <a:cubicBezTo>
                      <a:pt x="3418" y="3191"/>
                      <a:pt x="3572" y="3322"/>
                      <a:pt x="3584" y="3465"/>
                    </a:cubicBezTo>
                    <a:cubicBezTo>
                      <a:pt x="3596" y="3620"/>
                      <a:pt x="3513" y="3762"/>
                      <a:pt x="3334" y="3822"/>
                    </a:cubicBezTo>
                    <a:cubicBezTo>
                      <a:pt x="3275" y="3846"/>
                      <a:pt x="3227" y="3858"/>
                      <a:pt x="3168" y="3870"/>
                    </a:cubicBezTo>
                    <a:cubicBezTo>
                      <a:pt x="2727" y="3917"/>
                      <a:pt x="2322" y="4120"/>
                      <a:pt x="1906" y="4286"/>
                    </a:cubicBezTo>
                    <a:cubicBezTo>
                      <a:pt x="1727" y="4358"/>
                      <a:pt x="1513" y="4393"/>
                      <a:pt x="1310" y="4393"/>
                    </a:cubicBezTo>
                    <a:cubicBezTo>
                      <a:pt x="1060" y="4405"/>
                      <a:pt x="894" y="4215"/>
                      <a:pt x="953" y="3977"/>
                    </a:cubicBezTo>
                    <a:cubicBezTo>
                      <a:pt x="1001" y="3762"/>
                      <a:pt x="977" y="3548"/>
                      <a:pt x="1156" y="3381"/>
                    </a:cubicBezTo>
                    <a:cubicBezTo>
                      <a:pt x="1179" y="3370"/>
                      <a:pt x="1191" y="3322"/>
                      <a:pt x="1191" y="3310"/>
                    </a:cubicBezTo>
                    <a:cubicBezTo>
                      <a:pt x="1156" y="3084"/>
                      <a:pt x="1298" y="2893"/>
                      <a:pt x="1370" y="2691"/>
                    </a:cubicBezTo>
                    <a:cubicBezTo>
                      <a:pt x="1394" y="2631"/>
                      <a:pt x="1394" y="2560"/>
                      <a:pt x="1429" y="2477"/>
                    </a:cubicBezTo>
                    <a:cubicBezTo>
                      <a:pt x="1298" y="2417"/>
                      <a:pt x="1191" y="2369"/>
                      <a:pt x="1072" y="2310"/>
                    </a:cubicBezTo>
                    <a:cubicBezTo>
                      <a:pt x="1001" y="2274"/>
                      <a:pt x="905" y="2250"/>
                      <a:pt x="834" y="2203"/>
                    </a:cubicBezTo>
                    <a:cubicBezTo>
                      <a:pt x="727" y="2143"/>
                      <a:pt x="715" y="2000"/>
                      <a:pt x="786" y="1905"/>
                    </a:cubicBezTo>
                    <a:cubicBezTo>
                      <a:pt x="894" y="1774"/>
                      <a:pt x="1036" y="1715"/>
                      <a:pt x="1203" y="1762"/>
                    </a:cubicBezTo>
                    <a:cubicBezTo>
                      <a:pt x="1370" y="1762"/>
                      <a:pt x="1513" y="1786"/>
                      <a:pt x="1679" y="18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44"/>
              <p:cNvSpPr/>
              <p:nvPr/>
            </p:nvSpPr>
            <p:spPr>
              <a:xfrm>
                <a:off x="1254025" y="1863150"/>
                <a:ext cx="7502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4895" extrusionOk="0">
                    <a:moveTo>
                      <a:pt x="1786" y="2977"/>
                    </a:moveTo>
                    <a:cubicBezTo>
                      <a:pt x="1584" y="3037"/>
                      <a:pt x="1405" y="3096"/>
                      <a:pt x="1226" y="3144"/>
                    </a:cubicBezTo>
                    <a:cubicBezTo>
                      <a:pt x="1072" y="3192"/>
                      <a:pt x="893" y="3192"/>
                      <a:pt x="691" y="3215"/>
                    </a:cubicBezTo>
                    <a:cubicBezTo>
                      <a:pt x="679" y="3513"/>
                      <a:pt x="595" y="3799"/>
                      <a:pt x="631" y="4097"/>
                    </a:cubicBezTo>
                    <a:cubicBezTo>
                      <a:pt x="667" y="4323"/>
                      <a:pt x="679" y="4561"/>
                      <a:pt x="572" y="4775"/>
                    </a:cubicBezTo>
                    <a:cubicBezTo>
                      <a:pt x="536" y="4882"/>
                      <a:pt x="393" y="4894"/>
                      <a:pt x="333" y="4811"/>
                    </a:cubicBezTo>
                    <a:cubicBezTo>
                      <a:pt x="274" y="4739"/>
                      <a:pt x="214" y="4644"/>
                      <a:pt x="191" y="4561"/>
                    </a:cubicBezTo>
                    <a:cubicBezTo>
                      <a:pt x="83" y="4239"/>
                      <a:pt x="0" y="3930"/>
                      <a:pt x="71" y="3585"/>
                    </a:cubicBezTo>
                    <a:cubicBezTo>
                      <a:pt x="83" y="3501"/>
                      <a:pt x="83" y="3394"/>
                      <a:pt x="83" y="3287"/>
                    </a:cubicBezTo>
                    <a:lnTo>
                      <a:pt x="83" y="2775"/>
                    </a:lnTo>
                    <a:cubicBezTo>
                      <a:pt x="83" y="2668"/>
                      <a:pt x="95" y="2561"/>
                      <a:pt x="83" y="2477"/>
                    </a:cubicBezTo>
                    <a:cubicBezTo>
                      <a:pt x="12" y="1918"/>
                      <a:pt x="71" y="1382"/>
                      <a:pt x="95" y="834"/>
                    </a:cubicBezTo>
                    <a:cubicBezTo>
                      <a:pt x="119" y="596"/>
                      <a:pt x="191" y="394"/>
                      <a:pt x="333" y="191"/>
                    </a:cubicBezTo>
                    <a:cubicBezTo>
                      <a:pt x="488" y="1"/>
                      <a:pt x="691" y="1"/>
                      <a:pt x="857" y="167"/>
                    </a:cubicBezTo>
                    <a:cubicBezTo>
                      <a:pt x="929" y="239"/>
                      <a:pt x="976" y="334"/>
                      <a:pt x="1036" y="406"/>
                    </a:cubicBezTo>
                    <a:cubicBezTo>
                      <a:pt x="1453" y="989"/>
                      <a:pt x="1869" y="1584"/>
                      <a:pt x="2179" y="2239"/>
                    </a:cubicBezTo>
                    <a:cubicBezTo>
                      <a:pt x="2417" y="2727"/>
                      <a:pt x="2655" y="3215"/>
                      <a:pt x="2941" y="3680"/>
                    </a:cubicBezTo>
                    <a:cubicBezTo>
                      <a:pt x="3000" y="3763"/>
                      <a:pt x="3000" y="3906"/>
                      <a:pt x="3000" y="4001"/>
                    </a:cubicBezTo>
                    <a:cubicBezTo>
                      <a:pt x="3000" y="4168"/>
                      <a:pt x="2893" y="4287"/>
                      <a:pt x="2762" y="4335"/>
                    </a:cubicBezTo>
                    <a:cubicBezTo>
                      <a:pt x="2643" y="4358"/>
                      <a:pt x="2512" y="4299"/>
                      <a:pt x="2441" y="4180"/>
                    </a:cubicBezTo>
                    <a:cubicBezTo>
                      <a:pt x="2346" y="4025"/>
                      <a:pt x="2262" y="3858"/>
                      <a:pt x="2179" y="3692"/>
                    </a:cubicBezTo>
                    <a:cubicBezTo>
                      <a:pt x="2084" y="3430"/>
                      <a:pt x="1941" y="3192"/>
                      <a:pt x="1786" y="2977"/>
                    </a:cubicBezTo>
                    <a:close/>
                    <a:moveTo>
                      <a:pt x="738" y="2620"/>
                    </a:moveTo>
                    <a:cubicBezTo>
                      <a:pt x="1036" y="2608"/>
                      <a:pt x="1286" y="2549"/>
                      <a:pt x="1500" y="2322"/>
                    </a:cubicBezTo>
                    <a:cubicBezTo>
                      <a:pt x="1250" y="1906"/>
                      <a:pt x="1084" y="1465"/>
                      <a:pt x="714" y="1108"/>
                    </a:cubicBezTo>
                    <a:cubicBezTo>
                      <a:pt x="607" y="1584"/>
                      <a:pt x="619" y="2144"/>
                      <a:pt x="738" y="26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2A6952D3-BDFB-6244-BA8C-31F8E5EC24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164" y="333327"/>
            <a:ext cx="572879" cy="753375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04794DCB-BF5D-6944-B98E-D1530631DF23}"/>
              </a:ext>
            </a:extLst>
          </p:cNvPr>
          <p:cNvSpPr/>
          <p:nvPr/>
        </p:nvSpPr>
        <p:spPr>
          <a:xfrm>
            <a:off x="833043" y="448404"/>
            <a:ext cx="109326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Tìm hiểu công việc và nghề nghiệp của mọi người trong gia đình em.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B1F74A9-53E4-AF47-B079-C767EC801071}"/>
              </a:ext>
            </a:extLst>
          </p:cNvPr>
          <p:cNvSpPr txBox="1"/>
          <p:nvPr/>
        </p:nvSpPr>
        <p:spPr>
          <a:xfrm>
            <a:off x="154193" y="2207508"/>
            <a:ext cx="4704643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VN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Tên công việc, nghề nghiệp đó?</a:t>
            </a:r>
          </a:p>
          <a:p>
            <a:pPr marL="457200" indent="-45720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VN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Lợi ích của công việc, nghề nghiệp đó?</a:t>
            </a:r>
          </a:p>
        </p:txBody>
      </p:sp>
      <p:sp>
        <p:nvSpPr>
          <p:cNvPr id="53" name="Google Shape;124;p17">
            <a:extLst>
              <a:ext uri="{FF2B5EF4-FFF2-40B4-BE49-F238E27FC236}">
                <a16:creationId xmlns:a16="http://schemas.microsoft.com/office/drawing/2014/main" id="{CE307A3B-10F6-984B-85A1-E2307E16BCE9}"/>
              </a:ext>
            </a:extLst>
          </p:cNvPr>
          <p:cNvSpPr/>
          <p:nvPr/>
        </p:nvSpPr>
        <p:spPr>
          <a:xfrm rot="5400000">
            <a:off x="1019652" y="4297349"/>
            <a:ext cx="1596523" cy="3635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1C234EE-00BD-1F45-903D-776779BCD803}"/>
              </a:ext>
            </a:extLst>
          </p:cNvPr>
          <p:cNvSpPr txBox="1"/>
          <p:nvPr/>
        </p:nvSpPr>
        <p:spPr>
          <a:xfrm rot="10800000" flipH="1" flipV="1">
            <a:off x="79047" y="5932494"/>
            <a:ext cx="3221535" cy="915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KHÁM PHÁ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9" grpId="0" build="p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>
            <a:extLst>
              <a:ext uri="{FF2B5EF4-FFF2-40B4-BE49-F238E27FC236}">
                <a16:creationId xmlns:a16="http://schemas.microsoft.com/office/drawing/2014/main" id="{54741CD3-DCC1-4049-96D7-02626D822FB4}"/>
              </a:ext>
            </a:extLst>
          </p:cNvPr>
          <p:cNvSpPr/>
          <p:nvPr/>
        </p:nvSpPr>
        <p:spPr>
          <a:xfrm>
            <a:off x="467976" y="184935"/>
            <a:ext cx="11724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Chỉ và nói về công việc hoặc nghề nghiệp của những người trong hình sau.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D5FD029-E87F-314A-AF7F-232DF68A338E}"/>
              </a:ext>
            </a:extLst>
          </p:cNvPr>
          <p:cNvGrpSpPr/>
          <p:nvPr/>
        </p:nvGrpSpPr>
        <p:grpSpPr>
          <a:xfrm>
            <a:off x="2081498" y="1092715"/>
            <a:ext cx="8496979" cy="5765285"/>
            <a:chOff x="3343520" y="1174912"/>
            <a:chExt cx="8496979" cy="5466673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5F2494F4-6E53-B947-821C-7151942BE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43520" y="1174912"/>
              <a:ext cx="8496979" cy="5466673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F79D65AE-A3B7-DC49-B2ED-6ABA353820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3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50"/>
            <a:stretch/>
          </p:blipFill>
          <p:spPr>
            <a:xfrm rot="181879">
              <a:off x="3587900" y="1520150"/>
              <a:ext cx="2607104" cy="2388908"/>
            </a:xfrm>
            <a:prstGeom prst="round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F0B4F9ED-03A9-A347-93A7-66617816A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41046">
              <a:off x="6359025" y="1451193"/>
              <a:ext cx="2530940" cy="2374829"/>
            </a:xfrm>
            <a:prstGeom prst="round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07E7CBC-E550-F843-A756-58C1BA282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3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412">
              <a:off x="9028460" y="1415335"/>
              <a:ext cx="2565037" cy="2420981"/>
            </a:xfrm>
            <a:prstGeom prst="round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3A255D8B-41BD-604C-9034-E3117FB53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81699">
              <a:off x="3584412" y="4132930"/>
              <a:ext cx="2623829" cy="2398451"/>
            </a:xfrm>
            <a:prstGeom prst="round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5D1F3D0F-DB7C-B742-AB1E-926185438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9988" y="4076809"/>
              <a:ext cx="2566440" cy="2456646"/>
            </a:xfrm>
            <a:prstGeom prst="roundRect">
              <a:avLst/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BCE60BB2-3BE8-E04D-A569-0782BFE53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4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19494">
              <a:off x="9036307" y="4075336"/>
              <a:ext cx="2558398" cy="2438905"/>
            </a:xfrm>
            <a:prstGeom prst="roundRect">
              <a:avLst/>
            </a:prstGeom>
          </p:spPr>
        </p:pic>
      </p:grpSp>
      <p:sp>
        <p:nvSpPr>
          <p:cNvPr id="102" name="Rectangle: Rounded Corners 5">
            <a:extLst>
              <a:ext uri="{FF2B5EF4-FFF2-40B4-BE49-F238E27FC236}">
                <a16:creationId xmlns:a16="http://schemas.microsoft.com/office/drawing/2014/main" id="{2B112385-0FF6-744D-A560-33C0D0AACB0F}"/>
              </a:ext>
            </a:extLst>
          </p:cNvPr>
          <p:cNvSpPr/>
          <p:nvPr/>
        </p:nvSpPr>
        <p:spPr>
          <a:xfrm>
            <a:off x="2644576" y="3466798"/>
            <a:ext cx="1797849" cy="498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7030A0"/>
                </a:solidFill>
              </a:rPr>
              <a:t>Ngư dân</a:t>
            </a:r>
          </a:p>
        </p:txBody>
      </p:sp>
      <p:sp>
        <p:nvSpPr>
          <p:cNvPr id="103" name="Rectangle: Rounded Corners 6">
            <a:extLst>
              <a:ext uri="{FF2B5EF4-FFF2-40B4-BE49-F238E27FC236}">
                <a16:creationId xmlns:a16="http://schemas.microsoft.com/office/drawing/2014/main" id="{696E7580-10C7-FC4A-A2DB-D3C5A6363266}"/>
              </a:ext>
            </a:extLst>
          </p:cNvPr>
          <p:cNvSpPr/>
          <p:nvPr/>
        </p:nvSpPr>
        <p:spPr>
          <a:xfrm>
            <a:off x="5375361" y="3406502"/>
            <a:ext cx="2080665" cy="4981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7030A0"/>
                </a:solidFill>
              </a:rPr>
              <a:t>Bộ đội</a:t>
            </a:r>
          </a:p>
        </p:txBody>
      </p:sp>
      <p:sp>
        <p:nvSpPr>
          <p:cNvPr id="104" name="Rectangle: Rounded Corners 7">
            <a:extLst>
              <a:ext uri="{FF2B5EF4-FFF2-40B4-BE49-F238E27FC236}">
                <a16:creationId xmlns:a16="http://schemas.microsoft.com/office/drawing/2014/main" id="{9ECB4730-2E00-724E-B244-0A052D749C75}"/>
              </a:ext>
            </a:extLst>
          </p:cNvPr>
          <p:cNvSpPr/>
          <p:nvPr/>
        </p:nvSpPr>
        <p:spPr>
          <a:xfrm>
            <a:off x="8110375" y="3409736"/>
            <a:ext cx="1929405" cy="498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7030A0"/>
                </a:solidFill>
              </a:rPr>
              <a:t>Thợ may</a:t>
            </a:r>
          </a:p>
        </p:txBody>
      </p:sp>
      <p:sp>
        <p:nvSpPr>
          <p:cNvPr id="105" name="Rectangle: Rounded Corners 8">
            <a:extLst>
              <a:ext uri="{FF2B5EF4-FFF2-40B4-BE49-F238E27FC236}">
                <a16:creationId xmlns:a16="http://schemas.microsoft.com/office/drawing/2014/main" id="{64D89A07-D4C3-334A-AC65-35C53C3786A1}"/>
              </a:ext>
            </a:extLst>
          </p:cNvPr>
          <p:cNvSpPr/>
          <p:nvPr/>
        </p:nvSpPr>
        <p:spPr>
          <a:xfrm>
            <a:off x="2544841" y="6240973"/>
            <a:ext cx="2315936" cy="54801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7030A0"/>
                </a:solidFill>
              </a:rPr>
              <a:t>Thợ đan nón</a:t>
            </a:r>
          </a:p>
        </p:txBody>
      </p:sp>
      <p:sp>
        <p:nvSpPr>
          <p:cNvPr id="106" name="Rectangle: Rounded Corners 9">
            <a:extLst>
              <a:ext uri="{FF2B5EF4-FFF2-40B4-BE49-F238E27FC236}">
                <a16:creationId xmlns:a16="http://schemas.microsoft.com/office/drawing/2014/main" id="{0E9CD86C-3FA1-124F-AAD1-26DC7B074E53}"/>
              </a:ext>
            </a:extLst>
          </p:cNvPr>
          <p:cNvSpPr/>
          <p:nvPr/>
        </p:nvSpPr>
        <p:spPr>
          <a:xfrm>
            <a:off x="5167294" y="6268410"/>
            <a:ext cx="2288732" cy="498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7030A0"/>
                </a:solidFill>
              </a:rPr>
              <a:t>Nông dân</a:t>
            </a:r>
          </a:p>
        </p:txBody>
      </p:sp>
      <p:sp>
        <p:nvSpPr>
          <p:cNvPr id="107" name="Rectangle: Rounded Corners 11">
            <a:extLst>
              <a:ext uri="{FF2B5EF4-FFF2-40B4-BE49-F238E27FC236}">
                <a16:creationId xmlns:a16="http://schemas.microsoft.com/office/drawing/2014/main" id="{A56619AE-675D-034E-BB93-8FCFABE783E1}"/>
              </a:ext>
            </a:extLst>
          </p:cNvPr>
          <p:cNvSpPr/>
          <p:nvPr/>
        </p:nvSpPr>
        <p:spPr>
          <a:xfrm>
            <a:off x="8301857" y="6245769"/>
            <a:ext cx="1929405" cy="49819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7030A0"/>
                </a:solidFill>
              </a:rPr>
              <a:t>Bán hàng</a:t>
            </a:r>
          </a:p>
        </p:txBody>
      </p:sp>
    </p:spTree>
    <p:extLst>
      <p:ext uri="{BB962C8B-B14F-4D97-AF65-F5344CB8AC3E}">
        <p14:creationId xmlns:p14="http://schemas.microsoft.com/office/powerpoint/2010/main" val="19718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DAECCC-0981-3142-B220-94A5C0848E52}"/>
              </a:ext>
            </a:extLst>
          </p:cNvPr>
          <p:cNvSpPr/>
          <p:nvPr/>
        </p:nvSpPr>
        <p:spPr>
          <a:xfrm>
            <a:off x="478474" y="104449"/>
            <a:ext cx="11190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Hoàn thành Phiếu học tập theo gợi ý sau: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9E46EF-CA71-C34B-880C-27EDF1A5DC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50"/>
          <a:stretch/>
        </p:blipFill>
        <p:spPr>
          <a:xfrm rot="181879">
            <a:off x="690092" y="820925"/>
            <a:ext cx="2232818" cy="2157705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B29827-1AA4-F940-86D1-7A91645D9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1046">
            <a:off x="128813" y="2895950"/>
            <a:ext cx="2031473" cy="2010293"/>
          </a:xfrm>
          <a:prstGeom prst="round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545687-74EB-A543-ADEC-390BCBE21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412">
            <a:off x="857813" y="4902996"/>
            <a:ext cx="2118887" cy="2109130"/>
          </a:xfrm>
          <a:prstGeom prst="round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90CF47-847D-E54C-8378-642B6ED2FF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1699">
            <a:off x="9073200" y="668558"/>
            <a:ext cx="2135481" cy="2058679"/>
          </a:xfrm>
          <a:prstGeom prst="round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4CE30F-93A5-D64A-B673-D2FCB8E246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233" y="2565195"/>
            <a:ext cx="2321767" cy="2343839"/>
          </a:xfrm>
          <a:prstGeom prst="round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EEF550-C5A5-CF46-AF1C-5C986E9DE3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9494">
            <a:off x="9042373" y="4734826"/>
            <a:ext cx="2197134" cy="2208925"/>
          </a:xfrm>
          <a:prstGeom prst="round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39C65E2-B7D3-994B-A7EE-56BEFD7CC92D}"/>
              </a:ext>
            </a:extLst>
          </p:cNvPr>
          <p:cNvSpPr/>
          <p:nvPr/>
        </p:nvSpPr>
        <p:spPr>
          <a:xfrm>
            <a:off x="3000545" y="2073779"/>
            <a:ext cx="6009666" cy="3450721"/>
          </a:xfrm>
          <a:prstGeom prst="roundRect">
            <a:avLst/>
          </a:prstGeom>
          <a:solidFill>
            <a:srgbClr val="F391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3471E6-2A77-0D42-8257-63ABF4915B85}"/>
              </a:ext>
            </a:extLst>
          </p:cNvPr>
          <p:cNvSpPr txBox="1"/>
          <p:nvPr/>
        </p:nvSpPr>
        <p:spPr>
          <a:xfrm>
            <a:off x="3044836" y="2092263"/>
            <a:ext cx="6057900" cy="32440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57200" indent="-45720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VN" sz="2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Tên công việc, nghề nghiệp đó?</a:t>
            </a:r>
          </a:p>
          <a:p>
            <a:pPr marL="457200" indent="-45720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VN" sz="2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Nơi làm việc</a:t>
            </a:r>
          </a:p>
          <a:p>
            <a:pPr marL="457200" indent="-45720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VN" sz="2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Công việc đó có đem lại thu nhập không?</a:t>
            </a:r>
          </a:p>
          <a:p>
            <a:pPr marL="457200" indent="-45720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VN" sz="2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Lợi ích của nghề nghiệp đó?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E52AD-FB83-474C-8A6B-CBEB5660E53E}"/>
              </a:ext>
            </a:extLst>
          </p:cNvPr>
          <p:cNvSpPr txBox="1"/>
          <p:nvPr/>
        </p:nvSpPr>
        <p:spPr>
          <a:xfrm>
            <a:off x="4000012" y="1640719"/>
            <a:ext cx="4216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6CD0F5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Cooper Black" panose="02040603050506020204" pitchFamily="18" charset="0"/>
              </a:rPr>
              <a:t>PHIẾU HỌC TẬP</a:t>
            </a:r>
          </a:p>
        </p:txBody>
      </p:sp>
    </p:spTree>
    <p:extLst>
      <p:ext uri="{BB962C8B-B14F-4D97-AF65-F5344CB8AC3E}">
        <p14:creationId xmlns:p14="http://schemas.microsoft.com/office/powerpoint/2010/main" val="324859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build="p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D8F125-290B-B04B-9851-91C5C5B0BAC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240" y="65274"/>
            <a:ext cx="935181" cy="914400"/>
          </a:xfrm>
          <a:prstGeom prst="roundRect">
            <a:avLst>
              <a:gd name="adj" fmla="val 26822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6FECF2-7C6B-8143-8481-95683A547542}"/>
              </a:ext>
            </a:extLst>
          </p:cNvPr>
          <p:cNvSpPr txBox="1"/>
          <p:nvPr/>
        </p:nvSpPr>
        <p:spPr>
          <a:xfrm>
            <a:off x="1225220" y="271591"/>
            <a:ext cx="10163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1. Kể tên một số công việc hoặc nghề nghiệp có thu nhập khác mà em biết?</a:t>
            </a:r>
          </a:p>
        </p:txBody>
      </p:sp>
      <p:pic>
        <p:nvPicPr>
          <p:cNvPr id="10242" name="Picture 2" descr="Job Stock Illustrations – 641,683 Job Stock Illustrations, Vectors &amp;amp;  Clipart - Dreamstime">
            <a:extLst>
              <a:ext uri="{FF2B5EF4-FFF2-40B4-BE49-F238E27FC236}">
                <a16:creationId xmlns:a16="http://schemas.microsoft.com/office/drawing/2014/main" id="{37EA67CB-6A4F-5445-8094-D905D7AE3D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95"/>
          <a:stretch/>
        </p:blipFill>
        <p:spPr bwMode="auto">
          <a:xfrm>
            <a:off x="2195873" y="1225698"/>
            <a:ext cx="7800253" cy="497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oogle Shape;968;p42">
            <a:extLst>
              <a:ext uri="{FF2B5EF4-FFF2-40B4-BE49-F238E27FC236}">
                <a16:creationId xmlns:a16="http://schemas.microsoft.com/office/drawing/2014/main" id="{1D1FCE59-3242-DE46-BF32-5400FD3B2556}"/>
              </a:ext>
            </a:extLst>
          </p:cNvPr>
          <p:cNvGrpSpPr/>
          <p:nvPr/>
        </p:nvGrpSpPr>
        <p:grpSpPr>
          <a:xfrm rot="996599">
            <a:off x="10882124" y="5142974"/>
            <a:ext cx="887300" cy="953679"/>
            <a:chOff x="5455725" y="3107050"/>
            <a:chExt cx="641475" cy="722450"/>
          </a:xfrm>
        </p:grpSpPr>
        <p:sp>
          <p:nvSpPr>
            <p:cNvPr id="7" name="Google Shape;969;p42">
              <a:extLst>
                <a:ext uri="{FF2B5EF4-FFF2-40B4-BE49-F238E27FC236}">
                  <a16:creationId xmlns:a16="http://schemas.microsoft.com/office/drawing/2014/main" id="{7928AC75-5B12-4241-9515-BE0A51223DEF}"/>
                </a:ext>
              </a:extLst>
            </p:cNvPr>
            <p:cNvSpPr/>
            <p:nvPr/>
          </p:nvSpPr>
          <p:spPr>
            <a:xfrm>
              <a:off x="5474775" y="3247550"/>
              <a:ext cx="267025" cy="261375"/>
            </a:xfrm>
            <a:custGeom>
              <a:avLst/>
              <a:gdLst/>
              <a:ahLst/>
              <a:cxnLst/>
              <a:rect l="l" t="t" r="r" b="b"/>
              <a:pathLst>
                <a:path w="10681" h="10455" extrusionOk="0">
                  <a:moveTo>
                    <a:pt x="10657" y="10454"/>
                  </a:moveTo>
                  <a:cubicBezTo>
                    <a:pt x="10669" y="10145"/>
                    <a:pt x="10681" y="9966"/>
                    <a:pt x="10681" y="9764"/>
                  </a:cubicBezTo>
                  <a:cubicBezTo>
                    <a:pt x="10609" y="8549"/>
                    <a:pt x="10538" y="7347"/>
                    <a:pt x="10454" y="6120"/>
                  </a:cubicBezTo>
                  <a:cubicBezTo>
                    <a:pt x="10395" y="4882"/>
                    <a:pt x="10335" y="3656"/>
                    <a:pt x="10300" y="2406"/>
                  </a:cubicBezTo>
                  <a:cubicBezTo>
                    <a:pt x="10276" y="2120"/>
                    <a:pt x="10157" y="1941"/>
                    <a:pt x="9919" y="1822"/>
                  </a:cubicBezTo>
                  <a:cubicBezTo>
                    <a:pt x="9788" y="1751"/>
                    <a:pt x="9657" y="1656"/>
                    <a:pt x="9526" y="1584"/>
                  </a:cubicBezTo>
                  <a:cubicBezTo>
                    <a:pt x="8633" y="1108"/>
                    <a:pt x="7716" y="655"/>
                    <a:pt x="6823" y="167"/>
                  </a:cubicBezTo>
                  <a:cubicBezTo>
                    <a:pt x="6525" y="1"/>
                    <a:pt x="6311" y="1"/>
                    <a:pt x="6037" y="227"/>
                  </a:cubicBezTo>
                  <a:cubicBezTo>
                    <a:pt x="4608" y="1358"/>
                    <a:pt x="3072" y="2370"/>
                    <a:pt x="1525" y="3322"/>
                  </a:cubicBezTo>
                  <a:cubicBezTo>
                    <a:pt x="1025" y="3632"/>
                    <a:pt x="548" y="4037"/>
                    <a:pt x="1" y="4454"/>
                  </a:cubicBezTo>
                  <a:cubicBezTo>
                    <a:pt x="215" y="4632"/>
                    <a:pt x="370" y="4763"/>
                    <a:pt x="536" y="4870"/>
                  </a:cubicBezTo>
                  <a:cubicBezTo>
                    <a:pt x="1441" y="5418"/>
                    <a:pt x="2334" y="6001"/>
                    <a:pt x="3251" y="6501"/>
                  </a:cubicBezTo>
                  <a:cubicBezTo>
                    <a:pt x="4537" y="7204"/>
                    <a:pt x="5859" y="7859"/>
                    <a:pt x="7144" y="8549"/>
                  </a:cubicBezTo>
                  <a:cubicBezTo>
                    <a:pt x="8049" y="9037"/>
                    <a:pt x="8954" y="9549"/>
                    <a:pt x="9859" y="10049"/>
                  </a:cubicBezTo>
                  <a:cubicBezTo>
                    <a:pt x="10061" y="10169"/>
                    <a:pt x="10300" y="10276"/>
                    <a:pt x="10657" y="1045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970;p42">
              <a:extLst>
                <a:ext uri="{FF2B5EF4-FFF2-40B4-BE49-F238E27FC236}">
                  <a16:creationId xmlns:a16="http://schemas.microsoft.com/office/drawing/2014/main" id="{6BFFCEED-DB45-7944-8721-63CD3CF912C1}"/>
                </a:ext>
              </a:extLst>
            </p:cNvPr>
            <p:cNvSpPr/>
            <p:nvPr/>
          </p:nvSpPr>
          <p:spPr>
            <a:xfrm>
              <a:off x="5690875" y="3727375"/>
              <a:ext cx="380425" cy="83675"/>
            </a:xfrm>
            <a:custGeom>
              <a:avLst/>
              <a:gdLst/>
              <a:ahLst/>
              <a:cxnLst/>
              <a:rect l="l" t="t" r="r" b="b"/>
              <a:pathLst>
                <a:path w="15217" h="3347" extrusionOk="0">
                  <a:moveTo>
                    <a:pt x="84" y="2572"/>
                  </a:moveTo>
                  <a:cubicBezTo>
                    <a:pt x="882" y="2632"/>
                    <a:pt x="1656" y="2691"/>
                    <a:pt x="2441" y="2739"/>
                  </a:cubicBezTo>
                  <a:cubicBezTo>
                    <a:pt x="4156" y="2858"/>
                    <a:pt x="5858" y="2977"/>
                    <a:pt x="7573" y="3060"/>
                  </a:cubicBezTo>
                  <a:cubicBezTo>
                    <a:pt x="8990" y="3132"/>
                    <a:pt x="10419" y="3168"/>
                    <a:pt x="11824" y="3227"/>
                  </a:cubicBezTo>
                  <a:cubicBezTo>
                    <a:pt x="12502" y="3251"/>
                    <a:pt x="13181" y="3310"/>
                    <a:pt x="13848" y="3334"/>
                  </a:cubicBezTo>
                  <a:cubicBezTo>
                    <a:pt x="14300" y="3346"/>
                    <a:pt x="14729" y="3334"/>
                    <a:pt x="15217" y="3334"/>
                  </a:cubicBezTo>
                  <a:cubicBezTo>
                    <a:pt x="15181" y="2870"/>
                    <a:pt x="14883" y="2620"/>
                    <a:pt x="14621" y="2417"/>
                  </a:cubicBezTo>
                  <a:cubicBezTo>
                    <a:pt x="14002" y="1941"/>
                    <a:pt x="13348" y="1501"/>
                    <a:pt x="12645" y="1132"/>
                  </a:cubicBezTo>
                  <a:cubicBezTo>
                    <a:pt x="12264" y="917"/>
                    <a:pt x="11800" y="834"/>
                    <a:pt x="11347" y="751"/>
                  </a:cubicBezTo>
                  <a:cubicBezTo>
                    <a:pt x="9883" y="548"/>
                    <a:pt x="8406" y="370"/>
                    <a:pt x="6930" y="179"/>
                  </a:cubicBezTo>
                  <a:cubicBezTo>
                    <a:pt x="5573" y="0"/>
                    <a:pt x="4227" y="24"/>
                    <a:pt x="2894" y="370"/>
                  </a:cubicBezTo>
                  <a:cubicBezTo>
                    <a:pt x="2370" y="501"/>
                    <a:pt x="1822" y="715"/>
                    <a:pt x="1322" y="953"/>
                  </a:cubicBezTo>
                  <a:cubicBezTo>
                    <a:pt x="691" y="1251"/>
                    <a:pt x="346" y="1810"/>
                    <a:pt x="1" y="2382"/>
                  </a:cubicBezTo>
                  <a:cubicBezTo>
                    <a:pt x="24" y="2441"/>
                    <a:pt x="60" y="2501"/>
                    <a:pt x="84" y="25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971;p42">
              <a:extLst>
                <a:ext uri="{FF2B5EF4-FFF2-40B4-BE49-F238E27FC236}">
                  <a16:creationId xmlns:a16="http://schemas.microsoft.com/office/drawing/2014/main" id="{4411B16E-A74E-8D4E-A769-84D3A8171F43}"/>
                </a:ext>
              </a:extLst>
            </p:cNvPr>
            <p:cNvSpPr/>
            <p:nvPr/>
          </p:nvSpPr>
          <p:spPr>
            <a:xfrm>
              <a:off x="5641475" y="3122825"/>
              <a:ext cx="148550" cy="161950"/>
            </a:xfrm>
            <a:custGeom>
              <a:avLst/>
              <a:gdLst/>
              <a:ahLst/>
              <a:cxnLst/>
              <a:rect l="l" t="t" r="r" b="b"/>
              <a:pathLst>
                <a:path w="5942" h="6478" extrusionOk="0">
                  <a:moveTo>
                    <a:pt x="0" y="4513"/>
                  </a:moveTo>
                  <a:cubicBezTo>
                    <a:pt x="1072" y="5394"/>
                    <a:pt x="2334" y="5847"/>
                    <a:pt x="3477" y="6478"/>
                  </a:cubicBezTo>
                  <a:cubicBezTo>
                    <a:pt x="4120" y="5990"/>
                    <a:pt x="4370" y="5287"/>
                    <a:pt x="4715" y="4668"/>
                  </a:cubicBezTo>
                  <a:cubicBezTo>
                    <a:pt x="5025" y="4085"/>
                    <a:pt x="5263" y="3466"/>
                    <a:pt x="5548" y="2846"/>
                  </a:cubicBezTo>
                  <a:cubicBezTo>
                    <a:pt x="5632" y="2668"/>
                    <a:pt x="5715" y="2477"/>
                    <a:pt x="5787" y="2299"/>
                  </a:cubicBezTo>
                  <a:cubicBezTo>
                    <a:pt x="5941" y="1870"/>
                    <a:pt x="5834" y="1513"/>
                    <a:pt x="5477" y="1215"/>
                  </a:cubicBezTo>
                  <a:cubicBezTo>
                    <a:pt x="4846" y="703"/>
                    <a:pt x="4144" y="346"/>
                    <a:pt x="3393" y="144"/>
                  </a:cubicBezTo>
                  <a:cubicBezTo>
                    <a:pt x="2881" y="1"/>
                    <a:pt x="2524" y="299"/>
                    <a:pt x="2239" y="680"/>
                  </a:cubicBezTo>
                  <a:cubicBezTo>
                    <a:pt x="2000" y="1001"/>
                    <a:pt x="1786" y="1346"/>
                    <a:pt x="1572" y="1692"/>
                  </a:cubicBezTo>
                  <a:cubicBezTo>
                    <a:pt x="1084" y="2525"/>
                    <a:pt x="607" y="3358"/>
                    <a:pt x="119" y="4192"/>
                  </a:cubicBezTo>
                  <a:cubicBezTo>
                    <a:pt x="72" y="4275"/>
                    <a:pt x="60" y="4370"/>
                    <a:pt x="0" y="4513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972;p42">
              <a:extLst>
                <a:ext uri="{FF2B5EF4-FFF2-40B4-BE49-F238E27FC236}">
                  <a16:creationId xmlns:a16="http://schemas.microsoft.com/office/drawing/2014/main" id="{7D9D737C-63AD-2A4A-8369-0289F745E71F}"/>
                </a:ext>
              </a:extLst>
            </p:cNvPr>
            <p:cNvSpPr/>
            <p:nvPr/>
          </p:nvSpPr>
          <p:spPr>
            <a:xfrm>
              <a:off x="5779275" y="3208850"/>
              <a:ext cx="106600" cy="511700"/>
            </a:xfrm>
            <a:custGeom>
              <a:avLst/>
              <a:gdLst/>
              <a:ahLst/>
              <a:cxnLst/>
              <a:rect l="l" t="t" r="r" b="b"/>
              <a:pathLst>
                <a:path w="4264" h="20468" extrusionOk="0">
                  <a:moveTo>
                    <a:pt x="298" y="1"/>
                  </a:moveTo>
                  <a:cubicBezTo>
                    <a:pt x="167" y="394"/>
                    <a:pt x="84" y="632"/>
                    <a:pt x="1" y="834"/>
                  </a:cubicBezTo>
                  <a:cubicBezTo>
                    <a:pt x="60" y="929"/>
                    <a:pt x="96" y="989"/>
                    <a:pt x="120" y="1001"/>
                  </a:cubicBezTo>
                  <a:cubicBezTo>
                    <a:pt x="1322" y="1489"/>
                    <a:pt x="2061" y="2465"/>
                    <a:pt x="2584" y="3596"/>
                  </a:cubicBezTo>
                  <a:cubicBezTo>
                    <a:pt x="2787" y="4037"/>
                    <a:pt x="2906" y="4525"/>
                    <a:pt x="2965" y="5025"/>
                  </a:cubicBezTo>
                  <a:cubicBezTo>
                    <a:pt x="3192" y="6537"/>
                    <a:pt x="3251" y="8073"/>
                    <a:pt x="3204" y="9609"/>
                  </a:cubicBezTo>
                  <a:cubicBezTo>
                    <a:pt x="3108" y="12145"/>
                    <a:pt x="3132" y="14693"/>
                    <a:pt x="3108" y="17253"/>
                  </a:cubicBezTo>
                  <a:cubicBezTo>
                    <a:pt x="3108" y="18086"/>
                    <a:pt x="3132" y="18920"/>
                    <a:pt x="3180" y="19753"/>
                  </a:cubicBezTo>
                  <a:cubicBezTo>
                    <a:pt x="3204" y="20420"/>
                    <a:pt x="3299" y="20468"/>
                    <a:pt x="4108" y="20396"/>
                  </a:cubicBezTo>
                  <a:cubicBezTo>
                    <a:pt x="4144" y="19706"/>
                    <a:pt x="4168" y="19027"/>
                    <a:pt x="4168" y="18324"/>
                  </a:cubicBezTo>
                  <a:cubicBezTo>
                    <a:pt x="4192" y="16062"/>
                    <a:pt x="4156" y="13812"/>
                    <a:pt x="4168" y="11550"/>
                  </a:cubicBezTo>
                  <a:cubicBezTo>
                    <a:pt x="4192" y="9800"/>
                    <a:pt x="4227" y="8038"/>
                    <a:pt x="4251" y="6287"/>
                  </a:cubicBezTo>
                  <a:cubicBezTo>
                    <a:pt x="4263" y="5132"/>
                    <a:pt x="3989" y="4049"/>
                    <a:pt x="3620" y="2977"/>
                  </a:cubicBezTo>
                  <a:cubicBezTo>
                    <a:pt x="3299" y="2072"/>
                    <a:pt x="2608" y="1441"/>
                    <a:pt x="1834" y="906"/>
                  </a:cubicBezTo>
                  <a:cubicBezTo>
                    <a:pt x="1406" y="584"/>
                    <a:pt x="894" y="334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973;p42">
              <a:extLst>
                <a:ext uri="{FF2B5EF4-FFF2-40B4-BE49-F238E27FC236}">
                  <a16:creationId xmlns:a16="http://schemas.microsoft.com/office/drawing/2014/main" id="{915B1C8E-982F-804A-8A6B-3A29C6D3B7AB}"/>
                </a:ext>
              </a:extLst>
            </p:cNvPr>
            <p:cNvSpPr/>
            <p:nvPr/>
          </p:nvSpPr>
          <p:spPr>
            <a:xfrm>
              <a:off x="5534900" y="3418100"/>
              <a:ext cx="123250" cy="92900"/>
            </a:xfrm>
            <a:custGeom>
              <a:avLst/>
              <a:gdLst/>
              <a:ahLst/>
              <a:cxnLst/>
              <a:rect l="l" t="t" r="r" b="b"/>
              <a:pathLst>
                <a:path w="4930" h="3716" extrusionOk="0">
                  <a:moveTo>
                    <a:pt x="453" y="1"/>
                  </a:moveTo>
                  <a:cubicBezTo>
                    <a:pt x="1" y="941"/>
                    <a:pt x="453" y="2442"/>
                    <a:pt x="1358" y="2918"/>
                  </a:cubicBezTo>
                  <a:cubicBezTo>
                    <a:pt x="2430" y="3477"/>
                    <a:pt x="3870" y="3716"/>
                    <a:pt x="4930" y="2370"/>
                  </a:cubicBezTo>
                  <a:cubicBezTo>
                    <a:pt x="3442" y="1561"/>
                    <a:pt x="1953" y="787"/>
                    <a:pt x="453" y="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974;p42">
              <a:extLst>
                <a:ext uri="{FF2B5EF4-FFF2-40B4-BE49-F238E27FC236}">
                  <a16:creationId xmlns:a16="http://schemas.microsoft.com/office/drawing/2014/main" id="{12A4F586-2EAE-3B44-9432-FCF4A1A0A8FB}"/>
                </a:ext>
              </a:extLst>
            </p:cNvPr>
            <p:cNvSpPr/>
            <p:nvPr/>
          </p:nvSpPr>
          <p:spPr>
            <a:xfrm>
              <a:off x="5969775" y="3707125"/>
              <a:ext cx="44075" cy="31575"/>
            </a:xfrm>
            <a:custGeom>
              <a:avLst/>
              <a:gdLst/>
              <a:ahLst/>
              <a:cxnLst/>
              <a:rect l="l" t="t" r="r" b="b"/>
              <a:pathLst>
                <a:path w="1763" h="1263" extrusionOk="0">
                  <a:moveTo>
                    <a:pt x="1" y="1001"/>
                  </a:moveTo>
                  <a:cubicBezTo>
                    <a:pt x="441" y="1060"/>
                    <a:pt x="703" y="1084"/>
                    <a:pt x="953" y="1144"/>
                  </a:cubicBezTo>
                  <a:cubicBezTo>
                    <a:pt x="1513" y="1263"/>
                    <a:pt x="1537" y="1251"/>
                    <a:pt x="1703" y="703"/>
                  </a:cubicBezTo>
                  <a:cubicBezTo>
                    <a:pt x="1727" y="596"/>
                    <a:pt x="1751" y="489"/>
                    <a:pt x="1763" y="394"/>
                  </a:cubicBezTo>
                  <a:cubicBezTo>
                    <a:pt x="1453" y="72"/>
                    <a:pt x="1049" y="72"/>
                    <a:pt x="691" y="13"/>
                  </a:cubicBezTo>
                  <a:cubicBezTo>
                    <a:pt x="584" y="1"/>
                    <a:pt x="417" y="96"/>
                    <a:pt x="358" y="179"/>
                  </a:cubicBezTo>
                  <a:cubicBezTo>
                    <a:pt x="227" y="418"/>
                    <a:pt x="144" y="691"/>
                    <a:pt x="1" y="1001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975;p42">
              <a:extLst>
                <a:ext uri="{FF2B5EF4-FFF2-40B4-BE49-F238E27FC236}">
                  <a16:creationId xmlns:a16="http://schemas.microsoft.com/office/drawing/2014/main" id="{EF6E9B68-5D5D-264D-8148-573EB96DAEB2}"/>
                </a:ext>
              </a:extLst>
            </p:cNvPr>
            <p:cNvSpPr/>
            <p:nvPr/>
          </p:nvSpPr>
          <p:spPr>
            <a:xfrm>
              <a:off x="5455725" y="3107050"/>
              <a:ext cx="641475" cy="722450"/>
            </a:xfrm>
            <a:custGeom>
              <a:avLst/>
              <a:gdLst/>
              <a:ahLst/>
              <a:cxnLst/>
              <a:rect l="l" t="t" r="r" b="b"/>
              <a:pathLst>
                <a:path w="25659" h="28898" extrusionOk="0">
                  <a:moveTo>
                    <a:pt x="25361" y="27588"/>
                  </a:moveTo>
                  <a:cubicBezTo>
                    <a:pt x="24849" y="26933"/>
                    <a:pt x="24218" y="26385"/>
                    <a:pt x="23337" y="25849"/>
                  </a:cubicBezTo>
                  <a:cubicBezTo>
                    <a:pt x="22670" y="25433"/>
                    <a:pt x="22670" y="25433"/>
                    <a:pt x="22944" y="24706"/>
                  </a:cubicBezTo>
                  <a:cubicBezTo>
                    <a:pt x="22968" y="24671"/>
                    <a:pt x="22980" y="24647"/>
                    <a:pt x="22980" y="24611"/>
                  </a:cubicBezTo>
                  <a:cubicBezTo>
                    <a:pt x="22992" y="24587"/>
                    <a:pt x="23004" y="24552"/>
                    <a:pt x="23027" y="24504"/>
                  </a:cubicBezTo>
                  <a:cubicBezTo>
                    <a:pt x="23123" y="24242"/>
                    <a:pt x="23182" y="24075"/>
                    <a:pt x="23123" y="23944"/>
                  </a:cubicBezTo>
                  <a:cubicBezTo>
                    <a:pt x="23063" y="23790"/>
                    <a:pt x="22908" y="23730"/>
                    <a:pt x="22646" y="23647"/>
                  </a:cubicBezTo>
                  <a:cubicBezTo>
                    <a:pt x="22253" y="23492"/>
                    <a:pt x="21849" y="23361"/>
                    <a:pt x="21432" y="23230"/>
                  </a:cubicBezTo>
                  <a:cubicBezTo>
                    <a:pt x="21325" y="23194"/>
                    <a:pt x="21241" y="23182"/>
                    <a:pt x="21146" y="23182"/>
                  </a:cubicBezTo>
                  <a:cubicBezTo>
                    <a:pt x="20956" y="23182"/>
                    <a:pt x="20670" y="23266"/>
                    <a:pt x="20468" y="23647"/>
                  </a:cubicBezTo>
                  <a:cubicBezTo>
                    <a:pt x="20432" y="23706"/>
                    <a:pt x="20384" y="23778"/>
                    <a:pt x="20360" y="23837"/>
                  </a:cubicBezTo>
                  <a:cubicBezTo>
                    <a:pt x="20229" y="24099"/>
                    <a:pt x="20087" y="24349"/>
                    <a:pt x="19932" y="24563"/>
                  </a:cubicBezTo>
                  <a:cubicBezTo>
                    <a:pt x="19872" y="24659"/>
                    <a:pt x="19717" y="24754"/>
                    <a:pt x="19646" y="24754"/>
                  </a:cubicBezTo>
                  <a:lnTo>
                    <a:pt x="19646" y="24754"/>
                  </a:lnTo>
                  <a:cubicBezTo>
                    <a:pt x="19182" y="24694"/>
                    <a:pt x="18705" y="24599"/>
                    <a:pt x="18217" y="24516"/>
                  </a:cubicBezTo>
                  <a:cubicBezTo>
                    <a:pt x="18062" y="24480"/>
                    <a:pt x="17931" y="24456"/>
                    <a:pt x="17789" y="24421"/>
                  </a:cubicBezTo>
                  <a:cubicBezTo>
                    <a:pt x="17789" y="24242"/>
                    <a:pt x="17765" y="24063"/>
                    <a:pt x="17765" y="23897"/>
                  </a:cubicBezTo>
                  <a:cubicBezTo>
                    <a:pt x="17753" y="23456"/>
                    <a:pt x="17741" y="22992"/>
                    <a:pt x="17741" y="22527"/>
                  </a:cubicBezTo>
                  <a:cubicBezTo>
                    <a:pt x="17741" y="22063"/>
                    <a:pt x="17741" y="21587"/>
                    <a:pt x="17729" y="21134"/>
                  </a:cubicBezTo>
                  <a:cubicBezTo>
                    <a:pt x="17705" y="19646"/>
                    <a:pt x="17693" y="18110"/>
                    <a:pt x="17705" y="16586"/>
                  </a:cubicBezTo>
                  <a:cubicBezTo>
                    <a:pt x="17729" y="14503"/>
                    <a:pt x="17765" y="12657"/>
                    <a:pt x="17848" y="10919"/>
                  </a:cubicBezTo>
                  <a:cubicBezTo>
                    <a:pt x="17908" y="9609"/>
                    <a:pt x="17670" y="8276"/>
                    <a:pt x="17134" y="6823"/>
                  </a:cubicBezTo>
                  <a:cubicBezTo>
                    <a:pt x="16848" y="6049"/>
                    <a:pt x="16372" y="5430"/>
                    <a:pt x="15765" y="5001"/>
                  </a:cubicBezTo>
                  <a:cubicBezTo>
                    <a:pt x="15312" y="4668"/>
                    <a:pt x="14848" y="4359"/>
                    <a:pt x="14395" y="4025"/>
                  </a:cubicBezTo>
                  <a:lnTo>
                    <a:pt x="13717" y="3549"/>
                  </a:lnTo>
                  <a:cubicBezTo>
                    <a:pt x="13717" y="3525"/>
                    <a:pt x="13740" y="3489"/>
                    <a:pt x="13752" y="3466"/>
                  </a:cubicBezTo>
                  <a:cubicBezTo>
                    <a:pt x="14229" y="2156"/>
                    <a:pt x="13812" y="1572"/>
                    <a:pt x="12764" y="846"/>
                  </a:cubicBezTo>
                  <a:cubicBezTo>
                    <a:pt x="12276" y="501"/>
                    <a:pt x="11693" y="299"/>
                    <a:pt x="11193" y="132"/>
                  </a:cubicBezTo>
                  <a:cubicBezTo>
                    <a:pt x="10919" y="37"/>
                    <a:pt x="10704" y="1"/>
                    <a:pt x="10490" y="1"/>
                  </a:cubicBezTo>
                  <a:cubicBezTo>
                    <a:pt x="9966" y="1"/>
                    <a:pt x="9585" y="251"/>
                    <a:pt x="9216" y="834"/>
                  </a:cubicBezTo>
                  <a:cubicBezTo>
                    <a:pt x="8478" y="1989"/>
                    <a:pt x="7740" y="3227"/>
                    <a:pt x="7025" y="4490"/>
                  </a:cubicBezTo>
                  <a:cubicBezTo>
                    <a:pt x="6775" y="4954"/>
                    <a:pt x="6454" y="5299"/>
                    <a:pt x="6097" y="5549"/>
                  </a:cubicBezTo>
                  <a:cubicBezTo>
                    <a:pt x="5180" y="6204"/>
                    <a:pt x="4227" y="6847"/>
                    <a:pt x="3299" y="7466"/>
                  </a:cubicBezTo>
                  <a:lnTo>
                    <a:pt x="2870" y="7764"/>
                  </a:lnTo>
                  <a:cubicBezTo>
                    <a:pt x="2013" y="8347"/>
                    <a:pt x="1156" y="8919"/>
                    <a:pt x="525" y="9347"/>
                  </a:cubicBezTo>
                  <a:cubicBezTo>
                    <a:pt x="286" y="9514"/>
                    <a:pt x="144" y="9704"/>
                    <a:pt x="84" y="10026"/>
                  </a:cubicBezTo>
                  <a:cubicBezTo>
                    <a:pt x="1" y="10443"/>
                    <a:pt x="132" y="10705"/>
                    <a:pt x="525" y="10895"/>
                  </a:cubicBezTo>
                  <a:lnTo>
                    <a:pt x="2037" y="11657"/>
                  </a:lnTo>
                  <a:cubicBezTo>
                    <a:pt x="2096" y="11681"/>
                    <a:pt x="2156" y="11717"/>
                    <a:pt x="2215" y="11752"/>
                  </a:cubicBezTo>
                  <a:cubicBezTo>
                    <a:pt x="2322" y="11812"/>
                    <a:pt x="2406" y="11871"/>
                    <a:pt x="2525" y="11919"/>
                  </a:cubicBezTo>
                  <a:cubicBezTo>
                    <a:pt x="2811" y="12038"/>
                    <a:pt x="2906" y="12217"/>
                    <a:pt x="2822" y="12574"/>
                  </a:cubicBezTo>
                  <a:cubicBezTo>
                    <a:pt x="2632" y="13526"/>
                    <a:pt x="2822" y="14467"/>
                    <a:pt x="3394" y="15324"/>
                  </a:cubicBezTo>
                  <a:cubicBezTo>
                    <a:pt x="3775" y="15919"/>
                    <a:pt x="4299" y="16300"/>
                    <a:pt x="4942" y="16431"/>
                  </a:cubicBezTo>
                  <a:lnTo>
                    <a:pt x="4966" y="16431"/>
                  </a:lnTo>
                  <a:cubicBezTo>
                    <a:pt x="5025" y="16443"/>
                    <a:pt x="5073" y="16443"/>
                    <a:pt x="5120" y="16455"/>
                  </a:cubicBezTo>
                  <a:cubicBezTo>
                    <a:pt x="5501" y="16598"/>
                    <a:pt x="5882" y="16670"/>
                    <a:pt x="6240" y="16670"/>
                  </a:cubicBezTo>
                  <a:cubicBezTo>
                    <a:pt x="7097" y="16670"/>
                    <a:pt x="7906" y="16265"/>
                    <a:pt x="8633" y="15479"/>
                  </a:cubicBezTo>
                  <a:cubicBezTo>
                    <a:pt x="8657" y="15443"/>
                    <a:pt x="8692" y="15431"/>
                    <a:pt x="8716" y="15408"/>
                  </a:cubicBezTo>
                  <a:lnTo>
                    <a:pt x="8740" y="15384"/>
                  </a:lnTo>
                  <a:cubicBezTo>
                    <a:pt x="9216" y="15527"/>
                    <a:pt x="9609" y="15777"/>
                    <a:pt x="10050" y="16062"/>
                  </a:cubicBezTo>
                  <a:cubicBezTo>
                    <a:pt x="10192" y="16146"/>
                    <a:pt x="10347" y="16253"/>
                    <a:pt x="10502" y="16336"/>
                  </a:cubicBezTo>
                  <a:cubicBezTo>
                    <a:pt x="10800" y="16515"/>
                    <a:pt x="11133" y="16658"/>
                    <a:pt x="11443" y="16777"/>
                  </a:cubicBezTo>
                  <a:cubicBezTo>
                    <a:pt x="11514" y="16801"/>
                    <a:pt x="11609" y="16824"/>
                    <a:pt x="11681" y="16872"/>
                  </a:cubicBezTo>
                  <a:cubicBezTo>
                    <a:pt x="11728" y="16896"/>
                    <a:pt x="11752" y="16908"/>
                    <a:pt x="11800" y="16908"/>
                  </a:cubicBezTo>
                  <a:cubicBezTo>
                    <a:pt x="11847" y="16908"/>
                    <a:pt x="11871" y="16908"/>
                    <a:pt x="11931" y="16896"/>
                  </a:cubicBezTo>
                  <a:cubicBezTo>
                    <a:pt x="11966" y="16896"/>
                    <a:pt x="12014" y="16872"/>
                    <a:pt x="12050" y="16872"/>
                  </a:cubicBezTo>
                  <a:lnTo>
                    <a:pt x="12193" y="16860"/>
                  </a:lnTo>
                  <a:lnTo>
                    <a:pt x="12193" y="16729"/>
                  </a:lnTo>
                  <a:lnTo>
                    <a:pt x="12193" y="16539"/>
                  </a:lnTo>
                  <a:cubicBezTo>
                    <a:pt x="12193" y="16384"/>
                    <a:pt x="12205" y="16253"/>
                    <a:pt x="12169" y="16098"/>
                  </a:cubicBezTo>
                  <a:cubicBezTo>
                    <a:pt x="11955" y="14705"/>
                    <a:pt x="11907" y="13276"/>
                    <a:pt x="11859" y="11895"/>
                  </a:cubicBezTo>
                  <a:cubicBezTo>
                    <a:pt x="11847" y="11312"/>
                    <a:pt x="11812" y="10705"/>
                    <a:pt x="11788" y="10121"/>
                  </a:cubicBezTo>
                  <a:cubicBezTo>
                    <a:pt x="11776" y="9954"/>
                    <a:pt x="11776" y="9776"/>
                    <a:pt x="11776" y="9609"/>
                  </a:cubicBezTo>
                  <a:cubicBezTo>
                    <a:pt x="11752" y="9192"/>
                    <a:pt x="11740" y="8776"/>
                    <a:pt x="11681" y="8347"/>
                  </a:cubicBezTo>
                  <a:cubicBezTo>
                    <a:pt x="11550" y="7395"/>
                    <a:pt x="12026" y="6728"/>
                    <a:pt x="12526" y="6014"/>
                  </a:cubicBezTo>
                  <a:cubicBezTo>
                    <a:pt x="12586" y="5918"/>
                    <a:pt x="12645" y="5847"/>
                    <a:pt x="12705" y="5763"/>
                  </a:cubicBezTo>
                  <a:cubicBezTo>
                    <a:pt x="14014" y="6133"/>
                    <a:pt x="14836" y="7014"/>
                    <a:pt x="15145" y="8407"/>
                  </a:cubicBezTo>
                  <a:cubicBezTo>
                    <a:pt x="15407" y="9550"/>
                    <a:pt x="15538" y="10716"/>
                    <a:pt x="15550" y="11859"/>
                  </a:cubicBezTo>
                  <a:cubicBezTo>
                    <a:pt x="15562" y="14134"/>
                    <a:pt x="15538" y="16443"/>
                    <a:pt x="15526" y="18682"/>
                  </a:cubicBezTo>
                  <a:cubicBezTo>
                    <a:pt x="15503" y="19718"/>
                    <a:pt x="15491" y="20765"/>
                    <a:pt x="15491" y="21813"/>
                  </a:cubicBezTo>
                  <a:cubicBezTo>
                    <a:pt x="15491" y="22087"/>
                    <a:pt x="15491" y="22373"/>
                    <a:pt x="15503" y="22623"/>
                  </a:cubicBezTo>
                  <a:cubicBezTo>
                    <a:pt x="15526" y="22873"/>
                    <a:pt x="15526" y="23123"/>
                    <a:pt x="15526" y="23361"/>
                  </a:cubicBezTo>
                  <a:cubicBezTo>
                    <a:pt x="15526" y="23587"/>
                    <a:pt x="15503" y="23813"/>
                    <a:pt x="15479" y="24063"/>
                  </a:cubicBezTo>
                  <a:cubicBezTo>
                    <a:pt x="15479" y="24135"/>
                    <a:pt x="15467" y="24230"/>
                    <a:pt x="15467" y="24301"/>
                  </a:cubicBezTo>
                  <a:cubicBezTo>
                    <a:pt x="15407" y="24301"/>
                    <a:pt x="15324" y="24313"/>
                    <a:pt x="15264" y="24313"/>
                  </a:cubicBezTo>
                  <a:cubicBezTo>
                    <a:pt x="15074" y="24337"/>
                    <a:pt x="14895" y="24349"/>
                    <a:pt x="14729" y="24349"/>
                  </a:cubicBezTo>
                  <a:lnTo>
                    <a:pt x="14645" y="24349"/>
                  </a:lnTo>
                  <a:lnTo>
                    <a:pt x="14395" y="24349"/>
                  </a:lnTo>
                  <a:cubicBezTo>
                    <a:pt x="13121" y="24349"/>
                    <a:pt x="11871" y="24647"/>
                    <a:pt x="10585" y="25242"/>
                  </a:cubicBezTo>
                  <a:cubicBezTo>
                    <a:pt x="10252" y="25385"/>
                    <a:pt x="9990" y="25659"/>
                    <a:pt x="9716" y="25909"/>
                  </a:cubicBezTo>
                  <a:lnTo>
                    <a:pt x="9704" y="25921"/>
                  </a:lnTo>
                  <a:cubicBezTo>
                    <a:pt x="9549" y="26064"/>
                    <a:pt x="9430" y="26218"/>
                    <a:pt x="9311" y="26373"/>
                  </a:cubicBezTo>
                  <a:cubicBezTo>
                    <a:pt x="9228" y="26492"/>
                    <a:pt x="9133" y="26599"/>
                    <a:pt x="9049" y="26695"/>
                  </a:cubicBezTo>
                  <a:cubicBezTo>
                    <a:pt x="8823" y="26933"/>
                    <a:pt x="8752" y="27219"/>
                    <a:pt x="8799" y="27576"/>
                  </a:cubicBezTo>
                  <a:cubicBezTo>
                    <a:pt x="8859" y="28028"/>
                    <a:pt x="9133" y="28123"/>
                    <a:pt x="9371" y="28123"/>
                  </a:cubicBezTo>
                  <a:cubicBezTo>
                    <a:pt x="9776" y="28147"/>
                    <a:pt x="10181" y="28159"/>
                    <a:pt x="10597" y="28171"/>
                  </a:cubicBezTo>
                  <a:lnTo>
                    <a:pt x="11204" y="28207"/>
                  </a:lnTo>
                  <a:cubicBezTo>
                    <a:pt x="12347" y="28266"/>
                    <a:pt x="13514" y="28326"/>
                    <a:pt x="14657" y="28385"/>
                  </a:cubicBezTo>
                  <a:cubicBezTo>
                    <a:pt x="15014" y="28397"/>
                    <a:pt x="15372" y="28421"/>
                    <a:pt x="15729" y="28457"/>
                  </a:cubicBezTo>
                  <a:cubicBezTo>
                    <a:pt x="16193" y="28481"/>
                    <a:pt x="16681" y="28528"/>
                    <a:pt x="17158" y="28540"/>
                  </a:cubicBezTo>
                  <a:cubicBezTo>
                    <a:pt x="17908" y="28576"/>
                    <a:pt x="18658" y="28600"/>
                    <a:pt x="19396" y="28635"/>
                  </a:cubicBezTo>
                  <a:cubicBezTo>
                    <a:pt x="20110" y="28659"/>
                    <a:pt x="20837" y="28695"/>
                    <a:pt x="21551" y="28719"/>
                  </a:cubicBezTo>
                  <a:cubicBezTo>
                    <a:pt x="22111" y="28754"/>
                    <a:pt x="22694" y="28778"/>
                    <a:pt x="23265" y="28826"/>
                  </a:cubicBezTo>
                  <a:cubicBezTo>
                    <a:pt x="23635" y="28862"/>
                    <a:pt x="24004" y="28873"/>
                    <a:pt x="24397" y="28897"/>
                  </a:cubicBezTo>
                  <a:lnTo>
                    <a:pt x="24587" y="28897"/>
                  </a:lnTo>
                  <a:cubicBezTo>
                    <a:pt x="24718" y="28897"/>
                    <a:pt x="24849" y="28885"/>
                    <a:pt x="24956" y="28873"/>
                  </a:cubicBezTo>
                  <a:cubicBezTo>
                    <a:pt x="25313" y="28814"/>
                    <a:pt x="25540" y="28659"/>
                    <a:pt x="25623" y="28457"/>
                  </a:cubicBezTo>
                  <a:cubicBezTo>
                    <a:pt x="25659" y="28147"/>
                    <a:pt x="25587" y="27885"/>
                    <a:pt x="25361" y="27588"/>
                  </a:cubicBezTo>
                  <a:close/>
                  <a:moveTo>
                    <a:pt x="23265" y="27981"/>
                  </a:moveTo>
                  <a:cubicBezTo>
                    <a:pt x="22920" y="27969"/>
                    <a:pt x="22563" y="27945"/>
                    <a:pt x="22230" y="27921"/>
                  </a:cubicBezTo>
                  <a:cubicBezTo>
                    <a:pt x="21908" y="27909"/>
                    <a:pt x="21575" y="27873"/>
                    <a:pt x="21230" y="27861"/>
                  </a:cubicBezTo>
                  <a:cubicBezTo>
                    <a:pt x="20682" y="27850"/>
                    <a:pt x="20134" y="27814"/>
                    <a:pt x="19563" y="27802"/>
                  </a:cubicBezTo>
                  <a:cubicBezTo>
                    <a:pt x="18717" y="27766"/>
                    <a:pt x="17836" y="27742"/>
                    <a:pt x="16979" y="27695"/>
                  </a:cubicBezTo>
                  <a:cubicBezTo>
                    <a:pt x="15657" y="27623"/>
                    <a:pt x="14312" y="27528"/>
                    <a:pt x="13014" y="27457"/>
                  </a:cubicBezTo>
                  <a:lnTo>
                    <a:pt x="11859" y="27385"/>
                  </a:lnTo>
                  <a:cubicBezTo>
                    <a:pt x="11288" y="27349"/>
                    <a:pt x="10740" y="27314"/>
                    <a:pt x="10181" y="27266"/>
                  </a:cubicBezTo>
                  <a:lnTo>
                    <a:pt x="9597" y="27219"/>
                  </a:lnTo>
                  <a:lnTo>
                    <a:pt x="9585" y="27195"/>
                  </a:lnTo>
                  <a:cubicBezTo>
                    <a:pt x="9919" y="26623"/>
                    <a:pt x="10252" y="26147"/>
                    <a:pt x="10800" y="25885"/>
                  </a:cubicBezTo>
                  <a:cubicBezTo>
                    <a:pt x="11288" y="25647"/>
                    <a:pt x="11835" y="25444"/>
                    <a:pt x="12347" y="25302"/>
                  </a:cubicBezTo>
                  <a:cubicBezTo>
                    <a:pt x="13109" y="25111"/>
                    <a:pt x="13919" y="25004"/>
                    <a:pt x="14753" y="25004"/>
                  </a:cubicBezTo>
                  <a:cubicBezTo>
                    <a:pt x="15253" y="25004"/>
                    <a:pt x="15776" y="25028"/>
                    <a:pt x="16324" y="25111"/>
                  </a:cubicBezTo>
                  <a:cubicBezTo>
                    <a:pt x="16836" y="25171"/>
                    <a:pt x="17336" y="25242"/>
                    <a:pt x="17836" y="25302"/>
                  </a:cubicBezTo>
                  <a:cubicBezTo>
                    <a:pt x="18801" y="25421"/>
                    <a:pt x="19777" y="25540"/>
                    <a:pt x="20741" y="25683"/>
                  </a:cubicBezTo>
                  <a:cubicBezTo>
                    <a:pt x="21110" y="25742"/>
                    <a:pt x="21611" y="25837"/>
                    <a:pt x="21980" y="26040"/>
                  </a:cubicBezTo>
                  <a:cubicBezTo>
                    <a:pt x="22587" y="26373"/>
                    <a:pt x="23230" y="26802"/>
                    <a:pt x="23944" y="27338"/>
                  </a:cubicBezTo>
                  <a:cubicBezTo>
                    <a:pt x="24158" y="27504"/>
                    <a:pt x="24373" y="27683"/>
                    <a:pt x="24456" y="27981"/>
                  </a:cubicBezTo>
                  <a:lnTo>
                    <a:pt x="24170" y="27981"/>
                  </a:lnTo>
                  <a:lnTo>
                    <a:pt x="23754" y="27981"/>
                  </a:lnTo>
                  <a:cubicBezTo>
                    <a:pt x="23587" y="27992"/>
                    <a:pt x="23420" y="27992"/>
                    <a:pt x="23265" y="27981"/>
                  </a:cubicBezTo>
                  <a:close/>
                  <a:moveTo>
                    <a:pt x="4049" y="11990"/>
                  </a:moveTo>
                  <a:cubicBezTo>
                    <a:pt x="3346" y="11609"/>
                    <a:pt x="2644" y="11181"/>
                    <a:pt x="1965" y="10764"/>
                  </a:cubicBezTo>
                  <a:cubicBezTo>
                    <a:pt x="1751" y="10621"/>
                    <a:pt x="1537" y="10490"/>
                    <a:pt x="1322" y="10371"/>
                  </a:cubicBezTo>
                  <a:cubicBezTo>
                    <a:pt x="1215" y="10312"/>
                    <a:pt x="1132" y="10240"/>
                    <a:pt x="1013" y="10133"/>
                  </a:cubicBezTo>
                  <a:cubicBezTo>
                    <a:pt x="1001" y="10121"/>
                    <a:pt x="965" y="10109"/>
                    <a:pt x="953" y="10085"/>
                  </a:cubicBezTo>
                  <a:cubicBezTo>
                    <a:pt x="1084" y="9990"/>
                    <a:pt x="1203" y="9895"/>
                    <a:pt x="1322" y="9812"/>
                  </a:cubicBezTo>
                  <a:cubicBezTo>
                    <a:pt x="1668" y="9538"/>
                    <a:pt x="1977" y="9300"/>
                    <a:pt x="2322" y="9097"/>
                  </a:cubicBezTo>
                  <a:cubicBezTo>
                    <a:pt x="3596" y="8300"/>
                    <a:pt x="5263" y="7228"/>
                    <a:pt x="6847" y="5978"/>
                  </a:cubicBezTo>
                  <a:cubicBezTo>
                    <a:pt x="6966" y="5894"/>
                    <a:pt x="7073" y="5847"/>
                    <a:pt x="7168" y="5847"/>
                  </a:cubicBezTo>
                  <a:cubicBezTo>
                    <a:pt x="7263" y="5847"/>
                    <a:pt x="7347" y="5883"/>
                    <a:pt x="7490" y="5954"/>
                  </a:cubicBezTo>
                  <a:cubicBezTo>
                    <a:pt x="8097" y="6275"/>
                    <a:pt x="8716" y="6609"/>
                    <a:pt x="9311" y="6918"/>
                  </a:cubicBezTo>
                  <a:cubicBezTo>
                    <a:pt x="9597" y="7073"/>
                    <a:pt x="9895" y="7216"/>
                    <a:pt x="10181" y="7371"/>
                  </a:cubicBezTo>
                  <a:cubicBezTo>
                    <a:pt x="10240" y="7395"/>
                    <a:pt x="10300" y="7442"/>
                    <a:pt x="10359" y="7466"/>
                  </a:cubicBezTo>
                  <a:cubicBezTo>
                    <a:pt x="10431" y="7514"/>
                    <a:pt x="10502" y="7561"/>
                    <a:pt x="10597" y="7609"/>
                  </a:cubicBezTo>
                  <a:cubicBezTo>
                    <a:pt x="10788" y="7704"/>
                    <a:pt x="10883" y="7823"/>
                    <a:pt x="10895" y="8061"/>
                  </a:cubicBezTo>
                  <a:cubicBezTo>
                    <a:pt x="10943" y="9252"/>
                    <a:pt x="11002" y="10502"/>
                    <a:pt x="11062" y="11788"/>
                  </a:cubicBezTo>
                  <a:cubicBezTo>
                    <a:pt x="11085" y="12455"/>
                    <a:pt x="11133" y="13122"/>
                    <a:pt x="11181" y="13800"/>
                  </a:cubicBezTo>
                  <a:cubicBezTo>
                    <a:pt x="11204" y="14348"/>
                    <a:pt x="11252" y="14884"/>
                    <a:pt x="11276" y="15431"/>
                  </a:cubicBezTo>
                  <a:cubicBezTo>
                    <a:pt x="11276" y="15539"/>
                    <a:pt x="11276" y="15658"/>
                    <a:pt x="11264" y="15824"/>
                  </a:cubicBezTo>
                  <a:lnTo>
                    <a:pt x="11264" y="15884"/>
                  </a:lnTo>
                  <a:cubicBezTo>
                    <a:pt x="11240" y="15860"/>
                    <a:pt x="11193" y="15848"/>
                    <a:pt x="11157" y="15824"/>
                  </a:cubicBezTo>
                  <a:cubicBezTo>
                    <a:pt x="10966" y="15717"/>
                    <a:pt x="10800" y="15646"/>
                    <a:pt x="10657" y="15562"/>
                  </a:cubicBezTo>
                  <a:cubicBezTo>
                    <a:pt x="10323" y="15384"/>
                    <a:pt x="10002" y="15205"/>
                    <a:pt x="9669" y="15015"/>
                  </a:cubicBezTo>
                  <a:cubicBezTo>
                    <a:pt x="9109" y="14705"/>
                    <a:pt x="8514" y="14372"/>
                    <a:pt x="7930" y="14062"/>
                  </a:cubicBezTo>
                  <a:cubicBezTo>
                    <a:pt x="7394" y="13776"/>
                    <a:pt x="6859" y="13503"/>
                    <a:pt x="6335" y="13229"/>
                  </a:cubicBezTo>
                  <a:cubicBezTo>
                    <a:pt x="5585" y="12812"/>
                    <a:pt x="4811" y="12407"/>
                    <a:pt x="4049" y="11990"/>
                  </a:cubicBezTo>
                  <a:close/>
                  <a:moveTo>
                    <a:pt x="11812" y="5609"/>
                  </a:moveTo>
                  <a:cubicBezTo>
                    <a:pt x="11574" y="6085"/>
                    <a:pt x="11324" y="6561"/>
                    <a:pt x="10895" y="6930"/>
                  </a:cubicBezTo>
                  <a:cubicBezTo>
                    <a:pt x="10550" y="6752"/>
                    <a:pt x="10204" y="6573"/>
                    <a:pt x="9871" y="6418"/>
                  </a:cubicBezTo>
                  <a:cubicBezTo>
                    <a:pt x="9109" y="6037"/>
                    <a:pt x="8299" y="5656"/>
                    <a:pt x="7609" y="5109"/>
                  </a:cubicBezTo>
                  <a:cubicBezTo>
                    <a:pt x="7609" y="5085"/>
                    <a:pt x="7621" y="5073"/>
                    <a:pt x="7621" y="5073"/>
                  </a:cubicBezTo>
                  <a:cubicBezTo>
                    <a:pt x="7633" y="5013"/>
                    <a:pt x="7656" y="4954"/>
                    <a:pt x="7680" y="4930"/>
                  </a:cubicBezTo>
                  <a:lnTo>
                    <a:pt x="7835" y="4644"/>
                  </a:lnTo>
                  <a:cubicBezTo>
                    <a:pt x="8252" y="3918"/>
                    <a:pt x="8692" y="3156"/>
                    <a:pt x="9133" y="2430"/>
                  </a:cubicBezTo>
                  <a:cubicBezTo>
                    <a:pt x="9395" y="2013"/>
                    <a:pt x="9585" y="1692"/>
                    <a:pt x="9788" y="1430"/>
                  </a:cubicBezTo>
                  <a:cubicBezTo>
                    <a:pt x="10061" y="1072"/>
                    <a:pt x="10300" y="918"/>
                    <a:pt x="10585" y="918"/>
                  </a:cubicBezTo>
                  <a:cubicBezTo>
                    <a:pt x="10645" y="918"/>
                    <a:pt x="10716" y="941"/>
                    <a:pt x="10788" y="953"/>
                  </a:cubicBezTo>
                  <a:cubicBezTo>
                    <a:pt x="11550" y="1156"/>
                    <a:pt x="12228" y="1501"/>
                    <a:pt x="12824" y="1989"/>
                  </a:cubicBezTo>
                  <a:cubicBezTo>
                    <a:pt x="13145" y="2251"/>
                    <a:pt x="13229" y="2549"/>
                    <a:pt x="13098" y="2918"/>
                  </a:cubicBezTo>
                  <a:cubicBezTo>
                    <a:pt x="13038" y="3085"/>
                    <a:pt x="12967" y="3239"/>
                    <a:pt x="12883" y="3406"/>
                  </a:cubicBezTo>
                  <a:lnTo>
                    <a:pt x="12859" y="3466"/>
                  </a:lnTo>
                  <a:cubicBezTo>
                    <a:pt x="12776" y="3644"/>
                    <a:pt x="12693" y="3823"/>
                    <a:pt x="12621" y="4001"/>
                  </a:cubicBezTo>
                  <a:cubicBezTo>
                    <a:pt x="12443" y="4418"/>
                    <a:pt x="12252" y="4871"/>
                    <a:pt x="12026" y="5263"/>
                  </a:cubicBezTo>
                  <a:cubicBezTo>
                    <a:pt x="11955" y="5359"/>
                    <a:pt x="11895" y="5478"/>
                    <a:pt x="11812" y="5609"/>
                  </a:cubicBezTo>
                  <a:close/>
                  <a:moveTo>
                    <a:pt x="17027" y="12324"/>
                  </a:moveTo>
                  <a:cubicBezTo>
                    <a:pt x="17015" y="13407"/>
                    <a:pt x="16979" y="14526"/>
                    <a:pt x="16979" y="15622"/>
                  </a:cubicBezTo>
                  <a:lnTo>
                    <a:pt x="16979" y="19313"/>
                  </a:lnTo>
                  <a:lnTo>
                    <a:pt x="16979" y="22396"/>
                  </a:lnTo>
                  <a:cubicBezTo>
                    <a:pt x="16979" y="22873"/>
                    <a:pt x="16967" y="23361"/>
                    <a:pt x="16931" y="23825"/>
                  </a:cubicBezTo>
                  <a:cubicBezTo>
                    <a:pt x="16931" y="23992"/>
                    <a:pt x="16919" y="24159"/>
                    <a:pt x="16919" y="24337"/>
                  </a:cubicBezTo>
                  <a:cubicBezTo>
                    <a:pt x="16800" y="24349"/>
                    <a:pt x="16717" y="24349"/>
                    <a:pt x="16658" y="24349"/>
                  </a:cubicBezTo>
                  <a:cubicBezTo>
                    <a:pt x="16360" y="24349"/>
                    <a:pt x="16312" y="24337"/>
                    <a:pt x="16300" y="23825"/>
                  </a:cubicBezTo>
                  <a:cubicBezTo>
                    <a:pt x="16265" y="23147"/>
                    <a:pt x="16241" y="22230"/>
                    <a:pt x="16241" y="21325"/>
                  </a:cubicBezTo>
                  <a:lnTo>
                    <a:pt x="16241" y="19646"/>
                  </a:lnTo>
                  <a:cubicBezTo>
                    <a:pt x="16241" y="17694"/>
                    <a:pt x="16253" y="15669"/>
                    <a:pt x="16312" y="13681"/>
                  </a:cubicBezTo>
                  <a:cubicBezTo>
                    <a:pt x="16372" y="12074"/>
                    <a:pt x="16277" y="10562"/>
                    <a:pt x="16074" y="9062"/>
                  </a:cubicBezTo>
                  <a:cubicBezTo>
                    <a:pt x="15979" y="8466"/>
                    <a:pt x="15848" y="7990"/>
                    <a:pt x="15669" y="7585"/>
                  </a:cubicBezTo>
                  <a:cubicBezTo>
                    <a:pt x="15050" y="6240"/>
                    <a:pt x="14241" y="5406"/>
                    <a:pt x="13157" y="4942"/>
                  </a:cubicBezTo>
                  <a:cubicBezTo>
                    <a:pt x="13157" y="4942"/>
                    <a:pt x="13121" y="4894"/>
                    <a:pt x="13121" y="4882"/>
                  </a:cubicBezTo>
                  <a:lnTo>
                    <a:pt x="13336" y="4287"/>
                  </a:lnTo>
                  <a:cubicBezTo>
                    <a:pt x="13467" y="4359"/>
                    <a:pt x="13598" y="4430"/>
                    <a:pt x="13717" y="4513"/>
                  </a:cubicBezTo>
                  <a:cubicBezTo>
                    <a:pt x="14098" y="4716"/>
                    <a:pt x="14419" y="4894"/>
                    <a:pt x="14717" y="5109"/>
                  </a:cubicBezTo>
                  <a:cubicBezTo>
                    <a:pt x="15384" y="5585"/>
                    <a:pt x="16122" y="6180"/>
                    <a:pt x="16443" y="7097"/>
                  </a:cubicBezTo>
                  <a:cubicBezTo>
                    <a:pt x="16872" y="8323"/>
                    <a:pt x="17074" y="9359"/>
                    <a:pt x="17050" y="10359"/>
                  </a:cubicBezTo>
                  <a:cubicBezTo>
                    <a:pt x="17039" y="11014"/>
                    <a:pt x="17039" y="11669"/>
                    <a:pt x="17027" y="12324"/>
                  </a:cubicBezTo>
                  <a:close/>
                  <a:moveTo>
                    <a:pt x="21241" y="24159"/>
                  </a:moveTo>
                  <a:lnTo>
                    <a:pt x="21241" y="24159"/>
                  </a:lnTo>
                  <a:lnTo>
                    <a:pt x="21241" y="24159"/>
                  </a:lnTo>
                  <a:cubicBezTo>
                    <a:pt x="21313" y="24171"/>
                    <a:pt x="21372" y="24182"/>
                    <a:pt x="21444" y="24182"/>
                  </a:cubicBezTo>
                  <a:cubicBezTo>
                    <a:pt x="21718" y="24230"/>
                    <a:pt x="21968" y="24254"/>
                    <a:pt x="22170" y="24432"/>
                  </a:cubicBezTo>
                  <a:lnTo>
                    <a:pt x="22170" y="24456"/>
                  </a:lnTo>
                  <a:cubicBezTo>
                    <a:pt x="22158" y="24528"/>
                    <a:pt x="22146" y="24599"/>
                    <a:pt x="22134" y="24659"/>
                  </a:cubicBezTo>
                  <a:cubicBezTo>
                    <a:pt x="22027" y="25052"/>
                    <a:pt x="21992" y="25063"/>
                    <a:pt x="21908" y="25063"/>
                  </a:cubicBezTo>
                  <a:lnTo>
                    <a:pt x="21908" y="25063"/>
                  </a:lnTo>
                  <a:cubicBezTo>
                    <a:pt x="21837" y="25063"/>
                    <a:pt x="21718" y="25028"/>
                    <a:pt x="21563" y="25004"/>
                  </a:cubicBezTo>
                  <a:cubicBezTo>
                    <a:pt x="21384" y="24968"/>
                    <a:pt x="21206" y="24944"/>
                    <a:pt x="20979" y="24909"/>
                  </a:cubicBezTo>
                  <a:cubicBezTo>
                    <a:pt x="20920" y="24897"/>
                    <a:pt x="20849" y="24897"/>
                    <a:pt x="20789" y="24885"/>
                  </a:cubicBezTo>
                  <a:lnTo>
                    <a:pt x="20837" y="24790"/>
                  </a:lnTo>
                  <a:cubicBezTo>
                    <a:pt x="20908" y="24587"/>
                    <a:pt x="20979" y="24421"/>
                    <a:pt x="21075" y="24254"/>
                  </a:cubicBezTo>
                  <a:cubicBezTo>
                    <a:pt x="21087" y="24218"/>
                    <a:pt x="21182" y="24159"/>
                    <a:pt x="21241" y="24159"/>
                  </a:cubicBezTo>
                  <a:close/>
                  <a:moveTo>
                    <a:pt x="6180" y="15658"/>
                  </a:moveTo>
                  <a:cubicBezTo>
                    <a:pt x="5680" y="15658"/>
                    <a:pt x="5144" y="15503"/>
                    <a:pt x="4596" y="15229"/>
                  </a:cubicBezTo>
                  <a:cubicBezTo>
                    <a:pt x="3811" y="14812"/>
                    <a:pt x="3382" y="13526"/>
                    <a:pt x="3692" y="12645"/>
                  </a:cubicBezTo>
                  <a:lnTo>
                    <a:pt x="7871" y="14848"/>
                  </a:lnTo>
                  <a:cubicBezTo>
                    <a:pt x="7406" y="15384"/>
                    <a:pt x="6847" y="15658"/>
                    <a:pt x="6180" y="1565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267;p25">
            <a:extLst>
              <a:ext uri="{FF2B5EF4-FFF2-40B4-BE49-F238E27FC236}">
                <a16:creationId xmlns:a16="http://schemas.microsoft.com/office/drawing/2014/main" id="{7F6881E1-2336-DA45-AE18-58730F8C48E8}"/>
              </a:ext>
            </a:extLst>
          </p:cNvPr>
          <p:cNvGrpSpPr/>
          <p:nvPr/>
        </p:nvGrpSpPr>
        <p:grpSpPr>
          <a:xfrm rot="1093143">
            <a:off x="613060" y="3246312"/>
            <a:ext cx="975516" cy="936649"/>
            <a:chOff x="3885600" y="2960625"/>
            <a:chExt cx="470600" cy="451850"/>
          </a:xfrm>
        </p:grpSpPr>
        <p:sp>
          <p:nvSpPr>
            <p:cNvPr id="15" name="Google Shape;268;p25">
              <a:extLst>
                <a:ext uri="{FF2B5EF4-FFF2-40B4-BE49-F238E27FC236}">
                  <a16:creationId xmlns:a16="http://schemas.microsoft.com/office/drawing/2014/main" id="{386074FE-C337-0845-B68B-727529CEFFA0}"/>
                </a:ext>
              </a:extLst>
            </p:cNvPr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69;p25">
              <a:extLst>
                <a:ext uri="{FF2B5EF4-FFF2-40B4-BE49-F238E27FC236}">
                  <a16:creationId xmlns:a16="http://schemas.microsoft.com/office/drawing/2014/main" id="{7308805E-7202-9F40-9BE3-3623777F4914}"/>
                </a:ext>
              </a:extLst>
            </p:cNvPr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70;p25">
              <a:extLst>
                <a:ext uri="{FF2B5EF4-FFF2-40B4-BE49-F238E27FC236}">
                  <a16:creationId xmlns:a16="http://schemas.microsoft.com/office/drawing/2014/main" id="{3630884C-A2DF-634C-AA49-6B4D0FAD6EF3}"/>
                </a:ext>
              </a:extLst>
            </p:cNvPr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71;p25">
              <a:extLst>
                <a:ext uri="{FF2B5EF4-FFF2-40B4-BE49-F238E27FC236}">
                  <a16:creationId xmlns:a16="http://schemas.microsoft.com/office/drawing/2014/main" id="{5BF7D4ED-0374-0942-B3AF-7BCD4E15F327}"/>
                </a:ext>
              </a:extLst>
            </p:cNvPr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72;p25">
              <a:extLst>
                <a:ext uri="{FF2B5EF4-FFF2-40B4-BE49-F238E27FC236}">
                  <a16:creationId xmlns:a16="http://schemas.microsoft.com/office/drawing/2014/main" id="{FA654812-38BB-BC48-8BBC-27ACBF7997DB}"/>
                </a:ext>
              </a:extLst>
            </p:cNvPr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533;p34">
            <a:extLst>
              <a:ext uri="{FF2B5EF4-FFF2-40B4-BE49-F238E27FC236}">
                <a16:creationId xmlns:a16="http://schemas.microsoft.com/office/drawing/2014/main" id="{D2819216-BC34-634F-9A1B-C419CB5F2463}"/>
              </a:ext>
            </a:extLst>
          </p:cNvPr>
          <p:cNvSpPr/>
          <p:nvPr/>
        </p:nvSpPr>
        <p:spPr>
          <a:xfrm>
            <a:off x="11346029" y="-198121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35;p34">
            <a:extLst>
              <a:ext uri="{FF2B5EF4-FFF2-40B4-BE49-F238E27FC236}">
                <a16:creationId xmlns:a16="http://schemas.microsoft.com/office/drawing/2014/main" id="{7D1FA551-6487-0B4C-97B5-938BD45881B2}"/>
              </a:ext>
            </a:extLst>
          </p:cNvPr>
          <p:cNvSpPr/>
          <p:nvPr/>
        </p:nvSpPr>
        <p:spPr>
          <a:xfrm>
            <a:off x="8192641" y="-278805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533;p34">
            <a:extLst>
              <a:ext uri="{FF2B5EF4-FFF2-40B4-BE49-F238E27FC236}">
                <a16:creationId xmlns:a16="http://schemas.microsoft.com/office/drawing/2014/main" id="{FE454D7A-3A7F-8E4A-9254-FD4D32A7C5E4}"/>
              </a:ext>
            </a:extLst>
          </p:cNvPr>
          <p:cNvSpPr/>
          <p:nvPr/>
        </p:nvSpPr>
        <p:spPr>
          <a:xfrm>
            <a:off x="11755557" y="2938345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535;p34">
            <a:extLst>
              <a:ext uri="{FF2B5EF4-FFF2-40B4-BE49-F238E27FC236}">
                <a16:creationId xmlns:a16="http://schemas.microsoft.com/office/drawing/2014/main" id="{C60A982F-E85F-994C-9866-1BA769194BBF}"/>
              </a:ext>
            </a:extLst>
          </p:cNvPr>
          <p:cNvSpPr/>
          <p:nvPr/>
        </p:nvSpPr>
        <p:spPr>
          <a:xfrm>
            <a:off x="6516241" y="6447347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99;p25">
            <a:extLst>
              <a:ext uri="{FF2B5EF4-FFF2-40B4-BE49-F238E27FC236}">
                <a16:creationId xmlns:a16="http://schemas.microsoft.com/office/drawing/2014/main" id="{36E534DC-322C-684D-A890-3D14953B58D5}"/>
              </a:ext>
            </a:extLst>
          </p:cNvPr>
          <p:cNvSpPr/>
          <p:nvPr/>
        </p:nvSpPr>
        <p:spPr>
          <a:xfrm>
            <a:off x="1149274" y="2398542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99;p25">
            <a:extLst>
              <a:ext uri="{FF2B5EF4-FFF2-40B4-BE49-F238E27FC236}">
                <a16:creationId xmlns:a16="http://schemas.microsoft.com/office/drawing/2014/main" id="{178EDAE4-6464-4B4E-9440-BFB9F1EA50E7}"/>
              </a:ext>
            </a:extLst>
          </p:cNvPr>
          <p:cNvSpPr/>
          <p:nvPr/>
        </p:nvSpPr>
        <p:spPr>
          <a:xfrm>
            <a:off x="4785746" y="979674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99;p25">
            <a:extLst>
              <a:ext uri="{FF2B5EF4-FFF2-40B4-BE49-F238E27FC236}">
                <a16:creationId xmlns:a16="http://schemas.microsoft.com/office/drawing/2014/main" id="{92F2EE97-134C-FA4B-9263-7FC5733BB77D}"/>
              </a:ext>
            </a:extLst>
          </p:cNvPr>
          <p:cNvSpPr/>
          <p:nvPr/>
        </p:nvSpPr>
        <p:spPr>
          <a:xfrm>
            <a:off x="10460400" y="3462889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330CAE7-C71D-7744-8038-563E57EE5CF8}"/>
              </a:ext>
            </a:extLst>
          </p:cNvPr>
          <p:cNvSpPr txBox="1"/>
          <p:nvPr/>
        </p:nvSpPr>
        <p:spPr>
          <a:xfrm>
            <a:off x="1225220" y="283209"/>
            <a:ext cx="1016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2. Nói về nghề nghiệp của một người lớn trong gia đình em?</a:t>
            </a:r>
          </a:p>
        </p:txBody>
      </p:sp>
    </p:spTree>
    <p:extLst>
      <p:ext uri="{BB962C8B-B14F-4D97-AF65-F5344CB8AC3E}">
        <p14:creationId xmlns:p14="http://schemas.microsoft.com/office/powerpoint/2010/main" val="331323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0CCFA4-B5CE-C34B-B46A-9F7DA5B3632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164" y="171965"/>
            <a:ext cx="572879" cy="753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94EF97-8885-AA47-8AD0-17DBD7C44CA1}"/>
              </a:ext>
            </a:extLst>
          </p:cNvPr>
          <p:cNvSpPr/>
          <p:nvPr/>
        </p:nvSpPr>
        <p:spPr>
          <a:xfrm>
            <a:off x="833043" y="287042"/>
            <a:ext cx="109326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Thông tin nào dưới đây cho em biết đó là những công việc tình nguyện không nhận lương?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7AD2C1-002B-A945-8EE7-DF4A24160E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90" y="1765193"/>
            <a:ext cx="2814748" cy="4892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5B2216-94EE-804F-AFC7-72F82C399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77" y="1356226"/>
            <a:ext cx="2528085" cy="48920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8F9631-1C06-9B47-B0BB-881A71F402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1" y="1765193"/>
            <a:ext cx="2814748" cy="48988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4640CA-669E-8840-9FB8-C89ACCDE2CC3}"/>
              </a:ext>
            </a:extLst>
          </p:cNvPr>
          <p:cNvSpPr txBox="1"/>
          <p:nvPr/>
        </p:nvSpPr>
        <p:spPr>
          <a:xfrm>
            <a:off x="833043" y="323384"/>
            <a:ext cx="1016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2. Những công việc này đem lại lợi ích gì cho xã hội?</a:t>
            </a:r>
          </a:p>
        </p:txBody>
      </p:sp>
    </p:spTree>
    <p:extLst>
      <p:ext uri="{BB962C8B-B14F-4D97-AF65-F5344CB8AC3E}">
        <p14:creationId xmlns:p14="http://schemas.microsoft.com/office/powerpoint/2010/main" val="278657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42"/>
          <p:cNvSpPr/>
          <p:nvPr/>
        </p:nvSpPr>
        <p:spPr>
          <a:xfrm>
            <a:off x="950814" y="1153241"/>
            <a:ext cx="1264575" cy="126457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41" name="Google Shape;941;p42"/>
          <p:cNvSpPr/>
          <p:nvPr/>
        </p:nvSpPr>
        <p:spPr>
          <a:xfrm>
            <a:off x="920702" y="3427108"/>
            <a:ext cx="1264575" cy="126457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43" name="Google Shape;943;p42"/>
          <p:cNvSpPr txBox="1">
            <a:spLocks noGrp="1"/>
          </p:cNvSpPr>
          <p:nvPr>
            <p:ph type="title"/>
          </p:nvPr>
        </p:nvSpPr>
        <p:spPr>
          <a:xfrm>
            <a:off x="1083248" y="1406558"/>
            <a:ext cx="999600" cy="7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/>
              <a:t>01</a:t>
            </a:r>
            <a:endParaRPr dirty="0"/>
          </a:p>
        </p:txBody>
      </p:sp>
      <p:sp>
        <p:nvSpPr>
          <p:cNvPr id="945" name="Google Shape;945;p42"/>
          <p:cNvSpPr txBox="1">
            <a:spLocks noGrp="1"/>
          </p:cNvSpPr>
          <p:nvPr>
            <p:ph type="subTitle" idx="2"/>
          </p:nvPr>
        </p:nvSpPr>
        <p:spPr>
          <a:xfrm>
            <a:off x="2345272" y="1122426"/>
            <a:ext cx="3727470" cy="180762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en" sz="2800" dirty="0" err="1">
                <a:latin typeface="+mn-lt"/>
              </a:rPr>
              <a:t>Kể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th</a:t>
            </a:r>
            <a:r>
              <a:rPr lang="en-US" sz="2800" dirty="0" err="1">
                <a:latin typeface="+mn-lt"/>
              </a:rPr>
              <a:t>ê</a:t>
            </a:r>
            <a:r>
              <a:rPr lang="en" sz="2800" dirty="0">
                <a:latin typeface="+mn-lt"/>
              </a:rPr>
              <a:t>m </a:t>
            </a:r>
            <a:r>
              <a:rPr lang="en" sz="2800" dirty="0" err="1">
                <a:latin typeface="+mn-lt"/>
              </a:rPr>
              <a:t>một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số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công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việc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tình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nguyện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không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lương</a:t>
            </a:r>
            <a:r>
              <a:rPr lang="en" sz="2800" dirty="0">
                <a:latin typeface="+mn-lt"/>
              </a:rPr>
              <a:t> </a:t>
            </a:r>
            <a:r>
              <a:rPr lang="en" sz="2800" dirty="0" err="1">
                <a:latin typeface="+mn-lt"/>
              </a:rPr>
              <a:t>khác</a:t>
            </a:r>
            <a:r>
              <a:rPr lang="en" sz="2800" dirty="0">
                <a:latin typeface="+mn-lt"/>
              </a:rPr>
              <a:t>.</a:t>
            </a:r>
            <a:endParaRPr sz="2800" dirty="0">
              <a:latin typeface="+mn-lt"/>
            </a:endParaRPr>
          </a:p>
        </p:txBody>
      </p:sp>
      <p:sp>
        <p:nvSpPr>
          <p:cNvPr id="946" name="Google Shape;946;p42"/>
          <p:cNvSpPr txBox="1">
            <a:spLocks noGrp="1"/>
          </p:cNvSpPr>
          <p:nvPr>
            <p:ph type="title" idx="3"/>
          </p:nvPr>
        </p:nvSpPr>
        <p:spPr>
          <a:xfrm>
            <a:off x="1053136" y="3680425"/>
            <a:ext cx="999600" cy="7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/>
              <a:t>02</a:t>
            </a:r>
            <a:endParaRPr dirty="0"/>
          </a:p>
        </p:txBody>
      </p:sp>
      <p:sp>
        <p:nvSpPr>
          <p:cNvPr id="952" name="Google Shape;952;p42"/>
          <p:cNvSpPr/>
          <p:nvPr/>
        </p:nvSpPr>
        <p:spPr>
          <a:xfrm>
            <a:off x="7160400" y="1514600"/>
            <a:ext cx="4580000" cy="4858400"/>
          </a:xfrm>
          <a:prstGeom prst="roundRect">
            <a:avLst>
              <a:gd name="adj" fmla="val 20099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C9C819D-48C4-CB48-9ADC-A1C82BFE679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409" y="163206"/>
            <a:ext cx="935181" cy="914400"/>
          </a:xfrm>
          <a:prstGeom prst="roundRect">
            <a:avLst>
              <a:gd name="adj" fmla="val 26822"/>
            </a:avLst>
          </a:prstGeom>
        </p:spPr>
      </p:pic>
      <p:pic>
        <p:nvPicPr>
          <p:cNvPr id="12292" name="Picture 4" descr="Phong Trào Tình Nguyện Của Sinh Viên Được Nâng Cao Và Sát Thực">
            <a:extLst>
              <a:ext uri="{FF2B5EF4-FFF2-40B4-BE49-F238E27FC236}">
                <a16:creationId xmlns:a16="http://schemas.microsoft.com/office/drawing/2014/main" id="{E9A6A48D-75EA-D846-8D48-4D971327F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14920"/>
          <a:stretch/>
        </p:blipFill>
        <p:spPr bwMode="auto">
          <a:xfrm>
            <a:off x="6737005" y="1181523"/>
            <a:ext cx="4532690" cy="504595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4" name="Google Shape;954;p42"/>
          <p:cNvSpPr/>
          <p:nvPr/>
        </p:nvSpPr>
        <p:spPr>
          <a:xfrm rot="2006840">
            <a:off x="6412927" y="1814066"/>
            <a:ext cx="632312" cy="60791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5" name="Google Shape;955;p42"/>
          <p:cNvSpPr/>
          <p:nvPr/>
        </p:nvSpPr>
        <p:spPr>
          <a:xfrm>
            <a:off x="9637597" y="716279"/>
            <a:ext cx="1829619" cy="182961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67" name="Google Shape;967;p42"/>
          <p:cNvSpPr/>
          <p:nvPr/>
        </p:nvSpPr>
        <p:spPr>
          <a:xfrm rot="623763">
            <a:off x="10535466" y="5262456"/>
            <a:ext cx="882757" cy="848641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68" name="Google Shape;968;p42"/>
          <p:cNvGrpSpPr/>
          <p:nvPr/>
        </p:nvGrpSpPr>
        <p:grpSpPr>
          <a:xfrm rot="996599">
            <a:off x="6137545" y="4055311"/>
            <a:ext cx="1183067" cy="1271572"/>
            <a:chOff x="5455725" y="3107050"/>
            <a:chExt cx="641475" cy="722450"/>
          </a:xfrm>
        </p:grpSpPr>
        <p:sp>
          <p:nvSpPr>
            <p:cNvPr id="969" name="Google Shape;969;p42"/>
            <p:cNvSpPr/>
            <p:nvPr/>
          </p:nvSpPr>
          <p:spPr>
            <a:xfrm>
              <a:off x="5474775" y="3247550"/>
              <a:ext cx="267025" cy="261375"/>
            </a:xfrm>
            <a:custGeom>
              <a:avLst/>
              <a:gdLst/>
              <a:ahLst/>
              <a:cxnLst/>
              <a:rect l="l" t="t" r="r" b="b"/>
              <a:pathLst>
                <a:path w="10681" h="10455" extrusionOk="0">
                  <a:moveTo>
                    <a:pt x="10657" y="10454"/>
                  </a:moveTo>
                  <a:cubicBezTo>
                    <a:pt x="10669" y="10145"/>
                    <a:pt x="10681" y="9966"/>
                    <a:pt x="10681" y="9764"/>
                  </a:cubicBezTo>
                  <a:cubicBezTo>
                    <a:pt x="10609" y="8549"/>
                    <a:pt x="10538" y="7347"/>
                    <a:pt x="10454" y="6120"/>
                  </a:cubicBezTo>
                  <a:cubicBezTo>
                    <a:pt x="10395" y="4882"/>
                    <a:pt x="10335" y="3656"/>
                    <a:pt x="10300" y="2406"/>
                  </a:cubicBezTo>
                  <a:cubicBezTo>
                    <a:pt x="10276" y="2120"/>
                    <a:pt x="10157" y="1941"/>
                    <a:pt x="9919" y="1822"/>
                  </a:cubicBezTo>
                  <a:cubicBezTo>
                    <a:pt x="9788" y="1751"/>
                    <a:pt x="9657" y="1656"/>
                    <a:pt x="9526" y="1584"/>
                  </a:cubicBezTo>
                  <a:cubicBezTo>
                    <a:pt x="8633" y="1108"/>
                    <a:pt x="7716" y="655"/>
                    <a:pt x="6823" y="167"/>
                  </a:cubicBezTo>
                  <a:cubicBezTo>
                    <a:pt x="6525" y="1"/>
                    <a:pt x="6311" y="1"/>
                    <a:pt x="6037" y="227"/>
                  </a:cubicBezTo>
                  <a:cubicBezTo>
                    <a:pt x="4608" y="1358"/>
                    <a:pt x="3072" y="2370"/>
                    <a:pt x="1525" y="3322"/>
                  </a:cubicBezTo>
                  <a:cubicBezTo>
                    <a:pt x="1025" y="3632"/>
                    <a:pt x="548" y="4037"/>
                    <a:pt x="1" y="4454"/>
                  </a:cubicBezTo>
                  <a:cubicBezTo>
                    <a:pt x="215" y="4632"/>
                    <a:pt x="370" y="4763"/>
                    <a:pt x="536" y="4870"/>
                  </a:cubicBezTo>
                  <a:cubicBezTo>
                    <a:pt x="1441" y="5418"/>
                    <a:pt x="2334" y="6001"/>
                    <a:pt x="3251" y="6501"/>
                  </a:cubicBezTo>
                  <a:cubicBezTo>
                    <a:pt x="4537" y="7204"/>
                    <a:pt x="5859" y="7859"/>
                    <a:pt x="7144" y="8549"/>
                  </a:cubicBezTo>
                  <a:cubicBezTo>
                    <a:pt x="8049" y="9037"/>
                    <a:pt x="8954" y="9549"/>
                    <a:pt x="9859" y="10049"/>
                  </a:cubicBezTo>
                  <a:cubicBezTo>
                    <a:pt x="10061" y="10169"/>
                    <a:pt x="10300" y="10276"/>
                    <a:pt x="10657" y="1045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42"/>
            <p:cNvSpPr/>
            <p:nvPr/>
          </p:nvSpPr>
          <p:spPr>
            <a:xfrm>
              <a:off x="5690875" y="3727375"/>
              <a:ext cx="380425" cy="83675"/>
            </a:xfrm>
            <a:custGeom>
              <a:avLst/>
              <a:gdLst/>
              <a:ahLst/>
              <a:cxnLst/>
              <a:rect l="l" t="t" r="r" b="b"/>
              <a:pathLst>
                <a:path w="15217" h="3347" extrusionOk="0">
                  <a:moveTo>
                    <a:pt x="84" y="2572"/>
                  </a:moveTo>
                  <a:cubicBezTo>
                    <a:pt x="882" y="2632"/>
                    <a:pt x="1656" y="2691"/>
                    <a:pt x="2441" y="2739"/>
                  </a:cubicBezTo>
                  <a:cubicBezTo>
                    <a:pt x="4156" y="2858"/>
                    <a:pt x="5858" y="2977"/>
                    <a:pt x="7573" y="3060"/>
                  </a:cubicBezTo>
                  <a:cubicBezTo>
                    <a:pt x="8990" y="3132"/>
                    <a:pt x="10419" y="3168"/>
                    <a:pt x="11824" y="3227"/>
                  </a:cubicBezTo>
                  <a:cubicBezTo>
                    <a:pt x="12502" y="3251"/>
                    <a:pt x="13181" y="3310"/>
                    <a:pt x="13848" y="3334"/>
                  </a:cubicBezTo>
                  <a:cubicBezTo>
                    <a:pt x="14300" y="3346"/>
                    <a:pt x="14729" y="3334"/>
                    <a:pt x="15217" y="3334"/>
                  </a:cubicBezTo>
                  <a:cubicBezTo>
                    <a:pt x="15181" y="2870"/>
                    <a:pt x="14883" y="2620"/>
                    <a:pt x="14621" y="2417"/>
                  </a:cubicBezTo>
                  <a:cubicBezTo>
                    <a:pt x="14002" y="1941"/>
                    <a:pt x="13348" y="1501"/>
                    <a:pt x="12645" y="1132"/>
                  </a:cubicBezTo>
                  <a:cubicBezTo>
                    <a:pt x="12264" y="917"/>
                    <a:pt x="11800" y="834"/>
                    <a:pt x="11347" y="751"/>
                  </a:cubicBezTo>
                  <a:cubicBezTo>
                    <a:pt x="9883" y="548"/>
                    <a:pt x="8406" y="370"/>
                    <a:pt x="6930" y="179"/>
                  </a:cubicBezTo>
                  <a:cubicBezTo>
                    <a:pt x="5573" y="0"/>
                    <a:pt x="4227" y="24"/>
                    <a:pt x="2894" y="370"/>
                  </a:cubicBezTo>
                  <a:cubicBezTo>
                    <a:pt x="2370" y="501"/>
                    <a:pt x="1822" y="715"/>
                    <a:pt x="1322" y="953"/>
                  </a:cubicBezTo>
                  <a:cubicBezTo>
                    <a:pt x="691" y="1251"/>
                    <a:pt x="346" y="1810"/>
                    <a:pt x="1" y="2382"/>
                  </a:cubicBezTo>
                  <a:cubicBezTo>
                    <a:pt x="24" y="2441"/>
                    <a:pt x="60" y="2501"/>
                    <a:pt x="84" y="25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42"/>
            <p:cNvSpPr/>
            <p:nvPr/>
          </p:nvSpPr>
          <p:spPr>
            <a:xfrm>
              <a:off x="5641475" y="3122825"/>
              <a:ext cx="148550" cy="161950"/>
            </a:xfrm>
            <a:custGeom>
              <a:avLst/>
              <a:gdLst/>
              <a:ahLst/>
              <a:cxnLst/>
              <a:rect l="l" t="t" r="r" b="b"/>
              <a:pathLst>
                <a:path w="5942" h="6478" extrusionOk="0">
                  <a:moveTo>
                    <a:pt x="0" y="4513"/>
                  </a:moveTo>
                  <a:cubicBezTo>
                    <a:pt x="1072" y="5394"/>
                    <a:pt x="2334" y="5847"/>
                    <a:pt x="3477" y="6478"/>
                  </a:cubicBezTo>
                  <a:cubicBezTo>
                    <a:pt x="4120" y="5990"/>
                    <a:pt x="4370" y="5287"/>
                    <a:pt x="4715" y="4668"/>
                  </a:cubicBezTo>
                  <a:cubicBezTo>
                    <a:pt x="5025" y="4085"/>
                    <a:pt x="5263" y="3466"/>
                    <a:pt x="5548" y="2846"/>
                  </a:cubicBezTo>
                  <a:cubicBezTo>
                    <a:pt x="5632" y="2668"/>
                    <a:pt x="5715" y="2477"/>
                    <a:pt x="5787" y="2299"/>
                  </a:cubicBezTo>
                  <a:cubicBezTo>
                    <a:pt x="5941" y="1870"/>
                    <a:pt x="5834" y="1513"/>
                    <a:pt x="5477" y="1215"/>
                  </a:cubicBezTo>
                  <a:cubicBezTo>
                    <a:pt x="4846" y="703"/>
                    <a:pt x="4144" y="346"/>
                    <a:pt x="3393" y="144"/>
                  </a:cubicBezTo>
                  <a:cubicBezTo>
                    <a:pt x="2881" y="1"/>
                    <a:pt x="2524" y="299"/>
                    <a:pt x="2239" y="680"/>
                  </a:cubicBezTo>
                  <a:cubicBezTo>
                    <a:pt x="2000" y="1001"/>
                    <a:pt x="1786" y="1346"/>
                    <a:pt x="1572" y="1692"/>
                  </a:cubicBezTo>
                  <a:cubicBezTo>
                    <a:pt x="1084" y="2525"/>
                    <a:pt x="607" y="3358"/>
                    <a:pt x="119" y="4192"/>
                  </a:cubicBezTo>
                  <a:cubicBezTo>
                    <a:pt x="72" y="4275"/>
                    <a:pt x="60" y="4370"/>
                    <a:pt x="0" y="4513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42"/>
            <p:cNvSpPr/>
            <p:nvPr/>
          </p:nvSpPr>
          <p:spPr>
            <a:xfrm>
              <a:off x="5779275" y="3208850"/>
              <a:ext cx="106600" cy="511700"/>
            </a:xfrm>
            <a:custGeom>
              <a:avLst/>
              <a:gdLst/>
              <a:ahLst/>
              <a:cxnLst/>
              <a:rect l="l" t="t" r="r" b="b"/>
              <a:pathLst>
                <a:path w="4264" h="20468" extrusionOk="0">
                  <a:moveTo>
                    <a:pt x="298" y="1"/>
                  </a:moveTo>
                  <a:cubicBezTo>
                    <a:pt x="167" y="394"/>
                    <a:pt x="84" y="632"/>
                    <a:pt x="1" y="834"/>
                  </a:cubicBezTo>
                  <a:cubicBezTo>
                    <a:pt x="60" y="929"/>
                    <a:pt x="96" y="989"/>
                    <a:pt x="120" y="1001"/>
                  </a:cubicBezTo>
                  <a:cubicBezTo>
                    <a:pt x="1322" y="1489"/>
                    <a:pt x="2061" y="2465"/>
                    <a:pt x="2584" y="3596"/>
                  </a:cubicBezTo>
                  <a:cubicBezTo>
                    <a:pt x="2787" y="4037"/>
                    <a:pt x="2906" y="4525"/>
                    <a:pt x="2965" y="5025"/>
                  </a:cubicBezTo>
                  <a:cubicBezTo>
                    <a:pt x="3192" y="6537"/>
                    <a:pt x="3251" y="8073"/>
                    <a:pt x="3204" y="9609"/>
                  </a:cubicBezTo>
                  <a:cubicBezTo>
                    <a:pt x="3108" y="12145"/>
                    <a:pt x="3132" y="14693"/>
                    <a:pt x="3108" y="17253"/>
                  </a:cubicBezTo>
                  <a:cubicBezTo>
                    <a:pt x="3108" y="18086"/>
                    <a:pt x="3132" y="18920"/>
                    <a:pt x="3180" y="19753"/>
                  </a:cubicBezTo>
                  <a:cubicBezTo>
                    <a:pt x="3204" y="20420"/>
                    <a:pt x="3299" y="20468"/>
                    <a:pt x="4108" y="20396"/>
                  </a:cubicBezTo>
                  <a:cubicBezTo>
                    <a:pt x="4144" y="19706"/>
                    <a:pt x="4168" y="19027"/>
                    <a:pt x="4168" y="18324"/>
                  </a:cubicBezTo>
                  <a:cubicBezTo>
                    <a:pt x="4192" y="16062"/>
                    <a:pt x="4156" y="13812"/>
                    <a:pt x="4168" y="11550"/>
                  </a:cubicBezTo>
                  <a:cubicBezTo>
                    <a:pt x="4192" y="9800"/>
                    <a:pt x="4227" y="8038"/>
                    <a:pt x="4251" y="6287"/>
                  </a:cubicBezTo>
                  <a:cubicBezTo>
                    <a:pt x="4263" y="5132"/>
                    <a:pt x="3989" y="4049"/>
                    <a:pt x="3620" y="2977"/>
                  </a:cubicBezTo>
                  <a:cubicBezTo>
                    <a:pt x="3299" y="2072"/>
                    <a:pt x="2608" y="1441"/>
                    <a:pt x="1834" y="906"/>
                  </a:cubicBezTo>
                  <a:cubicBezTo>
                    <a:pt x="1406" y="584"/>
                    <a:pt x="894" y="33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42"/>
            <p:cNvSpPr/>
            <p:nvPr/>
          </p:nvSpPr>
          <p:spPr>
            <a:xfrm>
              <a:off x="5534900" y="3418100"/>
              <a:ext cx="123250" cy="92900"/>
            </a:xfrm>
            <a:custGeom>
              <a:avLst/>
              <a:gdLst/>
              <a:ahLst/>
              <a:cxnLst/>
              <a:rect l="l" t="t" r="r" b="b"/>
              <a:pathLst>
                <a:path w="4930" h="3716" extrusionOk="0">
                  <a:moveTo>
                    <a:pt x="453" y="1"/>
                  </a:moveTo>
                  <a:cubicBezTo>
                    <a:pt x="1" y="941"/>
                    <a:pt x="453" y="2442"/>
                    <a:pt x="1358" y="2918"/>
                  </a:cubicBezTo>
                  <a:cubicBezTo>
                    <a:pt x="2430" y="3477"/>
                    <a:pt x="3870" y="3716"/>
                    <a:pt x="4930" y="2370"/>
                  </a:cubicBezTo>
                  <a:cubicBezTo>
                    <a:pt x="3442" y="1561"/>
                    <a:pt x="1953" y="787"/>
                    <a:pt x="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42"/>
            <p:cNvSpPr/>
            <p:nvPr/>
          </p:nvSpPr>
          <p:spPr>
            <a:xfrm>
              <a:off x="5969775" y="3707125"/>
              <a:ext cx="44075" cy="31575"/>
            </a:xfrm>
            <a:custGeom>
              <a:avLst/>
              <a:gdLst/>
              <a:ahLst/>
              <a:cxnLst/>
              <a:rect l="l" t="t" r="r" b="b"/>
              <a:pathLst>
                <a:path w="1763" h="1263" extrusionOk="0">
                  <a:moveTo>
                    <a:pt x="1" y="1001"/>
                  </a:moveTo>
                  <a:cubicBezTo>
                    <a:pt x="441" y="1060"/>
                    <a:pt x="703" y="1084"/>
                    <a:pt x="953" y="1144"/>
                  </a:cubicBezTo>
                  <a:cubicBezTo>
                    <a:pt x="1513" y="1263"/>
                    <a:pt x="1537" y="1251"/>
                    <a:pt x="1703" y="703"/>
                  </a:cubicBezTo>
                  <a:cubicBezTo>
                    <a:pt x="1727" y="596"/>
                    <a:pt x="1751" y="489"/>
                    <a:pt x="1763" y="394"/>
                  </a:cubicBezTo>
                  <a:cubicBezTo>
                    <a:pt x="1453" y="72"/>
                    <a:pt x="1049" y="72"/>
                    <a:pt x="691" y="13"/>
                  </a:cubicBezTo>
                  <a:cubicBezTo>
                    <a:pt x="584" y="1"/>
                    <a:pt x="417" y="96"/>
                    <a:pt x="358" y="179"/>
                  </a:cubicBezTo>
                  <a:cubicBezTo>
                    <a:pt x="227" y="418"/>
                    <a:pt x="144" y="691"/>
                    <a:pt x="1" y="10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42"/>
            <p:cNvSpPr/>
            <p:nvPr/>
          </p:nvSpPr>
          <p:spPr>
            <a:xfrm>
              <a:off x="5455725" y="3107050"/>
              <a:ext cx="641475" cy="722450"/>
            </a:xfrm>
            <a:custGeom>
              <a:avLst/>
              <a:gdLst/>
              <a:ahLst/>
              <a:cxnLst/>
              <a:rect l="l" t="t" r="r" b="b"/>
              <a:pathLst>
                <a:path w="25659" h="28898" extrusionOk="0">
                  <a:moveTo>
                    <a:pt x="25361" y="27588"/>
                  </a:moveTo>
                  <a:cubicBezTo>
                    <a:pt x="24849" y="26933"/>
                    <a:pt x="24218" y="26385"/>
                    <a:pt x="23337" y="25849"/>
                  </a:cubicBezTo>
                  <a:cubicBezTo>
                    <a:pt x="22670" y="25433"/>
                    <a:pt x="22670" y="25433"/>
                    <a:pt x="22944" y="24706"/>
                  </a:cubicBezTo>
                  <a:cubicBezTo>
                    <a:pt x="22968" y="24671"/>
                    <a:pt x="22980" y="24647"/>
                    <a:pt x="22980" y="24611"/>
                  </a:cubicBezTo>
                  <a:cubicBezTo>
                    <a:pt x="22992" y="24587"/>
                    <a:pt x="23004" y="24552"/>
                    <a:pt x="23027" y="24504"/>
                  </a:cubicBezTo>
                  <a:cubicBezTo>
                    <a:pt x="23123" y="24242"/>
                    <a:pt x="23182" y="24075"/>
                    <a:pt x="23123" y="23944"/>
                  </a:cubicBezTo>
                  <a:cubicBezTo>
                    <a:pt x="23063" y="23790"/>
                    <a:pt x="22908" y="23730"/>
                    <a:pt x="22646" y="23647"/>
                  </a:cubicBezTo>
                  <a:cubicBezTo>
                    <a:pt x="22253" y="23492"/>
                    <a:pt x="21849" y="23361"/>
                    <a:pt x="21432" y="23230"/>
                  </a:cubicBezTo>
                  <a:cubicBezTo>
                    <a:pt x="21325" y="23194"/>
                    <a:pt x="21241" y="23182"/>
                    <a:pt x="21146" y="23182"/>
                  </a:cubicBezTo>
                  <a:cubicBezTo>
                    <a:pt x="20956" y="23182"/>
                    <a:pt x="20670" y="23266"/>
                    <a:pt x="20468" y="23647"/>
                  </a:cubicBezTo>
                  <a:cubicBezTo>
                    <a:pt x="20432" y="23706"/>
                    <a:pt x="20384" y="23778"/>
                    <a:pt x="20360" y="23837"/>
                  </a:cubicBezTo>
                  <a:cubicBezTo>
                    <a:pt x="20229" y="24099"/>
                    <a:pt x="20087" y="24349"/>
                    <a:pt x="19932" y="24563"/>
                  </a:cubicBezTo>
                  <a:cubicBezTo>
                    <a:pt x="19872" y="24659"/>
                    <a:pt x="19717" y="24754"/>
                    <a:pt x="19646" y="24754"/>
                  </a:cubicBezTo>
                  <a:lnTo>
                    <a:pt x="19646" y="24754"/>
                  </a:lnTo>
                  <a:cubicBezTo>
                    <a:pt x="19182" y="24694"/>
                    <a:pt x="18705" y="24599"/>
                    <a:pt x="18217" y="24516"/>
                  </a:cubicBezTo>
                  <a:cubicBezTo>
                    <a:pt x="18062" y="24480"/>
                    <a:pt x="17931" y="24456"/>
                    <a:pt x="17789" y="24421"/>
                  </a:cubicBezTo>
                  <a:cubicBezTo>
                    <a:pt x="17789" y="24242"/>
                    <a:pt x="17765" y="24063"/>
                    <a:pt x="17765" y="23897"/>
                  </a:cubicBezTo>
                  <a:cubicBezTo>
                    <a:pt x="17753" y="23456"/>
                    <a:pt x="17741" y="22992"/>
                    <a:pt x="17741" y="22527"/>
                  </a:cubicBezTo>
                  <a:cubicBezTo>
                    <a:pt x="17741" y="22063"/>
                    <a:pt x="17741" y="21587"/>
                    <a:pt x="17729" y="21134"/>
                  </a:cubicBezTo>
                  <a:cubicBezTo>
                    <a:pt x="17705" y="19646"/>
                    <a:pt x="17693" y="18110"/>
                    <a:pt x="17705" y="16586"/>
                  </a:cubicBezTo>
                  <a:cubicBezTo>
                    <a:pt x="17729" y="14503"/>
                    <a:pt x="17765" y="12657"/>
                    <a:pt x="17848" y="10919"/>
                  </a:cubicBezTo>
                  <a:cubicBezTo>
                    <a:pt x="17908" y="9609"/>
                    <a:pt x="17670" y="8276"/>
                    <a:pt x="17134" y="6823"/>
                  </a:cubicBezTo>
                  <a:cubicBezTo>
                    <a:pt x="16848" y="6049"/>
                    <a:pt x="16372" y="5430"/>
                    <a:pt x="15765" y="5001"/>
                  </a:cubicBezTo>
                  <a:cubicBezTo>
                    <a:pt x="15312" y="4668"/>
                    <a:pt x="14848" y="4359"/>
                    <a:pt x="14395" y="4025"/>
                  </a:cubicBezTo>
                  <a:lnTo>
                    <a:pt x="13717" y="3549"/>
                  </a:lnTo>
                  <a:cubicBezTo>
                    <a:pt x="13717" y="3525"/>
                    <a:pt x="13740" y="3489"/>
                    <a:pt x="13752" y="3466"/>
                  </a:cubicBezTo>
                  <a:cubicBezTo>
                    <a:pt x="14229" y="2156"/>
                    <a:pt x="13812" y="1572"/>
                    <a:pt x="12764" y="846"/>
                  </a:cubicBezTo>
                  <a:cubicBezTo>
                    <a:pt x="12276" y="501"/>
                    <a:pt x="11693" y="299"/>
                    <a:pt x="11193" y="132"/>
                  </a:cubicBezTo>
                  <a:cubicBezTo>
                    <a:pt x="10919" y="37"/>
                    <a:pt x="10704" y="1"/>
                    <a:pt x="10490" y="1"/>
                  </a:cubicBezTo>
                  <a:cubicBezTo>
                    <a:pt x="9966" y="1"/>
                    <a:pt x="9585" y="251"/>
                    <a:pt x="9216" y="834"/>
                  </a:cubicBezTo>
                  <a:cubicBezTo>
                    <a:pt x="8478" y="1989"/>
                    <a:pt x="7740" y="3227"/>
                    <a:pt x="7025" y="4490"/>
                  </a:cubicBezTo>
                  <a:cubicBezTo>
                    <a:pt x="6775" y="4954"/>
                    <a:pt x="6454" y="5299"/>
                    <a:pt x="6097" y="5549"/>
                  </a:cubicBezTo>
                  <a:cubicBezTo>
                    <a:pt x="5180" y="6204"/>
                    <a:pt x="4227" y="6847"/>
                    <a:pt x="3299" y="7466"/>
                  </a:cubicBezTo>
                  <a:lnTo>
                    <a:pt x="2870" y="7764"/>
                  </a:lnTo>
                  <a:cubicBezTo>
                    <a:pt x="2013" y="8347"/>
                    <a:pt x="1156" y="8919"/>
                    <a:pt x="525" y="9347"/>
                  </a:cubicBezTo>
                  <a:cubicBezTo>
                    <a:pt x="286" y="9514"/>
                    <a:pt x="144" y="9704"/>
                    <a:pt x="84" y="10026"/>
                  </a:cubicBezTo>
                  <a:cubicBezTo>
                    <a:pt x="1" y="10443"/>
                    <a:pt x="132" y="10705"/>
                    <a:pt x="525" y="10895"/>
                  </a:cubicBezTo>
                  <a:lnTo>
                    <a:pt x="2037" y="11657"/>
                  </a:lnTo>
                  <a:cubicBezTo>
                    <a:pt x="2096" y="11681"/>
                    <a:pt x="2156" y="11717"/>
                    <a:pt x="2215" y="11752"/>
                  </a:cubicBezTo>
                  <a:cubicBezTo>
                    <a:pt x="2322" y="11812"/>
                    <a:pt x="2406" y="11871"/>
                    <a:pt x="2525" y="11919"/>
                  </a:cubicBezTo>
                  <a:cubicBezTo>
                    <a:pt x="2811" y="12038"/>
                    <a:pt x="2906" y="12217"/>
                    <a:pt x="2822" y="12574"/>
                  </a:cubicBezTo>
                  <a:cubicBezTo>
                    <a:pt x="2632" y="13526"/>
                    <a:pt x="2822" y="14467"/>
                    <a:pt x="3394" y="15324"/>
                  </a:cubicBezTo>
                  <a:cubicBezTo>
                    <a:pt x="3775" y="15919"/>
                    <a:pt x="4299" y="16300"/>
                    <a:pt x="4942" y="16431"/>
                  </a:cubicBezTo>
                  <a:lnTo>
                    <a:pt x="4966" y="16431"/>
                  </a:lnTo>
                  <a:cubicBezTo>
                    <a:pt x="5025" y="16443"/>
                    <a:pt x="5073" y="16443"/>
                    <a:pt x="5120" y="16455"/>
                  </a:cubicBezTo>
                  <a:cubicBezTo>
                    <a:pt x="5501" y="16598"/>
                    <a:pt x="5882" y="16670"/>
                    <a:pt x="6240" y="16670"/>
                  </a:cubicBezTo>
                  <a:cubicBezTo>
                    <a:pt x="7097" y="16670"/>
                    <a:pt x="7906" y="16265"/>
                    <a:pt x="8633" y="15479"/>
                  </a:cubicBezTo>
                  <a:cubicBezTo>
                    <a:pt x="8657" y="15443"/>
                    <a:pt x="8692" y="15431"/>
                    <a:pt x="8716" y="15408"/>
                  </a:cubicBezTo>
                  <a:lnTo>
                    <a:pt x="8740" y="15384"/>
                  </a:lnTo>
                  <a:cubicBezTo>
                    <a:pt x="9216" y="15527"/>
                    <a:pt x="9609" y="15777"/>
                    <a:pt x="10050" y="16062"/>
                  </a:cubicBezTo>
                  <a:cubicBezTo>
                    <a:pt x="10192" y="16146"/>
                    <a:pt x="10347" y="16253"/>
                    <a:pt x="10502" y="16336"/>
                  </a:cubicBezTo>
                  <a:cubicBezTo>
                    <a:pt x="10800" y="16515"/>
                    <a:pt x="11133" y="16658"/>
                    <a:pt x="11443" y="16777"/>
                  </a:cubicBezTo>
                  <a:cubicBezTo>
                    <a:pt x="11514" y="16801"/>
                    <a:pt x="11609" y="16824"/>
                    <a:pt x="11681" y="16872"/>
                  </a:cubicBezTo>
                  <a:cubicBezTo>
                    <a:pt x="11728" y="16896"/>
                    <a:pt x="11752" y="16908"/>
                    <a:pt x="11800" y="16908"/>
                  </a:cubicBezTo>
                  <a:cubicBezTo>
                    <a:pt x="11847" y="16908"/>
                    <a:pt x="11871" y="16908"/>
                    <a:pt x="11931" y="16896"/>
                  </a:cubicBezTo>
                  <a:cubicBezTo>
                    <a:pt x="11966" y="16896"/>
                    <a:pt x="12014" y="16872"/>
                    <a:pt x="12050" y="16872"/>
                  </a:cubicBezTo>
                  <a:lnTo>
                    <a:pt x="12193" y="16860"/>
                  </a:lnTo>
                  <a:lnTo>
                    <a:pt x="12193" y="16729"/>
                  </a:lnTo>
                  <a:lnTo>
                    <a:pt x="12193" y="16539"/>
                  </a:lnTo>
                  <a:cubicBezTo>
                    <a:pt x="12193" y="16384"/>
                    <a:pt x="12205" y="16253"/>
                    <a:pt x="12169" y="16098"/>
                  </a:cubicBezTo>
                  <a:cubicBezTo>
                    <a:pt x="11955" y="14705"/>
                    <a:pt x="11907" y="13276"/>
                    <a:pt x="11859" y="11895"/>
                  </a:cubicBezTo>
                  <a:cubicBezTo>
                    <a:pt x="11847" y="11312"/>
                    <a:pt x="11812" y="10705"/>
                    <a:pt x="11788" y="10121"/>
                  </a:cubicBezTo>
                  <a:cubicBezTo>
                    <a:pt x="11776" y="9954"/>
                    <a:pt x="11776" y="9776"/>
                    <a:pt x="11776" y="9609"/>
                  </a:cubicBezTo>
                  <a:cubicBezTo>
                    <a:pt x="11752" y="9192"/>
                    <a:pt x="11740" y="8776"/>
                    <a:pt x="11681" y="8347"/>
                  </a:cubicBezTo>
                  <a:cubicBezTo>
                    <a:pt x="11550" y="7395"/>
                    <a:pt x="12026" y="6728"/>
                    <a:pt x="12526" y="6014"/>
                  </a:cubicBezTo>
                  <a:cubicBezTo>
                    <a:pt x="12586" y="5918"/>
                    <a:pt x="12645" y="5847"/>
                    <a:pt x="12705" y="5763"/>
                  </a:cubicBezTo>
                  <a:cubicBezTo>
                    <a:pt x="14014" y="6133"/>
                    <a:pt x="14836" y="7014"/>
                    <a:pt x="15145" y="8407"/>
                  </a:cubicBezTo>
                  <a:cubicBezTo>
                    <a:pt x="15407" y="9550"/>
                    <a:pt x="15538" y="10716"/>
                    <a:pt x="15550" y="11859"/>
                  </a:cubicBezTo>
                  <a:cubicBezTo>
                    <a:pt x="15562" y="14134"/>
                    <a:pt x="15538" y="16443"/>
                    <a:pt x="15526" y="18682"/>
                  </a:cubicBezTo>
                  <a:cubicBezTo>
                    <a:pt x="15503" y="19718"/>
                    <a:pt x="15491" y="20765"/>
                    <a:pt x="15491" y="21813"/>
                  </a:cubicBezTo>
                  <a:cubicBezTo>
                    <a:pt x="15491" y="22087"/>
                    <a:pt x="15491" y="22373"/>
                    <a:pt x="15503" y="22623"/>
                  </a:cubicBezTo>
                  <a:cubicBezTo>
                    <a:pt x="15526" y="22873"/>
                    <a:pt x="15526" y="23123"/>
                    <a:pt x="15526" y="23361"/>
                  </a:cubicBezTo>
                  <a:cubicBezTo>
                    <a:pt x="15526" y="23587"/>
                    <a:pt x="15503" y="23813"/>
                    <a:pt x="15479" y="24063"/>
                  </a:cubicBezTo>
                  <a:cubicBezTo>
                    <a:pt x="15479" y="24135"/>
                    <a:pt x="15467" y="24230"/>
                    <a:pt x="15467" y="24301"/>
                  </a:cubicBezTo>
                  <a:cubicBezTo>
                    <a:pt x="15407" y="24301"/>
                    <a:pt x="15324" y="24313"/>
                    <a:pt x="15264" y="24313"/>
                  </a:cubicBezTo>
                  <a:cubicBezTo>
                    <a:pt x="15074" y="24337"/>
                    <a:pt x="14895" y="24349"/>
                    <a:pt x="14729" y="24349"/>
                  </a:cubicBezTo>
                  <a:lnTo>
                    <a:pt x="14645" y="24349"/>
                  </a:lnTo>
                  <a:lnTo>
                    <a:pt x="14395" y="24349"/>
                  </a:lnTo>
                  <a:cubicBezTo>
                    <a:pt x="13121" y="24349"/>
                    <a:pt x="11871" y="24647"/>
                    <a:pt x="10585" y="25242"/>
                  </a:cubicBezTo>
                  <a:cubicBezTo>
                    <a:pt x="10252" y="25385"/>
                    <a:pt x="9990" y="25659"/>
                    <a:pt x="9716" y="25909"/>
                  </a:cubicBezTo>
                  <a:lnTo>
                    <a:pt x="9704" y="25921"/>
                  </a:lnTo>
                  <a:cubicBezTo>
                    <a:pt x="9549" y="26064"/>
                    <a:pt x="9430" y="26218"/>
                    <a:pt x="9311" y="26373"/>
                  </a:cubicBezTo>
                  <a:cubicBezTo>
                    <a:pt x="9228" y="26492"/>
                    <a:pt x="9133" y="26599"/>
                    <a:pt x="9049" y="26695"/>
                  </a:cubicBezTo>
                  <a:cubicBezTo>
                    <a:pt x="8823" y="26933"/>
                    <a:pt x="8752" y="27219"/>
                    <a:pt x="8799" y="27576"/>
                  </a:cubicBezTo>
                  <a:cubicBezTo>
                    <a:pt x="8859" y="28028"/>
                    <a:pt x="9133" y="28123"/>
                    <a:pt x="9371" y="28123"/>
                  </a:cubicBezTo>
                  <a:cubicBezTo>
                    <a:pt x="9776" y="28147"/>
                    <a:pt x="10181" y="28159"/>
                    <a:pt x="10597" y="28171"/>
                  </a:cubicBezTo>
                  <a:lnTo>
                    <a:pt x="11204" y="28207"/>
                  </a:lnTo>
                  <a:cubicBezTo>
                    <a:pt x="12347" y="28266"/>
                    <a:pt x="13514" y="28326"/>
                    <a:pt x="14657" y="28385"/>
                  </a:cubicBezTo>
                  <a:cubicBezTo>
                    <a:pt x="15014" y="28397"/>
                    <a:pt x="15372" y="28421"/>
                    <a:pt x="15729" y="28457"/>
                  </a:cubicBezTo>
                  <a:cubicBezTo>
                    <a:pt x="16193" y="28481"/>
                    <a:pt x="16681" y="28528"/>
                    <a:pt x="17158" y="28540"/>
                  </a:cubicBezTo>
                  <a:cubicBezTo>
                    <a:pt x="17908" y="28576"/>
                    <a:pt x="18658" y="28600"/>
                    <a:pt x="19396" y="28635"/>
                  </a:cubicBezTo>
                  <a:cubicBezTo>
                    <a:pt x="20110" y="28659"/>
                    <a:pt x="20837" y="28695"/>
                    <a:pt x="21551" y="28719"/>
                  </a:cubicBezTo>
                  <a:cubicBezTo>
                    <a:pt x="22111" y="28754"/>
                    <a:pt x="22694" y="28778"/>
                    <a:pt x="23265" y="28826"/>
                  </a:cubicBezTo>
                  <a:cubicBezTo>
                    <a:pt x="23635" y="28862"/>
                    <a:pt x="24004" y="28873"/>
                    <a:pt x="24397" y="28897"/>
                  </a:cubicBezTo>
                  <a:lnTo>
                    <a:pt x="24587" y="28897"/>
                  </a:lnTo>
                  <a:cubicBezTo>
                    <a:pt x="24718" y="28897"/>
                    <a:pt x="24849" y="28885"/>
                    <a:pt x="24956" y="28873"/>
                  </a:cubicBezTo>
                  <a:cubicBezTo>
                    <a:pt x="25313" y="28814"/>
                    <a:pt x="25540" y="28659"/>
                    <a:pt x="25623" y="28457"/>
                  </a:cubicBezTo>
                  <a:cubicBezTo>
                    <a:pt x="25659" y="28147"/>
                    <a:pt x="25587" y="27885"/>
                    <a:pt x="25361" y="27588"/>
                  </a:cubicBezTo>
                  <a:close/>
                  <a:moveTo>
                    <a:pt x="23265" y="27981"/>
                  </a:moveTo>
                  <a:cubicBezTo>
                    <a:pt x="22920" y="27969"/>
                    <a:pt x="22563" y="27945"/>
                    <a:pt x="22230" y="27921"/>
                  </a:cubicBezTo>
                  <a:cubicBezTo>
                    <a:pt x="21908" y="27909"/>
                    <a:pt x="21575" y="27873"/>
                    <a:pt x="21230" y="27861"/>
                  </a:cubicBezTo>
                  <a:cubicBezTo>
                    <a:pt x="20682" y="27850"/>
                    <a:pt x="20134" y="27814"/>
                    <a:pt x="19563" y="27802"/>
                  </a:cubicBezTo>
                  <a:cubicBezTo>
                    <a:pt x="18717" y="27766"/>
                    <a:pt x="17836" y="27742"/>
                    <a:pt x="16979" y="27695"/>
                  </a:cubicBezTo>
                  <a:cubicBezTo>
                    <a:pt x="15657" y="27623"/>
                    <a:pt x="14312" y="27528"/>
                    <a:pt x="13014" y="27457"/>
                  </a:cubicBezTo>
                  <a:lnTo>
                    <a:pt x="11859" y="27385"/>
                  </a:lnTo>
                  <a:cubicBezTo>
                    <a:pt x="11288" y="27349"/>
                    <a:pt x="10740" y="27314"/>
                    <a:pt x="10181" y="27266"/>
                  </a:cubicBezTo>
                  <a:lnTo>
                    <a:pt x="9597" y="27219"/>
                  </a:lnTo>
                  <a:lnTo>
                    <a:pt x="9585" y="27195"/>
                  </a:lnTo>
                  <a:cubicBezTo>
                    <a:pt x="9919" y="26623"/>
                    <a:pt x="10252" y="26147"/>
                    <a:pt x="10800" y="25885"/>
                  </a:cubicBezTo>
                  <a:cubicBezTo>
                    <a:pt x="11288" y="25647"/>
                    <a:pt x="11835" y="25444"/>
                    <a:pt x="12347" y="25302"/>
                  </a:cubicBezTo>
                  <a:cubicBezTo>
                    <a:pt x="13109" y="25111"/>
                    <a:pt x="13919" y="25004"/>
                    <a:pt x="14753" y="25004"/>
                  </a:cubicBezTo>
                  <a:cubicBezTo>
                    <a:pt x="15253" y="25004"/>
                    <a:pt x="15776" y="25028"/>
                    <a:pt x="16324" y="25111"/>
                  </a:cubicBezTo>
                  <a:cubicBezTo>
                    <a:pt x="16836" y="25171"/>
                    <a:pt x="17336" y="25242"/>
                    <a:pt x="17836" y="25302"/>
                  </a:cubicBezTo>
                  <a:cubicBezTo>
                    <a:pt x="18801" y="25421"/>
                    <a:pt x="19777" y="25540"/>
                    <a:pt x="20741" y="25683"/>
                  </a:cubicBezTo>
                  <a:cubicBezTo>
                    <a:pt x="21110" y="25742"/>
                    <a:pt x="21611" y="25837"/>
                    <a:pt x="21980" y="26040"/>
                  </a:cubicBezTo>
                  <a:cubicBezTo>
                    <a:pt x="22587" y="26373"/>
                    <a:pt x="23230" y="26802"/>
                    <a:pt x="23944" y="27338"/>
                  </a:cubicBezTo>
                  <a:cubicBezTo>
                    <a:pt x="24158" y="27504"/>
                    <a:pt x="24373" y="27683"/>
                    <a:pt x="24456" y="27981"/>
                  </a:cubicBezTo>
                  <a:lnTo>
                    <a:pt x="24170" y="27981"/>
                  </a:lnTo>
                  <a:lnTo>
                    <a:pt x="23754" y="27981"/>
                  </a:lnTo>
                  <a:cubicBezTo>
                    <a:pt x="23587" y="27992"/>
                    <a:pt x="23420" y="27992"/>
                    <a:pt x="23265" y="27981"/>
                  </a:cubicBezTo>
                  <a:close/>
                  <a:moveTo>
                    <a:pt x="4049" y="11990"/>
                  </a:moveTo>
                  <a:cubicBezTo>
                    <a:pt x="3346" y="11609"/>
                    <a:pt x="2644" y="11181"/>
                    <a:pt x="1965" y="10764"/>
                  </a:cubicBezTo>
                  <a:cubicBezTo>
                    <a:pt x="1751" y="10621"/>
                    <a:pt x="1537" y="10490"/>
                    <a:pt x="1322" y="10371"/>
                  </a:cubicBezTo>
                  <a:cubicBezTo>
                    <a:pt x="1215" y="10312"/>
                    <a:pt x="1132" y="10240"/>
                    <a:pt x="1013" y="10133"/>
                  </a:cubicBezTo>
                  <a:cubicBezTo>
                    <a:pt x="1001" y="10121"/>
                    <a:pt x="965" y="10109"/>
                    <a:pt x="953" y="10085"/>
                  </a:cubicBezTo>
                  <a:cubicBezTo>
                    <a:pt x="1084" y="9990"/>
                    <a:pt x="1203" y="9895"/>
                    <a:pt x="1322" y="9812"/>
                  </a:cubicBezTo>
                  <a:cubicBezTo>
                    <a:pt x="1668" y="9538"/>
                    <a:pt x="1977" y="9300"/>
                    <a:pt x="2322" y="9097"/>
                  </a:cubicBezTo>
                  <a:cubicBezTo>
                    <a:pt x="3596" y="8300"/>
                    <a:pt x="5263" y="7228"/>
                    <a:pt x="6847" y="5978"/>
                  </a:cubicBezTo>
                  <a:cubicBezTo>
                    <a:pt x="6966" y="5894"/>
                    <a:pt x="7073" y="5847"/>
                    <a:pt x="7168" y="5847"/>
                  </a:cubicBezTo>
                  <a:cubicBezTo>
                    <a:pt x="7263" y="5847"/>
                    <a:pt x="7347" y="5883"/>
                    <a:pt x="7490" y="5954"/>
                  </a:cubicBezTo>
                  <a:cubicBezTo>
                    <a:pt x="8097" y="6275"/>
                    <a:pt x="8716" y="6609"/>
                    <a:pt x="9311" y="6918"/>
                  </a:cubicBezTo>
                  <a:cubicBezTo>
                    <a:pt x="9597" y="7073"/>
                    <a:pt x="9895" y="7216"/>
                    <a:pt x="10181" y="7371"/>
                  </a:cubicBezTo>
                  <a:cubicBezTo>
                    <a:pt x="10240" y="7395"/>
                    <a:pt x="10300" y="7442"/>
                    <a:pt x="10359" y="7466"/>
                  </a:cubicBezTo>
                  <a:cubicBezTo>
                    <a:pt x="10431" y="7514"/>
                    <a:pt x="10502" y="7561"/>
                    <a:pt x="10597" y="7609"/>
                  </a:cubicBezTo>
                  <a:cubicBezTo>
                    <a:pt x="10788" y="7704"/>
                    <a:pt x="10883" y="7823"/>
                    <a:pt x="10895" y="8061"/>
                  </a:cubicBezTo>
                  <a:cubicBezTo>
                    <a:pt x="10943" y="9252"/>
                    <a:pt x="11002" y="10502"/>
                    <a:pt x="11062" y="11788"/>
                  </a:cubicBezTo>
                  <a:cubicBezTo>
                    <a:pt x="11085" y="12455"/>
                    <a:pt x="11133" y="13122"/>
                    <a:pt x="11181" y="13800"/>
                  </a:cubicBezTo>
                  <a:cubicBezTo>
                    <a:pt x="11204" y="14348"/>
                    <a:pt x="11252" y="14884"/>
                    <a:pt x="11276" y="15431"/>
                  </a:cubicBezTo>
                  <a:cubicBezTo>
                    <a:pt x="11276" y="15539"/>
                    <a:pt x="11276" y="15658"/>
                    <a:pt x="11264" y="15824"/>
                  </a:cubicBezTo>
                  <a:lnTo>
                    <a:pt x="11264" y="15884"/>
                  </a:lnTo>
                  <a:cubicBezTo>
                    <a:pt x="11240" y="15860"/>
                    <a:pt x="11193" y="15848"/>
                    <a:pt x="11157" y="15824"/>
                  </a:cubicBezTo>
                  <a:cubicBezTo>
                    <a:pt x="10966" y="15717"/>
                    <a:pt x="10800" y="15646"/>
                    <a:pt x="10657" y="15562"/>
                  </a:cubicBezTo>
                  <a:cubicBezTo>
                    <a:pt x="10323" y="15384"/>
                    <a:pt x="10002" y="15205"/>
                    <a:pt x="9669" y="15015"/>
                  </a:cubicBezTo>
                  <a:cubicBezTo>
                    <a:pt x="9109" y="14705"/>
                    <a:pt x="8514" y="14372"/>
                    <a:pt x="7930" y="14062"/>
                  </a:cubicBezTo>
                  <a:cubicBezTo>
                    <a:pt x="7394" y="13776"/>
                    <a:pt x="6859" y="13503"/>
                    <a:pt x="6335" y="13229"/>
                  </a:cubicBezTo>
                  <a:cubicBezTo>
                    <a:pt x="5585" y="12812"/>
                    <a:pt x="4811" y="12407"/>
                    <a:pt x="4049" y="11990"/>
                  </a:cubicBezTo>
                  <a:close/>
                  <a:moveTo>
                    <a:pt x="11812" y="5609"/>
                  </a:moveTo>
                  <a:cubicBezTo>
                    <a:pt x="11574" y="6085"/>
                    <a:pt x="11324" y="6561"/>
                    <a:pt x="10895" y="6930"/>
                  </a:cubicBezTo>
                  <a:cubicBezTo>
                    <a:pt x="10550" y="6752"/>
                    <a:pt x="10204" y="6573"/>
                    <a:pt x="9871" y="6418"/>
                  </a:cubicBezTo>
                  <a:cubicBezTo>
                    <a:pt x="9109" y="6037"/>
                    <a:pt x="8299" y="5656"/>
                    <a:pt x="7609" y="5109"/>
                  </a:cubicBezTo>
                  <a:cubicBezTo>
                    <a:pt x="7609" y="5085"/>
                    <a:pt x="7621" y="5073"/>
                    <a:pt x="7621" y="5073"/>
                  </a:cubicBezTo>
                  <a:cubicBezTo>
                    <a:pt x="7633" y="5013"/>
                    <a:pt x="7656" y="4954"/>
                    <a:pt x="7680" y="4930"/>
                  </a:cubicBezTo>
                  <a:lnTo>
                    <a:pt x="7835" y="4644"/>
                  </a:lnTo>
                  <a:cubicBezTo>
                    <a:pt x="8252" y="3918"/>
                    <a:pt x="8692" y="3156"/>
                    <a:pt x="9133" y="2430"/>
                  </a:cubicBezTo>
                  <a:cubicBezTo>
                    <a:pt x="9395" y="2013"/>
                    <a:pt x="9585" y="1692"/>
                    <a:pt x="9788" y="1430"/>
                  </a:cubicBezTo>
                  <a:cubicBezTo>
                    <a:pt x="10061" y="1072"/>
                    <a:pt x="10300" y="918"/>
                    <a:pt x="10585" y="918"/>
                  </a:cubicBezTo>
                  <a:cubicBezTo>
                    <a:pt x="10645" y="918"/>
                    <a:pt x="10716" y="941"/>
                    <a:pt x="10788" y="953"/>
                  </a:cubicBezTo>
                  <a:cubicBezTo>
                    <a:pt x="11550" y="1156"/>
                    <a:pt x="12228" y="1501"/>
                    <a:pt x="12824" y="1989"/>
                  </a:cubicBezTo>
                  <a:cubicBezTo>
                    <a:pt x="13145" y="2251"/>
                    <a:pt x="13229" y="2549"/>
                    <a:pt x="13098" y="2918"/>
                  </a:cubicBezTo>
                  <a:cubicBezTo>
                    <a:pt x="13038" y="3085"/>
                    <a:pt x="12967" y="3239"/>
                    <a:pt x="12883" y="3406"/>
                  </a:cubicBezTo>
                  <a:lnTo>
                    <a:pt x="12859" y="3466"/>
                  </a:lnTo>
                  <a:cubicBezTo>
                    <a:pt x="12776" y="3644"/>
                    <a:pt x="12693" y="3823"/>
                    <a:pt x="12621" y="4001"/>
                  </a:cubicBezTo>
                  <a:cubicBezTo>
                    <a:pt x="12443" y="4418"/>
                    <a:pt x="12252" y="4871"/>
                    <a:pt x="12026" y="5263"/>
                  </a:cubicBezTo>
                  <a:cubicBezTo>
                    <a:pt x="11955" y="5359"/>
                    <a:pt x="11895" y="5478"/>
                    <a:pt x="11812" y="5609"/>
                  </a:cubicBezTo>
                  <a:close/>
                  <a:moveTo>
                    <a:pt x="17027" y="12324"/>
                  </a:moveTo>
                  <a:cubicBezTo>
                    <a:pt x="17015" y="13407"/>
                    <a:pt x="16979" y="14526"/>
                    <a:pt x="16979" y="15622"/>
                  </a:cubicBezTo>
                  <a:lnTo>
                    <a:pt x="16979" y="19313"/>
                  </a:lnTo>
                  <a:lnTo>
                    <a:pt x="16979" y="22396"/>
                  </a:lnTo>
                  <a:cubicBezTo>
                    <a:pt x="16979" y="22873"/>
                    <a:pt x="16967" y="23361"/>
                    <a:pt x="16931" y="23825"/>
                  </a:cubicBezTo>
                  <a:cubicBezTo>
                    <a:pt x="16931" y="23992"/>
                    <a:pt x="16919" y="24159"/>
                    <a:pt x="16919" y="24337"/>
                  </a:cubicBezTo>
                  <a:cubicBezTo>
                    <a:pt x="16800" y="24349"/>
                    <a:pt x="16717" y="24349"/>
                    <a:pt x="16658" y="24349"/>
                  </a:cubicBezTo>
                  <a:cubicBezTo>
                    <a:pt x="16360" y="24349"/>
                    <a:pt x="16312" y="24337"/>
                    <a:pt x="16300" y="23825"/>
                  </a:cubicBezTo>
                  <a:cubicBezTo>
                    <a:pt x="16265" y="23147"/>
                    <a:pt x="16241" y="22230"/>
                    <a:pt x="16241" y="21325"/>
                  </a:cubicBezTo>
                  <a:lnTo>
                    <a:pt x="16241" y="19646"/>
                  </a:lnTo>
                  <a:cubicBezTo>
                    <a:pt x="16241" y="17694"/>
                    <a:pt x="16253" y="15669"/>
                    <a:pt x="16312" y="13681"/>
                  </a:cubicBezTo>
                  <a:cubicBezTo>
                    <a:pt x="16372" y="12074"/>
                    <a:pt x="16277" y="10562"/>
                    <a:pt x="16074" y="9062"/>
                  </a:cubicBezTo>
                  <a:cubicBezTo>
                    <a:pt x="15979" y="8466"/>
                    <a:pt x="15848" y="7990"/>
                    <a:pt x="15669" y="7585"/>
                  </a:cubicBezTo>
                  <a:cubicBezTo>
                    <a:pt x="15050" y="6240"/>
                    <a:pt x="14241" y="5406"/>
                    <a:pt x="13157" y="4942"/>
                  </a:cubicBezTo>
                  <a:cubicBezTo>
                    <a:pt x="13157" y="4942"/>
                    <a:pt x="13121" y="4894"/>
                    <a:pt x="13121" y="4882"/>
                  </a:cubicBezTo>
                  <a:lnTo>
                    <a:pt x="13336" y="4287"/>
                  </a:lnTo>
                  <a:cubicBezTo>
                    <a:pt x="13467" y="4359"/>
                    <a:pt x="13598" y="4430"/>
                    <a:pt x="13717" y="4513"/>
                  </a:cubicBezTo>
                  <a:cubicBezTo>
                    <a:pt x="14098" y="4716"/>
                    <a:pt x="14419" y="4894"/>
                    <a:pt x="14717" y="5109"/>
                  </a:cubicBezTo>
                  <a:cubicBezTo>
                    <a:pt x="15384" y="5585"/>
                    <a:pt x="16122" y="6180"/>
                    <a:pt x="16443" y="7097"/>
                  </a:cubicBezTo>
                  <a:cubicBezTo>
                    <a:pt x="16872" y="8323"/>
                    <a:pt x="17074" y="9359"/>
                    <a:pt x="17050" y="10359"/>
                  </a:cubicBezTo>
                  <a:cubicBezTo>
                    <a:pt x="17039" y="11014"/>
                    <a:pt x="17039" y="11669"/>
                    <a:pt x="17027" y="12324"/>
                  </a:cubicBezTo>
                  <a:close/>
                  <a:moveTo>
                    <a:pt x="21241" y="24159"/>
                  </a:moveTo>
                  <a:lnTo>
                    <a:pt x="21241" y="24159"/>
                  </a:lnTo>
                  <a:lnTo>
                    <a:pt x="21241" y="24159"/>
                  </a:lnTo>
                  <a:cubicBezTo>
                    <a:pt x="21313" y="24171"/>
                    <a:pt x="21372" y="24182"/>
                    <a:pt x="21444" y="24182"/>
                  </a:cubicBezTo>
                  <a:cubicBezTo>
                    <a:pt x="21718" y="24230"/>
                    <a:pt x="21968" y="24254"/>
                    <a:pt x="22170" y="24432"/>
                  </a:cubicBezTo>
                  <a:lnTo>
                    <a:pt x="22170" y="24456"/>
                  </a:lnTo>
                  <a:cubicBezTo>
                    <a:pt x="22158" y="24528"/>
                    <a:pt x="22146" y="24599"/>
                    <a:pt x="22134" y="24659"/>
                  </a:cubicBezTo>
                  <a:cubicBezTo>
                    <a:pt x="22027" y="25052"/>
                    <a:pt x="21992" y="25063"/>
                    <a:pt x="21908" y="25063"/>
                  </a:cubicBezTo>
                  <a:lnTo>
                    <a:pt x="21908" y="25063"/>
                  </a:lnTo>
                  <a:cubicBezTo>
                    <a:pt x="21837" y="25063"/>
                    <a:pt x="21718" y="25028"/>
                    <a:pt x="21563" y="25004"/>
                  </a:cubicBezTo>
                  <a:cubicBezTo>
                    <a:pt x="21384" y="24968"/>
                    <a:pt x="21206" y="24944"/>
                    <a:pt x="20979" y="24909"/>
                  </a:cubicBezTo>
                  <a:cubicBezTo>
                    <a:pt x="20920" y="24897"/>
                    <a:pt x="20849" y="24897"/>
                    <a:pt x="20789" y="24885"/>
                  </a:cubicBezTo>
                  <a:lnTo>
                    <a:pt x="20837" y="24790"/>
                  </a:lnTo>
                  <a:cubicBezTo>
                    <a:pt x="20908" y="24587"/>
                    <a:pt x="20979" y="24421"/>
                    <a:pt x="21075" y="24254"/>
                  </a:cubicBezTo>
                  <a:cubicBezTo>
                    <a:pt x="21087" y="24218"/>
                    <a:pt x="21182" y="24159"/>
                    <a:pt x="21241" y="24159"/>
                  </a:cubicBezTo>
                  <a:close/>
                  <a:moveTo>
                    <a:pt x="6180" y="15658"/>
                  </a:moveTo>
                  <a:cubicBezTo>
                    <a:pt x="5680" y="15658"/>
                    <a:pt x="5144" y="15503"/>
                    <a:pt x="4596" y="15229"/>
                  </a:cubicBezTo>
                  <a:cubicBezTo>
                    <a:pt x="3811" y="14812"/>
                    <a:pt x="3382" y="13526"/>
                    <a:pt x="3692" y="12645"/>
                  </a:cubicBezTo>
                  <a:lnTo>
                    <a:pt x="7871" y="14848"/>
                  </a:lnTo>
                  <a:cubicBezTo>
                    <a:pt x="7406" y="15384"/>
                    <a:pt x="6847" y="15658"/>
                    <a:pt x="6180" y="156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56" name="Google Shape;956;p42"/>
          <p:cNvGrpSpPr/>
          <p:nvPr/>
        </p:nvGrpSpPr>
        <p:grpSpPr>
          <a:xfrm>
            <a:off x="10248532" y="932578"/>
            <a:ext cx="569651" cy="1151237"/>
            <a:chOff x="656025" y="2751350"/>
            <a:chExt cx="311375" cy="629275"/>
          </a:xfrm>
        </p:grpSpPr>
        <p:sp>
          <p:nvSpPr>
            <p:cNvPr id="957" name="Google Shape;957;p42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42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42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42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42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42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42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42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42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2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A80B173-B3A0-0B45-952E-BC205792A570}"/>
              </a:ext>
            </a:extLst>
          </p:cNvPr>
          <p:cNvSpPr txBox="1"/>
          <p:nvPr/>
        </p:nvSpPr>
        <p:spPr>
          <a:xfrm>
            <a:off x="1199052" y="355950"/>
            <a:ext cx="10163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latin typeface="UTM Cooper Black" panose="02040603050506020204" pitchFamily="18" charset="0"/>
                <a:cs typeface="Arial" panose="020B0604020202020204" pitchFamily="34" charset="0"/>
              </a:rPr>
              <a:t>THẢO LUẬN</a:t>
            </a:r>
          </a:p>
        </p:txBody>
      </p:sp>
      <p:sp>
        <p:nvSpPr>
          <p:cNvPr id="57" name="Google Shape;945;p42">
            <a:extLst>
              <a:ext uri="{FF2B5EF4-FFF2-40B4-BE49-F238E27FC236}">
                <a16:creationId xmlns:a16="http://schemas.microsoft.com/office/drawing/2014/main" id="{B3AE8A17-F7C7-5645-A757-30F9C90B5311}"/>
              </a:ext>
            </a:extLst>
          </p:cNvPr>
          <p:cNvSpPr txBox="1">
            <a:spLocks/>
          </p:cNvSpPr>
          <p:nvPr/>
        </p:nvSpPr>
        <p:spPr>
          <a:xfrm>
            <a:off x="2296039" y="3308179"/>
            <a:ext cx="3727470" cy="180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2133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algn="just" defTabSz="914400">
              <a:lnSpc>
                <a:spcPct val="150000"/>
              </a:lnSpc>
            </a:pPr>
            <a:r>
              <a:rPr lang="vi-VN" sz="2800" kern="0" dirty="0">
                <a:latin typeface="+mn-lt"/>
              </a:rPr>
              <a:t>Em và người thân đã từng tham gia công việc tình nguyện nào chưa? Lợi ích của công việc đó?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0" grpId="0" animBg="1"/>
      <p:bldP spid="941" grpId="0" animBg="1"/>
      <p:bldP spid="943" grpId="0"/>
      <p:bldP spid="945" grpId="0" build="p"/>
      <p:bldP spid="946" grpId="0"/>
      <p:bldP spid="52" grpId="0"/>
      <p:bldP spid="5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F6BD7B9-EAB6-6B4D-BF18-8D53A612B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419"/>
          <a:stretch/>
        </p:blipFill>
        <p:spPr>
          <a:xfrm>
            <a:off x="336111" y="227222"/>
            <a:ext cx="1166813" cy="9144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0E9BAA4-E99C-AA49-83F1-11627D96E94F}"/>
              </a:ext>
            </a:extLst>
          </p:cNvPr>
          <p:cNvSpPr txBox="1"/>
          <p:nvPr/>
        </p:nvSpPr>
        <p:spPr>
          <a:xfrm>
            <a:off x="1502924" y="432825"/>
            <a:ext cx="1035296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1. Chia sẻ với bạn, lớn lên em thích làm nghề gì? Vì sao?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902DA2-C671-6645-A44C-060D80EC1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90" y="956045"/>
            <a:ext cx="10075819" cy="5453625"/>
          </a:xfrm>
          <a:prstGeom prst="rect">
            <a:avLst/>
          </a:prstGeom>
        </p:spPr>
      </p:pic>
      <p:sp>
        <p:nvSpPr>
          <p:cNvPr id="5" name="Google Shape;124;p17">
            <a:extLst>
              <a:ext uri="{FF2B5EF4-FFF2-40B4-BE49-F238E27FC236}">
                <a16:creationId xmlns:a16="http://schemas.microsoft.com/office/drawing/2014/main" id="{63795806-E319-3844-88F1-A7778D9BE0A8}"/>
              </a:ext>
            </a:extLst>
          </p:cNvPr>
          <p:cNvSpPr/>
          <p:nvPr/>
        </p:nvSpPr>
        <p:spPr>
          <a:xfrm rot="16200000" flipH="1">
            <a:off x="9729119" y="4204740"/>
            <a:ext cx="1186263" cy="3287071"/>
          </a:xfrm>
          <a:custGeom>
            <a:avLst/>
            <a:gdLst>
              <a:gd name="connsiteX0" fmla="*/ 24511 w 34143"/>
              <a:gd name="connsiteY0" fmla="*/ 0 h 35628"/>
              <a:gd name="connsiteX1" fmla="*/ 15677 w 34143"/>
              <a:gd name="connsiteY1" fmla="*/ 4714 h 35628"/>
              <a:gd name="connsiteX2" fmla="*/ 16093 w 34143"/>
              <a:gd name="connsiteY2" fmla="*/ 19109 h 35628"/>
              <a:gd name="connsiteX3" fmla="*/ 2115 w 34143"/>
              <a:gd name="connsiteY3" fmla="*/ 31753 h 35628"/>
              <a:gd name="connsiteX4" fmla="*/ 63 w 34143"/>
              <a:gd name="connsiteY4" fmla="*/ 35628 h 35628"/>
              <a:gd name="connsiteX5" fmla="*/ 34143 w 34143"/>
              <a:gd name="connsiteY5" fmla="*/ 34873 h 35628"/>
              <a:gd name="connsiteX6" fmla="*/ 34143 w 34143"/>
              <a:gd name="connsiteY6" fmla="*/ 0 h 35628"/>
              <a:gd name="connsiteX7" fmla="*/ 24511 w 34143"/>
              <a:gd name="connsiteY7" fmla="*/ 0 h 35628"/>
              <a:gd name="connsiteX0" fmla="*/ 24511 w 34143"/>
              <a:gd name="connsiteY0" fmla="*/ 0 h 35722"/>
              <a:gd name="connsiteX1" fmla="*/ 15677 w 34143"/>
              <a:gd name="connsiteY1" fmla="*/ 4714 h 35722"/>
              <a:gd name="connsiteX2" fmla="*/ 16093 w 34143"/>
              <a:gd name="connsiteY2" fmla="*/ 19109 h 35722"/>
              <a:gd name="connsiteX3" fmla="*/ 2115 w 34143"/>
              <a:gd name="connsiteY3" fmla="*/ 31753 h 35722"/>
              <a:gd name="connsiteX4" fmla="*/ 63 w 34143"/>
              <a:gd name="connsiteY4" fmla="*/ 35628 h 35722"/>
              <a:gd name="connsiteX5" fmla="*/ 31408 w 34143"/>
              <a:gd name="connsiteY5" fmla="*/ 35722 h 35722"/>
              <a:gd name="connsiteX6" fmla="*/ 34143 w 34143"/>
              <a:gd name="connsiteY6" fmla="*/ 0 h 35722"/>
              <a:gd name="connsiteX7" fmla="*/ 24511 w 34143"/>
              <a:gd name="connsiteY7" fmla="*/ 0 h 35722"/>
              <a:gd name="connsiteX0" fmla="*/ 24511 w 34143"/>
              <a:gd name="connsiteY0" fmla="*/ 0 h 35722"/>
              <a:gd name="connsiteX1" fmla="*/ 15677 w 34143"/>
              <a:gd name="connsiteY1" fmla="*/ 4714 h 35722"/>
              <a:gd name="connsiteX2" fmla="*/ 16093 w 34143"/>
              <a:gd name="connsiteY2" fmla="*/ 19109 h 35722"/>
              <a:gd name="connsiteX3" fmla="*/ 2115 w 34143"/>
              <a:gd name="connsiteY3" fmla="*/ 31753 h 35722"/>
              <a:gd name="connsiteX4" fmla="*/ 63 w 34143"/>
              <a:gd name="connsiteY4" fmla="*/ 35628 h 35722"/>
              <a:gd name="connsiteX5" fmla="*/ 31408 w 34143"/>
              <a:gd name="connsiteY5" fmla="*/ 35722 h 35722"/>
              <a:gd name="connsiteX6" fmla="*/ 34143 w 34143"/>
              <a:gd name="connsiteY6" fmla="*/ 0 h 35722"/>
              <a:gd name="connsiteX7" fmla="*/ 24511 w 34143"/>
              <a:gd name="connsiteY7" fmla="*/ 0 h 35722"/>
              <a:gd name="connsiteX0" fmla="*/ 24511 w 34813"/>
              <a:gd name="connsiteY0" fmla="*/ 0 h 35628"/>
              <a:gd name="connsiteX1" fmla="*/ 15677 w 34813"/>
              <a:gd name="connsiteY1" fmla="*/ 4714 h 35628"/>
              <a:gd name="connsiteX2" fmla="*/ 16093 w 34813"/>
              <a:gd name="connsiteY2" fmla="*/ 19109 h 35628"/>
              <a:gd name="connsiteX3" fmla="*/ 2115 w 34813"/>
              <a:gd name="connsiteY3" fmla="*/ 31753 h 35628"/>
              <a:gd name="connsiteX4" fmla="*/ 63 w 34813"/>
              <a:gd name="connsiteY4" fmla="*/ 35628 h 35628"/>
              <a:gd name="connsiteX5" fmla="*/ 33512 w 34813"/>
              <a:gd name="connsiteY5" fmla="*/ 29874 h 35628"/>
              <a:gd name="connsiteX6" fmla="*/ 34143 w 34813"/>
              <a:gd name="connsiteY6" fmla="*/ 0 h 35628"/>
              <a:gd name="connsiteX7" fmla="*/ 24511 w 34813"/>
              <a:gd name="connsiteY7" fmla="*/ 0 h 35628"/>
              <a:gd name="connsiteX0" fmla="*/ 25980 w 36282"/>
              <a:gd name="connsiteY0" fmla="*/ 0 h 35873"/>
              <a:gd name="connsiteX1" fmla="*/ 17146 w 36282"/>
              <a:gd name="connsiteY1" fmla="*/ 4714 h 35873"/>
              <a:gd name="connsiteX2" fmla="*/ 17562 w 36282"/>
              <a:gd name="connsiteY2" fmla="*/ 19109 h 35873"/>
              <a:gd name="connsiteX3" fmla="*/ 3584 w 36282"/>
              <a:gd name="connsiteY3" fmla="*/ 31753 h 35873"/>
              <a:gd name="connsiteX4" fmla="*/ 1532 w 36282"/>
              <a:gd name="connsiteY4" fmla="*/ 35628 h 35873"/>
              <a:gd name="connsiteX5" fmla="*/ 28693 w 36282"/>
              <a:gd name="connsiteY5" fmla="*/ 35478 h 35873"/>
              <a:gd name="connsiteX6" fmla="*/ 34981 w 36282"/>
              <a:gd name="connsiteY6" fmla="*/ 29874 h 35873"/>
              <a:gd name="connsiteX7" fmla="*/ 35612 w 36282"/>
              <a:gd name="connsiteY7" fmla="*/ 0 h 35873"/>
              <a:gd name="connsiteX8" fmla="*/ 25980 w 36282"/>
              <a:gd name="connsiteY8" fmla="*/ 0 h 35873"/>
              <a:gd name="connsiteX0" fmla="*/ 25980 w 36282"/>
              <a:gd name="connsiteY0" fmla="*/ 0 h 36103"/>
              <a:gd name="connsiteX1" fmla="*/ 17146 w 36282"/>
              <a:gd name="connsiteY1" fmla="*/ 4714 h 36103"/>
              <a:gd name="connsiteX2" fmla="*/ 17562 w 36282"/>
              <a:gd name="connsiteY2" fmla="*/ 19109 h 36103"/>
              <a:gd name="connsiteX3" fmla="*/ 3584 w 36282"/>
              <a:gd name="connsiteY3" fmla="*/ 31753 h 36103"/>
              <a:gd name="connsiteX4" fmla="*/ 1532 w 36282"/>
              <a:gd name="connsiteY4" fmla="*/ 35628 h 36103"/>
              <a:gd name="connsiteX5" fmla="*/ 28693 w 36282"/>
              <a:gd name="connsiteY5" fmla="*/ 35478 h 36103"/>
              <a:gd name="connsiteX6" fmla="*/ 34981 w 36282"/>
              <a:gd name="connsiteY6" fmla="*/ 29874 h 36103"/>
              <a:gd name="connsiteX7" fmla="*/ 35612 w 36282"/>
              <a:gd name="connsiteY7" fmla="*/ 0 h 36103"/>
              <a:gd name="connsiteX8" fmla="*/ 25980 w 36282"/>
              <a:gd name="connsiteY8" fmla="*/ 0 h 36103"/>
              <a:gd name="connsiteX0" fmla="*/ 25980 w 36282"/>
              <a:gd name="connsiteY0" fmla="*/ 0 h 35863"/>
              <a:gd name="connsiteX1" fmla="*/ 17146 w 36282"/>
              <a:gd name="connsiteY1" fmla="*/ 4714 h 35863"/>
              <a:gd name="connsiteX2" fmla="*/ 17562 w 36282"/>
              <a:gd name="connsiteY2" fmla="*/ 19109 h 35863"/>
              <a:gd name="connsiteX3" fmla="*/ 3584 w 36282"/>
              <a:gd name="connsiteY3" fmla="*/ 31753 h 35863"/>
              <a:gd name="connsiteX4" fmla="*/ 1532 w 36282"/>
              <a:gd name="connsiteY4" fmla="*/ 35628 h 35863"/>
              <a:gd name="connsiteX5" fmla="*/ 29114 w 36282"/>
              <a:gd name="connsiteY5" fmla="*/ 35101 h 35863"/>
              <a:gd name="connsiteX6" fmla="*/ 34981 w 36282"/>
              <a:gd name="connsiteY6" fmla="*/ 29874 h 35863"/>
              <a:gd name="connsiteX7" fmla="*/ 35612 w 36282"/>
              <a:gd name="connsiteY7" fmla="*/ 0 h 35863"/>
              <a:gd name="connsiteX8" fmla="*/ 25980 w 36282"/>
              <a:gd name="connsiteY8" fmla="*/ 0 h 35863"/>
              <a:gd name="connsiteX0" fmla="*/ 25980 w 36282"/>
              <a:gd name="connsiteY0" fmla="*/ 0 h 35863"/>
              <a:gd name="connsiteX1" fmla="*/ 17146 w 36282"/>
              <a:gd name="connsiteY1" fmla="*/ 4714 h 35863"/>
              <a:gd name="connsiteX2" fmla="*/ 17562 w 36282"/>
              <a:gd name="connsiteY2" fmla="*/ 19109 h 35863"/>
              <a:gd name="connsiteX3" fmla="*/ 3584 w 36282"/>
              <a:gd name="connsiteY3" fmla="*/ 31753 h 35863"/>
              <a:gd name="connsiteX4" fmla="*/ 1532 w 36282"/>
              <a:gd name="connsiteY4" fmla="*/ 35628 h 35863"/>
              <a:gd name="connsiteX5" fmla="*/ 29114 w 36282"/>
              <a:gd name="connsiteY5" fmla="*/ 35101 h 35863"/>
              <a:gd name="connsiteX6" fmla="*/ 34981 w 36282"/>
              <a:gd name="connsiteY6" fmla="*/ 29874 h 35863"/>
              <a:gd name="connsiteX7" fmla="*/ 35612 w 36282"/>
              <a:gd name="connsiteY7" fmla="*/ 0 h 35863"/>
              <a:gd name="connsiteX8" fmla="*/ 25980 w 36282"/>
              <a:gd name="connsiteY8" fmla="*/ 0 h 35863"/>
              <a:gd name="connsiteX0" fmla="*/ 25980 w 36282"/>
              <a:gd name="connsiteY0" fmla="*/ 0 h 35863"/>
              <a:gd name="connsiteX1" fmla="*/ 17146 w 36282"/>
              <a:gd name="connsiteY1" fmla="*/ 4714 h 35863"/>
              <a:gd name="connsiteX2" fmla="*/ 17562 w 36282"/>
              <a:gd name="connsiteY2" fmla="*/ 19109 h 35863"/>
              <a:gd name="connsiteX3" fmla="*/ 3584 w 36282"/>
              <a:gd name="connsiteY3" fmla="*/ 31753 h 35863"/>
              <a:gd name="connsiteX4" fmla="*/ 1532 w 36282"/>
              <a:gd name="connsiteY4" fmla="*/ 35628 h 35863"/>
              <a:gd name="connsiteX5" fmla="*/ 29114 w 36282"/>
              <a:gd name="connsiteY5" fmla="*/ 35101 h 35863"/>
              <a:gd name="connsiteX6" fmla="*/ 34981 w 36282"/>
              <a:gd name="connsiteY6" fmla="*/ 29874 h 35863"/>
              <a:gd name="connsiteX7" fmla="*/ 35612 w 36282"/>
              <a:gd name="connsiteY7" fmla="*/ 0 h 35863"/>
              <a:gd name="connsiteX8" fmla="*/ 25980 w 36282"/>
              <a:gd name="connsiteY8" fmla="*/ 0 h 35863"/>
              <a:gd name="connsiteX0" fmla="*/ 25980 w 36992"/>
              <a:gd name="connsiteY0" fmla="*/ 0 h 35863"/>
              <a:gd name="connsiteX1" fmla="*/ 17146 w 36992"/>
              <a:gd name="connsiteY1" fmla="*/ 4714 h 35863"/>
              <a:gd name="connsiteX2" fmla="*/ 17562 w 36992"/>
              <a:gd name="connsiteY2" fmla="*/ 19109 h 35863"/>
              <a:gd name="connsiteX3" fmla="*/ 3584 w 36992"/>
              <a:gd name="connsiteY3" fmla="*/ 31753 h 35863"/>
              <a:gd name="connsiteX4" fmla="*/ 1532 w 36992"/>
              <a:gd name="connsiteY4" fmla="*/ 35628 h 35863"/>
              <a:gd name="connsiteX5" fmla="*/ 29114 w 36992"/>
              <a:gd name="connsiteY5" fmla="*/ 35101 h 35863"/>
              <a:gd name="connsiteX6" fmla="*/ 35885 w 36992"/>
              <a:gd name="connsiteY6" fmla="*/ 29964 h 35863"/>
              <a:gd name="connsiteX7" fmla="*/ 35612 w 36992"/>
              <a:gd name="connsiteY7" fmla="*/ 0 h 35863"/>
              <a:gd name="connsiteX8" fmla="*/ 25980 w 36992"/>
              <a:gd name="connsiteY8" fmla="*/ 0 h 35863"/>
              <a:gd name="connsiteX0" fmla="*/ 25980 w 36046"/>
              <a:gd name="connsiteY0" fmla="*/ 0 h 35863"/>
              <a:gd name="connsiteX1" fmla="*/ 17146 w 36046"/>
              <a:gd name="connsiteY1" fmla="*/ 4714 h 35863"/>
              <a:gd name="connsiteX2" fmla="*/ 17562 w 36046"/>
              <a:gd name="connsiteY2" fmla="*/ 19109 h 35863"/>
              <a:gd name="connsiteX3" fmla="*/ 3584 w 36046"/>
              <a:gd name="connsiteY3" fmla="*/ 31753 h 35863"/>
              <a:gd name="connsiteX4" fmla="*/ 1532 w 36046"/>
              <a:gd name="connsiteY4" fmla="*/ 35628 h 35863"/>
              <a:gd name="connsiteX5" fmla="*/ 29114 w 36046"/>
              <a:gd name="connsiteY5" fmla="*/ 35101 h 35863"/>
              <a:gd name="connsiteX6" fmla="*/ 35885 w 36046"/>
              <a:gd name="connsiteY6" fmla="*/ 29964 h 35863"/>
              <a:gd name="connsiteX7" fmla="*/ 35612 w 36046"/>
              <a:gd name="connsiteY7" fmla="*/ 0 h 35863"/>
              <a:gd name="connsiteX8" fmla="*/ 25980 w 36046"/>
              <a:gd name="connsiteY8" fmla="*/ 0 h 35863"/>
              <a:gd name="connsiteX0" fmla="*/ 25980 w 36111"/>
              <a:gd name="connsiteY0" fmla="*/ 0 h 35863"/>
              <a:gd name="connsiteX1" fmla="*/ 17146 w 36111"/>
              <a:gd name="connsiteY1" fmla="*/ 4714 h 35863"/>
              <a:gd name="connsiteX2" fmla="*/ 17562 w 36111"/>
              <a:gd name="connsiteY2" fmla="*/ 19109 h 35863"/>
              <a:gd name="connsiteX3" fmla="*/ 3584 w 36111"/>
              <a:gd name="connsiteY3" fmla="*/ 31753 h 35863"/>
              <a:gd name="connsiteX4" fmla="*/ 1532 w 36111"/>
              <a:gd name="connsiteY4" fmla="*/ 35628 h 35863"/>
              <a:gd name="connsiteX5" fmla="*/ 29114 w 36111"/>
              <a:gd name="connsiteY5" fmla="*/ 35101 h 35863"/>
              <a:gd name="connsiteX6" fmla="*/ 35885 w 36111"/>
              <a:gd name="connsiteY6" fmla="*/ 29964 h 35863"/>
              <a:gd name="connsiteX7" fmla="*/ 35612 w 36111"/>
              <a:gd name="connsiteY7" fmla="*/ 0 h 35863"/>
              <a:gd name="connsiteX8" fmla="*/ 25980 w 36111"/>
              <a:gd name="connsiteY8" fmla="*/ 0 h 35863"/>
              <a:gd name="connsiteX0" fmla="*/ 25980 w 36111"/>
              <a:gd name="connsiteY0" fmla="*/ 0 h 36061"/>
              <a:gd name="connsiteX1" fmla="*/ 17146 w 36111"/>
              <a:gd name="connsiteY1" fmla="*/ 4714 h 36061"/>
              <a:gd name="connsiteX2" fmla="*/ 17562 w 36111"/>
              <a:gd name="connsiteY2" fmla="*/ 19109 h 36061"/>
              <a:gd name="connsiteX3" fmla="*/ 3584 w 36111"/>
              <a:gd name="connsiteY3" fmla="*/ 31753 h 36061"/>
              <a:gd name="connsiteX4" fmla="*/ 1532 w 36111"/>
              <a:gd name="connsiteY4" fmla="*/ 35628 h 36061"/>
              <a:gd name="connsiteX5" fmla="*/ 29415 w 36111"/>
              <a:gd name="connsiteY5" fmla="*/ 35416 h 36061"/>
              <a:gd name="connsiteX6" fmla="*/ 35885 w 36111"/>
              <a:gd name="connsiteY6" fmla="*/ 29964 h 36061"/>
              <a:gd name="connsiteX7" fmla="*/ 35612 w 36111"/>
              <a:gd name="connsiteY7" fmla="*/ 0 h 36061"/>
              <a:gd name="connsiteX8" fmla="*/ 25980 w 36111"/>
              <a:gd name="connsiteY8" fmla="*/ 0 h 36061"/>
              <a:gd name="connsiteX0" fmla="*/ 25980 w 36111"/>
              <a:gd name="connsiteY0" fmla="*/ 0 h 36061"/>
              <a:gd name="connsiteX1" fmla="*/ 17146 w 36111"/>
              <a:gd name="connsiteY1" fmla="*/ 4714 h 36061"/>
              <a:gd name="connsiteX2" fmla="*/ 17562 w 36111"/>
              <a:gd name="connsiteY2" fmla="*/ 19109 h 36061"/>
              <a:gd name="connsiteX3" fmla="*/ 3584 w 36111"/>
              <a:gd name="connsiteY3" fmla="*/ 31753 h 36061"/>
              <a:gd name="connsiteX4" fmla="*/ 1532 w 36111"/>
              <a:gd name="connsiteY4" fmla="*/ 35628 h 36061"/>
              <a:gd name="connsiteX5" fmla="*/ 29415 w 36111"/>
              <a:gd name="connsiteY5" fmla="*/ 35416 h 36061"/>
              <a:gd name="connsiteX6" fmla="*/ 35885 w 36111"/>
              <a:gd name="connsiteY6" fmla="*/ 29964 h 36061"/>
              <a:gd name="connsiteX7" fmla="*/ 35612 w 36111"/>
              <a:gd name="connsiteY7" fmla="*/ 0 h 36061"/>
              <a:gd name="connsiteX8" fmla="*/ 25980 w 36111"/>
              <a:gd name="connsiteY8" fmla="*/ 0 h 36061"/>
              <a:gd name="connsiteX0" fmla="*/ 25980 w 36111"/>
              <a:gd name="connsiteY0" fmla="*/ 0 h 36061"/>
              <a:gd name="connsiteX1" fmla="*/ 17146 w 36111"/>
              <a:gd name="connsiteY1" fmla="*/ 4714 h 36061"/>
              <a:gd name="connsiteX2" fmla="*/ 17562 w 36111"/>
              <a:gd name="connsiteY2" fmla="*/ 19109 h 36061"/>
              <a:gd name="connsiteX3" fmla="*/ 3584 w 36111"/>
              <a:gd name="connsiteY3" fmla="*/ 31753 h 36061"/>
              <a:gd name="connsiteX4" fmla="*/ 1532 w 36111"/>
              <a:gd name="connsiteY4" fmla="*/ 35628 h 36061"/>
              <a:gd name="connsiteX5" fmla="*/ 29415 w 36111"/>
              <a:gd name="connsiteY5" fmla="*/ 35416 h 36061"/>
              <a:gd name="connsiteX6" fmla="*/ 35885 w 36111"/>
              <a:gd name="connsiteY6" fmla="*/ 29964 h 36061"/>
              <a:gd name="connsiteX7" fmla="*/ 35612 w 36111"/>
              <a:gd name="connsiteY7" fmla="*/ 0 h 36061"/>
              <a:gd name="connsiteX8" fmla="*/ 25980 w 36111"/>
              <a:gd name="connsiteY8" fmla="*/ 0 h 36061"/>
              <a:gd name="connsiteX0" fmla="*/ 25980 w 36141"/>
              <a:gd name="connsiteY0" fmla="*/ 0 h 35915"/>
              <a:gd name="connsiteX1" fmla="*/ 17146 w 36141"/>
              <a:gd name="connsiteY1" fmla="*/ 4714 h 35915"/>
              <a:gd name="connsiteX2" fmla="*/ 17562 w 36141"/>
              <a:gd name="connsiteY2" fmla="*/ 19109 h 35915"/>
              <a:gd name="connsiteX3" fmla="*/ 3584 w 36141"/>
              <a:gd name="connsiteY3" fmla="*/ 31753 h 35915"/>
              <a:gd name="connsiteX4" fmla="*/ 1532 w 36141"/>
              <a:gd name="connsiteY4" fmla="*/ 35628 h 35915"/>
              <a:gd name="connsiteX5" fmla="*/ 31122 w 36141"/>
              <a:gd name="connsiteY5" fmla="*/ 35191 h 35915"/>
              <a:gd name="connsiteX6" fmla="*/ 35885 w 36141"/>
              <a:gd name="connsiteY6" fmla="*/ 29964 h 35915"/>
              <a:gd name="connsiteX7" fmla="*/ 35612 w 36141"/>
              <a:gd name="connsiteY7" fmla="*/ 0 h 35915"/>
              <a:gd name="connsiteX8" fmla="*/ 25980 w 36141"/>
              <a:gd name="connsiteY8" fmla="*/ 0 h 35915"/>
              <a:gd name="connsiteX0" fmla="*/ 25980 w 36111"/>
              <a:gd name="connsiteY0" fmla="*/ 0 h 35915"/>
              <a:gd name="connsiteX1" fmla="*/ 17146 w 36111"/>
              <a:gd name="connsiteY1" fmla="*/ 4714 h 35915"/>
              <a:gd name="connsiteX2" fmla="*/ 17562 w 36111"/>
              <a:gd name="connsiteY2" fmla="*/ 19109 h 35915"/>
              <a:gd name="connsiteX3" fmla="*/ 3584 w 36111"/>
              <a:gd name="connsiteY3" fmla="*/ 31753 h 35915"/>
              <a:gd name="connsiteX4" fmla="*/ 1532 w 36111"/>
              <a:gd name="connsiteY4" fmla="*/ 35628 h 35915"/>
              <a:gd name="connsiteX5" fmla="*/ 31122 w 36111"/>
              <a:gd name="connsiteY5" fmla="*/ 35191 h 35915"/>
              <a:gd name="connsiteX6" fmla="*/ 35885 w 36111"/>
              <a:gd name="connsiteY6" fmla="*/ 29964 h 35915"/>
              <a:gd name="connsiteX7" fmla="*/ 35612 w 36111"/>
              <a:gd name="connsiteY7" fmla="*/ 0 h 35915"/>
              <a:gd name="connsiteX8" fmla="*/ 25980 w 36111"/>
              <a:gd name="connsiteY8" fmla="*/ 0 h 35915"/>
              <a:gd name="connsiteX0" fmla="*/ 25980 w 36111"/>
              <a:gd name="connsiteY0" fmla="*/ 0 h 35629"/>
              <a:gd name="connsiteX1" fmla="*/ 17146 w 36111"/>
              <a:gd name="connsiteY1" fmla="*/ 4714 h 35629"/>
              <a:gd name="connsiteX2" fmla="*/ 17562 w 36111"/>
              <a:gd name="connsiteY2" fmla="*/ 19109 h 35629"/>
              <a:gd name="connsiteX3" fmla="*/ 3584 w 36111"/>
              <a:gd name="connsiteY3" fmla="*/ 31753 h 35629"/>
              <a:gd name="connsiteX4" fmla="*/ 1532 w 36111"/>
              <a:gd name="connsiteY4" fmla="*/ 35628 h 35629"/>
              <a:gd name="connsiteX5" fmla="*/ 31122 w 36111"/>
              <a:gd name="connsiteY5" fmla="*/ 35191 h 35629"/>
              <a:gd name="connsiteX6" fmla="*/ 35885 w 36111"/>
              <a:gd name="connsiteY6" fmla="*/ 29964 h 35629"/>
              <a:gd name="connsiteX7" fmla="*/ 35612 w 36111"/>
              <a:gd name="connsiteY7" fmla="*/ 0 h 35629"/>
              <a:gd name="connsiteX8" fmla="*/ 25980 w 36111"/>
              <a:gd name="connsiteY8" fmla="*/ 0 h 35629"/>
              <a:gd name="connsiteX0" fmla="*/ 24463 w 34594"/>
              <a:gd name="connsiteY0" fmla="*/ 0 h 35629"/>
              <a:gd name="connsiteX1" fmla="*/ 15629 w 34594"/>
              <a:gd name="connsiteY1" fmla="*/ 4714 h 35629"/>
              <a:gd name="connsiteX2" fmla="*/ 16045 w 34594"/>
              <a:gd name="connsiteY2" fmla="*/ 19109 h 35629"/>
              <a:gd name="connsiteX3" fmla="*/ 2067 w 34594"/>
              <a:gd name="connsiteY3" fmla="*/ 31753 h 35629"/>
              <a:gd name="connsiteX4" fmla="*/ 15 w 34594"/>
              <a:gd name="connsiteY4" fmla="*/ 35628 h 35629"/>
              <a:gd name="connsiteX5" fmla="*/ 29605 w 34594"/>
              <a:gd name="connsiteY5" fmla="*/ 35191 h 35629"/>
              <a:gd name="connsiteX6" fmla="*/ 34368 w 34594"/>
              <a:gd name="connsiteY6" fmla="*/ 29964 h 35629"/>
              <a:gd name="connsiteX7" fmla="*/ 34095 w 34594"/>
              <a:gd name="connsiteY7" fmla="*/ 0 h 35629"/>
              <a:gd name="connsiteX8" fmla="*/ 24463 w 34594"/>
              <a:gd name="connsiteY8" fmla="*/ 0 h 35629"/>
              <a:gd name="connsiteX0" fmla="*/ 24463 w 34594"/>
              <a:gd name="connsiteY0" fmla="*/ 0 h 35804"/>
              <a:gd name="connsiteX1" fmla="*/ 15629 w 34594"/>
              <a:gd name="connsiteY1" fmla="*/ 4714 h 35804"/>
              <a:gd name="connsiteX2" fmla="*/ 16045 w 34594"/>
              <a:gd name="connsiteY2" fmla="*/ 19109 h 35804"/>
              <a:gd name="connsiteX3" fmla="*/ 2067 w 34594"/>
              <a:gd name="connsiteY3" fmla="*/ 31753 h 35804"/>
              <a:gd name="connsiteX4" fmla="*/ 15 w 34594"/>
              <a:gd name="connsiteY4" fmla="*/ 35628 h 35804"/>
              <a:gd name="connsiteX5" fmla="*/ 29605 w 34594"/>
              <a:gd name="connsiteY5" fmla="*/ 35191 h 35804"/>
              <a:gd name="connsiteX6" fmla="*/ 34368 w 34594"/>
              <a:gd name="connsiteY6" fmla="*/ 29964 h 35804"/>
              <a:gd name="connsiteX7" fmla="*/ 34095 w 34594"/>
              <a:gd name="connsiteY7" fmla="*/ 0 h 35804"/>
              <a:gd name="connsiteX8" fmla="*/ 24463 w 34594"/>
              <a:gd name="connsiteY8" fmla="*/ 0 h 35804"/>
              <a:gd name="connsiteX0" fmla="*/ 24463 w 34594"/>
              <a:gd name="connsiteY0" fmla="*/ 0 h 35847"/>
              <a:gd name="connsiteX1" fmla="*/ 15629 w 34594"/>
              <a:gd name="connsiteY1" fmla="*/ 4714 h 35847"/>
              <a:gd name="connsiteX2" fmla="*/ 16045 w 34594"/>
              <a:gd name="connsiteY2" fmla="*/ 19109 h 35847"/>
              <a:gd name="connsiteX3" fmla="*/ 2067 w 34594"/>
              <a:gd name="connsiteY3" fmla="*/ 31753 h 35847"/>
              <a:gd name="connsiteX4" fmla="*/ 15 w 34594"/>
              <a:gd name="connsiteY4" fmla="*/ 35718 h 35847"/>
              <a:gd name="connsiteX5" fmla="*/ 29605 w 34594"/>
              <a:gd name="connsiteY5" fmla="*/ 35191 h 35847"/>
              <a:gd name="connsiteX6" fmla="*/ 34368 w 34594"/>
              <a:gd name="connsiteY6" fmla="*/ 29964 h 35847"/>
              <a:gd name="connsiteX7" fmla="*/ 34095 w 34594"/>
              <a:gd name="connsiteY7" fmla="*/ 0 h 35847"/>
              <a:gd name="connsiteX8" fmla="*/ 24463 w 34594"/>
              <a:gd name="connsiteY8" fmla="*/ 0 h 35847"/>
              <a:gd name="connsiteX0" fmla="*/ 24463 w 34673"/>
              <a:gd name="connsiteY0" fmla="*/ 7212 h 43059"/>
              <a:gd name="connsiteX1" fmla="*/ 15629 w 34673"/>
              <a:gd name="connsiteY1" fmla="*/ 11926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8" fmla="*/ 24463 w 34673"/>
              <a:gd name="connsiteY8" fmla="*/ 7212 h 43059"/>
              <a:gd name="connsiteX0" fmla="*/ 34515 w 34673"/>
              <a:gd name="connsiteY0" fmla="*/ 0 h 43059"/>
              <a:gd name="connsiteX1" fmla="*/ 15629 w 34673"/>
              <a:gd name="connsiteY1" fmla="*/ 11926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1504 w 34673"/>
              <a:gd name="connsiteY1" fmla="*/ 9229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1504 w 34673"/>
              <a:gd name="connsiteY1" fmla="*/ 9229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1504 w 34673"/>
              <a:gd name="connsiteY1" fmla="*/ 9229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4162 w 34673"/>
              <a:gd name="connsiteY1" fmla="*/ 8790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00 w 34658"/>
              <a:gd name="connsiteY0" fmla="*/ 0 h 43059"/>
              <a:gd name="connsiteX1" fmla="*/ 24147 w 34658"/>
              <a:gd name="connsiteY1" fmla="*/ 8790 h 43059"/>
              <a:gd name="connsiteX2" fmla="*/ 15331 w 34658"/>
              <a:gd name="connsiteY2" fmla="*/ 26196 h 43059"/>
              <a:gd name="connsiteX3" fmla="*/ 2052 w 34658"/>
              <a:gd name="connsiteY3" fmla="*/ 38965 h 43059"/>
              <a:gd name="connsiteX4" fmla="*/ 0 w 34658"/>
              <a:gd name="connsiteY4" fmla="*/ 42930 h 43059"/>
              <a:gd name="connsiteX5" fmla="*/ 29590 w 34658"/>
              <a:gd name="connsiteY5" fmla="*/ 42403 h 43059"/>
              <a:gd name="connsiteX6" fmla="*/ 34353 w 34658"/>
              <a:gd name="connsiteY6" fmla="*/ 37176 h 43059"/>
              <a:gd name="connsiteX7" fmla="*/ 34500 w 34658"/>
              <a:gd name="connsiteY7" fmla="*/ 0 h 4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658" h="43059" extrusionOk="0">
                <a:moveTo>
                  <a:pt x="34500" y="0"/>
                </a:moveTo>
                <a:cubicBezTo>
                  <a:pt x="30163" y="3076"/>
                  <a:pt x="27342" y="4424"/>
                  <a:pt x="24147" y="8790"/>
                </a:cubicBezTo>
                <a:cubicBezTo>
                  <a:pt x="20952" y="13156"/>
                  <a:pt x="15915" y="21636"/>
                  <a:pt x="15331" y="26196"/>
                </a:cubicBezTo>
                <a:cubicBezTo>
                  <a:pt x="14700" y="31030"/>
                  <a:pt x="4607" y="36176"/>
                  <a:pt x="2052" y="38965"/>
                </a:cubicBezTo>
                <a:cubicBezTo>
                  <a:pt x="-503" y="41754"/>
                  <a:pt x="107" y="41812"/>
                  <a:pt x="0" y="42930"/>
                </a:cubicBezTo>
                <a:cubicBezTo>
                  <a:pt x="10036" y="42942"/>
                  <a:pt x="27411" y="43440"/>
                  <a:pt x="29590" y="42403"/>
                </a:cubicBezTo>
                <a:cubicBezTo>
                  <a:pt x="34705" y="40520"/>
                  <a:pt x="34209" y="39902"/>
                  <a:pt x="34353" y="37176"/>
                </a:cubicBezTo>
                <a:cubicBezTo>
                  <a:pt x="35059" y="23108"/>
                  <a:pt x="34291" y="11952"/>
                  <a:pt x="345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C63C6E-2D4D-CB43-822B-6D520540FFA5}"/>
              </a:ext>
            </a:extLst>
          </p:cNvPr>
          <p:cNvSpPr txBox="1"/>
          <p:nvPr/>
        </p:nvSpPr>
        <p:spPr>
          <a:xfrm>
            <a:off x="9542815" y="5725679"/>
            <a:ext cx="297497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13044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2614</TotalTime>
  <Words>359</Words>
  <Application>Microsoft Macintosh PowerPoint</Application>
  <PresentationFormat>Widescreen</PresentationFormat>
  <Paragraphs>43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Baloo 2</vt:lpstr>
      <vt:lpstr>Calibri</vt:lpstr>
      <vt:lpstr>Calibri Light</vt:lpstr>
      <vt:lpstr>Pangolin</vt:lpstr>
      <vt:lpstr>Times New Roman</vt:lpstr>
      <vt:lpstr>UTM Cookies</vt:lpstr>
      <vt:lpstr>UTM Cooper Black</vt:lpstr>
      <vt:lpstr>Office Theme</vt:lpstr>
      <vt:lpstr>English Vocabulary Workshop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01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Le Bao Chau 20146072</cp:lastModifiedBy>
  <cp:revision>104</cp:revision>
  <dcterms:created xsi:type="dcterms:W3CDTF">2021-06-02T02:35:09Z</dcterms:created>
  <dcterms:modified xsi:type="dcterms:W3CDTF">2021-06-11T10:19:41Z</dcterms:modified>
</cp:coreProperties>
</file>