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6" r:id="rId4"/>
    <p:sldId id="257" r:id="rId5"/>
    <p:sldId id="258" r:id="rId6"/>
    <p:sldId id="259" r:id="rId7"/>
    <p:sldId id="260" r:id="rId8"/>
    <p:sldId id="263" r:id="rId9"/>
    <p:sldId id="264" r:id="rId10"/>
    <p:sldId id="26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2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7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4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78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4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20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6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1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4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6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0A44B-6101-408A-AF8D-095A3BE49113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5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55576" y="1628800"/>
            <a:ext cx="78488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CHÀO MỪNG QUÝ THẦY CÔ </a:t>
            </a:r>
          </a:p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VỀ DỰ GIỜ, THĂM LỚP</a:t>
            </a:r>
          </a:p>
          <a:p>
            <a:pPr algn="ctr"/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MÔN MĨ THUẬT</a:t>
            </a:r>
          </a:p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LỚP 2</a:t>
            </a:r>
          </a:p>
        </p:txBody>
      </p:sp>
    </p:spTree>
    <p:extLst>
      <p:ext uri="{BB962C8B-B14F-4D97-AF65-F5344CB8AC3E}">
        <p14:creationId xmlns:p14="http://schemas.microsoft.com/office/powerpoint/2010/main" val="100320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04" y="620688"/>
            <a:ext cx="824546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16604"/>
            <a:ext cx="6472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TRANH CỦA HOẠ SĨ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794" y="5301208"/>
            <a:ext cx="9145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225" y="6257056"/>
            <a:ext cx="7923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4725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BÀI HỌC ĐẾN ĐÂY LÀ KẾT THÚC</a:t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THANKS!</a:t>
            </a:r>
            <a:b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9144000" cy="457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00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ĐỒ DÙNG HỌC TẬP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920880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561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683568" y="1806511"/>
            <a:ext cx="7903126" cy="227754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MĨ THUẬT</a:t>
            </a:r>
          </a:p>
          <a:p>
            <a:pPr algn="ctr"/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CHỦ ĐỀ 4: KHU RỪNG NHIỆT ĐỚI</a:t>
            </a:r>
          </a:p>
          <a:p>
            <a:pPr algn="ctr"/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BÀI 4: CHÚ HỔ TRONG RỪNG</a:t>
            </a:r>
          </a:p>
        </p:txBody>
      </p:sp>
    </p:spTree>
    <p:extLst>
      <p:ext uri="{BB962C8B-B14F-4D97-AF65-F5344CB8AC3E}">
        <p14:creationId xmlns:p14="http://schemas.microsoft.com/office/powerpoint/2010/main" val="32269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340768"/>
            <a:ext cx="359047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3562350" cy="291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365104"/>
            <a:ext cx="3456384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49153"/>
            <a:ext cx="3590476" cy="2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ĐẶC ĐIỂM TẠO HÌNH CỦA CHÚ HỔ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7" y="1746394"/>
            <a:ext cx="339774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67" y="1599890"/>
            <a:ext cx="2836593" cy="246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10963"/>
            <a:ext cx="2721387" cy="225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223174"/>
            <a:ext cx="6418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548" y="4465806"/>
            <a:ext cx="791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9226" y="5373216"/>
            <a:ext cx="8930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hình,màu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42" y="6058029"/>
            <a:ext cx="6278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0800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218" y="48095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TẠO HÌNH CHÚ HỔ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99046"/>
            <a:ext cx="2820653" cy="1881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431" y="899046"/>
            <a:ext cx="2776262" cy="1881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6251"/>
            <a:ext cx="3168352" cy="1874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398764" cy="2010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11560" y="642475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B2: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5642" y="6210919"/>
            <a:ext cx="412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B3:Trang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5698" y="6424754"/>
            <a:ext cx="324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B2: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2921296"/>
            <a:ext cx="5044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B1:Cắt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tai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34879" y="1470655"/>
            <a:ext cx="324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850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576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4098" name="Picture 2" descr="http://sachthietbigiaoduc.vn/public/1/Books/8004/16213/HF_438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37" y="1139031"/>
            <a:ext cx="3995539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39031"/>
            <a:ext cx="432048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87" y="3933056"/>
            <a:ext cx="3674041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1048"/>
            <a:ext cx="3960440" cy="226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6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Rectangle 1"/>
          <p:cNvSpPr/>
          <p:nvPr/>
        </p:nvSpPr>
        <p:spPr>
          <a:xfrm>
            <a:off x="2987824" y="980728"/>
            <a:ext cx="3052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7823" y="980728"/>
            <a:ext cx="3052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6" name="Rectangle 5"/>
          <p:cNvSpPr/>
          <p:nvPr/>
        </p:nvSpPr>
        <p:spPr>
          <a:xfrm>
            <a:off x="1463346" y="2276872"/>
            <a:ext cx="63353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128476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865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7584" y="1052736"/>
            <a:ext cx="7376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VÀ CHIA SẺ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584" y="2348880"/>
            <a:ext cx="78427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Chia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292</Words>
  <Application>Microsoft Office PowerPoint</Application>
  <PresentationFormat>On-screen Show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PowerPoint Presentation</vt:lpstr>
      <vt:lpstr>KIỂM TRA ĐỒ DÙNG HỌC TẬP </vt:lpstr>
      <vt:lpstr>PowerPoint Presentation</vt:lpstr>
      <vt:lpstr>Chú hổ trong tự nhiên</vt:lpstr>
      <vt:lpstr>NHẬN BIẾT ĐẶC ĐIỂM TẠO HÌNH CỦA CHÚ HỔ</vt:lpstr>
      <vt:lpstr>CÁCH TẠO HÌNH CHÚ HỔ</vt:lpstr>
      <vt:lpstr>BÀI THAM KHẢO</vt:lpstr>
      <vt:lpstr>PowerPoint Presentation</vt:lpstr>
      <vt:lpstr>PowerPoint Presentation</vt:lpstr>
      <vt:lpstr>  </vt:lpstr>
      <vt:lpstr>BÀI HỌC ĐẾN ĐÂY LÀ KẾT THÚC THANKS!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21AK22.COM</dc:creator>
  <cp:lastModifiedBy>Carmen</cp:lastModifiedBy>
  <cp:revision>13</cp:revision>
  <dcterms:created xsi:type="dcterms:W3CDTF">2021-07-21T15:46:42Z</dcterms:created>
  <dcterms:modified xsi:type="dcterms:W3CDTF">2023-07-23T18:02:09Z</dcterms:modified>
</cp:coreProperties>
</file>