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7" r:id="rId1"/>
    <p:sldMasterId id="2147483819" r:id="rId2"/>
    <p:sldMasterId id="2147483831" r:id="rId3"/>
    <p:sldMasterId id="2147483843" r:id="rId4"/>
  </p:sldMasterIdLst>
  <p:notesMasterIdLst>
    <p:notesMasterId r:id="rId29"/>
  </p:notesMasterIdLst>
  <p:sldIdLst>
    <p:sldId id="431" r:id="rId5"/>
    <p:sldId id="288" r:id="rId6"/>
    <p:sldId id="329" r:id="rId7"/>
    <p:sldId id="343" r:id="rId8"/>
    <p:sldId id="314" r:id="rId9"/>
    <p:sldId id="317" r:id="rId10"/>
    <p:sldId id="326" r:id="rId11"/>
    <p:sldId id="432" r:id="rId12"/>
    <p:sldId id="331" r:id="rId13"/>
    <p:sldId id="433" r:id="rId14"/>
    <p:sldId id="284" r:id="rId15"/>
    <p:sldId id="319" r:id="rId16"/>
    <p:sldId id="325" r:id="rId17"/>
    <p:sldId id="435" r:id="rId18"/>
    <p:sldId id="339" r:id="rId19"/>
    <p:sldId id="434" r:id="rId20"/>
    <p:sldId id="436" r:id="rId21"/>
    <p:sldId id="277" r:id="rId22"/>
    <p:sldId id="316" r:id="rId23"/>
    <p:sldId id="324" r:id="rId24"/>
    <p:sldId id="327" r:id="rId25"/>
    <p:sldId id="323" r:id="rId26"/>
    <p:sldId id="444" r:id="rId27"/>
    <p:sldId id="273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9810"/>
    <a:srgbClr val="800000"/>
    <a:srgbClr val="FF3300"/>
    <a:srgbClr val="941E06"/>
    <a:srgbClr val="0000FF"/>
    <a:srgbClr val="FFFF00"/>
    <a:srgbClr val="6600CC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49" autoAdjust="0"/>
    <p:restoredTop sz="99656" autoAdjust="0"/>
  </p:normalViewPr>
  <p:slideViewPr>
    <p:cSldViewPr>
      <p:cViewPr varScale="1">
        <p:scale>
          <a:sx n="86" d="100"/>
          <a:sy n="86" d="100"/>
        </p:scale>
        <p:origin x="77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CCE8F-CBE9-4FC2-8F62-FA9DBCF13FEB}" type="datetimeFigureOut">
              <a:rPr lang="vi-VN" smtClean="0"/>
              <a:t>18/01/2022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5D512-6361-4F6B-88F6-2AF9BF6F5B3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2796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EF5AD9-D2A9-4875-B865-18A0A03AC3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05D512-6361-4F6B-88F6-2AF9BF6F5B3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607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83786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7068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04167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85CB2D-4CCE-4BB5-8342-28461D4DC3EB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010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0CA1D4-1B8F-425A-B1EE-2373E6BE24B7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80470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DA9E9D-3F97-4A91-965D-9A7E703C1B09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671091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437968-975F-44D5-BBC0-95E522600C2B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07443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7236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479173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010963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680135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388987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514631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499853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907751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46AF89-9F2F-4922-A48C-E074C9CD0464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578648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702887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220300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700109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8D3134-155B-4991-BA0A-C6E43293E6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822F3D6-A0DD-4B1E-B21D-F3305CD919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28563BB-1881-436D-9635-36B7B79D9E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DC505D-16FC-40CB-8AE2-C5DD669EA4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85271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4B20A5E-5D78-48E7-91EA-3704FC251A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7FE3C6-3853-4F6C-ADA9-FF5D98CB9E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E124CD-7011-4979-B427-7C4531ED2B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381EA8-EEC9-4562-8FC4-96A82F76AB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60962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8F53C8-E3ED-4C74-B211-D7763048A8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41AF2B-E701-4DDA-87F7-B552E9423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3BC32F8-4644-4312-97F2-B8200EF422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B7FD0E-D122-468C-94A2-E5084E175D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4915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670D9E-F885-45AD-BDF6-A8E214CB52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D70C0E-9E10-4194-9ADA-1F01AD7763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8E926-EF40-462E-A3CF-F9EE9B2D15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8C5919-87BB-4EB0-80B1-D08328CA2C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56454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A7140B9-26BD-4A01-B4CF-7545F349C1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49EA8EE-3685-4705-AFB5-BE8AA392CF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454E25B-3202-491E-B1BA-7BC82282FA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E74318-ADCB-4A7D-A45D-6CB781D715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96473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894100C-56E9-4EC0-9B61-D938D889A9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31812D7-A14A-49ED-9183-1DE295F509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034E127-BFCE-431D-88BF-9A048690AD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4F2916-2F0E-434C-A1DE-1ABD544EBF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858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D72D09F-471C-4088-96D9-7E0803136E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743D78C-777B-40E3-9414-4325885935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D65AA82-5E04-4D27-8473-3EBEC195CF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0793E5-7812-43B4-8B1D-26A4D079A5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334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E4614-0E32-4BAC-B9F2-CF59AF7EA276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790088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EF0799-5229-4241-9BA5-1F8B891D38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417513-91DE-4A59-8668-D4A0FE9016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43EB0-A9B5-4F2A-863B-7E27A5F87B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523E0-5554-4DE1-B8CD-58E417024E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18547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837713-F59E-4CEF-8E0D-F8D9256EC9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2D8BA1-CFEB-4660-8E9E-50A159D99C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28C535-8DBC-4A87-82A8-8DAEA966AB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EB9B2D-EC5A-4AA0-8756-9808B0001E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11449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D8C0C8E-C06D-4E96-80CC-58794E6302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447F1A6-AB55-4133-9069-02A7D96DBA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5EED01-28F8-4416-B341-CE2F8F85D5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B7E54E-F67B-4748-92EB-7E333DD32C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05395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BCD098-CEAB-42B3-8D38-E1674946B4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5ADE10-6B4C-4FB2-ABDB-085C3B8C7E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0D090E-3418-48F6-A7A3-3D24F52517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5AEC4B-440D-4C1C-9C0C-750562A565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04597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0A6D6-50C1-4EFD-B4AF-EFE3FA11F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4E1CB-FCE7-4B71-85B1-49481CD8C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BDC63-8D5F-4897-8892-F5E553F97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E8AA3-26BA-4843-8A73-4D61357E7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544B3-80DC-49EE-9E14-DCCBBFEF9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89555D-B65B-4DD2-8D23-14DB5DA5C3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22616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6A61-2E8E-4EBE-8C75-8A62E7501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533E8-CEC3-4240-AD88-0EE0305E7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EE969-135E-4939-A55D-9D43EBA3E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6B4E5-3580-4098-A0C6-E5AA78975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F3389A-5346-4D94-ADB8-53D8DF82F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27CC0-A170-45BD-8595-A7AA18AC12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92393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3FACF-9839-4C8A-80E8-8918A147A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DB530F-BCD4-4852-8E05-16B01C70D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948A1-D94B-4CE8-ACA4-94878A9ED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03C9E-F696-4CCD-B683-D0033188A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A2DD7-C208-4613-B0EB-60B81C133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63FA4-C25B-4531-BFF6-A3CB9C931F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97320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32E35-F6B2-4167-AC31-AFAC1F7BA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05141-3A93-4FF0-8554-69110F33CC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BA034A-6E30-4DD8-9097-A74FE0E00F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994B00-6501-4EA7-8597-19887869B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7D2BD8-3EA3-42F5-BB95-20A7952B5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8AAE1D-4B69-498C-9BD3-E49392212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859D64-D137-4AF9-8F39-815114F2B7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43443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D28BD-A073-478C-A82F-0BC6C5136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DD9D57-680D-4E70-81FA-12A29476FA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719F54-FB14-4758-B195-93277B9E3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8C686D-44F8-4553-9EC1-AA947D46D3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0358F2-4A91-48CD-A643-5DFAA5C052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4B6B75-5E93-4DC1-80B4-E8B4DA8BE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BD1A32-0B5F-4CFF-AAF2-0D4423899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498909-1B1E-4E09-8A8F-13A996904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5DC74-746C-4900-A3AC-A3E073A485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62011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A69E3-712A-4545-9421-26861F64D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87641C-C006-4C6B-BBDD-87409B0C7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88EFE-61C3-47BB-984D-ABCFF9852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6E331B-FBB3-4C7C-BCEC-941F79F18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9DBCA0-154F-4624-8DA6-03E29DF3A5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7295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A0FD94-D7FC-44A3-ABFF-73DE2A69EE2B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2409719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4735AC-3279-485F-AD7C-97EC2627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690436-3621-460F-AB4A-188CD8518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27B29-559B-4467-A8D6-113346323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CB656F-83D9-47B8-8E60-7B2BA261F4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31238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710F0-0967-4283-B904-F6356DF4D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491A1-68E5-4EA9-9765-184600EE8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58C7F-CAC0-4B01-A7C8-9EE0EC522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22A3B-44F0-43E4-B412-23CD183F8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AF7954-EFC7-49F9-9EF1-740A904B2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F21C42-7356-453D-8514-8FB6F3196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1B9934-9676-4A6B-A174-6E3A75C353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16932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1EB2B-E0B0-4B0B-9C02-1BFB6A12C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1D510F-6F6D-43FA-BC79-E2A4324F51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94703-FF48-47C8-949B-AF5114347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44BDE-5DE8-4D5A-B510-88AE9A7EB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09901-E55F-4DB6-98FF-7F2338C21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B5E636-3CB2-49E6-84A5-EDB004747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047C76-CE0B-4254-BB6C-B0E77C072C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54936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F2965-3F1A-4093-9F91-F218E6CC6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5EF300-A586-44C5-8C0F-5FA06BF38D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16FDC-7741-460C-98C0-1927561E6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11BEC-9D14-4EBF-A940-B056721EF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4E0CC-C2A2-48AE-B6E3-CA1734F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EBC77-4FCC-45D4-9025-E28613E1DC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3738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A553C1-EF75-4CD5-B97B-B6777B832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E5AE3C-4E82-4A68-953E-C32F89FA0D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1C36E-C71E-47B3-92EB-B690933B6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4FCC8-07FC-42F4-9480-C2ED59281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6F1EA-81A7-48CA-A99F-9B28D6C36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E54ED-C010-4B1E-8AAA-70D66677B5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022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8BE6B8-7D31-4539-9466-45A83AA97D38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23828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FFEDED-2F0E-4AFD-B19C-3289230ECED7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76422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B62101-7421-449E-B4BE-01D65FD82DE2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956185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29A06F-B8D1-4D01-ACD8-433A70BC303B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62594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60B0E7-2776-4C8A-B4BF-D5D677F0370C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781973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A9CEE7F-D516-4182-955E-C1F5F51FFBE0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24236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537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ransition spd="slow" advClick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A88C518-3ADD-4CBF-A3DC-C5FAACA89B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7EC89A8-44A0-4DA3-911A-E6B53ECF5B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FE95449-3DFA-4486-BC2C-1EA351AB327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307E43A-DE2C-4877-B178-28643032706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27C9554-7C12-4C00-B915-C19F2395D00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B0854EF-B251-4C93-847B-F4A6B3837A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446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493AE04-2199-4C3E-95FA-DAC00CAA0F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C659D4C-F0FB-48EE-939C-7993567B0B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C0D1F67-C6E8-40BD-B2B4-5A1666AEE1A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3DCEF5C-6684-4508-9E6A-0FBDB1CC3DF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B5189CA-1718-4F38-98CD-D37D594A79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BBC3438-6A01-4505-AE3E-877B7092C7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441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25.jpe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mở đầu | Hình nền, Hình ảnh, Hì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0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1914942"/>
            <a:ext cx="8686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Chủ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đề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8: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Sáng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tạo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với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những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nếp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gấp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giấy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76600" y="914400"/>
            <a:ext cx="26629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Mĩ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Thuật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017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BA63A-316E-464D-81E9-6E23DB534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34422-D10A-423B-93C9-C2E9117B8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32C0FC9-4B5C-46B2-908B-842DC1088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304800"/>
            <a:ext cx="7886700" cy="598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3217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>
            <a:extLst>
              <a:ext uri="{FF2B5EF4-FFF2-40B4-BE49-F238E27FC236}">
                <a16:creationId xmlns:a16="http://schemas.microsoft.com/office/drawing/2014/main" id="{0C0533BE-03E7-458B-A5C4-1F70DF8EABD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571500" y="571500"/>
            <a:ext cx="3200400" cy="2057400"/>
          </a:xfrm>
          <a:prstGeom prst="rect">
            <a:avLst/>
          </a:prstGeom>
          <a:solidFill>
            <a:srgbClr val="CC00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4821" name="Picture 5">
            <a:extLst>
              <a:ext uri="{FF2B5EF4-FFF2-40B4-BE49-F238E27FC236}">
                <a16:creationId xmlns:a16="http://schemas.microsoft.com/office/drawing/2014/main" id="{B3BD84B3-29D5-49B9-9ECC-383B37439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1981200" cy="3200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2" name="Picture 6">
            <a:extLst>
              <a:ext uri="{FF2B5EF4-FFF2-40B4-BE49-F238E27FC236}">
                <a16:creationId xmlns:a16="http://schemas.microsoft.com/office/drawing/2014/main" id="{0313800C-A9E6-4CFF-A864-903D6C26C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0"/>
            <a:ext cx="2209800" cy="3200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3" name="Picture 7">
            <a:extLst>
              <a:ext uri="{FF2B5EF4-FFF2-40B4-BE49-F238E27FC236}">
                <a16:creationId xmlns:a16="http://schemas.microsoft.com/office/drawing/2014/main" id="{D65EEBB3-FC19-4C53-AC31-9FA24A207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0"/>
            <a:ext cx="2514600" cy="3200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5" name="Picture 9">
            <a:extLst>
              <a:ext uri="{FF2B5EF4-FFF2-40B4-BE49-F238E27FC236}">
                <a16:creationId xmlns:a16="http://schemas.microsoft.com/office/drawing/2014/main" id="{27C9148D-B06D-480A-B554-6273DA5E8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505200"/>
            <a:ext cx="1981200" cy="3352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7" name="Rectangle 11">
            <a:extLst>
              <a:ext uri="{FF2B5EF4-FFF2-40B4-BE49-F238E27FC236}">
                <a16:creationId xmlns:a16="http://schemas.microsoft.com/office/drawing/2014/main" id="{97FB779F-71EE-4C99-994B-880737AD8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267200"/>
            <a:ext cx="1828800" cy="1687513"/>
          </a:xfrm>
          <a:prstGeom prst="rect">
            <a:avLst/>
          </a:prstGeom>
          <a:solidFill>
            <a:srgbClr val="1BAD2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4828" name="Picture 12">
            <a:extLst>
              <a:ext uri="{FF2B5EF4-FFF2-40B4-BE49-F238E27FC236}">
                <a16:creationId xmlns:a16="http://schemas.microsoft.com/office/drawing/2014/main" id="{A42CF7E0-2ABA-465C-93E6-8029B3981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505200"/>
            <a:ext cx="2209800" cy="3352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9" name="Picture 13">
            <a:extLst>
              <a:ext uri="{FF2B5EF4-FFF2-40B4-BE49-F238E27FC236}">
                <a16:creationId xmlns:a16="http://schemas.microsoft.com/office/drawing/2014/main" id="{8D656D2C-8A31-4A90-B072-541F30F3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505200"/>
            <a:ext cx="2590800" cy="3352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100+ Hình nền PowerPoint đẹp và chuyên nghiệp - Hedieuhanh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8" y="15240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362217" y="457200"/>
            <a:ext cx="84582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vi-VN" altLang="ja-JP" sz="2800" b="1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CÁCH THỰC HIỆN</a:t>
            </a:r>
          </a:p>
          <a:p>
            <a:pPr algn="ctr"/>
            <a:endParaRPr lang="vi-VN" altLang="ja-JP" sz="2800" b="1" dirty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vi-VN" altLang="ja-JP" sz="2800" b="1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Bước 1</a:t>
            </a:r>
            <a:r>
              <a:rPr lang="vi-VN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Tạo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nếp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gấp</a:t>
            </a:r>
            <a:r>
              <a:rPr lang="vi-VN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giấy.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</a:p>
          <a:p>
            <a:r>
              <a:rPr lang="vi-VN" altLang="ja-JP" sz="2800" b="1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Bước 2</a:t>
            </a:r>
            <a:r>
              <a:rPr lang="vi-VN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Gấp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đôi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tờ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giấy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đã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gấp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</a:t>
            </a:r>
            <a:r>
              <a:rPr lang="vi-VN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dùng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hồ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dán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dùng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chỉ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</a:t>
            </a:r>
            <a:endParaRPr lang="vi-VN" altLang="ja-JP" sz="2800" dirty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r>
              <a:rPr lang="vi-VN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        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dây</a:t>
            </a:r>
            <a:r>
              <a:rPr lang="en-US" altLang="ja-JP" sz="280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nhỏ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tạo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thành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hình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quạt</a:t>
            </a:r>
            <a:r>
              <a:rPr lang="vi-VN" altLang="ja-JP" sz="28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endParaRPr lang="en-US" altLang="ja-JP" sz="2800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algn="just"/>
            <a:r>
              <a:rPr lang="vi-VN" altLang="ja-JP" sz="2800" b="1" dirty="0">
                <a:latin typeface="Times New Roman" panose="02020603050405020304" pitchFamily="18" charset="0"/>
                <a:ea typeface="MS Mincho" pitchFamily="49" charset="-128"/>
              </a:rPr>
              <a:t>Bước 3</a:t>
            </a:r>
            <a:r>
              <a:rPr lang="vi-VN" altLang="ja-JP" sz="2800" dirty="0">
                <a:latin typeface="Times New Roman" panose="02020603050405020304" pitchFamily="18" charset="0"/>
                <a:ea typeface="MS Mincho" pitchFamily="49" charset="-128"/>
              </a:rPr>
              <a:t>: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Kết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hợp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nhiều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mảnh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ghép,nhiều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màu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sắc,với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cá</a:t>
            </a:r>
            <a:r>
              <a:rPr lang="vi-VN" altLang="ja-JP" sz="2800" dirty="0">
                <a:latin typeface="Times New Roman" panose="02020603050405020304" pitchFamily="18" charset="0"/>
                <a:ea typeface="MS Mincho" pitchFamily="49" charset="-128"/>
              </a:rPr>
              <a:t>c</a:t>
            </a:r>
          </a:p>
          <a:p>
            <a:pPr algn="just"/>
            <a:r>
              <a:rPr lang="vi-VN" altLang="ja-JP" sz="2800" dirty="0">
                <a:latin typeface="Times New Roman" panose="02020603050405020304" pitchFamily="18" charset="0"/>
                <a:ea typeface="MS Mincho" pitchFamily="49" charset="-128"/>
              </a:rPr>
              <a:t>              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khổ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giấy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chất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liệu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khác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nhau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để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sáng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tạo</a:t>
            </a:r>
            <a:r>
              <a:rPr lang="vi-VN" altLang="ja-JP" sz="2800" dirty="0">
                <a:latin typeface="Times New Roman" panose="02020603050405020304" pitchFamily="18" charset="0"/>
                <a:ea typeface="MS Mincho" pitchFamily="49" charset="-128"/>
              </a:rPr>
              <a:t> sản       </a:t>
            </a:r>
          </a:p>
          <a:p>
            <a:pPr algn="just"/>
            <a:r>
              <a:rPr lang="vi-VN" altLang="ja-JP" sz="2800" dirty="0">
                <a:latin typeface="Times New Roman" panose="02020603050405020304" pitchFamily="18" charset="0"/>
                <a:ea typeface="MS Mincho" pitchFamily="49" charset="-128"/>
              </a:rPr>
              <a:t>               phẩm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theo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 ý </a:t>
            </a:r>
            <a:r>
              <a:rPr lang="en-US" altLang="ja-JP" sz="2800" dirty="0" err="1">
                <a:latin typeface="Times New Roman" panose="02020603050405020304" pitchFamily="18" charset="0"/>
                <a:ea typeface="MS Mincho" pitchFamily="49" charset="-128"/>
              </a:rPr>
              <a:t>thích</a:t>
            </a:r>
            <a:r>
              <a:rPr lang="en-US" altLang="ja-JP" sz="2800" dirty="0">
                <a:latin typeface="Times New Roman" panose="02020603050405020304" pitchFamily="18" charset="0"/>
                <a:ea typeface="MS Mincho" pitchFamily="49" charset="-128"/>
              </a:rPr>
              <a:t>.</a:t>
            </a:r>
            <a:endParaRPr lang="en-US" altLang="ja-JP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515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 descr="PALETTE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876800"/>
            <a:ext cx="1271588" cy="1763713"/>
          </a:xfrm>
          <a:prstGeom prst="rect">
            <a:avLst/>
          </a:prstGeom>
          <a:noFill/>
        </p:spPr>
      </p:pic>
      <p:pic>
        <p:nvPicPr>
          <p:cNvPr id="48132" name="Picture 4" descr="PAINTEA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4294188"/>
            <a:ext cx="1981200" cy="2563812"/>
          </a:xfrm>
          <a:prstGeom prst="rect">
            <a:avLst/>
          </a:prstGeom>
          <a:noFill/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2514600" y="228600"/>
            <a:ext cx="4343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002060"/>
                </a:solidFill>
                <a:latin typeface="Times New Roman" pitchFamily="18" charset="0"/>
              </a:rPr>
              <a:t>BÀI THAM KHẢO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rcRect l="14951" t="17378" r="34949" b="15585"/>
          <a:stretch>
            <a:fillRect/>
          </a:stretch>
        </p:blipFill>
        <p:spPr bwMode="auto">
          <a:xfrm>
            <a:off x="225425" y="1066801"/>
            <a:ext cx="386564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rcRect l="14343" t="18454" r="26869" b="17378"/>
          <a:stretch>
            <a:fillRect/>
          </a:stretch>
        </p:blipFill>
        <p:spPr bwMode="auto">
          <a:xfrm>
            <a:off x="4419600" y="1066801"/>
            <a:ext cx="45275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Kết quả hình ảnh cho sáng tạo với các nếp gấp giấy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4114800"/>
            <a:ext cx="4267200" cy="2543176"/>
          </a:xfrm>
          <a:prstGeom prst="rect">
            <a:avLst/>
          </a:prstGeom>
          <a:noFill/>
        </p:spPr>
      </p:pic>
      <p:pic>
        <p:nvPicPr>
          <p:cNvPr id="1030" name="Picture 6" descr="Kết quả hình ảnh cho GẤP CON BƯỚM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48200" y="4114800"/>
            <a:ext cx="4343400" cy="259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178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Không có văn bản thay thế tự động nào.">
            <a:extLst>
              <a:ext uri="{FF2B5EF4-FFF2-40B4-BE49-F238E27FC236}">
                <a16:creationId xmlns:a16="http://schemas.microsoft.com/office/drawing/2014/main" id="{8D28F8F9-9962-42BD-81DD-833E62C08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0"/>
            <a:ext cx="3656013" cy="2662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2" descr="Không có văn bản thay thế tự động nào.">
            <a:extLst>
              <a:ext uri="{FF2B5EF4-FFF2-40B4-BE49-F238E27FC236}">
                <a16:creationId xmlns:a16="http://schemas.microsoft.com/office/drawing/2014/main" id="{A31F9981-8AE9-4BBF-8DFF-64ED64FFD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62000"/>
            <a:ext cx="4114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3" descr="Không có văn bản thay thế tự động nào.">
            <a:extLst>
              <a:ext uri="{FF2B5EF4-FFF2-40B4-BE49-F238E27FC236}">
                <a16:creationId xmlns:a16="http://schemas.microsoft.com/office/drawing/2014/main" id="{0F4910F9-C626-418D-9228-EF62A96BE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810000"/>
            <a:ext cx="3657600" cy="276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3" descr="C:\Users\hungpc\Downloads\Photos\IMG_1514967826528_1515077812532.jpg">
            <a:extLst>
              <a:ext uri="{FF2B5EF4-FFF2-40B4-BE49-F238E27FC236}">
                <a16:creationId xmlns:a16="http://schemas.microsoft.com/office/drawing/2014/main" id="{4A1E6158-4F56-4C48-AC65-A45113973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191000"/>
            <a:ext cx="3276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15" descr="C:\Users\hungpc\Downloads\Photos\IMG_1514967824506_1515077848355.jpg">
            <a:extLst>
              <a:ext uri="{FF2B5EF4-FFF2-40B4-BE49-F238E27FC236}">
                <a16:creationId xmlns:a16="http://schemas.microsoft.com/office/drawing/2014/main" id="{E3A1CF34-0A52-442D-BD59-6ECFE745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91000"/>
            <a:ext cx="3276600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14" descr="C:\Users\hungpc\Downloads\Photos\IMG_1514967826020_1515077827540.jpg">
            <a:extLst>
              <a:ext uri="{FF2B5EF4-FFF2-40B4-BE49-F238E27FC236}">
                <a16:creationId xmlns:a16="http://schemas.microsoft.com/office/drawing/2014/main" id="{8716A330-07D6-4B03-A05D-62C43D527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236220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6" descr="C:\Users\hungpc\Downloads\Photos\IMG_1514967822638_1515077909824.jpg">
            <a:extLst>
              <a:ext uri="{FF2B5EF4-FFF2-40B4-BE49-F238E27FC236}">
                <a16:creationId xmlns:a16="http://schemas.microsoft.com/office/drawing/2014/main" id="{4D0CEF21-C303-4D8E-860E-1CE616756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0"/>
            <a:ext cx="2025650" cy="346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641773C9-2E13-41A6-AE4A-9594D38C2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858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7" descr="C:\Users\hungpc\Downloads\Photos\IMG_1514970857558_1515079375972.jpg">
            <a:extLst>
              <a:ext uri="{FF2B5EF4-FFF2-40B4-BE49-F238E27FC236}">
                <a16:creationId xmlns:a16="http://schemas.microsoft.com/office/drawing/2014/main" id="{CE62E42A-2E81-4462-AB47-DF36FDED6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643063"/>
            <a:ext cx="2286000" cy="330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18" descr="C:\Users\hungpc\Downloads\Photos\IMG_1514970857770_1515079379983.jpg">
            <a:extLst>
              <a:ext uri="{FF2B5EF4-FFF2-40B4-BE49-F238E27FC236}">
                <a16:creationId xmlns:a16="http://schemas.microsoft.com/office/drawing/2014/main" id="{56AB9AF8-5E5E-4A3D-BFB6-93AF8B5B0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646238"/>
            <a:ext cx="2362200" cy="330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Không có văn bản thay thế tự động nào.">
            <a:extLst>
              <a:ext uri="{FF2B5EF4-FFF2-40B4-BE49-F238E27FC236}">
                <a16:creationId xmlns:a16="http://schemas.microsoft.com/office/drawing/2014/main" id="{936C6097-2E2F-4F77-8E0D-248143928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2438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F9C144-FACB-4F89-8880-70D0364E96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65" y="1642813"/>
            <a:ext cx="7521262" cy="4332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50F4F5-16B9-4BDD-B0E6-F365DF041C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88" y="228600"/>
            <a:ext cx="3468554" cy="2450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84D51-C8D5-44C0-A627-65B60D89B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A00A4-C5F7-4989-991E-D95AE3221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16665E-E56A-427B-BCA0-70E2F5207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143" y="990599"/>
            <a:ext cx="5190187" cy="5332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B84E53-43E3-4CF8-A85D-A6F09A0090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07" y="1604962"/>
            <a:ext cx="7070500" cy="4512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9543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8186" y="992478"/>
            <a:ext cx="760175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1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1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1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1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1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1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1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1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195" y="1760934"/>
            <a:ext cx="5389808" cy="3819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6618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hình nền powerpoint khung ả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2895600" y="1143000"/>
            <a:ext cx="609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vi-VN" sz="7200" b="1" dirty="0">
                <a:solidFill>
                  <a:srgbClr val="FF0000"/>
                </a:solidFill>
                <a:latin typeface="Candara" panose="020E0502030303020204" pitchFamily="34" charset="0"/>
                <a:cs typeface="Times New Roman" panose="02020603050405020304" pitchFamily="18" charset="0"/>
              </a:rPr>
              <a:t>THỰC HÀNH</a:t>
            </a:r>
            <a:endParaRPr lang="vi-VN" altLang="vi-VN" sz="7200" b="1" dirty="0">
              <a:solidFill>
                <a:srgbClr val="FF0000"/>
              </a:solidFill>
              <a:latin typeface="Candara" panose="020E0502030303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Picture1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0EFD2E-5018-46B7-90DC-527A72BC47F5}"/>
              </a:ext>
            </a:extLst>
          </p:cNvPr>
          <p:cNvSpPr txBox="1"/>
          <p:nvPr/>
        </p:nvSpPr>
        <p:spPr>
          <a:xfrm>
            <a:off x="533400" y="1085646"/>
            <a:ext cx="8001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Chào</a:t>
            </a: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mừng</a:t>
            </a: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 con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học</a:t>
            </a: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sinh</a:t>
            </a: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05E1DD-DD1F-40F2-97EA-AC0E12538DC0}"/>
              </a:ext>
            </a:extLst>
          </p:cNvPr>
          <p:cNvSpPr txBox="1"/>
          <p:nvPr/>
        </p:nvSpPr>
        <p:spPr>
          <a:xfrm>
            <a:off x="2252709" y="2692110"/>
            <a:ext cx="46385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Mĩ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Thuật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655900-9E82-410E-83CF-C7CFAB1BAB29}"/>
              </a:ext>
            </a:extLst>
          </p:cNvPr>
          <p:cNvSpPr txBox="1"/>
          <p:nvPr/>
        </p:nvSpPr>
        <p:spPr>
          <a:xfrm>
            <a:off x="2776491" y="3621465"/>
            <a:ext cx="82295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alt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viên</a:t>
            </a:r>
            <a:r>
              <a:rPr kumimoji="0" lang="en-US" alt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+mn-cs"/>
              </a:rPr>
              <a:t> : </a:t>
            </a:r>
            <a:r>
              <a:rPr kumimoji="0" lang="en-US" altLang="vi-V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+mn-cs"/>
              </a:rPr>
              <a:t>Nguyễn</a:t>
            </a:r>
            <a:r>
              <a:rPr kumimoji="0" lang="en-US" alt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+mn-cs"/>
              </a:rPr>
              <a:t> </a:t>
            </a:r>
            <a:r>
              <a:rPr kumimoji="0" lang="en-US" altLang="vi-V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+mn-cs"/>
              </a:rPr>
              <a:t>Thị</a:t>
            </a:r>
            <a:r>
              <a:rPr kumimoji="0" lang="en-US" alt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+mn-cs"/>
              </a:rPr>
              <a:t> </a:t>
            </a:r>
            <a:r>
              <a:rPr kumimoji="0" lang="en-US" altLang="vi-V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+mn-cs"/>
              </a:rPr>
              <a:t>Kiều</a:t>
            </a:r>
            <a:r>
              <a:rPr kumimoji="0" lang="en-US" alt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+mn-cs"/>
              </a:rPr>
              <a:t> Anh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Times New Roman" panose="02020603050405020304" pitchFamily="18" charset="0"/>
              </a:rPr>
              <a:t>      </a:t>
            </a:r>
            <a:r>
              <a:rPr kumimoji="0" lang="en-US" altLang="vi-V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alt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alt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alt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Phương</a:t>
            </a:r>
            <a:r>
              <a:rPr kumimoji="0" lang="en-US" alt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Liệt</a:t>
            </a:r>
            <a:endParaRPr kumimoji="0" lang="en-US" altLang="vi-VN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hình nền powerpoint khung ả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3505200" y="762000"/>
            <a:ext cx="40386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vi-VN" sz="6000" b="1" dirty="0">
                <a:solidFill>
                  <a:srgbClr val="FF0000"/>
                </a:solidFill>
                <a:latin typeface="Candara" panose="020E0502030303020204" pitchFamily="34" charset="0"/>
                <a:cs typeface="Times New Roman" panose="02020603050405020304" pitchFamily="18" charset="0"/>
              </a:rPr>
              <a:t>VẬN DỤNG</a:t>
            </a:r>
          </a:p>
          <a:p>
            <a:r>
              <a:rPr lang="en-US" altLang="vi-VN" sz="6000" b="1" dirty="0">
                <a:solidFill>
                  <a:srgbClr val="FF0000"/>
                </a:solidFill>
                <a:latin typeface="Candara" panose="020E0502030303020204" pitchFamily="34" charset="0"/>
                <a:cs typeface="Times New Roman" panose="02020603050405020304" pitchFamily="18" charset="0"/>
              </a:rPr>
              <a:t>SÁNG TẠO</a:t>
            </a:r>
            <a:endParaRPr lang="vi-VN" altLang="vi-VN" sz="6000" b="1" dirty="0">
              <a:solidFill>
                <a:srgbClr val="FF0000"/>
              </a:solidFill>
              <a:latin typeface="Candara" panose="020E0502030303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331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3" descr="C:\Users\hungpc\Downloads\Photos\IMG_1514967826528_15150778125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191000"/>
            <a:ext cx="3276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15" descr="C:\Users\hungpc\Downloads\Photos\IMG_1514967824506_15150778483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91000"/>
            <a:ext cx="3276600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14" descr="C:\Users\hungpc\Downloads\Photos\IMG_1514967826020_15150778275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236220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6" descr="C:\Users\hungpc\Downloads\Photos\IMG_1514967822638_15150779098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0"/>
            <a:ext cx="2025650" cy="346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858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7604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hungpc\Downloads\Photos\IMG_20180104_2159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23" y="3962400"/>
            <a:ext cx="3810000" cy="23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23" y="685800"/>
            <a:ext cx="2133600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5" y="737360"/>
            <a:ext cx="20764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3" descr="C:\Users\hungpc\Pictures\Camera Roll\cây thông gấp giấ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737360"/>
            <a:ext cx="2133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962400"/>
            <a:ext cx="30480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1605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mmit by jackyrp2020 on emaze">
            <a:extLst>
              <a:ext uri="{FF2B5EF4-FFF2-40B4-BE49-F238E27FC236}">
                <a16:creationId xmlns:a16="http://schemas.microsoft.com/office/drawing/2014/main" id="{02714E2B-55D5-4026-BF84-32F63BA2E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" y="0"/>
            <a:ext cx="91497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3048000" y="287015"/>
            <a:ext cx="3733800" cy="119654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Dặn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dò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BF9FC8-0413-442F-BED4-E19F27F8C27C}"/>
              </a:ext>
            </a:extLst>
          </p:cNvPr>
          <p:cNvSpPr txBox="1"/>
          <p:nvPr/>
        </p:nvSpPr>
        <p:spPr>
          <a:xfrm>
            <a:off x="1828800" y="2895600"/>
            <a:ext cx="5715000" cy="1964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phẩm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nếp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gấp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giấy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ý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thích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mẹ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chụp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gửi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đường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link GG Form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gửi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32005567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9" descr="Cực ngộ nghĩnh với bộ hình nền Powerpoint về các nhân vật hoạ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77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5" name="WordArt 5"/>
          <p:cNvSpPr>
            <a:spLocks noChangeArrowheads="1" noChangeShapeType="1" noTextEdit="1"/>
          </p:cNvSpPr>
          <p:nvPr/>
        </p:nvSpPr>
        <p:spPr bwMode="auto">
          <a:xfrm>
            <a:off x="360608" y="2286000"/>
            <a:ext cx="87630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5400" b="1" i="1" kern="10" dirty="0">
                <a:ln w="10160">
                  <a:solidFill>
                    <a:srgbClr val="4472C4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</a:t>
            </a:r>
          </a:p>
          <a:p>
            <a:pPr algn="ctr"/>
            <a:r>
              <a:rPr lang="pt-BR" sz="5400" b="1" i="1" kern="10" dirty="0">
                <a:ln w="10160">
                  <a:solidFill>
                    <a:srgbClr val="4472C4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mạnh khỏe!</a:t>
            </a:r>
            <a:endParaRPr lang="vi-VN" sz="5400" b="1" i="1" kern="10" dirty="0">
              <a:ln w="10160">
                <a:solidFill>
                  <a:srgbClr val="4472C4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2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mở đầu | Hình nền, Hình ảnh, Hì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0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1914942"/>
            <a:ext cx="8686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Chủ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đề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8: </a:t>
            </a:r>
          </a:p>
          <a:p>
            <a:pPr algn="ctr"/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Sáng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với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những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nếp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gấp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giấy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vi-VN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76600" y="914400"/>
            <a:ext cx="26629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Mĩ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Thuật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66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Tải hình ảnh pp trang 45b04e9e2c61b3 tại kho hình nền, ảnh đẹp khoanh24.com">
            <a:extLst>
              <a:ext uri="{FF2B5EF4-FFF2-40B4-BE49-F238E27FC236}">
                <a16:creationId xmlns:a16="http://schemas.microsoft.com/office/drawing/2014/main" id="{E4C9E158-C718-49CB-B798-07ABE2AED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 Diagonal Corner Rectangle 3"/>
          <p:cNvSpPr/>
          <p:nvPr/>
        </p:nvSpPr>
        <p:spPr>
          <a:xfrm>
            <a:off x="3236319" y="457200"/>
            <a:ext cx="2857285" cy="851297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Mục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tiêu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7361" y="1676400"/>
            <a:ext cx="7315200" cy="3396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	Học sinh cần đạt được:</a:t>
            </a: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Nhận biết vẻ đẹp của sản phẩm tạo hình từ nếp gấp giấy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.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vi-VN" sz="2400" dirty="0">
                <a:solidFill>
                  <a:srgbClr val="660066"/>
                </a:solidFill>
              </a:rPr>
              <a:t>Biết cách gấp giấy, tạo ra được sản phẩm sáng tạo từ nếp gấp giấy.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Giới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thiệu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nhận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xét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nêu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cảm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nhận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về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sản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phẩm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.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9858167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hình nền powerpoint khung ả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1"/>
          <p:cNvSpPr txBox="1">
            <a:spLocks noChangeArrowheads="1"/>
          </p:cNvSpPr>
          <p:nvPr/>
        </p:nvSpPr>
        <p:spPr bwMode="auto">
          <a:xfrm>
            <a:off x="3276600" y="1295400"/>
            <a:ext cx="4343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vi-VN" sz="7200" b="1" dirty="0">
                <a:solidFill>
                  <a:srgbClr val="FF0000"/>
                </a:solidFill>
                <a:latin typeface="Candara" panose="020E0502030303020204" pitchFamily="34" charset="0"/>
                <a:cs typeface="Times New Roman" panose="02020603050405020304" pitchFamily="18" charset="0"/>
              </a:rPr>
              <a:t>TÌM HIỂU</a:t>
            </a:r>
            <a:endParaRPr lang="vi-VN" altLang="vi-VN" sz="7200" b="1" dirty="0">
              <a:solidFill>
                <a:srgbClr val="FF0000"/>
              </a:solidFill>
              <a:latin typeface="Candara" panose="020E0502030303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"/>
            <a:ext cx="6019800" cy="5604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81000" y="5921514"/>
            <a:ext cx="853440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nếp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giản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óc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khéo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léo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046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hình nền powerpoint khung ả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1600200" y="1066800"/>
            <a:ext cx="73914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vi-VN" altLang="ja-JP" sz="6600" b="1" dirty="0">
                <a:solidFill>
                  <a:srgbClr val="FF0000"/>
                </a:solidFill>
                <a:latin typeface="Candara" panose="020E0502030303020204" pitchFamily="34" charset="0"/>
                <a:ea typeface="MS Mincho" pitchFamily="49" charset="-128"/>
                <a:cs typeface="Times New Roman" panose="02020603050405020304" pitchFamily="18" charset="0"/>
              </a:rPr>
              <a:t>CÁCH THỰC HIỆN</a:t>
            </a:r>
          </a:p>
        </p:txBody>
      </p:sp>
    </p:spTree>
    <p:extLst>
      <p:ext uri="{BB962C8B-B14F-4D97-AF65-F5344CB8AC3E}">
        <p14:creationId xmlns:p14="http://schemas.microsoft.com/office/powerpoint/2010/main" val="315329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t gap giay">
            <a:hlinkClick r:id="" action="ppaction://media"/>
            <a:extLst>
              <a:ext uri="{FF2B5EF4-FFF2-40B4-BE49-F238E27FC236}">
                <a16:creationId xmlns:a16="http://schemas.microsoft.com/office/drawing/2014/main" id="{95D58CF6-9990-4757-ADFB-3471B05CD6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4143" t="4781" r="13247" b="4383"/>
          <a:stretch/>
        </p:blipFill>
        <p:spPr>
          <a:xfrm>
            <a:off x="990600" y="762000"/>
            <a:ext cx="7315200" cy="514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8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2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Không có văn bản thay thế tự động nào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810000"/>
            <a:ext cx="3656013" cy="2662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2" descr="Không có văn bản thay thế tự động nào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18" y="3881438"/>
            <a:ext cx="4114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Không có văn bản thay thế tự động nào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2438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C:\Users\hungpc\Downloads\Photos\IMG_1514970857558_151507937597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98438"/>
            <a:ext cx="2286000" cy="330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8" descr="C:\Users\hungpc\Downloads\Photos\IMG_1514970857770_151507937998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997" y="228600"/>
            <a:ext cx="2362200" cy="330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192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1726</TotalTime>
  <Words>284</Words>
  <Application>Microsoft Office PowerPoint</Application>
  <PresentationFormat>On-screen Show (4:3)</PresentationFormat>
  <Paragraphs>43</Paragraphs>
  <Slides>24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.VnTimeH</vt:lpstr>
      <vt:lpstr>Arial</vt:lpstr>
      <vt:lpstr>Calibri</vt:lpstr>
      <vt:lpstr>Calibri Light</vt:lpstr>
      <vt:lpstr>Candara</vt:lpstr>
      <vt:lpstr>Tahoma</vt:lpstr>
      <vt:lpstr>Times New Roman</vt:lpstr>
      <vt:lpstr>Office Theme</vt:lpstr>
      <vt:lpstr>1_Office 主题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164A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Gi¸o ¸n m«n mü thuËt 3</dc:title>
  <dc:creator>Windows xp sp2 Full</dc:creator>
  <cp:lastModifiedBy>Ann Solace</cp:lastModifiedBy>
  <cp:revision>136</cp:revision>
  <dcterms:created xsi:type="dcterms:W3CDTF">2004-12-31T18:34:02Z</dcterms:created>
  <dcterms:modified xsi:type="dcterms:W3CDTF">2022-01-18T08:09:29Z</dcterms:modified>
</cp:coreProperties>
</file>