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796" r:id="rId2"/>
    <p:sldMasterId id="2147483808" r:id="rId3"/>
  </p:sldMasterIdLst>
  <p:notesMasterIdLst>
    <p:notesMasterId r:id="rId21"/>
  </p:notesMasterIdLst>
  <p:sldIdLst>
    <p:sldId id="320" r:id="rId4"/>
    <p:sldId id="256" r:id="rId5"/>
    <p:sldId id="307" r:id="rId6"/>
    <p:sldId id="310" r:id="rId7"/>
    <p:sldId id="343" r:id="rId8"/>
    <p:sldId id="258" r:id="rId9"/>
    <p:sldId id="314" r:id="rId10"/>
    <p:sldId id="315" r:id="rId11"/>
    <p:sldId id="286" r:id="rId12"/>
    <p:sldId id="329" r:id="rId13"/>
    <p:sldId id="438" r:id="rId14"/>
    <p:sldId id="313" r:id="rId15"/>
    <p:sldId id="278" r:id="rId16"/>
    <p:sldId id="319" r:id="rId17"/>
    <p:sldId id="437" r:id="rId18"/>
    <p:sldId id="316" r:id="rId19"/>
    <p:sldId id="317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CCCC"/>
    <a:srgbClr val="FF3300"/>
    <a:srgbClr val="FF99CC"/>
    <a:srgbClr val="FF33CC"/>
    <a:srgbClr val="029810"/>
    <a:srgbClr val="941E06"/>
    <a:srgbClr val="0000FF"/>
    <a:srgbClr val="FFFF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7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296AE-B026-4D43-AE1B-31FDAF4BB084}" type="datetimeFigureOut">
              <a:rPr lang="vi-VN" smtClean="0"/>
              <a:t>14/02/2022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5CB2D-4CCE-4BB5-8342-28461D4DC3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61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4503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789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266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464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8074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238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3807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05D512-6361-4F6B-88F6-2AF9BF6F5B3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4964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8124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8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116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7594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51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0021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52843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079295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066651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5650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47581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45306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35425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15883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771748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2544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01517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56207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99579"/>
      </p:ext>
    </p:extLst>
  </p:cSld>
  <p:clrMapOvr>
    <a:masterClrMapping/>
  </p:clrMapOvr>
  <p:transition spd="slow"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71059"/>
      </p:ext>
    </p:extLst>
  </p:cSld>
  <p:clrMapOvr>
    <a:masterClrMapping/>
  </p:clrMapOvr>
  <p:transition spd="slow"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819449"/>
      </p:ext>
    </p:extLst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083880"/>
      </p:ext>
    </p:extLst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167785"/>
      </p:ext>
    </p:extLst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480554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933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161413"/>
      </p:ext>
    </p:extLst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647863"/>
      </p:ext>
    </p:extLst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76890"/>
      </p:ext>
    </p:extLst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49685"/>
      </p:ext>
    </p:extLst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838156"/>
      </p:ext>
    </p:extLst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043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9801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553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694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5235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5532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2022/2/14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29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/>
              <a:pPr/>
              <a:t>2022/2/14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4423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ết quả hình ảnh cho ảnh nền cho slide | Giấy dán tường, Hình nề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310166" y="946944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6000" dirty="0" err="1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Mĩ</a:t>
            </a:r>
            <a:r>
              <a:rPr lang="en-US" altLang="vi-VN" sz="6000" dirty="0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6000" dirty="0" err="1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Thuật</a:t>
            </a:r>
            <a:r>
              <a:rPr lang="en-US" altLang="vi-VN" sz="6000" dirty="0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 4</a:t>
            </a: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-838200" y="4724400"/>
            <a:ext cx="5638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      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: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  <a:endParaRPr lang="en-US" altLang="vi-VN" sz="2400" b="1" i="1" dirty="0">
              <a:solidFill>
                <a:srgbClr val="C00000"/>
              </a:solidFill>
              <a:latin typeface=".VnTime" panose="020B7200000000000000" pitchFamily="34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8904" y="2133600"/>
            <a:ext cx="86868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9:  </a:t>
            </a:r>
          </a:p>
          <a:p>
            <a:pPr algn="ctr">
              <a:defRPr/>
            </a:pP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Sáng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họa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dáng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trang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trí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đồ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vật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724400" y="4114800"/>
            <a:ext cx="3514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vi-VN" sz="2400" dirty="0">
                <a:solidFill>
                  <a:schemeClr val="accent4">
                    <a:lumMod val="10000"/>
                  </a:schemeClr>
                </a:solidFill>
              </a:rPr>
              <a:t>TUẦN 23 – 24 (</a:t>
            </a:r>
            <a:r>
              <a:rPr lang="en-US" altLang="vi-VN" sz="2400" dirty="0" err="1">
                <a:solidFill>
                  <a:schemeClr val="accent4">
                    <a:lumMod val="10000"/>
                  </a:schemeClr>
                </a:solidFill>
              </a:rPr>
              <a:t>tiết</a:t>
            </a:r>
            <a:r>
              <a:rPr lang="en-US" altLang="vi-VN" sz="2400" dirty="0">
                <a:solidFill>
                  <a:schemeClr val="accent4">
                    <a:lumMod val="10000"/>
                  </a:schemeClr>
                </a:solidFill>
              </a:rPr>
              <a:t> 1+2)</a:t>
            </a: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ang tao hoa tiet 2">
            <a:hlinkClick r:id="" action="ppaction://media"/>
            <a:extLst>
              <a:ext uri="{FF2B5EF4-FFF2-40B4-BE49-F238E27FC236}">
                <a16:creationId xmlns:a16="http://schemas.microsoft.com/office/drawing/2014/main" id="{21F3677C-E146-4F3B-8069-7BF3F31FC4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1950" y="762000"/>
            <a:ext cx="8420100" cy="512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2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D3216-32C7-4548-A5DC-8BC7DF0C6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ang taoj hoa tiet 1">
            <a:hlinkClick r:id="" action="ppaction://media"/>
            <a:extLst>
              <a:ext uri="{FF2B5EF4-FFF2-40B4-BE49-F238E27FC236}">
                <a16:creationId xmlns:a16="http://schemas.microsoft.com/office/drawing/2014/main" id="{B8C0DE4F-6937-4DC2-8E79-8CDA3CFC0A2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7646" y="533400"/>
            <a:ext cx="8548707" cy="5281612"/>
          </a:xfrm>
        </p:spPr>
      </p:pic>
    </p:spTree>
    <p:extLst>
      <p:ext uri="{BB962C8B-B14F-4D97-AF65-F5344CB8AC3E}">
        <p14:creationId xmlns:p14="http://schemas.microsoft.com/office/powerpoint/2010/main" val="385250860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ải +9999 Hình Nền Powerpoint Đẹp Nhất của năm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19" y="0"/>
            <a:ext cx="91531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28156" y="1704749"/>
            <a:ext cx="8458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Bước 1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Lựa chọn họa tiết là hình hoa,lá hay con vật.</a:t>
            </a:r>
          </a:p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Bước 2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:Vẽ các hình dáng chung(hình vuông, hình tròn, hình chữ nhật, hình tam giác...)</a:t>
            </a:r>
          </a:p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Bước 3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: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Kẻ các đường trục.</a:t>
            </a:r>
          </a:p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Bước 4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: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Vẽ các nét chính của họa tiết(dựa vào các đường trục vẽ các họa tiết đối xứng giống nhau và bằng nhau).</a:t>
            </a:r>
          </a:p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Bước 5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: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Với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các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họa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tiết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giống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nhau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vẽ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màu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giống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nhau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,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có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cùng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độ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đậm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 </a:t>
            </a:r>
            <a:r>
              <a:rPr lang="en-US" altLang="ja-JP" sz="2800" dirty="0" err="1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nhạt</a:t>
            </a:r>
            <a:r>
              <a:rPr lang="en-US" altLang="ja-JP" sz="2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ea typeface="MS Mincho" pitchFamily="49" charset="-128"/>
              </a:rPr>
              <a:t>.</a:t>
            </a:r>
            <a:endParaRPr lang="en-US" altLang="ja-JP" sz="2800" dirty="0">
              <a:solidFill>
                <a:schemeClr val="accent4">
                  <a:lumMod val="10000"/>
                </a:schemeClr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1905000" y="685800"/>
            <a:ext cx="5867400" cy="940653"/>
          </a:xfrm>
          <a:prstGeom prst="horizontalScroll">
            <a:avLst/>
          </a:prstGeom>
          <a:solidFill>
            <a:srgbClr val="FF33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vi-VN" altLang="ja-JP" sz="4000" b="1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</p:spTree>
    <p:extLst>
      <p:ext uri="{BB962C8B-B14F-4D97-AF65-F5344CB8AC3E}">
        <p14:creationId xmlns:p14="http://schemas.microsoft.com/office/powerpoint/2010/main" val="91526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47062" y="54925"/>
            <a:ext cx="6603298" cy="983873"/>
          </a:xfrm>
          <a:prstGeom prst="cloud">
            <a:avLst/>
          </a:prstGeom>
          <a:solidFill>
            <a:srgbClr val="FFCCCC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BÀI THAM KHẢO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66294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altLang="vi-VN" sz="3600" b="1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sz="3600" b="1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</p:txBody>
      </p:sp>
      <p:pic>
        <p:nvPicPr>
          <p:cNvPr id="8" name="Picture 7" descr="images"/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7" b="10184"/>
          <a:stretch>
            <a:fillRect/>
          </a:stretch>
        </p:blipFill>
        <p:spPr bwMode="auto">
          <a:xfrm>
            <a:off x="3502333" y="5252529"/>
            <a:ext cx="4284662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5314"/>
            <a:ext cx="3124059" cy="1596486"/>
          </a:xfrm>
          <a:prstGeom prst="rect">
            <a:avLst/>
          </a:prstGeom>
          <a:noFill/>
          <a:ln w="57150" cmpd="thinThick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872" y="3268448"/>
            <a:ext cx="1885128" cy="1836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0"/>
          <p:cNvPicPr>
            <a:picLocks noChangeAspect="1" noChangeArrowheads="1"/>
          </p:cNvPicPr>
          <p:nvPr/>
        </p:nvPicPr>
        <p:blipFill>
          <a:blip r:embed="rId6">
            <a:lum bright="-12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300067"/>
            <a:ext cx="1657831" cy="1671733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0"/>
          <p:cNvPicPr>
            <a:picLocks noChangeAspect="1" noChangeArrowheads="1"/>
          </p:cNvPicPr>
          <p:nvPr/>
        </p:nvPicPr>
        <p:blipFill>
          <a:blip r:embed="rId7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" t="1042" r="1097" b="3403"/>
          <a:stretch>
            <a:fillRect/>
          </a:stretch>
        </p:blipFill>
        <p:spPr bwMode="auto">
          <a:xfrm>
            <a:off x="6171887" y="1066800"/>
            <a:ext cx="1829113" cy="1832947"/>
          </a:xfrm>
          <a:prstGeom prst="rect">
            <a:avLst/>
          </a:prstGeom>
          <a:noFill/>
          <a:ln w="57150" cmpd="thinThick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hi khối H1: Trang trí màu | Bắt đầu học vẽ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64" y="3078754"/>
            <a:ext cx="2607155" cy="217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Trang trí hình tròn - sưu tầ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77" y="3644900"/>
            <a:ext cx="2592103" cy="252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ách điệu cá - Tư liệu tham khảo - Nguyễn Thanh Sơn - thanhsonlh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118" y="203625"/>
            <a:ext cx="25146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him Hoạt Hình Minh Họa Bướm Bướm Tím Mô Hình Màu Hồng Minh Họa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610" y="4795053"/>
            <a:ext cx="2392733" cy="195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HUYỆN CON VOI Một người đàn ông đi qua... - Câu chuyện tư duy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6" y="4845629"/>
            <a:ext cx="2333625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RON4"/>
          <p:cNvPicPr>
            <a:picLocks noChangeAspect="1" noChangeArrowheads="1"/>
          </p:cNvPicPr>
          <p:nvPr/>
        </p:nvPicPr>
        <p:blipFill>
          <a:blip r:embed="rId5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6" t="7628" r="3899" b="3899"/>
          <a:stretch>
            <a:fillRect/>
          </a:stretch>
        </p:blipFill>
        <p:spPr bwMode="auto">
          <a:xfrm>
            <a:off x="6572518" y="2514600"/>
            <a:ext cx="2209800" cy="207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0"/>
          <p:cNvPicPr>
            <a:picLocks noChangeAspect="1" noChangeArrowheads="1"/>
          </p:cNvPicPr>
          <p:nvPr/>
        </p:nvPicPr>
        <p:blipFill>
          <a:blip r:embed="rId6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826311"/>
            <a:ext cx="2206500" cy="192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7319"/>
            <a:ext cx="6409121" cy="449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105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 ĐỘNG 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hành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6756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ải +9999 Hình Nền Powerpoint Đẹp Nhất của năm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19" y="0"/>
            <a:ext cx="91531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2895600" y="399077"/>
            <a:ext cx="3733800" cy="119654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47800" y="2133600"/>
            <a:ext cx="6934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1.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Sáng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tạo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họa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tiết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trang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trí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theo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ý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thích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.</a:t>
            </a:r>
          </a:p>
          <a:p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2.</a:t>
            </a:r>
            <a:r>
              <a:rPr lang="vi-VN" sz="2800" dirty="0">
                <a:solidFill>
                  <a:schemeClr val="accent4">
                    <a:lumMod val="10000"/>
                  </a:schemeClr>
                </a:solidFill>
              </a:rPr>
              <a:t>Nhờ bố mẹ chụp gửi cho cô vào đường link GG Form cô đã gửi về nhóm lớp. </a:t>
            </a:r>
          </a:p>
          <a:p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3. Quan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sát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dáng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cách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trang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trí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của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một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số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đồ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gốm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sứ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như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lọ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hoa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chậu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cảnh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ấm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chén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bát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4">
                    <a:lumMod val="10000"/>
                  </a:schemeClr>
                </a:solidFill>
              </a:rPr>
              <a:t>đĩa</a:t>
            </a:r>
            <a:r>
              <a:rPr lang="en-US" sz="2800" dirty="0">
                <a:solidFill>
                  <a:schemeClr val="accent4">
                    <a:lumMod val="10000"/>
                  </a:schemeClr>
                </a:solidFill>
              </a:rPr>
              <a:t>,…</a:t>
            </a:r>
          </a:p>
          <a:p>
            <a:pPr marL="742950" indent="-742950">
              <a:buAutoNum type="arabicPeriod"/>
            </a:pPr>
            <a:endParaRPr lang="en-US" sz="2800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Tải hình ảnh powerpoint chu de hoa mua xuan 105b1f49985186a tại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07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81000" y="2286000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80008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0439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100+ hình nền powerpoint có hoa - hinhanhsieudep.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" y="47669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1501381" y="1463740"/>
            <a:ext cx="63268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vi-VN" sz="72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88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None/>
            </a:pPr>
            <a:r>
              <a:rPr lang="en-US" altLang="vi-VN" sz="4800" dirty="0" err="1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Mĩ</a:t>
            </a:r>
            <a:r>
              <a:rPr lang="en-US" altLang="vi-VN" sz="4800" dirty="0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4800" dirty="0" err="1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Thuật</a:t>
            </a:r>
            <a:r>
              <a:rPr lang="en-US" altLang="vi-VN" sz="4800" dirty="0">
                <a:solidFill>
                  <a:schemeClr val="accent6">
                    <a:lumMod val="50000"/>
                  </a:schemeClr>
                </a:solidFill>
                <a:latin typeface=".VnBahamasBH" panose="020BE200000000000000" pitchFamily="34" charset="0"/>
              </a:rPr>
              <a:t> 4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vi-VN" sz="7200" dirty="0">
              <a:solidFill>
                <a:srgbClr val="FF0000"/>
              </a:solidFill>
              <a:latin typeface=".VnBahamasBH" panose="020BE200000000000000" pitchFamily="34" charset="0"/>
            </a:endParaRP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2057400" y="2734952"/>
            <a:ext cx="6781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vi-VN" sz="2400" b="1" dirty="0">
                <a:solidFill>
                  <a:srgbClr val="301E7C"/>
                </a:solidFill>
                <a:latin typeface=".VnTimeH" panose="020B7200000000000000" pitchFamily="34" charset="0"/>
              </a:rPr>
              <a:t>    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4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Anh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8983" y="1148205"/>
            <a:ext cx="8891672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 con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738933"/>
            <a:ext cx="4985133" cy="277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blind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ẫu slide Nghiên Cứu Khoa Họ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3" y="0"/>
            <a:ext cx="91557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Administrator.ANDONGNHI\Downloads\cvth2013031115960993-36a6-4ac8-8906-dacf02b190c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" y="1371600"/>
            <a:ext cx="3055938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A825WT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35" y="1747838"/>
            <a:ext cx="2626865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Administrator.ANDONGNHI\Downloads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5" y="4267200"/>
            <a:ext cx="3276600" cy="206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9666" y="4368967"/>
            <a:ext cx="2430462" cy="18568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127274"/>
            <a:ext cx="2514600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P_10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7" y="1600200"/>
            <a:ext cx="3275013" cy="210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1219200" y="406490"/>
            <a:ext cx="6705600" cy="7031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/>
              <a:t>DU LỊCH QUA MÀN ẢNH NHỎ</a:t>
            </a:r>
            <a:endParaRPr kumimoji="0" lang="vi-VN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ổng hợp các hình nền Powerpoint đẹp nhất 2019 - 11Slide.com - Làm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66"/>
            <a:ext cx="9166085" cy="6874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1062831"/>
            <a:ext cx="86868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Chủ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đề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9: </a:t>
            </a:r>
          </a:p>
          <a:p>
            <a:pPr algn="ctr">
              <a:defRPr/>
            </a:pP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Sáng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họa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tiết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tạo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dáng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và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trang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trí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đồ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bg1">
                    <a:lumMod val="50000"/>
                  </a:schemeClr>
                </a:solidFill>
              </a:rPr>
              <a:t>vật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088481" y="292893"/>
            <a:ext cx="2662238" cy="769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 err="1">
                <a:solidFill>
                  <a:srgbClr val="FF0000"/>
                </a:solidFill>
              </a:rPr>
              <a:t>Mĩ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Thuật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0" y="3176502"/>
            <a:ext cx="3505200" cy="30391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Mục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7361" y="1676400"/>
            <a:ext cx="7315200" cy="3876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	Học sinh cần đạt được: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lược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họa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trang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trí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err="1">
                <a:solidFill>
                  <a:srgbClr val="660066"/>
                </a:solidFill>
              </a:rPr>
              <a:t>Vẽ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được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họa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tiết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theo</a:t>
            </a:r>
            <a:r>
              <a:rPr lang="en-US" sz="2400" dirty="0">
                <a:solidFill>
                  <a:srgbClr val="660066"/>
                </a:solidFill>
              </a:rPr>
              <a:t> ý </a:t>
            </a:r>
            <a:r>
              <a:rPr lang="en-US" sz="2400" dirty="0" err="1">
                <a:solidFill>
                  <a:srgbClr val="660066"/>
                </a:solidFill>
              </a:rPr>
              <a:t>thích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dáng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đồ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dụng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họa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trang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trí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Phát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huy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trí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tưởng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tượng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để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phát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triển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sản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phẩm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Giới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thiệu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xét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sản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phẩm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 hiểu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75394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9918" y="5646003"/>
            <a:ext cx="88392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Hoa,lá,con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vật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…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trong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tự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nhiên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nhiều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dáng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màu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sắc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đẹp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.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bộ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phận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chúng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thường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cân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đối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cách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tự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nhiên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18991" r="21970" b="15047"/>
          <a:stretch>
            <a:fillRect/>
          </a:stretch>
        </p:blipFill>
        <p:spPr bwMode="auto">
          <a:xfrm>
            <a:off x="129911" y="533401"/>
            <a:ext cx="300755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2" t="23636" r="18750" b="14005"/>
          <a:stretch>
            <a:fillRect/>
          </a:stretch>
        </p:blipFill>
        <p:spPr bwMode="auto">
          <a:xfrm>
            <a:off x="3279371" y="533401"/>
            <a:ext cx="2503906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6" t="17577" r="28030" b="21211"/>
          <a:stretch>
            <a:fillRect/>
          </a:stretch>
        </p:blipFill>
        <p:spPr bwMode="auto">
          <a:xfrm>
            <a:off x="6182174" y="3203191"/>
            <a:ext cx="2862600" cy="2054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margaritas, margarita flor morada , flores, petalos morados, flor ...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057" y="533401"/>
            <a:ext cx="2921000" cy="228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Con cá vàng - Truyện cho con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820" y="3203192"/>
            <a:ext cx="2934237" cy="2130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Con Chuồn Chuồn Ớt - Mầm Non Ngôi Sao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66" y="3013718"/>
            <a:ext cx="2431558" cy="2320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012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5616714"/>
            <a:ext cx="86868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Từ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các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ảnh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trong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tự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nhiên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thể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sáng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tạo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những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họa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tiết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trang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trí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với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các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vẽ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bằng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nhau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giống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nhau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đối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xứng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qua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trục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…</a:t>
            </a:r>
            <a:endParaRPr lang="vi-VN" sz="20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026" name="Picture 2" descr="Tranh hoa sen ghép bộ treo phòng khách khổ lớn AmiA 9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8" y="559353"/>
            <a:ext cx="3444848" cy="203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Ĩ THUẬT 6] CHÉP HỌA TIẾT TRANG TRÍ DÂN TỘC | THCS Nguyễn Du Q.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093" y="559353"/>
            <a:ext cx="2466975" cy="195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vang11 - Up ảnh nhanh không cần tài khoả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816" y="2517964"/>
            <a:ext cx="2892236" cy="289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im Loại Matrrial Con Chuồn Chuồn Tường Treo Đối Với Trang Trí Nội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33605"/>
            <a:ext cx="2424195" cy="242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á Màu Lá Lớn Trang Trí Lá Vẽ Tay, Trang Trí Biến Dạng Lá, Lá Xanh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765" y="356135"/>
            <a:ext cx="2567573" cy="246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Tranh treo tường trang trí họa tiết lá cây GHS-633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91716"/>
            <a:ext cx="2895600" cy="241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10407" y="1124006"/>
            <a:ext cx="379142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ĐỘNG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2</a:t>
            </a:r>
            <a:endParaRPr kumimoji="0" lang="zh-CN" altLang="en-US" sz="4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0238" y="3646959"/>
            <a:ext cx="6133234" cy="71558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thực hiện</a:t>
            </a:r>
            <a:endParaRPr kumimoji="0" lang="zh-CN" altLang="en-US" sz="405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4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2665</TotalTime>
  <Words>426</Words>
  <Application>Microsoft Office PowerPoint</Application>
  <PresentationFormat>On-screen Show (4:3)</PresentationFormat>
  <Paragraphs>60</Paragraphs>
  <Slides>17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.VnArial NarrowH</vt:lpstr>
      <vt:lpstr>.VnBahamasBH</vt:lpstr>
      <vt:lpstr>.VnTime</vt:lpstr>
      <vt:lpstr>.VnTimeH</vt:lpstr>
      <vt:lpstr>Arial</vt:lpstr>
      <vt:lpstr>Calibri</vt:lpstr>
      <vt:lpstr>Calibri Light</vt:lpstr>
      <vt:lpstr>Helvetica</vt:lpstr>
      <vt:lpstr>Tahoma</vt:lpstr>
      <vt:lpstr>Times New Roman</vt:lpstr>
      <vt:lpstr>Wingdings</vt:lpstr>
      <vt:lpstr>Ocean</vt:lpstr>
      <vt:lpstr>1_Office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174</cp:revision>
  <dcterms:created xsi:type="dcterms:W3CDTF">2004-12-31T18:34:02Z</dcterms:created>
  <dcterms:modified xsi:type="dcterms:W3CDTF">2022-02-14T00:44:22Z</dcterms:modified>
</cp:coreProperties>
</file>