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0" r:id="rId3"/>
    <p:sldMasterId id="2147483675" r:id="rId4"/>
    <p:sldMasterId id="2147483687" r:id="rId5"/>
  </p:sldMasterIdLst>
  <p:notesMasterIdLst>
    <p:notesMasterId r:id="rId28"/>
  </p:notesMasterIdLst>
  <p:sldIdLst>
    <p:sldId id="309" r:id="rId6"/>
    <p:sldId id="258" r:id="rId7"/>
    <p:sldId id="401" r:id="rId8"/>
    <p:sldId id="308" r:id="rId9"/>
    <p:sldId id="262" r:id="rId10"/>
    <p:sldId id="402" r:id="rId11"/>
    <p:sldId id="361" r:id="rId12"/>
    <p:sldId id="372" r:id="rId13"/>
    <p:sldId id="374" r:id="rId14"/>
    <p:sldId id="260" r:id="rId15"/>
    <p:sldId id="403" r:id="rId16"/>
    <p:sldId id="261" r:id="rId17"/>
    <p:sldId id="405" r:id="rId18"/>
    <p:sldId id="389" r:id="rId19"/>
    <p:sldId id="406" r:id="rId20"/>
    <p:sldId id="365" r:id="rId21"/>
    <p:sldId id="375" r:id="rId22"/>
    <p:sldId id="293" r:id="rId23"/>
    <p:sldId id="342" r:id="rId24"/>
    <p:sldId id="340" r:id="rId25"/>
    <p:sldId id="407" r:id="rId26"/>
    <p:sldId id="282" r:id="rId27"/>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p:scale>
          <a:sx n="50" d="100"/>
          <a:sy n="50" d="100"/>
        </p:scale>
        <p:origin x="514" y="5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37C9E5-C3D8-409D-8B43-B4E3E82806DA}"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E7861-D01F-4128-9F24-91D954AC77FD}" type="slidenum">
              <a:rPr lang="en-US" smtClean="0"/>
              <a:t>‹#›</a:t>
            </a:fld>
            <a:endParaRPr lang="en-US"/>
          </a:p>
        </p:txBody>
      </p:sp>
    </p:spTree>
    <p:extLst>
      <p:ext uri="{BB962C8B-B14F-4D97-AF65-F5344CB8AC3E}">
        <p14:creationId xmlns:p14="http://schemas.microsoft.com/office/powerpoint/2010/main" val="76883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714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5278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527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076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4130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39182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37719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7383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24243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4417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240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7753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087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070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có thể hỏi các câu hỏi khác để slide sau dẫn vào hoạt động 1</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0027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0879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1304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758792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54316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24/07/2023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673758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33053418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5290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985602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8126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002677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51144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6667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184446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063578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800984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71949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3812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7/24/2023</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550610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338053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B1BDE-70B8-41B3-8C3F-515E85376E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85385BF-75FE-43A9-A699-2832DB21EB4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232E8B5-A34D-4069-9781-C6A38B5A0A4C}"/>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5" name="Footer Placeholder 4">
            <a:extLst>
              <a:ext uri="{FF2B5EF4-FFF2-40B4-BE49-F238E27FC236}">
                <a16:creationId xmlns:a16="http://schemas.microsoft.com/office/drawing/2014/main" id="{3CA607E9-D457-4B14-9F5E-3765FF6419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E29229F7-26E9-4F21-BA5F-A81E8427701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101448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3654E-2247-4F12-97BC-5FB06279ED4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758AA07D-7556-4F3F-A150-308C579A8C4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8C491E-1271-4662-9298-D41F924C2FB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5" name="Footer Placeholder 4">
            <a:extLst>
              <a:ext uri="{FF2B5EF4-FFF2-40B4-BE49-F238E27FC236}">
                <a16:creationId xmlns:a16="http://schemas.microsoft.com/office/drawing/2014/main" id="{F395B13A-2415-4A87-BDF7-50D4868CAEB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1134F103-8E78-46A9-9C65-EE6A6F9AA18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4224755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D9BA2-BF15-4E32-BD38-79FE65DD74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4A23AD2-123E-44A5-9EEE-1AE17647949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03B319F-06F6-40BD-95C2-DEFD540B096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D0105AD-3417-492F-B151-6E0F3BE3B7D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6" name="Footer Placeholder 5">
            <a:extLst>
              <a:ext uri="{FF2B5EF4-FFF2-40B4-BE49-F238E27FC236}">
                <a16:creationId xmlns:a16="http://schemas.microsoft.com/office/drawing/2014/main" id="{38230A0E-E66F-4529-A77E-6C35DC40440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CAE6EC02-452D-4395-84B8-92B8E571B10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7190807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C41B-FC13-40BD-8D38-5D9B0ACCB9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2EFE328-0FA8-453A-8B94-6657A0ECAFE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9C269A-D6E3-44E9-9510-8A47320E690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16CF0E5E-E5E0-4E5C-BF6F-D7997897BE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3573F3-3BF5-43BA-BA2A-23EB1097319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B5E0900-2790-4A23-85A4-9E80C3A6D95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8" name="Footer Placeholder 7">
            <a:extLst>
              <a:ext uri="{FF2B5EF4-FFF2-40B4-BE49-F238E27FC236}">
                <a16:creationId xmlns:a16="http://schemas.microsoft.com/office/drawing/2014/main" id="{D7C832B6-B21D-4040-8159-ACBD40250E7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4C11D958-42B2-457D-B06C-AC508A3BC9AD}"/>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862814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AFC1-B2FE-440E-9B9F-4C8E9E0502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B70FBB54-C816-47EA-B7F1-37917C91B456}"/>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4" name="Footer Placeholder 3">
            <a:extLst>
              <a:ext uri="{FF2B5EF4-FFF2-40B4-BE49-F238E27FC236}">
                <a16:creationId xmlns:a16="http://schemas.microsoft.com/office/drawing/2014/main" id="{319FD7F5-9D4D-4DD0-88D6-D9E00B176DC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D317A24E-730C-4C26-9152-8303FF578DC4}"/>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149374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24/07/2023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42919274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453BB-846D-4ED7-A930-CF802A36632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3" name="Footer Placeholder 2">
            <a:extLst>
              <a:ext uri="{FF2B5EF4-FFF2-40B4-BE49-F238E27FC236}">
                <a16:creationId xmlns:a16="http://schemas.microsoft.com/office/drawing/2014/main" id="{BCA940B3-5641-443A-8657-C0279C09BAE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5A886BD3-B7EB-4D89-A1D2-E6B2F7B94B12}"/>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722951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46882-AC4E-4683-8208-FB4F810324B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779A20-D4B7-4EF2-95D5-BFFFD6E2DAF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BA8B6526-622D-48C9-A8C1-F02C22DCAA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F2645E-719D-4D01-A10D-2B249CA0F22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6" name="Footer Placeholder 5">
            <a:extLst>
              <a:ext uri="{FF2B5EF4-FFF2-40B4-BE49-F238E27FC236}">
                <a16:creationId xmlns:a16="http://schemas.microsoft.com/office/drawing/2014/main" id="{1DD36170-26F6-4FC9-91ED-96026CABA7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9575ED0-49C2-4027-86EC-1F3EB72496B5}"/>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7019035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C7422-8F70-4740-BEA2-F6C3C870150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96E0D91-562D-4498-9462-38F4CD93E9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A31736A6-EF2C-450A-B24E-14F704C304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F3A8F-F646-4C26-B41B-2419FBBBFC2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6" name="Footer Placeholder 5">
            <a:extLst>
              <a:ext uri="{FF2B5EF4-FFF2-40B4-BE49-F238E27FC236}">
                <a16:creationId xmlns:a16="http://schemas.microsoft.com/office/drawing/2014/main" id="{934EF5B4-8E52-4044-BE20-B45C60A1EC9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54C3AC2B-E958-453F-BFCA-30E26A94C660}"/>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975286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0068-EC9D-41E9-AF81-FF0978899A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7913783-D6F7-49BC-9556-B085A52CE82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B71F616-9B69-4837-BE40-AE3F6B2FECC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5" name="Footer Placeholder 4">
            <a:extLst>
              <a:ext uri="{FF2B5EF4-FFF2-40B4-BE49-F238E27FC236}">
                <a16:creationId xmlns:a16="http://schemas.microsoft.com/office/drawing/2014/main" id="{E815BBCC-4156-439E-AD99-2EAF2FD56C8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D160998C-05B5-4BE9-9C43-18413510B5E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279392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D99FF5-EA9E-4862-A59C-B09D879E591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2B9B181E-3031-450D-8076-5D91AF806C4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9FBB350-10AA-4E7F-AEEC-8949CCFAD71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24/07/2023</a:t>
            </a:fld>
            <a:endParaRPr lang="vi-VN"/>
          </a:p>
        </p:txBody>
      </p:sp>
      <p:sp>
        <p:nvSpPr>
          <p:cNvPr id="5" name="Footer Placeholder 4">
            <a:extLst>
              <a:ext uri="{FF2B5EF4-FFF2-40B4-BE49-F238E27FC236}">
                <a16:creationId xmlns:a16="http://schemas.microsoft.com/office/drawing/2014/main" id="{035FA7E7-94F0-4306-A1A6-7F047FF2AAD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05FAE36-E8B4-4F5A-BF83-8DE4A04E2BDA}"/>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321892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84410559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0303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511028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24/07/2023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20923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30317619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756982"/>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g"/><Relationship Id="rId5" Type="http://schemas.openxmlformats.org/officeDocument/2006/relationships/theme" Target="../theme/theme2.xml"/><Relationship Id="rId10" Type="http://schemas.openxmlformats.org/officeDocument/2006/relationships/image" Target="../media/image5.png"/><Relationship Id="rId4" Type="http://schemas.openxmlformats.org/officeDocument/2006/relationships/slideLayout" Target="../slideLayouts/slideLayout8.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jpg"/><Relationship Id="rId5" Type="http://schemas.openxmlformats.org/officeDocument/2006/relationships/theme" Target="../theme/theme3.xml"/><Relationship Id="rId10" Type="http://schemas.openxmlformats.org/officeDocument/2006/relationships/image" Target="../media/image5.png"/><Relationship Id="rId4" Type="http://schemas.openxmlformats.org/officeDocument/2006/relationships/slideLayout" Target="../slideLayouts/slideLayout12.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7.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8.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4156844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258210145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userDrawn="1"/>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userDrawn="1"/>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userDrawn="1"/>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327908327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4" name="9Slide.vn - 2019">
            <a:extLst>
              <a:ext uri="{FF2B5EF4-FFF2-40B4-BE49-F238E27FC236}">
                <a16:creationId xmlns:a16="http://schemas.microsoft.com/office/drawing/2014/main" id="{3893ADD5-FB70-4EB7-A289-CF9BB84139A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hape&#10;&#10;Description automatically generated">
            <a:extLst>
              <a:ext uri="{FF2B5EF4-FFF2-40B4-BE49-F238E27FC236}">
                <a16:creationId xmlns:a16="http://schemas.microsoft.com/office/drawing/2014/main" id="{1F04A119-A017-4BCE-8A5A-92A9E123FD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43026" y="200024"/>
            <a:ext cx="1114425" cy="1114425"/>
          </a:xfrm>
          <a:prstGeom prst="rect">
            <a:avLst/>
          </a:prstGeom>
        </p:spPr>
      </p:pic>
    </p:spTree>
    <p:extLst>
      <p:ext uri="{BB962C8B-B14F-4D97-AF65-F5344CB8AC3E}">
        <p14:creationId xmlns:p14="http://schemas.microsoft.com/office/powerpoint/2010/main" val="387865354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47356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5.png"/><Relationship Id="rId3" Type="http://schemas.openxmlformats.org/officeDocument/2006/relationships/notesSlide" Target="../notesSlides/notesSlide1.xml"/><Relationship Id="rId7" Type="http://schemas.openxmlformats.org/officeDocument/2006/relationships/image" Target="../media/image12.png"/><Relationship Id="rId12" Type="http://schemas.microsoft.com/office/2007/relationships/hdphoto" Target="../media/hdphoto4.wdp"/><Relationship Id="rId17" Type="http://schemas.openxmlformats.org/officeDocument/2006/relationships/image" Target="../media/image18.png"/><Relationship Id="rId2" Type="http://schemas.openxmlformats.org/officeDocument/2006/relationships/slideLayout" Target="../slideLayouts/slideLayout2.xml"/><Relationship Id="rId16" Type="http://schemas.openxmlformats.org/officeDocument/2006/relationships/image" Target="../media/image17.png"/><Relationship Id="rId1" Type="http://schemas.openxmlformats.org/officeDocument/2006/relationships/tags" Target="../tags/tag2.xml"/><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11.png"/><Relationship Id="rId1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0.png"/><Relationship Id="rId9" Type="http://schemas.openxmlformats.org/officeDocument/2006/relationships/image" Target="../media/image13.png"/><Relationship Id="rId14" Type="http://schemas.microsoft.com/office/2007/relationships/hdphoto" Target="../media/hdphoto5.wdp"/></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2.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49.sv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notesSlide" Target="../notesSlides/notesSlide13.xml"/><Relationship Id="rId7"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54.svg"/></Relationships>
</file>

<file path=ppt/slides/_rels/slide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notesSlide" Target="../notesSlides/notesSlide14.xml"/><Relationship Id="rId7"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15.xml"/><Relationship Id="rId7" Type="http://schemas.openxmlformats.org/officeDocument/2006/relationships/image" Target="../media/image58.png"/><Relationship Id="rId2" Type="http://schemas.openxmlformats.org/officeDocument/2006/relationships/slideLayout" Target="../slideLayouts/slideLayout30.xml"/><Relationship Id="rId1" Type="http://schemas.openxmlformats.org/officeDocument/2006/relationships/tags" Target="../tags/tag19.xml"/><Relationship Id="rId6" Type="http://schemas.openxmlformats.org/officeDocument/2006/relationships/image" Target="../media/image57.pn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13" Type="http://schemas.microsoft.com/office/2007/relationships/hdphoto" Target="../media/hdphoto9.wdp"/><Relationship Id="rId3" Type="http://schemas.openxmlformats.org/officeDocument/2006/relationships/image" Target="../media/image62.png"/><Relationship Id="rId7" Type="http://schemas.openxmlformats.org/officeDocument/2006/relationships/image" Target="../media/image66.svg"/><Relationship Id="rId12" Type="http://schemas.openxmlformats.org/officeDocument/2006/relationships/image" Target="../media/image71.png"/><Relationship Id="rId2" Type="http://schemas.openxmlformats.org/officeDocument/2006/relationships/slideLayout" Target="../slideLayouts/slideLayout4.xml"/><Relationship Id="rId16" Type="http://schemas.openxmlformats.org/officeDocument/2006/relationships/image" Target="../media/image8.jpg"/><Relationship Id="rId1" Type="http://schemas.openxmlformats.org/officeDocument/2006/relationships/tags" Target="../tags/tag20.xml"/><Relationship Id="rId6" Type="http://schemas.openxmlformats.org/officeDocument/2006/relationships/image" Target="../media/image65.png"/><Relationship Id="rId11" Type="http://schemas.openxmlformats.org/officeDocument/2006/relationships/image" Target="../media/image70.svg"/><Relationship Id="rId5" Type="http://schemas.openxmlformats.org/officeDocument/2006/relationships/image" Target="../media/image64.svg"/><Relationship Id="rId15" Type="http://schemas.openxmlformats.org/officeDocument/2006/relationships/image" Target="../media/image73.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svg"/><Relationship Id="rId14" Type="http://schemas.openxmlformats.org/officeDocument/2006/relationships/image" Target="../media/image72.png"/></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xml"/><Relationship Id="rId7" Type="http://schemas.microsoft.com/office/2007/relationships/hdphoto" Target="../media/hdphoto6.wdp"/><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sv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notesSlide" Target="../notesSlides/notesSlide16.xml"/><Relationship Id="rId7" Type="http://schemas.openxmlformats.org/officeDocument/2006/relationships/image" Target="../media/image75.png"/><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62.png"/><Relationship Id="rId5" Type="http://schemas.microsoft.com/office/2007/relationships/hdphoto" Target="../media/hdphoto10.wdp"/><Relationship Id="rId10" Type="http://schemas.microsoft.com/office/2007/relationships/hdphoto" Target="../media/hdphoto12.wdp"/><Relationship Id="rId4" Type="http://schemas.openxmlformats.org/officeDocument/2006/relationships/image" Target="../media/image74.png"/><Relationship Id="rId9"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notesSlide" Target="../notesSlides/notesSlide17.xml"/><Relationship Id="rId7" Type="http://schemas.openxmlformats.org/officeDocument/2006/relationships/image" Target="../media/image80.png"/><Relationship Id="rId2" Type="http://schemas.openxmlformats.org/officeDocument/2006/relationships/slideLayout" Target="../slideLayouts/slideLayout3.xml"/><Relationship Id="rId1" Type="http://schemas.openxmlformats.org/officeDocument/2006/relationships/tags" Target="../tags/tag23.xml"/><Relationship Id="rId6" Type="http://schemas.microsoft.com/office/2007/relationships/hdphoto" Target="../media/hdphoto13.wdp"/><Relationship Id="rId5" Type="http://schemas.openxmlformats.org/officeDocument/2006/relationships/image" Target="../media/image79.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3.png"/><Relationship Id="rId3" Type="http://schemas.openxmlformats.org/officeDocument/2006/relationships/image" Target="../media/image10.png"/><Relationship Id="rId7" Type="http://schemas.openxmlformats.org/officeDocument/2006/relationships/image" Target="../media/image30.png"/><Relationship Id="rId12" Type="http://schemas.microsoft.com/office/2007/relationships/hdphoto" Target="../media/hdphoto2.wdp"/><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29.emf"/><Relationship Id="rId11" Type="http://schemas.openxmlformats.org/officeDocument/2006/relationships/image" Target="../media/image12.png"/><Relationship Id="rId5" Type="http://schemas.openxmlformats.org/officeDocument/2006/relationships/image" Target="../media/image28.emf"/><Relationship Id="rId10" Type="http://schemas.microsoft.com/office/2007/relationships/hdphoto" Target="../media/hdphoto7.wdp"/><Relationship Id="rId4" Type="http://schemas.openxmlformats.org/officeDocument/2006/relationships/image" Target="../media/image27.emf"/><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notesSlide" Target="../notesSlides/notesSlide4.xml"/><Relationship Id="rId7" Type="http://schemas.openxmlformats.org/officeDocument/2006/relationships/image" Target="../media/image36.pn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png"/><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tags" Target="../tags/tag7.xml"/><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A5F5E-21C5-20A5-C6C7-ABFDFF057E3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AC76E8A-0A33-E00D-5B57-F4DC7EFA2A51}"/>
              </a:ext>
            </a:extLst>
          </p:cNvPr>
          <p:cNvPicPr>
            <a:picLocks noChangeAspect="1"/>
          </p:cNvPicPr>
          <p:nvPr/>
        </p:nvPicPr>
        <p:blipFill>
          <a:blip r:embed="rId4"/>
          <a:stretch>
            <a:fillRect/>
          </a:stretch>
        </p:blipFill>
        <p:spPr>
          <a:xfrm>
            <a:off x="-23813" y="10886"/>
            <a:ext cx="12215813" cy="6858000"/>
          </a:xfrm>
          <a:prstGeom prst="rect">
            <a:avLst/>
          </a:prstGeom>
        </p:spPr>
      </p:pic>
      <p:pic>
        <p:nvPicPr>
          <p:cNvPr id="1026" name="Picture 2" descr="Cute cartoon shop assistance mascot in apron uniform in presenting action use for illustration Premium Vector">
            <a:extLst>
              <a:ext uri="{FF2B5EF4-FFF2-40B4-BE49-F238E27FC236}">
                <a16:creationId xmlns:a16="http://schemas.microsoft.com/office/drawing/2014/main" id="{AEF79583-6C4D-5796-BD9B-5F979310FBE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48882" y1="51757" x2="48882" y2="51757"/>
                        <a14:foregroundMark x1="53035" y1="52236" x2="57987" y2="54792"/>
                        <a14:foregroundMark x1="52875" y1="51438" x2="44569" y2="50479"/>
                        <a14:foregroundMark x1="44728" y1="51438" x2="41374" y2="54952"/>
                        <a14:foregroundMark x1="54313" y1="48722" x2="57987" y2="56390"/>
                        <a14:foregroundMark x1="57987" y1="56390" x2="57987" y2="56390"/>
                        <a14:foregroundMark x1="59425" y1="54633" x2="54952" y2="51118"/>
                      </a14:backgroundRemoval>
                    </a14:imgEffect>
                  </a14:imgLayer>
                </a14:imgProps>
              </a:ext>
              <a:ext uri="{28A0092B-C50C-407E-A947-70E740481C1C}">
                <a14:useLocalDpi xmlns:a14="http://schemas.microsoft.com/office/drawing/2010/main" val="0"/>
              </a:ext>
            </a:extLst>
          </a:blip>
          <a:srcRect/>
          <a:stretch>
            <a:fillRect/>
          </a:stretch>
        </p:blipFill>
        <p:spPr bwMode="auto">
          <a:xfrm>
            <a:off x="119743" y="2289359"/>
            <a:ext cx="4700080" cy="4700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E2ED48E-EDDD-118B-E8C1-16716591163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322" b="93966" l="1437" r="96839">
                        <a14:foregroundMark x1="13218" y1="12931" x2="77586" y2="18678"/>
                        <a14:foregroundMark x1="77586" y1="18678" x2="86207" y2="17816"/>
                        <a14:foregroundMark x1="12644" y1="6897" x2="7759" y2="27011"/>
                        <a14:foregroundMark x1="3448" y1="20402" x2="5747" y2="32184"/>
                        <a14:foregroundMark x1="20977" y1="8046" x2="14080" y2="29023"/>
                        <a14:foregroundMark x1="27874" y1="6897" x2="21552" y2="28161"/>
                        <a14:foregroundMark x1="34770" y1="7471" x2="36782" y2="24713"/>
                        <a14:foregroundMark x1="36782" y1="24713" x2="36494" y2="25575"/>
                        <a14:foregroundMark x1="46552" y1="8046" x2="47989" y2="25000"/>
                        <a14:foregroundMark x1="50000" y1="7759" x2="53161" y2="23276"/>
                        <a14:foregroundMark x1="64080" y1="6609" x2="63793" y2="25000"/>
                        <a14:foregroundMark x1="93678" y1="25000" x2="93678" y2="25000"/>
                        <a14:foregroundMark x1="25575" y1="81034" x2="28736" y2="93966"/>
                        <a14:foregroundMark x1="27011" y1="82184" x2="24138" y2="89943"/>
                        <a14:foregroundMark x1="1724" y1="62356" x2="1724" y2="62356"/>
                        <a14:foregroundMark x1="42529" y1="25287" x2="42529" y2="25287"/>
                        <a14:foregroundMark x1="42529" y1="23563" x2="42241" y2="27874"/>
                        <a14:foregroundMark x1="61494" y1="25575" x2="62931" y2="29310"/>
                        <a14:foregroundMark x1="82184" y1="25287" x2="82471" y2="29310"/>
                        <a14:foregroundMark x1="91954" y1="85057" x2="96839" y2="85057"/>
                        <a14:foregroundMark x1="94540" y1="88218" x2="94540" y2="93391"/>
                        <a14:foregroundMark x1="23563" y1="79310" x2="32759" y2="85057"/>
                        <a14:foregroundMark x1="32759" y1="85057" x2="33621" y2="87069"/>
                        <a14:foregroundMark x1="24138" y1="80172" x2="18966" y2="90517"/>
                        <a14:foregroundMark x1="18966" y1="90517" x2="29885" y2="90517"/>
                        <a14:foregroundMark x1="29885" y1="90517" x2="25575" y2="80172"/>
                        <a14:foregroundMark x1="25575" y1="80172" x2="25575" y2="80172"/>
                        <a14:foregroundMark x1="18966" y1="81034" x2="18966" y2="84483"/>
                        <a14:foregroundMark x1="19828" y1="91954" x2="25287" y2="92816"/>
                      </a14:backgroundRemoval>
                    </a14:imgEffect>
                  </a14:imgLayer>
                </a14:imgProps>
              </a:ext>
              <a:ext uri="{28A0092B-C50C-407E-A947-70E740481C1C}">
                <a14:useLocalDpi xmlns:a14="http://schemas.microsoft.com/office/drawing/2010/main" val="0"/>
              </a:ext>
            </a:extLst>
          </a:blip>
          <a:stretch>
            <a:fillRect/>
          </a:stretch>
        </p:blipFill>
        <p:spPr>
          <a:xfrm>
            <a:off x="-23813" y="1605048"/>
            <a:ext cx="5514614" cy="5514614"/>
          </a:xfrm>
          <a:prstGeom prst="rect">
            <a:avLst/>
          </a:prstGeom>
        </p:spPr>
      </p:pic>
      <p:pic>
        <p:nvPicPr>
          <p:cNvPr id="1030" name="Picture 6" descr="Cute girl in a student uniform holding meatballs and bag education thailand school concept cartoon hand drawn cartoon art illustration Free Vector">
            <a:extLst>
              <a:ext uri="{FF2B5EF4-FFF2-40B4-BE49-F238E27FC236}">
                <a16:creationId xmlns:a16="http://schemas.microsoft.com/office/drawing/2014/main" id="{BA6FFD87-BE9B-AB03-1EF0-42C1DA90611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0000" b="90000" l="10000" r="90000">
                        <a14:foregroundMark x1="46486" y1="57884" x2="46645" y2="62275"/>
                        <a14:foregroundMark x1="51597" y1="55689" x2="50319" y2="62076"/>
                        <a14:foregroundMark x1="52396" y1="85429" x2="51278" y2="88822"/>
                        <a14:foregroundMark x1="49681" y1="89421" x2="51278" y2="89421"/>
                        <a14:foregroundMark x1="54792" y1="57086" x2="56230" y2="62076"/>
                        <a14:backgroundMark x1="49681" y1="83234" x2="49681" y2="83234"/>
                      </a14:backgroundRemoval>
                    </a14:imgEffect>
                  </a14:imgLayer>
                </a14:imgProps>
              </a:ext>
              <a:ext uri="{28A0092B-C50C-407E-A947-70E740481C1C}">
                <a14:useLocalDpi xmlns:a14="http://schemas.microsoft.com/office/drawing/2010/main" val="0"/>
              </a:ext>
            </a:extLst>
          </a:blip>
          <a:srcRect/>
          <a:stretch>
            <a:fillRect/>
          </a:stretch>
        </p:blipFill>
        <p:spPr bwMode="auto">
          <a:xfrm>
            <a:off x="3182462" y="2771320"/>
            <a:ext cx="5514615" cy="44134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llection of cute boy character in greeting pose Premium Vector">
            <a:extLst>
              <a:ext uri="{FF2B5EF4-FFF2-40B4-BE49-F238E27FC236}">
                <a16:creationId xmlns:a16="http://schemas.microsoft.com/office/drawing/2014/main" id="{56217BAE-125F-56FC-168E-8EB00FB8ACC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245" b="90691" l="9744" r="89776">
                        <a14:foregroundMark x1="71885" y1="78989" x2="71885" y2="78989"/>
                        <a14:foregroundMark x1="64377" y1="89628" x2="64377" y2="89628"/>
                        <a14:foregroundMark x1="73482" y1="90957" x2="73482" y2="90957"/>
                        <a14:foregroundMark x1="66933" y1="8245" x2="66933" y2="8245"/>
                      </a14:backgroundRemoval>
                    </a14:imgEffect>
                  </a14:imgLayer>
                </a14:imgProps>
              </a:ext>
              <a:ext uri="{28A0092B-C50C-407E-A947-70E740481C1C}">
                <a14:useLocalDpi xmlns:a14="http://schemas.microsoft.com/office/drawing/2010/main" val="0"/>
              </a:ext>
            </a:extLst>
          </a:blip>
          <a:srcRect l="50416" t="-1835" r="-3607" b="1835"/>
          <a:stretch/>
        </p:blipFill>
        <p:spPr bwMode="auto">
          <a:xfrm flipH="1">
            <a:off x="8254759" y="2547257"/>
            <a:ext cx="3817498" cy="43107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miling children student uniform back to school illustration logo. Premium Vector">
            <a:extLst>
              <a:ext uri="{FF2B5EF4-FFF2-40B4-BE49-F238E27FC236}">
                <a16:creationId xmlns:a16="http://schemas.microsoft.com/office/drawing/2014/main" id="{E4AA1301-B2F8-F2F2-3CE2-5C31F7078B0F}"/>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90000" l="10000" r="90000">
                        <a14:foregroundMark x1="64856" y1="23400" x2="67686" y2="70400"/>
                        <a14:foregroundMark x1="65070" y1="73969" x2="65016" y2="74200"/>
                        <a14:foregroundMark x1="71885" y1="55000" x2="70927" y2="59400"/>
                        <a14:foregroundMark x1="75240" y1="39000" x2="75240" y2="39000"/>
                        <a14:foregroundMark x1="62780" y1="39800" x2="63578" y2="42600"/>
                        <a14:foregroundMark x1="72045" y1="69200" x2="72045" y2="75200"/>
                        <a14:backgroundMark x1="28115" y1="30800" x2="28275" y2="43000"/>
                        <a14:backgroundMark x1="23163" y1="27400" x2="15016" y2="60200"/>
                        <a14:backgroundMark x1="15016" y1="60200" x2="15016" y2="60600"/>
                        <a14:backgroundMark x1="67572" y1="73400" x2="67572" y2="73400"/>
                        <a14:backgroundMark x1="67572" y1="71800" x2="67732" y2="73600"/>
                        <a14:backgroundMark x1="67732" y1="70400" x2="67732" y2="73800"/>
                      </a14:backgroundRemoval>
                    </a14:imgEffect>
                  </a14:imgLayer>
                </a14:imgProps>
              </a:ext>
              <a:ext uri="{28A0092B-C50C-407E-A947-70E740481C1C}">
                <a14:useLocalDpi xmlns:a14="http://schemas.microsoft.com/office/drawing/2010/main" val="0"/>
              </a:ext>
            </a:extLst>
          </a:blip>
          <a:srcRect l="50000" t="9543" b="16857"/>
          <a:stretch/>
        </p:blipFill>
        <p:spPr bwMode="auto">
          <a:xfrm>
            <a:off x="7040348" y="2602995"/>
            <a:ext cx="3666474" cy="431074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113C29B0-1032-4B30-BD0F-B05DB1AE2068}"/>
              </a:ext>
            </a:extLst>
          </p:cNvPr>
          <p:cNvSpPr/>
          <p:nvPr/>
        </p:nvSpPr>
        <p:spPr>
          <a:xfrm>
            <a:off x="1847851" y="145660"/>
            <a:ext cx="8429624" cy="3026024"/>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w="6600">
                <a:solidFill>
                  <a:srgbClr val="FF0000"/>
                </a:solidFill>
                <a:prstDash val="solid"/>
              </a:ln>
              <a:solidFill>
                <a:srgbClr val="002060"/>
              </a:solidFill>
              <a:effectLst>
                <a:outerShdw dist="38100" dir="2700000" algn="tl" rotWithShape="0">
                  <a:srgbClr val="FF0000"/>
                </a:outerShdw>
              </a:effectLst>
              <a:uLnTx/>
              <a:uFillTx/>
              <a:latin typeface="Times New Roman" panose="02020603050405020304" pitchFamily="18" charset="0"/>
              <a:ea typeface="+mn-ea"/>
              <a:cs typeface="Times New Roman" panose="02020603050405020304" pitchFamily="18" charset="0"/>
            </a:endParaRPr>
          </a:p>
        </p:txBody>
      </p:sp>
      <p:pic>
        <p:nvPicPr>
          <p:cNvPr id="15" name="Picture 14">
            <a:extLst>
              <a:ext uri="{FF2B5EF4-FFF2-40B4-BE49-F238E27FC236}">
                <a16:creationId xmlns:a16="http://schemas.microsoft.com/office/drawing/2014/main" id="{6FDE5597-0D16-4522-A89A-B87B0D0DA3D9}"/>
              </a:ext>
            </a:extLst>
          </p:cNvPr>
          <p:cNvPicPr>
            <a:picLocks noChangeAspect="1"/>
          </p:cNvPicPr>
          <p:nvPr/>
        </p:nvPicPr>
        <p:blipFill>
          <a:blip r:embed="rId15"/>
          <a:stretch>
            <a:fillRect/>
          </a:stretch>
        </p:blipFill>
        <p:spPr>
          <a:xfrm>
            <a:off x="3701978" y="744818"/>
            <a:ext cx="4578493" cy="853514"/>
          </a:xfrm>
          <a:prstGeom prst="rect">
            <a:avLst/>
          </a:prstGeom>
        </p:spPr>
      </p:pic>
      <p:sp>
        <p:nvSpPr>
          <p:cNvPr id="19" name="TextBox 18">
            <a:extLst>
              <a:ext uri="{FF2B5EF4-FFF2-40B4-BE49-F238E27FC236}">
                <a16:creationId xmlns:a16="http://schemas.microsoft.com/office/drawing/2014/main" id="{210ED8F6-E634-4725-863D-2B7EA74B903B}"/>
              </a:ext>
            </a:extLst>
          </p:cNvPr>
          <p:cNvSpPr txBox="1"/>
          <p:nvPr/>
        </p:nvSpPr>
        <p:spPr>
          <a:xfrm>
            <a:off x="2952750" y="10477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endParaRPr lang="en-US" sz="3200" dirty="0"/>
          </a:p>
        </p:txBody>
      </p:sp>
      <p:pic>
        <p:nvPicPr>
          <p:cNvPr id="5" name="Picture 4">
            <a:extLst>
              <a:ext uri="{FF2B5EF4-FFF2-40B4-BE49-F238E27FC236}">
                <a16:creationId xmlns:a16="http://schemas.microsoft.com/office/drawing/2014/main" id="{DAACD2E0-183C-47BF-9F0E-12CFD98A283E}"/>
              </a:ext>
            </a:extLst>
          </p:cNvPr>
          <p:cNvPicPr>
            <a:picLocks noChangeAspect="1"/>
          </p:cNvPicPr>
          <p:nvPr/>
        </p:nvPicPr>
        <p:blipFill>
          <a:blip r:embed="rId16"/>
          <a:stretch>
            <a:fillRect/>
          </a:stretch>
        </p:blipFill>
        <p:spPr>
          <a:xfrm>
            <a:off x="4717798" y="1385274"/>
            <a:ext cx="2889754" cy="963251"/>
          </a:xfrm>
          <a:prstGeom prst="rect">
            <a:avLst/>
          </a:prstGeom>
        </p:spPr>
      </p:pic>
      <p:pic>
        <p:nvPicPr>
          <p:cNvPr id="7" name="Picture 6">
            <a:extLst>
              <a:ext uri="{FF2B5EF4-FFF2-40B4-BE49-F238E27FC236}">
                <a16:creationId xmlns:a16="http://schemas.microsoft.com/office/drawing/2014/main" id="{B4813CFC-5897-443E-AD59-97D5B7145A16}"/>
              </a:ext>
            </a:extLst>
          </p:cNvPr>
          <p:cNvPicPr>
            <a:picLocks noChangeAspect="1"/>
          </p:cNvPicPr>
          <p:nvPr/>
        </p:nvPicPr>
        <p:blipFill>
          <a:blip r:embed="rId17"/>
          <a:stretch>
            <a:fillRect/>
          </a:stretch>
        </p:blipFill>
        <p:spPr>
          <a:xfrm>
            <a:off x="2303572" y="2166711"/>
            <a:ext cx="7718205" cy="829128"/>
          </a:xfrm>
          <a:prstGeom prst="rect">
            <a:avLst/>
          </a:prstGeom>
        </p:spPr>
      </p:pic>
    </p:spTree>
    <p:custDataLst>
      <p:tags r:id="rId1"/>
    </p:custDataLst>
    <p:extLst>
      <p:ext uri="{BB962C8B-B14F-4D97-AF65-F5344CB8AC3E}">
        <p14:creationId xmlns:p14="http://schemas.microsoft.com/office/powerpoint/2010/main" val="3720254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F6D61A-368A-4FC7-BFD3-9D96DB2F6E67}"/>
              </a:ext>
            </a:extLst>
          </p:cNvPr>
          <p:cNvPicPr>
            <a:picLocks noChangeAspect="1"/>
          </p:cNvPicPr>
          <p:nvPr/>
        </p:nvPicPr>
        <p:blipFill>
          <a:blip r:embed="rId4"/>
          <a:stretch>
            <a:fillRect/>
          </a:stretch>
        </p:blipFill>
        <p:spPr>
          <a:xfrm>
            <a:off x="3818953" y="1875618"/>
            <a:ext cx="4401693" cy="1030313"/>
          </a:xfrm>
          <a:prstGeom prst="rect">
            <a:avLst/>
          </a:prstGeom>
        </p:spPr>
      </p:pic>
    </p:spTree>
    <p:custDataLst>
      <p:tags r:id="rId1"/>
    </p:custDataLst>
    <p:extLst>
      <p:ext uri="{BB962C8B-B14F-4D97-AF65-F5344CB8AC3E}">
        <p14:creationId xmlns:p14="http://schemas.microsoft.com/office/powerpoint/2010/main" val="195823089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447743"/>
            <a:ext cx="7673007" cy="5335059"/>
            <a:chOff x="1124976" y="1819729"/>
            <a:chExt cx="6487886" cy="4203699"/>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descr="Ảnh có chứa đồ chơi, búp bê&#10;&#10;Mô tả được tạo tự động">
              <a:extLst>
                <a:ext uri="{FF2B5EF4-FFF2-40B4-BE49-F238E27FC236}">
                  <a16:creationId xmlns:a16="http://schemas.microsoft.com/office/drawing/2014/main" id="{57AC0C9E-8B41-86BA-9355-328FB61DD595}"/>
                </a:ext>
              </a:extLst>
            </p:cNvPr>
            <p:cNvPicPr>
              <a:picLocks noChangeAspect="1"/>
            </p:cNvPicPr>
            <p:nvPr/>
          </p:nvPicPr>
          <p:blipFill>
            <a:blip r:embed="rId4"/>
            <a:stretch>
              <a:fillRect/>
            </a:stretch>
          </p:blipFill>
          <p:spPr>
            <a:xfrm>
              <a:off x="1328056" y="1819729"/>
              <a:ext cx="6081725" cy="3557762"/>
            </a:xfrm>
            <a:prstGeom prst="rect">
              <a:avLst/>
            </a:prstGeom>
          </p:spPr>
        </p:pic>
      </p:grpSp>
      <p:sp>
        <p:nvSpPr>
          <p:cNvPr id="100" name="Hộp Văn bản 99">
            <a:extLst>
              <a:ext uri="{FF2B5EF4-FFF2-40B4-BE49-F238E27FC236}">
                <a16:creationId xmlns:a16="http://schemas.microsoft.com/office/drawing/2014/main" id="{66D8CD48-C2D0-8752-0EE2-B8DCD2FB0FB3}"/>
              </a:ext>
            </a:extLst>
          </p:cNvPr>
          <p:cNvSpPr txBox="1"/>
          <p:nvPr/>
        </p:nvSpPr>
        <p:spPr>
          <a:xfrm>
            <a:off x="6189771" y="752924"/>
            <a:ext cx="5892261" cy="2862322"/>
          </a:xfrm>
          <a:prstGeom prst="rect">
            <a:avLst/>
          </a:prstGeom>
          <a:noFill/>
        </p:spPr>
        <p:txBody>
          <a:bodyPr wrap="square" rtlCol="0">
            <a:spAutoFit/>
          </a:bodyPr>
          <a:lstStyle/>
          <a:p>
            <a:pPr lvl="0" algn="ctr" defTabSz="1219170">
              <a:buClr>
                <a:srgbClr val="000000"/>
              </a:buClr>
            </a:pPr>
            <a:r>
              <a:rPr lang="en-US" sz="6000" b="1" kern="0" dirty="0">
                <a:solidFill>
                  <a:srgbClr val="FFFFFF"/>
                </a:solidFill>
                <a:cs typeface="Arial"/>
                <a:sym typeface="Arial"/>
              </a:rPr>
              <a:t>2.Thảo </a:t>
            </a:r>
            <a:r>
              <a:rPr lang="en-US" sz="6000" b="1" kern="0" dirty="0" err="1">
                <a:solidFill>
                  <a:srgbClr val="FFFFFF"/>
                </a:solidFill>
                <a:cs typeface="Arial"/>
                <a:sym typeface="Arial"/>
              </a:rPr>
              <a:t>luận</a:t>
            </a:r>
            <a:r>
              <a:rPr lang="en-US" sz="6000" b="1" kern="0" dirty="0">
                <a:solidFill>
                  <a:srgbClr val="FFFFFF"/>
                </a:solidFill>
                <a:cs typeface="Arial"/>
                <a:sym typeface="Arial"/>
              </a:rPr>
              <a:t> </a:t>
            </a:r>
            <a:r>
              <a:rPr lang="en-US" sz="6000" b="1" kern="0" dirty="0" err="1">
                <a:solidFill>
                  <a:srgbClr val="FFFFFF"/>
                </a:solidFill>
                <a:cs typeface="Arial"/>
                <a:sym typeface="Arial"/>
              </a:rPr>
              <a:t>về</a:t>
            </a:r>
            <a:r>
              <a:rPr lang="en-US" sz="6000" b="1" kern="0" dirty="0">
                <a:solidFill>
                  <a:srgbClr val="FFFFFF"/>
                </a:solidFill>
                <a:cs typeface="Arial"/>
                <a:sym typeface="Arial"/>
              </a:rPr>
              <a:t> </a:t>
            </a:r>
            <a:r>
              <a:rPr lang="en-US" sz="6000" b="1" kern="0" dirty="0" err="1">
                <a:solidFill>
                  <a:srgbClr val="FFFFFF"/>
                </a:solidFill>
                <a:cs typeface="Arial"/>
                <a:sym typeface="Arial"/>
              </a:rPr>
              <a:t>chủ</a:t>
            </a:r>
            <a:r>
              <a:rPr lang="en-US" sz="6000" b="1" kern="0" dirty="0">
                <a:solidFill>
                  <a:srgbClr val="FFFFFF"/>
                </a:solidFill>
                <a:cs typeface="Arial"/>
                <a:sym typeface="Arial"/>
              </a:rPr>
              <a:t> </a:t>
            </a:r>
            <a:r>
              <a:rPr lang="en-US" sz="6000" b="1" kern="0" dirty="0" err="1">
                <a:solidFill>
                  <a:srgbClr val="FFFFFF"/>
                </a:solidFill>
                <a:cs typeface="Arial"/>
                <a:sym typeface="Arial"/>
              </a:rPr>
              <a:t>đề</a:t>
            </a:r>
            <a:r>
              <a:rPr lang="en-US" sz="6000" b="1" kern="0" dirty="0">
                <a:solidFill>
                  <a:srgbClr val="FFFFFF"/>
                </a:solidFill>
                <a:cs typeface="Arial"/>
                <a:sym typeface="Arial"/>
              </a:rPr>
              <a:t> “</a:t>
            </a:r>
            <a:r>
              <a:rPr lang="en-US" sz="6000" b="1" kern="0" dirty="0" err="1">
                <a:solidFill>
                  <a:srgbClr val="FFFFFF"/>
                </a:solidFill>
                <a:cs typeface="Arial"/>
                <a:sym typeface="Arial"/>
              </a:rPr>
              <a:t>Ăn</a:t>
            </a:r>
            <a:r>
              <a:rPr lang="en-US" sz="6000" b="1" kern="0" dirty="0">
                <a:solidFill>
                  <a:srgbClr val="FFFFFF"/>
                </a:solidFill>
                <a:cs typeface="Arial"/>
                <a:sym typeface="Arial"/>
              </a:rPr>
              <a:t> ở </a:t>
            </a:r>
            <a:r>
              <a:rPr lang="en-US" sz="6000" b="1" kern="0" dirty="0" err="1">
                <a:solidFill>
                  <a:srgbClr val="FFFFFF"/>
                </a:solidFill>
                <a:cs typeface="Arial"/>
                <a:sym typeface="Arial"/>
              </a:rPr>
              <a:t>nhà</a:t>
            </a:r>
            <a:r>
              <a:rPr lang="en-US" sz="6000" b="1" kern="0" dirty="0">
                <a:solidFill>
                  <a:srgbClr val="FFFFFF"/>
                </a:solidFill>
                <a:cs typeface="Arial"/>
                <a:sym typeface="Arial"/>
              </a:rPr>
              <a:t> </a:t>
            </a:r>
            <a:r>
              <a:rPr lang="en-US" sz="6000" b="1" kern="0" dirty="0" err="1">
                <a:solidFill>
                  <a:srgbClr val="FFFFFF"/>
                </a:solidFill>
                <a:cs typeface="Arial"/>
                <a:sym typeface="Arial"/>
              </a:rPr>
              <a:t>hàng</a:t>
            </a:r>
            <a:r>
              <a:rPr lang="en-US" sz="6000" b="1" kern="0" dirty="0">
                <a:solidFill>
                  <a:srgbClr val="FFFFFF"/>
                </a:solidFill>
                <a:cs typeface="Arial"/>
                <a:sym typeface="Arial"/>
              </a:rPr>
              <a:t> hay ở </a:t>
            </a:r>
            <a:r>
              <a:rPr lang="en-US" sz="6000" b="1" kern="0" dirty="0" err="1">
                <a:solidFill>
                  <a:srgbClr val="FFFFFF"/>
                </a:solidFill>
                <a:cs typeface="Arial"/>
                <a:sym typeface="Arial"/>
              </a:rPr>
              <a:t>nhà</a:t>
            </a:r>
            <a:r>
              <a:rPr lang="en-US" sz="6000" b="1" kern="0" dirty="0">
                <a:solidFill>
                  <a:srgbClr val="FFFFFF"/>
                </a:solidFill>
                <a:cs typeface="Arial"/>
                <a:sym typeface="Arial"/>
              </a:rPr>
              <a:t>”</a:t>
            </a:r>
            <a:endParaRPr kumimoji="0" lang="en-US" sz="6000" b="1" i="0" u="none" strike="noStrike" kern="0" cap="none" spc="0" normalizeH="0" baseline="0" noProof="0" dirty="0">
              <a:ln>
                <a:noFill/>
              </a:ln>
              <a:solidFill>
                <a:srgbClr val="FFFFFF"/>
              </a:solidFill>
              <a:effectLst/>
              <a:uLnTx/>
              <a:uFillTx/>
              <a:latin typeface="Calibri"/>
              <a:ea typeface="+mn-ea"/>
              <a:cs typeface="Arial"/>
              <a:sym typeface="Arial"/>
            </a:endParaRPr>
          </a:p>
        </p:txBody>
      </p:sp>
    </p:spTree>
    <p:custDataLst>
      <p:tags r:id="rId1"/>
    </p:custDataLst>
    <p:extLst>
      <p:ext uri="{BB962C8B-B14F-4D97-AF65-F5344CB8AC3E}">
        <p14:creationId xmlns:p14="http://schemas.microsoft.com/office/powerpoint/2010/main" val="104686164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矩形: 圆角 28">
            <a:extLst>
              <a:ext uri="{FF2B5EF4-FFF2-40B4-BE49-F238E27FC236}">
                <a16:creationId xmlns:a16="http://schemas.microsoft.com/office/drawing/2014/main" id="{2A278BC4-B5E3-6A16-DC32-6E53EA100CFD}"/>
              </a:ext>
            </a:extLst>
          </p:cNvPr>
          <p:cNvSpPr/>
          <p:nvPr/>
        </p:nvSpPr>
        <p:spPr>
          <a:xfrm>
            <a:off x="218638" y="409113"/>
            <a:ext cx="11733876"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19" name="Group 18">
            <a:extLst>
              <a:ext uri="{FF2B5EF4-FFF2-40B4-BE49-F238E27FC236}">
                <a16:creationId xmlns:a16="http://schemas.microsoft.com/office/drawing/2014/main" id="{A3D6AD46-B5E3-4A21-B3E3-32FDC7B77B3C}"/>
              </a:ext>
            </a:extLst>
          </p:cNvPr>
          <p:cNvGrpSpPr/>
          <p:nvPr/>
        </p:nvGrpSpPr>
        <p:grpSpPr>
          <a:xfrm>
            <a:off x="581025" y="857250"/>
            <a:ext cx="11049000" cy="5537536"/>
            <a:chOff x="4989250" y="1315596"/>
            <a:chExt cx="6958321" cy="4879188"/>
          </a:xfrm>
        </p:grpSpPr>
        <p:pic>
          <p:nvPicPr>
            <p:cNvPr id="20" name="Graphic 19">
              <a:extLst>
                <a:ext uri="{FF2B5EF4-FFF2-40B4-BE49-F238E27FC236}">
                  <a16:creationId xmlns:a16="http://schemas.microsoft.com/office/drawing/2014/main" id="{1EE279B5-1849-43F4-9DC2-9BE105A32E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40665" y="1315596"/>
              <a:ext cx="6628165" cy="4818873"/>
            </a:xfrm>
            <a:prstGeom prst="rect">
              <a:avLst/>
            </a:prstGeom>
          </p:spPr>
        </p:pic>
        <p:pic>
          <p:nvPicPr>
            <p:cNvPr id="21" name="Graphic 20">
              <a:extLst>
                <a:ext uri="{FF2B5EF4-FFF2-40B4-BE49-F238E27FC236}">
                  <a16:creationId xmlns:a16="http://schemas.microsoft.com/office/drawing/2014/main" id="{97B8C317-2DA8-4FFB-BD2B-FB89C1E391A8}"/>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r="33179"/>
            <a:stretch/>
          </p:blipFill>
          <p:spPr>
            <a:xfrm flipH="1">
              <a:off x="8926511" y="5359728"/>
              <a:ext cx="3021060" cy="835056"/>
            </a:xfrm>
            <a:prstGeom prst="rect">
              <a:avLst/>
            </a:prstGeom>
          </p:spPr>
        </p:pic>
        <p:pic>
          <p:nvPicPr>
            <p:cNvPr id="22" name="Graphic 21">
              <a:extLst>
                <a:ext uri="{FF2B5EF4-FFF2-40B4-BE49-F238E27FC236}">
                  <a16:creationId xmlns:a16="http://schemas.microsoft.com/office/drawing/2014/main" id="{B1DA6B7F-EA3E-4462-99C1-83242B00D8B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89250" y="5341304"/>
              <a:ext cx="4143914" cy="835056"/>
            </a:xfrm>
            <a:prstGeom prst="rect">
              <a:avLst/>
            </a:prstGeom>
          </p:spPr>
        </p:pic>
      </p:grpSp>
      <p:sp>
        <p:nvSpPr>
          <p:cNvPr id="24" name="TextBox 23">
            <a:extLst>
              <a:ext uri="{FF2B5EF4-FFF2-40B4-BE49-F238E27FC236}">
                <a16:creationId xmlns:a16="http://schemas.microsoft.com/office/drawing/2014/main" id="{BF06D495-7B43-4902-99B4-8E19653EECCE}"/>
              </a:ext>
            </a:extLst>
          </p:cNvPr>
          <p:cNvSpPr txBox="1"/>
          <p:nvPr/>
        </p:nvSpPr>
        <p:spPr>
          <a:xfrm>
            <a:off x="1781176" y="1847591"/>
            <a:ext cx="8236730" cy="3170099"/>
          </a:xfrm>
          <a:prstGeom prst="rect">
            <a:avLst/>
          </a:prstGeom>
          <a:noFill/>
        </p:spPr>
        <p:txBody>
          <a:bodyPr wrap="square" rtlCol="0">
            <a:spAutoFit/>
          </a:bodyPr>
          <a:lstStyle/>
          <a:p>
            <a:pPr marL="571500" indent="-571500" algn="just">
              <a:buFont typeface="Arial" panose="020B0604020202020204" pitchFamily="34" charset="0"/>
              <a:buChar char="•"/>
            </a:pPr>
            <a:r>
              <a:rPr lang="en-US" sz="4000" b="1" dirty="0">
                <a:solidFill>
                  <a:srgbClr val="0070C0"/>
                </a:solidFill>
                <a:latin typeface="Arial" panose="020B0604020202020204" pitchFamily="34" charset="0"/>
                <a:cs typeface="Arial" panose="020B0604020202020204" pitchFamily="34" charset="0"/>
              </a:rPr>
              <a:t>Chia </a:t>
            </a:r>
            <a:r>
              <a:rPr lang="en-US" sz="4000" b="1" dirty="0" err="1">
                <a:solidFill>
                  <a:srgbClr val="0070C0"/>
                </a:solidFill>
                <a:latin typeface="Arial" panose="020B0604020202020204" pitchFamily="34" charset="0"/>
                <a:cs typeface="Arial" panose="020B0604020202020204" pitchFamily="34" charset="0"/>
              </a:rPr>
              <a:t>lớp</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thành</a:t>
            </a:r>
            <a:r>
              <a:rPr lang="en-US" sz="4000" b="1" dirty="0">
                <a:solidFill>
                  <a:srgbClr val="0070C0"/>
                </a:solidFill>
                <a:latin typeface="Arial" panose="020B0604020202020204" pitchFamily="34" charset="0"/>
                <a:cs typeface="Arial" panose="020B0604020202020204" pitchFamily="34" charset="0"/>
              </a:rPr>
              <a:t> 2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một</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ủng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hộ</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và</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một</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phản</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đối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việc</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ăn</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uống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ngoài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hàng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quán</a:t>
            </a:r>
            <a:r>
              <a:rPr lang="en-US" sz="4000" b="1" dirty="0">
                <a:solidFill>
                  <a:srgbClr val="0070C0"/>
                </a:solidFill>
                <a:latin typeface="Arial" panose="020B0604020202020204" pitchFamily="34" charset="0"/>
                <a:cs typeface="Arial" panose="020B0604020202020204" pitchFamily="34" charset="0"/>
              </a:rPr>
              <a:t>.</a:t>
            </a:r>
          </a:p>
          <a:p>
            <a:pPr marL="571500" indent="-571500" algn="just">
              <a:buFont typeface="Arial" panose="020B0604020202020204" pitchFamily="34" charset="0"/>
              <a:buChar char="•"/>
            </a:pPr>
            <a:r>
              <a:rPr lang="en-US" sz="4000" b="1" dirty="0">
                <a:solidFill>
                  <a:srgbClr val="0070C0"/>
                </a:solidFill>
                <a:latin typeface="Arial" panose="020B0604020202020204" pitchFamily="34" charset="0"/>
                <a:cs typeface="Arial" panose="020B0604020202020204" pitchFamily="34" charset="0"/>
              </a:rPr>
              <a:t>H</a:t>
            </a:r>
            <a:r>
              <a:rPr lang="vi-VN" sz="4000" b="1" dirty="0">
                <a:solidFill>
                  <a:srgbClr val="0070C0"/>
                </a:solidFill>
                <a:latin typeface="Arial" panose="020B0604020202020204" pitchFamily="34" charset="0"/>
                <a:cs typeface="Arial" panose="020B0604020202020204" pitchFamily="34" charset="0"/>
              </a:rPr>
              <a:t>ội ý đưa ra lí do của nhóm mình. </a:t>
            </a:r>
          </a:p>
        </p:txBody>
      </p:sp>
    </p:spTree>
    <p:custDataLst>
      <p:tags r:id="rId1"/>
    </p:custDataLst>
    <p:extLst>
      <p:ext uri="{BB962C8B-B14F-4D97-AF65-F5344CB8AC3E}">
        <p14:creationId xmlns:p14="http://schemas.microsoft.com/office/powerpoint/2010/main" val="3428977610"/>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wipe(down)">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wipe(down)">
                                      <p:cBhvr>
                                        <p:cTn id="12"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矩形: 圆角 28">
            <a:extLst>
              <a:ext uri="{FF2B5EF4-FFF2-40B4-BE49-F238E27FC236}">
                <a16:creationId xmlns:a16="http://schemas.microsoft.com/office/drawing/2014/main" id="{2A278BC4-B5E3-6A16-DC32-6E53EA100CFD}"/>
              </a:ext>
            </a:extLst>
          </p:cNvPr>
          <p:cNvSpPr/>
          <p:nvPr/>
        </p:nvSpPr>
        <p:spPr>
          <a:xfrm>
            <a:off x="218638" y="409113"/>
            <a:ext cx="11733876"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3" name="Picture 2">
            <a:extLst>
              <a:ext uri="{FF2B5EF4-FFF2-40B4-BE49-F238E27FC236}">
                <a16:creationId xmlns:a16="http://schemas.microsoft.com/office/drawing/2014/main" id="{3034449C-EBFE-4783-8B50-48EC0FA9772A}"/>
              </a:ext>
            </a:extLst>
          </p:cNvPr>
          <p:cNvPicPr>
            <a:picLocks noChangeAspect="1"/>
          </p:cNvPicPr>
          <p:nvPr/>
        </p:nvPicPr>
        <p:blipFill>
          <a:blip r:embed="rId4"/>
          <a:stretch>
            <a:fillRect/>
          </a:stretch>
        </p:blipFill>
        <p:spPr>
          <a:xfrm>
            <a:off x="1433512" y="862012"/>
            <a:ext cx="8883757" cy="4767263"/>
          </a:xfrm>
          <a:prstGeom prst="rect">
            <a:avLst/>
          </a:prstGeom>
        </p:spPr>
      </p:pic>
    </p:spTree>
    <p:custDataLst>
      <p:tags r:id="rId1"/>
    </p:custDataLst>
    <p:extLst>
      <p:ext uri="{BB962C8B-B14F-4D97-AF65-F5344CB8AC3E}">
        <p14:creationId xmlns:p14="http://schemas.microsoft.com/office/powerpoint/2010/main" val="297418519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F28534D7-E639-A762-85B6-3242F8F2660F}"/>
              </a:ext>
            </a:extLst>
          </p:cNvPr>
          <p:cNvSpPr/>
          <p:nvPr/>
        </p:nvSpPr>
        <p:spPr>
          <a:xfrm>
            <a:off x="280386" y="141935"/>
            <a:ext cx="11402960" cy="646841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aphicFrame>
        <p:nvGraphicFramePr>
          <p:cNvPr id="4" name="Table 3">
            <a:extLst>
              <a:ext uri="{FF2B5EF4-FFF2-40B4-BE49-F238E27FC236}">
                <a16:creationId xmlns:a16="http://schemas.microsoft.com/office/drawing/2014/main" id="{E7069DD1-50AD-4A2C-BCA3-F60D88977F03}"/>
              </a:ext>
            </a:extLst>
          </p:cNvPr>
          <p:cNvGraphicFramePr>
            <a:graphicFrameLocks noGrp="1"/>
          </p:cNvGraphicFramePr>
          <p:nvPr>
            <p:extLst>
              <p:ext uri="{D42A27DB-BD31-4B8C-83A1-F6EECF244321}">
                <p14:modId xmlns:p14="http://schemas.microsoft.com/office/powerpoint/2010/main" val="2883949542"/>
              </p:ext>
            </p:extLst>
          </p:nvPr>
        </p:nvGraphicFramePr>
        <p:xfrm>
          <a:off x="552449" y="885826"/>
          <a:ext cx="11020426" cy="5624183"/>
        </p:xfrm>
        <a:graphic>
          <a:graphicData uri="http://schemas.openxmlformats.org/drawingml/2006/table">
            <a:tbl>
              <a:tblPr>
                <a:tableStyleId>{5DA37D80-6434-44D0-A028-1B22A696006F}</a:tableStyleId>
              </a:tblPr>
              <a:tblGrid>
                <a:gridCol w="5510213">
                  <a:extLst>
                    <a:ext uri="{9D8B030D-6E8A-4147-A177-3AD203B41FA5}">
                      <a16:colId xmlns:a16="http://schemas.microsoft.com/office/drawing/2014/main" val="3857127843"/>
                    </a:ext>
                  </a:extLst>
                </a:gridCol>
                <a:gridCol w="5510213">
                  <a:extLst>
                    <a:ext uri="{9D8B030D-6E8A-4147-A177-3AD203B41FA5}">
                      <a16:colId xmlns:a16="http://schemas.microsoft.com/office/drawing/2014/main" val="2474255067"/>
                    </a:ext>
                  </a:extLst>
                </a:gridCol>
              </a:tblGrid>
              <a:tr h="318138">
                <a:tc>
                  <a:txBody>
                    <a:bodyPr/>
                    <a:lstStyle/>
                    <a:p>
                      <a:pPr algn="ctr" fontAlgn="t"/>
                      <a:r>
                        <a:rPr lang="en-US" sz="2400" b="1" dirty="0" err="1">
                          <a:solidFill>
                            <a:srgbClr val="000000"/>
                          </a:solidFill>
                          <a:effectLst/>
                        </a:rPr>
                        <a:t>Ủng</a:t>
                      </a:r>
                      <a:r>
                        <a:rPr lang="en-US" sz="2400" b="1" dirty="0">
                          <a:solidFill>
                            <a:srgbClr val="000000"/>
                          </a:solidFill>
                          <a:effectLst/>
                        </a:rPr>
                        <a:t> </a:t>
                      </a:r>
                      <a:r>
                        <a:rPr lang="en-US" sz="2400" b="1" dirty="0" err="1">
                          <a:solidFill>
                            <a:srgbClr val="000000"/>
                          </a:solidFill>
                          <a:effectLst/>
                        </a:rPr>
                        <a:t>hộ</a:t>
                      </a:r>
                      <a:endParaRPr lang="en-US" sz="2400" dirty="0">
                        <a:solidFill>
                          <a:srgbClr val="000000"/>
                        </a:solidFill>
                        <a:effectLst/>
                      </a:endParaRPr>
                    </a:p>
                  </a:txBody>
                  <a:tcPr marL="30134" marR="30134" marT="30134" marB="30134">
                    <a:solidFill>
                      <a:srgbClr val="FFFF00"/>
                    </a:solidFill>
                  </a:tcPr>
                </a:tc>
                <a:tc>
                  <a:txBody>
                    <a:bodyPr/>
                    <a:lstStyle/>
                    <a:p>
                      <a:pPr algn="ctr" fontAlgn="t"/>
                      <a:r>
                        <a:rPr lang="en-US" sz="2400" b="1" dirty="0" err="1">
                          <a:solidFill>
                            <a:srgbClr val="000000"/>
                          </a:solidFill>
                          <a:effectLst/>
                        </a:rPr>
                        <a:t>Phản</a:t>
                      </a:r>
                      <a:r>
                        <a:rPr lang="en-US" sz="2400" b="1" dirty="0">
                          <a:solidFill>
                            <a:srgbClr val="000000"/>
                          </a:solidFill>
                          <a:effectLst/>
                        </a:rPr>
                        <a:t> </a:t>
                      </a:r>
                      <a:r>
                        <a:rPr lang="en-US" sz="2400" b="1" dirty="0" err="1">
                          <a:solidFill>
                            <a:srgbClr val="000000"/>
                          </a:solidFill>
                          <a:effectLst/>
                        </a:rPr>
                        <a:t>đối</a:t>
                      </a:r>
                      <a:endParaRPr lang="en-US" sz="2400" dirty="0">
                        <a:solidFill>
                          <a:srgbClr val="000000"/>
                        </a:solidFill>
                        <a:effectLst/>
                      </a:endParaRPr>
                    </a:p>
                  </a:txBody>
                  <a:tcPr marL="30134" marR="30134" marT="30134" marB="30134">
                    <a:solidFill>
                      <a:srgbClr val="FFFF00"/>
                    </a:solidFill>
                  </a:tcPr>
                </a:tc>
                <a:extLst>
                  <a:ext uri="{0D108BD9-81ED-4DB2-BD59-A6C34878D82A}">
                    <a16:rowId xmlns:a16="http://schemas.microsoft.com/office/drawing/2014/main" val="3156782365"/>
                  </a:ext>
                </a:extLst>
              </a:tr>
              <a:tr h="5198155">
                <a:tc>
                  <a:txBody>
                    <a:bodyPr/>
                    <a:lstStyle/>
                    <a:p>
                      <a:pPr marL="342900" indent="-342900" algn="just" fontAlgn="t">
                        <a:buFont typeface="Arial" panose="020B0604020202020204" pitchFamily="34" charset="0"/>
                        <a:buChar char="•"/>
                      </a:pPr>
                      <a:r>
                        <a:rPr lang="vi-VN" sz="2400" dirty="0">
                          <a:solidFill>
                            <a:srgbClr val="000000"/>
                          </a:solidFill>
                          <a:effectLst/>
                        </a:rPr>
                        <a:t>Ăn ngoài giúp cả nhà thay đổi không khí</a:t>
                      </a:r>
                    </a:p>
                    <a:p>
                      <a:pPr marL="342900" indent="-342900" algn="just" fontAlgn="t">
                        <a:buFont typeface="Arial" panose="020B0604020202020204" pitchFamily="34" charset="0"/>
                        <a:buChar char="•"/>
                      </a:pPr>
                      <a:r>
                        <a:rPr lang="vi-VN" sz="2400" dirty="0">
                          <a:solidFill>
                            <a:srgbClr val="000000"/>
                          </a:solidFill>
                          <a:effectLst/>
                        </a:rPr>
                        <a:t>Cơm canh đã chuẩn bị đầy đủ nên không phải tốn công nấu nướng hay phải rửa chén sau khi ăn như khi tự nấu ở nhà.</a:t>
                      </a:r>
                    </a:p>
                    <a:p>
                      <a:pPr marL="342900" indent="-342900" algn="just" fontAlgn="t">
                        <a:buFont typeface="Arial" panose="020B0604020202020204" pitchFamily="34" charset="0"/>
                        <a:buChar char="•"/>
                      </a:pPr>
                      <a:r>
                        <a:rPr lang="vi-VN" sz="2400" dirty="0">
                          <a:solidFill>
                            <a:srgbClr val="000000"/>
                          </a:solidFill>
                          <a:effectLst/>
                        </a:rPr>
                        <a:t>Ăn ngoài có thể thỏa thích ăn các món mà có thể ở nhà chế biến cầu kì</a:t>
                      </a:r>
                    </a:p>
                    <a:p>
                      <a:pPr marL="342900" indent="-342900" algn="just" fontAlgn="t">
                        <a:buFont typeface="Arial" panose="020B0604020202020204" pitchFamily="34" charset="0"/>
                        <a:buChar char="•"/>
                      </a:pPr>
                      <a:r>
                        <a:rPr lang="vi-VN" sz="2400" dirty="0">
                          <a:solidFill>
                            <a:srgbClr val="000000"/>
                          </a:solidFill>
                          <a:effectLst/>
                        </a:rPr>
                        <a:t>Nhanh chóng có một bữa ăn mà không mất nhiều thời gian.</a:t>
                      </a:r>
                    </a:p>
                    <a:p>
                      <a:pPr marL="342900" indent="-342900" algn="just" fontAlgn="t">
                        <a:buFont typeface="Arial" panose="020B0604020202020204" pitchFamily="34" charset="0"/>
                        <a:buChar char="•"/>
                      </a:pPr>
                      <a:r>
                        <a:rPr lang="vi-VN" sz="2400" dirty="0">
                          <a:solidFill>
                            <a:srgbClr val="000000"/>
                          </a:solidFill>
                          <a:effectLst/>
                        </a:rPr>
                        <a:t>Món ăn thường bắt mắt, ngon miệng và có thể là một địa điểm tụ tập gặp gỡ.</a:t>
                      </a:r>
                    </a:p>
                  </a:txBody>
                  <a:tcPr marL="30134" marR="30134" marT="30134" marB="30134">
                    <a:solidFill>
                      <a:schemeClr val="bg1"/>
                    </a:solidFill>
                  </a:tcPr>
                </a:tc>
                <a:tc>
                  <a:txBody>
                    <a:bodyPr/>
                    <a:lstStyle/>
                    <a:p>
                      <a:pPr marL="342900" indent="-342900" algn="just" fontAlgn="t">
                        <a:buFont typeface="Arial" panose="020B0604020202020204" pitchFamily="34" charset="0"/>
                        <a:buChar char="•"/>
                      </a:pPr>
                      <a:r>
                        <a:rPr lang="vi-VN" sz="2400" dirty="0">
                          <a:solidFill>
                            <a:srgbClr val="000000"/>
                          </a:solidFill>
                          <a:effectLst/>
                        </a:rPr>
                        <a:t>Ta không biết được nguồn gốc của thức ăn cũng như an toàn vệ sinh thực phẩm</a:t>
                      </a:r>
                    </a:p>
                    <a:p>
                      <a:pPr marL="342900" indent="-342900" algn="just" fontAlgn="t">
                        <a:buFont typeface="Arial" panose="020B0604020202020204" pitchFamily="34" charset="0"/>
                        <a:buChar char="•"/>
                      </a:pPr>
                      <a:r>
                        <a:rPr lang="vi-VN" sz="2400" dirty="0">
                          <a:solidFill>
                            <a:srgbClr val="000000"/>
                          </a:solidFill>
                          <a:effectLst/>
                        </a:rPr>
                        <a:t>Tự nấu mỗi bữa sẽ tiết kiệm được các khoản phí kha khá so với mỗi bữa ăn ngoài</a:t>
                      </a:r>
                    </a:p>
                    <a:p>
                      <a:pPr marL="342900" indent="-342900" algn="just" fontAlgn="t">
                        <a:buFont typeface="Arial" panose="020B0604020202020204" pitchFamily="34" charset="0"/>
                        <a:buChar char="•"/>
                      </a:pPr>
                      <a:r>
                        <a:rPr lang="vi-VN" sz="2400" dirty="0">
                          <a:solidFill>
                            <a:srgbClr val="000000"/>
                          </a:solidFill>
                          <a:effectLst/>
                        </a:rPr>
                        <a:t>Vì các quán ăn công cộng nên các vấn đề phức tạp cũng rất dễ nảy sinh như mâu thuẫn, trộm cắp,…</a:t>
                      </a:r>
                    </a:p>
                    <a:p>
                      <a:pPr marL="342900" indent="-342900" algn="just" fontAlgn="t">
                        <a:buFont typeface="Arial" panose="020B0604020202020204" pitchFamily="34" charset="0"/>
                        <a:buChar char="•"/>
                      </a:pPr>
                      <a:r>
                        <a:rPr lang="vi-VN" sz="2400" dirty="0">
                          <a:solidFill>
                            <a:srgbClr val="000000"/>
                          </a:solidFill>
                          <a:effectLst/>
                        </a:rPr>
                        <a:t>Các quán ăn ngoài thường ở nơi công cộng, do vậy bụi hay các vi khuẩn từ không khí sẽ dễ dàng xâm nhập vào đồ ăn, thứ</a:t>
                      </a:r>
                    </a:p>
                  </a:txBody>
                  <a:tcPr marL="30134" marR="30134" marT="30134" marB="30134">
                    <a:solidFill>
                      <a:schemeClr val="bg1"/>
                    </a:solidFill>
                  </a:tcPr>
                </a:tc>
                <a:extLst>
                  <a:ext uri="{0D108BD9-81ED-4DB2-BD59-A6C34878D82A}">
                    <a16:rowId xmlns:a16="http://schemas.microsoft.com/office/drawing/2014/main" val="2144148169"/>
                  </a:ext>
                </a:extLst>
              </a:tr>
            </a:tbl>
          </a:graphicData>
        </a:graphic>
      </p:graphicFrame>
      <p:pic>
        <p:nvPicPr>
          <p:cNvPr id="10" name="Picture 9">
            <a:extLst>
              <a:ext uri="{FF2B5EF4-FFF2-40B4-BE49-F238E27FC236}">
                <a16:creationId xmlns:a16="http://schemas.microsoft.com/office/drawing/2014/main" id="{F538EF23-0E38-4F36-8D16-4BCD3F35804E}"/>
              </a:ext>
            </a:extLst>
          </p:cNvPr>
          <p:cNvPicPr>
            <a:picLocks noChangeAspect="1"/>
          </p:cNvPicPr>
          <p:nvPr/>
        </p:nvPicPr>
        <p:blipFill>
          <a:blip r:embed="rId4"/>
          <a:stretch>
            <a:fillRect/>
          </a:stretch>
        </p:blipFill>
        <p:spPr>
          <a:xfrm>
            <a:off x="4740296" y="-242760"/>
            <a:ext cx="2444708" cy="1457070"/>
          </a:xfrm>
          <a:prstGeom prst="rect">
            <a:avLst/>
          </a:prstGeom>
        </p:spPr>
      </p:pic>
    </p:spTree>
    <p:custDataLst>
      <p:tags r:id="rId1"/>
    </p:custDataLst>
    <p:extLst>
      <p:ext uri="{BB962C8B-B14F-4D97-AF65-F5344CB8AC3E}">
        <p14:creationId xmlns:p14="http://schemas.microsoft.com/office/powerpoint/2010/main" val="4130956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sp>
        <p:nvSpPr>
          <p:cNvPr id="17" name="Double Wave 16">
            <a:extLst>
              <a:ext uri="{FF2B5EF4-FFF2-40B4-BE49-F238E27FC236}">
                <a16:creationId xmlns:a16="http://schemas.microsoft.com/office/drawing/2014/main" id="{6D955D82-8330-D12F-A70A-082FE616A175}"/>
              </a:ext>
            </a:extLst>
          </p:cNvPr>
          <p:cNvSpPr/>
          <p:nvPr/>
        </p:nvSpPr>
        <p:spPr>
          <a:xfrm>
            <a:off x="2095500" y="762860"/>
            <a:ext cx="8629649"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Nên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ăn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hàng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uống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quán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vào</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những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hoàn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cảnh</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nào</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te cartoon thai student namaste greeting in the school uniform. Free Vector">
            <a:extLst>
              <a:ext uri="{FF2B5EF4-FFF2-40B4-BE49-F238E27FC236}">
                <a16:creationId xmlns:a16="http://schemas.microsoft.com/office/drawing/2014/main" id="{612FFA97-B39F-F377-F747-706559F734D2}"/>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594043" y="1894008"/>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2043429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A24B2A6C-1642-86A3-3DB5-E8ECC16BBB15}"/>
              </a:ext>
            </a:extLst>
          </p:cNvPr>
          <p:cNvSpPr/>
          <p:nvPr/>
        </p:nvSpPr>
        <p:spPr>
          <a:xfrm>
            <a:off x="267118" y="484651"/>
            <a:ext cx="11530362"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a:extLst>
              <a:ext uri="{FF2B5EF4-FFF2-40B4-BE49-F238E27FC236}">
                <a16:creationId xmlns:a16="http://schemas.microsoft.com/office/drawing/2014/main" id="{0E671564-7460-2AE9-2CF7-B415EB46213C}"/>
              </a:ext>
            </a:extLst>
          </p:cNvPr>
          <p:cNvSpPr/>
          <p:nvPr/>
        </p:nvSpPr>
        <p:spPr>
          <a:xfrm>
            <a:off x="7938719" y="2863868"/>
            <a:ext cx="2865480" cy="20213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Picture 3">
            <a:extLst>
              <a:ext uri="{FF2B5EF4-FFF2-40B4-BE49-F238E27FC236}">
                <a16:creationId xmlns:a16="http://schemas.microsoft.com/office/drawing/2014/main" id="{3C5B220B-3942-E886-F868-7B97664C77C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48251" y="3370634"/>
            <a:ext cx="2637422" cy="2698128"/>
          </a:xfrm>
          <a:prstGeom prst="rect">
            <a:avLst/>
          </a:prstGeom>
        </p:spPr>
      </p:pic>
      <p:sp>
        <p:nvSpPr>
          <p:cNvPr id="4" name="Rectangle: Rounded Corners 3">
            <a:extLst>
              <a:ext uri="{FF2B5EF4-FFF2-40B4-BE49-F238E27FC236}">
                <a16:creationId xmlns:a16="http://schemas.microsoft.com/office/drawing/2014/main" id="{BBA699C6-40D5-C275-983B-B6F4167434B0}"/>
              </a:ext>
            </a:extLst>
          </p:cNvPr>
          <p:cNvSpPr/>
          <p:nvPr/>
        </p:nvSpPr>
        <p:spPr>
          <a:xfrm>
            <a:off x="2847974" y="852502"/>
            <a:ext cx="7381875" cy="248277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a:ea typeface="+mn-ea"/>
                <a:cs typeface="+mn-cs"/>
              </a:rPr>
              <a:t>Nên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ăn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hàng</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quán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khi</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vi-VN" sz="4000" b="1" i="0" u="none" strike="noStrike" kern="1200" cap="none" spc="0" normalizeH="0" baseline="0" noProof="0" dirty="0">
                <a:ln>
                  <a:noFill/>
                </a:ln>
                <a:solidFill>
                  <a:srgbClr val="002060"/>
                </a:solidFill>
                <a:effectLst/>
                <a:uLnTx/>
                <a:uFillTx/>
                <a:latin typeface="Calibri"/>
                <a:ea typeface="+mn-ea"/>
                <a:cs typeface="+mn-cs"/>
              </a:rPr>
              <a:t>Bận, vội; ngày kỉ niệm – muốn thảnh thơi một ngày; sinh nhật</a:t>
            </a:r>
            <a:r>
              <a:rPr kumimoji="0" lang="en-US" sz="4000" b="1" i="0" u="none" strike="noStrike" kern="1200" cap="none" spc="0" normalizeH="0" baseline="0" noProof="0" dirty="0">
                <a:ln>
                  <a:noFill/>
                </a:ln>
                <a:solidFill>
                  <a:srgbClr val="002060"/>
                </a:solidFill>
                <a:effectLst/>
                <a:uLnTx/>
                <a:uFillTx/>
                <a:latin typeface="Calibri"/>
                <a:ea typeface="+mn-ea"/>
                <a:cs typeface="+mn-cs"/>
              </a:rPr>
              <a:t>….</a:t>
            </a:r>
          </a:p>
        </p:txBody>
      </p:sp>
    </p:spTree>
    <p:custDataLst>
      <p:tags r:id="rId1"/>
    </p:custDataLst>
    <p:extLst>
      <p:ext uri="{BB962C8B-B14F-4D97-AF65-F5344CB8AC3E}">
        <p14:creationId xmlns:p14="http://schemas.microsoft.com/office/powerpoint/2010/main" val="6325369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7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sp>
        <p:nvSpPr>
          <p:cNvPr id="17" name="Double Wave 16">
            <a:extLst>
              <a:ext uri="{FF2B5EF4-FFF2-40B4-BE49-F238E27FC236}">
                <a16:creationId xmlns:a16="http://schemas.microsoft.com/office/drawing/2014/main" id="{6D955D82-8330-D12F-A70A-082FE616A175}"/>
              </a:ext>
            </a:extLst>
          </p:cNvPr>
          <p:cNvSpPr/>
          <p:nvPr/>
        </p:nvSpPr>
        <p:spPr>
          <a:xfrm>
            <a:off x="2095500" y="381001"/>
            <a:ext cx="8629649" cy="3478550"/>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Nên lưu ý điều gì để </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đ</a:t>
            </a: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ảm bảo an toàn những khi phải ra ngoài ăn? </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a:t>
            </a: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Lựa chọn hàng quán thế nào? Kiểm tra vệ sinh an toàn của quán ra sao?</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a:t>
            </a:r>
            <a:endParaRPr kumimoji="0" lang="en-US" sz="32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te cartoon thai student namaste greeting in the school uniform. Free Vector">
            <a:extLst>
              <a:ext uri="{FF2B5EF4-FFF2-40B4-BE49-F238E27FC236}">
                <a16:creationId xmlns:a16="http://schemas.microsoft.com/office/drawing/2014/main" id="{612FFA97-B39F-F377-F747-706559F734D2}"/>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594043" y="1894008"/>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3825215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6"/>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645110" y="1302447"/>
            <a:ext cx="10901779" cy="520488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30" name="Group 29">
            <a:extLst>
              <a:ext uri="{FF2B5EF4-FFF2-40B4-BE49-F238E27FC236}">
                <a16:creationId xmlns:a16="http://schemas.microsoft.com/office/drawing/2014/main" id="{42A888DD-A3D8-4CBB-97EA-8318CECF1725}"/>
              </a:ext>
            </a:extLst>
          </p:cNvPr>
          <p:cNvGrpSpPr/>
          <p:nvPr/>
        </p:nvGrpSpPr>
        <p:grpSpPr>
          <a:xfrm>
            <a:off x="922423" y="1634254"/>
            <a:ext cx="9347002" cy="1258372"/>
            <a:chOff x="924363" y="1634254"/>
            <a:chExt cx="9347002" cy="1258372"/>
          </a:xfrm>
        </p:grpSpPr>
        <p:sp>
          <p:nvSpPr>
            <p:cNvPr id="25" name="TextBox 24">
              <a:extLst>
                <a:ext uri="{FF2B5EF4-FFF2-40B4-BE49-F238E27FC236}">
                  <a16:creationId xmlns:a16="http://schemas.microsoft.com/office/drawing/2014/main" id="{60CF03D9-437A-4639-8A47-3CEFCF3EF62E}"/>
                </a:ext>
              </a:extLst>
            </p:cNvPr>
            <p:cNvSpPr txBox="1"/>
            <p:nvPr/>
          </p:nvSpPr>
          <p:spPr>
            <a:xfrm>
              <a:off x="1517950" y="1634254"/>
              <a:ext cx="8753415" cy="1258372"/>
            </a:xfrm>
            <a:prstGeom prst="round2SameRect">
              <a:avLst/>
            </a:prstGeom>
            <a:noFill/>
          </p:spPr>
          <p:txBody>
            <a:bodyPr wrap="square" rtlCol="0">
              <a:spAutoFit/>
            </a:bodyPr>
            <a:lstStyle/>
            <a:p>
              <a:pPr algn="l"/>
              <a:r>
                <a:rPr lang="en-US" sz="3600" b="1" dirty="0" err="1">
                  <a:solidFill>
                    <a:srgbClr val="FF0000"/>
                  </a:solidFill>
                  <a:effectLst/>
                  <a:latin typeface="Calibri" panose="020F0502020204030204" pitchFamily="34" charset="0"/>
                  <a:cs typeface="Calibri" panose="020F0502020204030204" pitchFamily="34" charset="0"/>
                </a:rPr>
                <a:t>Lựa</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chọn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nhà</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hàng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sạch</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sẽ</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không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quá</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đông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khách</a:t>
              </a:r>
              <a:endParaRPr lang="en-US" sz="3600" b="1" dirty="0">
                <a:solidFill>
                  <a:srgbClr val="FF0000"/>
                </a:solidFill>
                <a:effectLst/>
                <a:latin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F3228AAF-ADA8-49A9-8F99-5BCADDDC4759}"/>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24363" y="1737789"/>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9E792500-5536-44F3-A38B-4B62652F9285}"/>
              </a:ext>
            </a:extLst>
          </p:cNvPr>
          <p:cNvGrpSpPr/>
          <p:nvPr/>
        </p:nvGrpSpPr>
        <p:grpSpPr>
          <a:xfrm>
            <a:off x="904343" y="3090658"/>
            <a:ext cx="11518381" cy="646331"/>
            <a:chOff x="923393" y="3376408"/>
            <a:chExt cx="11518381" cy="646331"/>
          </a:xfrm>
        </p:grpSpPr>
        <p:sp>
          <p:nvSpPr>
            <p:cNvPr id="27" name="TextBox 26">
              <a:extLst>
                <a:ext uri="{FF2B5EF4-FFF2-40B4-BE49-F238E27FC236}">
                  <a16:creationId xmlns:a16="http://schemas.microsoft.com/office/drawing/2014/main" id="{BE796A1F-15CE-43FD-A950-5E1BEFB37050}"/>
                </a:ext>
              </a:extLst>
            </p:cNvPr>
            <p:cNvSpPr txBox="1"/>
            <p:nvPr/>
          </p:nvSpPr>
          <p:spPr>
            <a:xfrm>
              <a:off x="1517950" y="3376408"/>
              <a:ext cx="10923824" cy="646331"/>
            </a:xfrm>
            <a:prstGeom prst="rect">
              <a:avLst/>
            </a:prstGeom>
            <a:noFill/>
          </p:spPr>
          <p:txBody>
            <a:bodyPr wrap="square" rtlCol="0">
              <a:spAutoFit/>
            </a:bodyPr>
            <a:lstStyle/>
            <a:p>
              <a:pPr algn="l"/>
              <a:r>
                <a:rPr lang="en-US" sz="3600" b="1" dirty="0" err="1">
                  <a:solidFill>
                    <a:srgbClr val="FF0000"/>
                  </a:solidFill>
                  <a:effectLst/>
                  <a:latin typeface="Calibri" panose="020F0502020204030204" pitchFamily="34" charset="0"/>
                  <a:cs typeface="Calibri" panose="020F0502020204030204" pitchFamily="34" charset="0"/>
                </a:rPr>
                <a:t>Không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ăn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đồ</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ăn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sống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tái</a:t>
              </a:r>
              <a:endParaRPr lang="en-US" sz="3600" b="1" dirty="0">
                <a:solidFill>
                  <a:srgbClr val="FF0000"/>
                </a:solidFill>
                <a:effectLst/>
                <a:latin typeface="Calibri" panose="020F0502020204030204" pitchFamily="34" charset="0"/>
                <a:cs typeface="Calibri" panose="020F0502020204030204" pitchFamily="34" charset="0"/>
              </a:endParaRPr>
            </a:p>
          </p:txBody>
        </p:sp>
        <p:pic>
          <p:nvPicPr>
            <p:cNvPr id="32" name="Picture 2">
              <a:extLst>
                <a:ext uri="{FF2B5EF4-FFF2-40B4-BE49-F238E27FC236}">
                  <a16:creationId xmlns:a16="http://schemas.microsoft.com/office/drawing/2014/main" id="{BC62F2AE-CF11-4A0E-B607-A4411B4F8030}"/>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23393" y="3483931"/>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5F4269FB-6638-4A7A-914B-94DD49AF75C4}"/>
              </a:ext>
            </a:extLst>
          </p:cNvPr>
          <p:cNvGrpSpPr/>
          <p:nvPr/>
        </p:nvGrpSpPr>
        <p:grpSpPr>
          <a:xfrm>
            <a:off x="922908" y="4295539"/>
            <a:ext cx="6221903" cy="646331"/>
            <a:chOff x="922908" y="4295539"/>
            <a:chExt cx="6221903" cy="646331"/>
          </a:xfrm>
        </p:grpSpPr>
        <p:sp>
          <p:nvSpPr>
            <p:cNvPr id="28" name="Rectangle 27">
              <a:extLst>
                <a:ext uri="{FF2B5EF4-FFF2-40B4-BE49-F238E27FC236}">
                  <a16:creationId xmlns:a16="http://schemas.microsoft.com/office/drawing/2014/main" id="{8FAD5687-82D2-40C6-8A66-BB5D9ED33229}"/>
                </a:ext>
              </a:extLst>
            </p:cNvPr>
            <p:cNvSpPr/>
            <p:nvPr/>
          </p:nvSpPr>
          <p:spPr>
            <a:xfrm>
              <a:off x="1517950" y="4295539"/>
              <a:ext cx="5626861" cy="646331"/>
            </a:xfrm>
            <a:prstGeom prst="rect">
              <a:avLst/>
            </a:prstGeom>
          </p:spPr>
          <p:txBody>
            <a:bodyPr wrap="none">
              <a:spAutoFit/>
            </a:bodyPr>
            <a:lstStyle/>
            <a:p>
              <a:pPr algn="l"/>
              <a:r>
                <a:rPr lang="vi-VN" sz="3600" b="1" dirty="0">
                  <a:solidFill>
                    <a:srgbClr val="FF0000"/>
                  </a:solidFill>
                  <a:effectLst/>
                  <a:latin typeface="Calibri" panose="020F0502020204030204" pitchFamily="34" charset="0"/>
                  <a:cs typeface="Calibri" panose="020F0502020204030204" pitchFamily="34" charset="0"/>
                </a:rPr>
                <a:t>Rửa tay sạch sẽ trước khi ăn</a:t>
              </a:r>
            </a:p>
          </p:txBody>
        </p:sp>
        <p:pic>
          <p:nvPicPr>
            <p:cNvPr id="33" name="Picture 2">
              <a:extLst>
                <a:ext uri="{FF2B5EF4-FFF2-40B4-BE49-F238E27FC236}">
                  <a16:creationId xmlns:a16="http://schemas.microsoft.com/office/drawing/2014/main" id="{59004DB5-41D5-41EC-94C1-969C5891EECB}"/>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922908" y="4357002"/>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9A8F909A-4AF7-45EF-B624-AB6D6545FBBC}"/>
              </a:ext>
            </a:extLst>
          </p:cNvPr>
          <p:cNvGrpSpPr/>
          <p:nvPr/>
        </p:nvGrpSpPr>
        <p:grpSpPr>
          <a:xfrm>
            <a:off x="1215160" y="211605"/>
            <a:ext cx="9833332" cy="924562"/>
            <a:chOff x="1060656" y="218253"/>
            <a:chExt cx="9833332" cy="924562"/>
          </a:xfrm>
        </p:grpSpPr>
        <p:grpSp>
          <p:nvGrpSpPr>
            <p:cNvPr id="40" name="Group 39">
              <a:extLst>
                <a:ext uri="{FF2B5EF4-FFF2-40B4-BE49-F238E27FC236}">
                  <a16:creationId xmlns:a16="http://schemas.microsoft.com/office/drawing/2014/main" id="{1424B65B-51EF-4138-925F-EBCF43DA6D86}"/>
                </a:ext>
              </a:extLst>
            </p:cNvPr>
            <p:cNvGrpSpPr/>
            <p:nvPr/>
          </p:nvGrpSpPr>
          <p:grpSpPr>
            <a:xfrm>
              <a:off x="1319648" y="218253"/>
              <a:ext cx="9574340" cy="924562"/>
              <a:chOff x="6719591" y="2584562"/>
              <a:chExt cx="5324586" cy="1345879"/>
            </a:xfrm>
          </p:grpSpPr>
          <p:sp>
            <p:nvSpPr>
              <p:cNvPr id="41" name="Rectangle: Rounded Corners 40">
                <a:extLst>
                  <a:ext uri="{FF2B5EF4-FFF2-40B4-BE49-F238E27FC236}">
                    <a16:creationId xmlns:a16="http://schemas.microsoft.com/office/drawing/2014/main" id="{DA3D5479-E1B2-4290-BB16-FCD04A1373E6}"/>
                  </a:ext>
                </a:extLst>
              </p:cNvPr>
              <p:cNvSpPr/>
              <p:nvPr/>
            </p:nvSpPr>
            <p:spPr>
              <a:xfrm>
                <a:off x="6719591" y="2584562"/>
                <a:ext cx="5320690" cy="1345879"/>
              </a:xfrm>
              <a:prstGeom prst="roundRect">
                <a:avLst>
                  <a:gd name="adj" fmla="val 50000"/>
                </a:avLst>
              </a:prstGeom>
              <a:solidFill>
                <a:srgbClr val="FFFCED"/>
              </a:solidFill>
              <a:ln w="38100">
                <a:solidFill>
                  <a:srgbClr val="FF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04D5A20C-D1BA-4DFE-BFB2-D38A100A90CE}"/>
                  </a:ext>
                </a:extLst>
              </p:cNvPr>
              <p:cNvSpPr txBox="1"/>
              <p:nvPr/>
            </p:nvSpPr>
            <p:spPr>
              <a:xfrm>
                <a:off x="6842336" y="2707679"/>
                <a:ext cx="5201841" cy="10304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Những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lưu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ý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ăn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ngoài</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028" name="Picture 4">
              <a:extLst>
                <a:ext uri="{FF2B5EF4-FFF2-40B4-BE49-F238E27FC236}">
                  <a16:creationId xmlns:a16="http://schemas.microsoft.com/office/drawing/2014/main" id="{777C7C99-EB56-4277-84B5-636FDCB8ECC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1060656" y="302829"/>
              <a:ext cx="807868" cy="807868"/>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a:extLst>
              <a:ext uri="{FF2B5EF4-FFF2-40B4-BE49-F238E27FC236}">
                <a16:creationId xmlns:a16="http://schemas.microsoft.com/office/drawing/2014/main" id="{EE316D37-8499-440B-B1BF-A4B6CB2E4C87}"/>
              </a:ext>
            </a:extLst>
          </p:cNvPr>
          <p:cNvPicPr>
            <a:picLocks noChangeAspect="1"/>
          </p:cNvPicPr>
          <p:nvPr/>
        </p:nvPicPr>
        <p:blipFill>
          <a:blip r:embed="rId9"/>
          <a:stretch>
            <a:fillRect/>
          </a:stretch>
        </p:blipFill>
        <p:spPr>
          <a:xfrm>
            <a:off x="6159271" y="6193057"/>
            <a:ext cx="6220968" cy="658049"/>
          </a:xfrm>
          <a:prstGeom prst="rect">
            <a:avLst/>
          </a:prstGeom>
        </p:spPr>
      </p:pic>
      <p:pic>
        <p:nvPicPr>
          <p:cNvPr id="46" name="Picture 45">
            <a:extLst>
              <a:ext uri="{FF2B5EF4-FFF2-40B4-BE49-F238E27FC236}">
                <a16:creationId xmlns:a16="http://schemas.microsoft.com/office/drawing/2014/main" id="{F272FB61-7CF2-4ECB-AB8F-BEF5D2ED4636}"/>
              </a:ext>
            </a:extLst>
          </p:cNvPr>
          <p:cNvPicPr>
            <a:picLocks noChangeAspect="1"/>
          </p:cNvPicPr>
          <p:nvPr/>
        </p:nvPicPr>
        <p:blipFill>
          <a:blip r:embed="rId9"/>
          <a:stretch>
            <a:fillRect/>
          </a:stretch>
        </p:blipFill>
        <p:spPr>
          <a:xfrm>
            <a:off x="-61697" y="6203087"/>
            <a:ext cx="6220968" cy="658049"/>
          </a:xfrm>
          <a:prstGeom prst="rect">
            <a:avLst/>
          </a:prstGeom>
        </p:spPr>
      </p:pic>
      <p:pic>
        <p:nvPicPr>
          <p:cNvPr id="48" name="Picture 47">
            <a:extLst>
              <a:ext uri="{FF2B5EF4-FFF2-40B4-BE49-F238E27FC236}">
                <a16:creationId xmlns:a16="http://schemas.microsoft.com/office/drawing/2014/main" id="{FF0EC765-0516-4830-BC49-65A56B741D80}"/>
              </a:ext>
            </a:extLst>
          </p:cNvPr>
          <p:cNvPicPr>
            <a:picLocks noChangeAspect="1"/>
          </p:cNvPicPr>
          <p:nvPr/>
        </p:nvPicPr>
        <p:blipFill>
          <a:blip r:embed="rId10"/>
          <a:stretch>
            <a:fillRect/>
          </a:stretch>
        </p:blipFill>
        <p:spPr>
          <a:xfrm>
            <a:off x="21791" y="625767"/>
            <a:ext cx="1361091" cy="815689"/>
          </a:xfrm>
          <a:prstGeom prst="rect">
            <a:avLst/>
          </a:prstGeom>
        </p:spPr>
      </p:pic>
    </p:spTree>
    <p:custDataLst>
      <p:tags r:id="rId1"/>
    </p:custDataLst>
    <p:extLst>
      <p:ext uri="{BB962C8B-B14F-4D97-AF65-F5344CB8AC3E}">
        <p14:creationId xmlns:p14="http://schemas.microsoft.com/office/powerpoint/2010/main" val="28455348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remove" nodeType="withEffect">
                                  <p:stCondLst>
                                    <p:cond delay="0"/>
                                  </p:stCondLst>
                                  <p:childTnLst>
                                    <p:animRot by="120000">
                                      <p:cBhvr>
                                        <p:cTn id="6" dur="300" fill="hold">
                                          <p:stCondLst>
                                            <p:cond delay="0"/>
                                          </p:stCondLst>
                                        </p:cTn>
                                        <p:tgtEl>
                                          <p:spTgt spid="48"/>
                                        </p:tgtEl>
                                        <p:attrNameLst>
                                          <p:attrName>r</p:attrName>
                                        </p:attrNameLst>
                                      </p:cBhvr>
                                    </p:animRot>
                                    <p:animRot by="-240000">
                                      <p:cBhvr>
                                        <p:cTn id="7" dur="600" fill="hold">
                                          <p:stCondLst>
                                            <p:cond delay="600"/>
                                          </p:stCondLst>
                                        </p:cTn>
                                        <p:tgtEl>
                                          <p:spTgt spid="48"/>
                                        </p:tgtEl>
                                        <p:attrNameLst>
                                          <p:attrName>r</p:attrName>
                                        </p:attrNameLst>
                                      </p:cBhvr>
                                    </p:animRot>
                                    <p:animRot by="240000">
                                      <p:cBhvr>
                                        <p:cTn id="8" dur="600" fill="hold">
                                          <p:stCondLst>
                                            <p:cond delay="1200"/>
                                          </p:stCondLst>
                                        </p:cTn>
                                        <p:tgtEl>
                                          <p:spTgt spid="48"/>
                                        </p:tgtEl>
                                        <p:attrNameLst>
                                          <p:attrName>r</p:attrName>
                                        </p:attrNameLst>
                                      </p:cBhvr>
                                    </p:animRot>
                                    <p:animRot by="-240000">
                                      <p:cBhvr>
                                        <p:cTn id="9" dur="600" fill="hold">
                                          <p:stCondLst>
                                            <p:cond delay="1800"/>
                                          </p:stCondLst>
                                        </p:cTn>
                                        <p:tgtEl>
                                          <p:spTgt spid="48"/>
                                        </p:tgtEl>
                                        <p:attrNameLst>
                                          <p:attrName>r</p:attrName>
                                        </p:attrNameLst>
                                      </p:cBhvr>
                                    </p:animRot>
                                    <p:animRot by="120000">
                                      <p:cBhvr>
                                        <p:cTn id="10" dur="600" fill="hold">
                                          <p:stCondLst>
                                            <p:cond delay="2400"/>
                                          </p:stCondLst>
                                        </p:cTn>
                                        <p:tgtEl>
                                          <p:spTgt spid="48"/>
                                        </p:tgtEl>
                                        <p:attrNameLst>
                                          <p:attrName>r</p:attrName>
                                        </p:attrNameLst>
                                      </p:cBhvr>
                                    </p:animRot>
                                  </p:childTnLst>
                                </p:cTn>
                              </p:par>
                              <p:par>
                                <p:cTn id="11" presetID="32" presetClass="emph" presetSubtype="0" fill="remove" nodeType="withEffect">
                                  <p:stCondLst>
                                    <p:cond delay="0"/>
                                  </p:stCondLst>
                                  <p:childTnLst>
                                    <p:animRot by="120000">
                                      <p:cBhvr>
                                        <p:cTn id="12" dur="300" fill="hold">
                                          <p:stCondLst>
                                            <p:cond delay="0"/>
                                          </p:stCondLst>
                                        </p:cTn>
                                        <p:tgtEl>
                                          <p:spTgt spid="47"/>
                                        </p:tgtEl>
                                        <p:attrNameLst>
                                          <p:attrName>r</p:attrName>
                                        </p:attrNameLst>
                                      </p:cBhvr>
                                    </p:animRot>
                                    <p:animRot by="-240000">
                                      <p:cBhvr>
                                        <p:cTn id="13" dur="600" fill="hold">
                                          <p:stCondLst>
                                            <p:cond delay="600"/>
                                          </p:stCondLst>
                                        </p:cTn>
                                        <p:tgtEl>
                                          <p:spTgt spid="47"/>
                                        </p:tgtEl>
                                        <p:attrNameLst>
                                          <p:attrName>r</p:attrName>
                                        </p:attrNameLst>
                                      </p:cBhvr>
                                    </p:animRot>
                                    <p:animRot by="240000">
                                      <p:cBhvr>
                                        <p:cTn id="14" dur="600" fill="hold">
                                          <p:stCondLst>
                                            <p:cond delay="1200"/>
                                          </p:stCondLst>
                                        </p:cTn>
                                        <p:tgtEl>
                                          <p:spTgt spid="47"/>
                                        </p:tgtEl>
                                        <p:attrNameLst>
                                          <p:attrName>r</p:attrName>
                                        </p:attrNameLst>
                                      </p:cBhvr>
                                    </p:animRot>
                                    <p:animRot by="-240000">
                                      <p:cBhvr>
                                        <p:cTn id="15" dur="600" fill="hold">
                                          <p:stCondLst>
                                            <p:cond delay="1800"/>
                                          </p:stCondLst>
                                        </p:cTn>
                                        <p:tgtEl>
                                          <p:spTgt spid="47"/>
                                        </p:tgtEl>
                                        <p:attrNameLst>
                                          <p:attrName>r</p:attrName>
                                        </p:attrNameLst>
                                      </p:cBhvr>
                                    </p:animRot>
                                    <p:animRot by="120000">
                                      <p:cBhvr>
                                        <p:cTn id="16" dur="600" fill="hold">
                                          <p:stCondLst>
                                            <p:cond delay="2400"/>
                                          </p:stCondLst>
                                        </p:cTn>
                                        <p:tgtEl>
                                          <p:spTgt spid="4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checkerboard(across)">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anim calcmode="lin" valueType="num">
                                      <p:cBhvr>
                                        <p:cTn id="31" dur="1000" fill="hold"/>
                                        <p:tgtEl>
                                          <p:spTgt spid="30"/>
                                        </p:tgtEl>
                                        <p:attrNameLst>
                                          <p:attrName>ppt_x</p:attrName>
                                        </p:attrNameLst>
                                      </p:cBhvr>
                                      <p:tavLst>
                                        <p:tav tm="0">
                                          <p:val>
                                            <p:strVal val="#ppt_x"/>
                                          </p:val>
                                        </p:tav>
                                        <p:tav tm="100000">
                                          <p:val>
                                            <p:strVal val="#ppt_x"/>
                                          </p:val>
                                        </p:tav>
                                      </p:tavLst>
                                    </p:anim>
                                    <p:anim calcmode="lin" valueType="num">
                                      <p:cBhvr>
                                        <p:cTn id="32" dur="900" decel="100000" fill="hold"/>
                                        <p:tgtEl>
                                          <p:spTgt spid="3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anim calcmode="lin" valueType="num">
                                      <p:cBhvr>
                                        <p:cTn id="39" dur="1000" fill="hold"/>
                                        <p:tgtEl>
                                          <p:spTgt spid="36"/>
                                        </p:tgtEl>
                                        <p:attrNameLst>
                                          <p:attrName>ppt_x</p:attrName>
                                        </p:attrNameLst>
                                      </p:cBhvr>
                                      <p:tavLst>
                                        <p:tav tm="0">
                                          <p:val>
                                            <p:strVal val="#ppt_x"/>
                                          </p:val>
                                        </p:tav>
                                        <p:tav tm="100000">
                                          <p:val>
                                            <p:strVal val="#ppt_x"/>
                                          </p:val>
                                        </p:tav>
                                      </p:tavLst>
                                    </p:anim>
                                    <p:anim calcmode="lin" valueType="num">
                                      <p:cBhvr>
                                        <p:cTn id="40" dur="900" decel="100000" fill="hold"/>
                                        <p:tgtEl>
                                          <p:spTgt spid="36"/>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6"/>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900" decel="100000" fill="hold"/>
                                        <p:tgtEl>
                                          <p:spTgt spid="37"/>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2" name="Picture 4">
            <a:extLst>
              <a:ext uri="{FF2B5EF4-FFF2-40B4-BE49-F238E27FC236}">
                <a16:creationId xmlns:a16="http://schemas.microsoft.com/office/drawing/2014/main" id="{FD3E8B56-2CEF-F77D-19AB-81374978C7D6}"/>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4" name="Group 4"/>
          <p:cNvGrpSpPr/>
          <p:nvPr/>
        </p:nvGrpSpPr>
        <p:grpSpPr>
          <a:xfrm>
            <a:off x="0" y="4392607"/>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txBody>
            <a:bodyPr/>
            <a:lstStyle/>
            <a:p>
              <a:endParaRPr lang="en-US"/>
            </a:p>
          </p:txBody>
        </p:sp>
      </p:grpSp>
      <p:pic>
        <p:nvPicPr>
          <p:cNvPr id="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9"/>
            <a:ext cx="4278856" cy="3214491"/>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654571" y="527594"/>
            <a:ext cx="2624543" cy="453484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12" name="Group 12"/>
          <p:cNvGrpSpPr/>
          <p:nvPr/>
        </p:nvGrpSpPr>
        <p:grpSpPr>
          <a:xfrm>
            <a:off x="0" y="1"/>
            <a:ext cx="12192000" cy="300351"/>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txBody>
            <a:bodyPr/>
            <a:lstStyle/>
            <a:p>
              <a:endParaRPr lang="en-US"/>
            </a:p>
          </p:txBody>
        </p:sp>
      </p:grpSp>
      <p:grpSp>
        <p:nvGrpSpPr>
          <p:cNvPr id="14" name="Group 14"/>
          <p:cNvGrpSpPr/>
          <p:nvPr/>
        </p:nvGrpSpPr>
        <p:grpSpPr>
          <a:xfrm rot="-5400000">
            <a:off x="-2038357" y="2053899"/>
            <a:ext cx="4377064" cy="300351"/>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grpSp>
        <p:nvGrpSpPr>
          <p:cNvPr id="16" name="Group 16"/>
          <p:cNvGrpSpPr/>
          <p:nvPr/>
        </p:nvGrpSpPr>
        <p:grpSpPr>
          <a:xfrm rot="-5400000">
            <a:off x="9853293" y="2046129"/>
            <a:ext cx="4377064" cy="300351"/>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txBody>
            <a:bodyPr/>
            <a:lstStyle/>
            <a:p>
              <a:endParaRPr lang="en-US"/>
            </a:p>
          </p:txBody>
        </p:sp>
      </p:grpSp>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87691" y="2257291"/>
            <a:ext cx="1423035" cy="2743200"/>
          </a:xfrm>
          <a:prstGeom prst="rect">
            <a:avLst/>
          </a:prstGeom>
        </p:spPr>
      </p:pic>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510413" y="1235996"/>
            <a:ext cx="3003871"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654571" y="1382883"/>
            <a:ext cx="2794404" cy="5477251"/>
          </a:xfrm>
          <a:prstGeom prst="rect">
            <a:avLst/>
          </a:prstGeom>
        </p:spPr>
      </p:pic>
      <p:pic>
        <p:nvPicPr>
          <p:cNvPr id="2" name="Picture 1">
            <a:extLst>
              <a:ext uri="{FF2B5EF4-FFF2-40B4-BE49-F238E27FC236}">
                <a16:creationId xmlns:a16="http://schemas.microsoft.com/office/drawing/2014/main" id="{9EF8D784-8463-49D6-A2A6-E3F5B20DC96A}"/>
              </a:ext>
            </a:extLst>
          </p:cNvPr>
          <p:cNvPicPr>
            <a:picLocks noChangeAspect="1"/>
          </p:cNvPicPr>
          <p:nvPr/>
        </p:nvPicPr>
        <p:blipFill>
          <a:blip r:embed="rId15"/>
          <a:stretch>
            <a:fillRect/>
          </a:stretch>
        </p:blipFill>
        <p:spPr>
          <a:xfrm>
            <a:off x="4027376" y="1024018"/>
            <a:ext cx="4041998" cy="2523963"/>
          </a:xfrm>
          <a:prstGeom prst="rect">
            <a:avLst/>
          </a:prstGeom>
        </p:spPr>
      </p:pic>
      <p:pic>
        <p:nvPicPr>
          <p:cNvPr id="23" name="Picture 22" descr="A picture containing shape&#10;&#10;Description automatically generated">
            <a:extLst>
              <a:ext uri="{FF2B5EF4-FFF2-40B4-BE49-F238E27FC236}">
                <a16:creationId xmlns:a16="http://schemas.microsoft.com/office/drawing/2014/main" id="{711920C4-0970-4C94-957C-4BDC7779C57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custDataLst>
      <p:tags r:id="rId1"/>
    </p:custDataLst>
    <p:extLst>
      <p:ext uri="{BB962C8B-B14F-4D97-AF65-F5344CB8AC3E}">
        <p14:creationId xmlns:p14="http://schemas.microsoft.com/office/powerpoint/2010/main" val="30675475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矩形: 圆角 28">
            <a:extLst>
              <a:ext uri="{FF2B5EF4-FFF2-40B4-BE49-F238E27FC236}">
                <a16:creationId xmlns:a16="http://schemas.microsoft.com/office/drawing/2014/main" id="{D535C6BA-1C2D-17E6-C07E-FD4B41EFD629}"/>
              </a:ext>
            </a:extLst>
          </p:cNvPr>
          <p:cNvSpPr/>
          <p:nvPr/>
        </p:nvSpPr>
        <p:spPr>
          <a:xfrm>
            <a:off x="293917" y="185056"/>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 name="TextBox 2">
            <a:extLst>
              <a:ext uri="{FF2B5EF4-FFF2-40B4-BE49-F238E27FC236}">
                <a16:creationId xmlns:a16="http://schemas.microsoft.com/office/drawing/2014/main" id="{398A0BB8-5411-8E3F-EC58-FCC84FF19722}"/>
              </a:ext>
            </a:extLst>
          </p:cNvPr>
          <p:cNvSpPr txBox="1"/>
          <p:nvPr/>
        </p:nvSpPr>
        <p:spPr>
          <a:xfrm>
            <a:off x="2602523" y="566478"/>
            <a:ext cx="6625883"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B050"/>
                </a:solidFill>
                <a:effectLst/>
                <a:uLnTx/>
                <a:uFillTx/>
                <a:ea typeface="+mn-ea"/>
                <a:cs typeface="+mn-cs"/>
              </a:rPr>
              <a:t>Yêu</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cầu</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cần</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đạt</a:t>
            </a:r>
            <a:endParaRPr kumimoji="0" lang="en-US" sz="6600" b="1" i="0" u="none" strike="noStrike" kern="1200" cap="none" spc="0" normalizeH="0" baseline="0" noProof="0" dirty="0">
              <a:ln>
                <a:noFill/>
              </a:ln>
              <a:solidFill>
                <a:srgbClr val="00B050"/>
              </a:solidFill>
              <a:effectLst/>
              <a:uLnTx/>
              <a:uFillTx/>
              <a:ea typeface="+mn-ea"/>
              <a:cs typeface="+mn-cs"/>
            </a:endParaRPr>
          </a:p>
        </p:txBody>
      </p:sp>
      <p:sp>
        <p:nvSpPr>
          <p:cNvPr id="11" name="TextBox 10">
            <a:extLst>
              <a:ext uri="{FF2B5EF4-FFF2-40B4-BE49-F238E27FC236}">
                <a16:creationId xmlns:a16="http://schemas.microsoft.com/office/drawing/2014/main" id="{AE6140AD-C6C7-FD8E-91DB-43CBE0175553}"/>
              </a:ext>
            </a:extLst>
          </p:cNvPr>
          <p:cNvSpPr txBox="1"/>
          <p:nvPr/>
        </p:nvSpPr>
        <p:spPr>
          <a:xfrm>
            <a:off x="1344707" y="1695896"/>
            <a:ext cx="10174940" cy="2452594"/>
          </a:xfrm>
          <a:prstGeom prst="rect">
            <a:avLst/>
          </a:prstGeom>
          <a:noFill/>
        </p:spPr>
        <p:txBody>
          <a:bodyPr wrap="square">
            <a:spAutoFit/>
          </a:bodyPr>
          <a:lstStyle/>
          <a:p>
            <a:pPr lvl="0" algn="just" defTabSz="457200">
              <a:lnSpc>
                <a:spcPct val="115000"/>
              </a:lnSpc>
              <a:spcAft>
                <a:spcPts val="1000"/>
              </a:spcAft>
            </a:pPr>
            <a:r>
              <a:rPr lang="en-US" sz="3200" dirty="0">
                <a:solidFill>
                  <a:prstClr val="black"/>
                </a:solidFill>
                <a:latin typeface="Calibri"/>
                <a:ea typeface="Calibri" panose="020F0502020204030204" pitchFamily="34" charset="0"/>
                <a:cs typeface="Times New Roman" panose="02020603050405020304" pitchFamily="18" charset="0"/>
              </a:rPr>
              <a:t>N</a:t>
            </a:r>
            <a:r>
              <a:rPr lang="vi-VN" sz="3200" dirty="0">
                <a:solidFill>
                  <a:prstClr val="black"/>
                </a:solidFill>
                <a:latin typeface="Calibri"/>
                <a:ea typeface="Calibri" panose="020F0502020204030204" pitchFamily="34" charset="0"/>
                <a:cs typeface="Times New Roman" panose="02020603050405020304" pitchFamily="18" charset="0"/>
              </a:rPr>
              <a:t>hận biết được những quy cơ mất an toàn thực phẩm khi ăn uống ngoài đường, ngoài hàng quán.</a:t>
            </a:r>
          </a:p>
          <a:p>
            <a:pPr lvl="0" algn="just" defTabSz="457200">
              <a:lnSpc>
                <a:spcPct val="115000"/>
              </a:lnSpc>
              <a:spcAft>
                <a:spcPts val="1000"/>
              </a:spcAft>
            </a:pPr>
            <a:r>
              <a:rPr lang="en-US" sz="3200" dirty="0">
                <a:solidFill>
                  <a:prstClr val="black"/>
                </a:solidFill>
                <a:latin typeface="Calibri"/>
                <a:ea typeface="Calibri" panose="020F0502020204030204" pitchFamily="34" charset="0"/>
                <a:cs typeface="Times New Roman" panose="02020603050405020304" pitchFamily="18" charset="0"/>
              </a:rPr>
              <a:t>T</a:t>
            </a:r>
            <a:r>
              <a:rPr lang="vi-VN" sz="3200" dirty="0">
                <a:solidFill>
                  <a:prstClr val="black"/>
                </a:solidFill>
                <a:latin typeface="Calibri"/>
                <a:ea typeface="Calibri" panose="020F0502020204030204" pitchFamily="34" charset="0"/>
                <a:cs typeface="Times New Roman" panose="02020603050405020304" pitchFamily="18" charset="0"/>
              </a:rPr>
              <a:t>hực hiện những quy tắc đảm bảo an toàn khi cần ăn uống bên ngoài.</a:t>
            </a:r>
          </a:p>
        </p:txBody>
      </p:sp>
      <p:pic>
        <p:nvPicPr>
          <p:cNvPr id="13" name="Graphic 12" descr="Heart">
            <a:extLst>
              <a:ext uri="{FF2B5EF4-FFF2-40B4-BE49-F238E27FC236}">
                <a16:creationId xmlns:a16="http://schemas.microsoft.com/office/drawing/2014/main" id="{B0A9C2C4-4F98-A5BC-1358-155107DAD33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9260" y="1695896"/>
            <a:ext cx="775447" cy="775447"/>
          </a:xfrm>
          <a:prstGeom prst="rect">
            <a:avLst/>
          </a:prstGeom>
        </p:spPr>
      </p:pic>
      <p:pic>
        <p:nvPicPr>
          <p:cNvPr id="14" name="Graphic 13" descr="Heart">
            <a:extLst>
              <a:ext uri="{FF2B5EF4-FFF2-40B4-BE49-F238E27FC236}">
                <a16:creationId xmlns:a16="http://schemas.microsoft.com/office/drawing/2014/main" id="{6E7DB88D-9379-7492-27F2-C810FB6D263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9259" y="2852209"/>
            <a:ext cx="775447" cy="775447"/>
          </a:xfrm>
          <a:prstGeom prst="rect">
            <a:avLst/>
          </a:prstGeom>
        </p:spPr>
      </p:pic>
      <p:pic>
        <p:nvPicPr>
          <p:cNvPr id="16" name="Picture 15">
            <a:extLst>
              <a:ext uri="{FF2B5EF4-FFF2-40B4-BE49-F238E27FC236}">
                <a16:creationId xmlns:a16="http://schemas.microsoft.com/office/drawing/2014/main" id="{26D6B8AC-13CE-B141-EEB9-090826E1774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855" b="19899" l="13585" r="24717">
                        <a14:foregroundMark x1="15943" y1="4722" x2="14811" y2="13997"/>
                        <a14:foregroundMark x1="18113" y1="4890" x2="22642" y2="11973"/>
                        <a14:foregroundMark x1="22642" y1="6745" x2="17925" y2="3710"/>
                        <a14:foregroundMark x1="17925" y1="3710" x2="17830" y2="3710"/>
                        <a14:foregroundMark x1="17453" y1="3710" x2="14340" y2="12142"/>
                        <a14:foregroundMark x1="14340" y1="12142" x2="17453" y2="15683"/>
                        <a14:foregroundMark x1="17925" y1="15177" x2="21415" y2="15008"/>
                        <a14:foregroundMark x1="22075" y1="5059" x2="19057" y2="3710"/>
                        <a14:foregroundMark x1="18396" y1="3035" x2="15755" y2="3035"/>
                        <a14:foregroundMark x1="13679" y1="9275" x2="17075" y2="18550"/>
                        <a14:foregroundMark x1="17075" y1="18550" x2="19717" y2="16358"/>
                        <a14:foregroundMark x1="17358" y1="1855" x2="18774" y2="2698"/>
                      </a14:backgroundRemoval>
                    </a14:imgEffect>
                  </a14:imgLayer>
                </a14:imgProps>
              </a:ext>
              <a:ext uri="{28A0092B-C50C-407E-A947-70E740481C1C}">
                <a14:useLocalDpi xmlns:a14="http://schemas.microsoft.com/office/drawing/2010/main" val="0"/>
              </a:ext>
            </a:extLst>
          </a:blip>
          <a:srcRect l="13063" t="858" r="73973" b="77891"/>
          <a:stretch/>
        </p:blipFill>
        <p:spPr>
          <a:xfrm>
            <a:off x="1265521" y="476071"/>
            <a:ext cx="1540432" cy="1412713"/>
          </a:xfrm>
          <a:prstGeom prst="rect">
            <a:avLst/>
          </a:prstGeom>
        </p:spPr>
      </p:pic>
      <p:pic>
        <p:nvPicPr>
          <p:cNvPr id="18" name="Picture 17">
            <a:extLst>
              <a:ext uri="{FF2B5EF4-FFF2-40B4-BE49-F238E27FC236}">
                <a16:creationId xmlns:a16="http://schemas.microsoft.com/office/drawing/2014/main" id="{C76509EC-45BA-CE7E-3A14-5CA6B8815A4E}"/>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79427" b="97808" l="52170" r="72736">
                        <a14:foregroundMark x1="53962" y1="90725" x2="54151" y2="86847"/>
                        <a14:foregroundMark x1="52264" y1="90219" x2="52453" y2="88870"/>
                        <a14:foregroundMark x1="53019" y1="86003" x2="65566" y2="81788"/>
                        <a14:foregroundMark x1="65566" y1="81788" x2="70189" y2="81788"/>
                        <a14:foregroundMark x1="72830" y1="85160" x2="72830" y2="84148"/>
                        <a14:foregroundMark x1="67453" y1="79427" x2="68679" y2="79764"/>
                      </a14:backgroundRemoval>
                    </a14:imgEffect>
                  </a14:imgLayer>
                </a14:imgProps>
              </a:ext>
              <a:ext uri="{28A0092B-C50C-407E-A947-70E740481C1C}">
                <a14:useLocalDpi xmlns:a14="http://schemas.microsoft.com/office/drawing/2010/main" val="0"/>
              </a:ext>
            </a:extLst>
          </a:blip>
          <a:srcRect l="51243" t="78965" r="24784"/>
          <a:stretch/>
        </p:blipFill>
        <p:spPr>
          <a:xfrm rot="20841318">
            <a:off x="8636282" y="4194828"/>
            <a:ext cx="2844234" cy="1396110"/>
          </a:xfrm>
          <a:prstGeom prst="rect">
            <a:avLst/>
          </a:prstGeom>
        </p:spPr>
      </p:pic>
      <p:pic>
        <p:nvPicPr>
          <p:cNvPr id="20" name="Picture 19">
            <a:extLst>
              <a:ext uri="{FF2B5EF4-FFF2-40B4-BE49-F238E27FC236}">
                <a16:creationId xmlns:a16="http://schemas.microsoft.com/office/drawing/2014/main" id="{D340CC72-AFBE-B275-1696-FB60563E1C39}"/>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81282" b="97808" l="86604" r="98585">
                        <a14:foregroundMark x1="86698" y1="90388" x2="86698" y2="90388"/>
                        <a14:foregroundMark x1="90472" y1="81282" x2="90472" y2="81282"/>
                        <a14:foregroundMark x1="98585" y1="86341" x2="98585" y2="86341"/>
                      </a14:backgroundRemoval>
                    </a14:imgEffect>
                  </a14:imgLayer>
                </a14:imgProps>
              </a:ext>
              <a:ext uri="{28A0092B-C50C-407E-A947-70E740481C1C}">
                <a14:useLocalDpi xmlns:a14="http://schemas.microsoft.com/office/drawing/2010/main" val="0"/>
              </a:ext>
            </a:extLst>
          </a:blip>
          <a:srcRect l="85681" t="79601" r="-919" b="-1097"/>
          <a:stretch/>
        </p:blipFill>
        <p:spPr>
          <a:xfrm rot="19844678">
            <a:off x="9080658" y="404905"/>
            <a:ext cx="1970482" cy="1555044"/>
          </a:xfrm>
          <a:prstGeom prst="rect">
            <a:avLst/>
          </a:prstGeom>
        </p:spPr>
      </p:pic>
      <p:pic>
        <p:nvPicPr>
          <p:cNvPr id="22" name="Picture 21">
            <a:extLst>
              <a:ext uri="{FF2B5EF4-FFF2-40B4-BE49-F238E27FC236}">
                <a16:creationId xmlns:a16="http://schemas.microsoft.com/office/drawing/2014/main" id="{4F9A5574-223F-6A1E-DC81-1B71CC1A6491}"/>
              </a:ext>
            </a:extLst>
          </p:cNvPr>
          <p:cNvPicPr>
            <a:picLocks noChangeAspect="1"/>
          </p:cNvPicPr>
          <p:nvPr/>
        </p:nvPicPr>
        <p:blipFill rotWithShape="1">
          <a:blip r:embed="rId10">
            <a:extLst>
              <a:ext uri="{BEBA8EAE-BF5A-486C-A8C5-ECC9F3942E4B}">
                <a14:imgProps xmlns:a14="http://schemas.microsoft.com/office/drawing/2010/main">
                  <a14:imgLayer r:embed="rId7">
                    <a14:imgEffect>
                      <a14:backgroundRemoval t="41653" b="58685" l="44340" r="67736">
                        <a14:foregroundMark x1="54057" y1="53120" x2="57170" y2="48061"/>
                        <a14:foregroundMark x1="51038" y1="58516" x2="58208" y2="49241"/>
                        <a14:foregroundMark x1="58208" y1="49241" x2="58208" y2="49241"/>
                        <a14:foregroundMark x1="56887" y1="56155" x2="62830" y2="46037"/>
                        <a14:foregroundMark x1="59245" y1="58179" x2="62547" y2="52277"/>
                        <a14:foregroundMark x1="63208" y1="53457" x2="63774" y2="56661"/>
                        <a14:foregroundMark x1="67736" y1="48567" x2="67642" y2="48567"/>
                        <a14:foregroundMark x1="56226" y1="41990" x2="56226" y2="41990"/>
                        <a14:foregroundMark x1="45094" y1="46712" x2="45094" y2="46712"/>
                        <a14:foregroundMark x1="44340" y1="46543" x2="44340" y2="46543"/>
                      </a14:backgroundRemoval>
                    </a14:imgEffect>
                  </a14:imgLayer>
                </a14:imgProps>
              </a:ext>
              <a:ext uri="{28A0092B-C50C-407E-A947-70E740481C1C}">
                <a14:useLocalDpi xmlns:a14="http://schemas.microsoft.com/office/drawing/2010/main" val="0"/>
              </a:ext>
            </a:extLst>
          </a:blip>
          <a:srcRect l="43163" t="39788" r="30466" b="39177"/>
          <a:stretch/>
        </p:blipFill>
        <p:spPr>
          <a:xfrm>
            <a:off x="4831977" y="4326889"/>
            <a:ext cx="3492399" cy="1558425"/>
          </a:xfrm>
          <a:prstGeom prst="rect">
            <a:avLst/>
          </a:prstGeom>
        </p:spPr>
      </p:pic>
      <p:pic>
        <p:nvPicPr>
          <p:cNvPr id="24" name="Picture 23">
            <a:extLst>
              <a:ext uri="{FF2B5EF4-FFF2-40B4-BE49-F238E27FC236}">
                <a16:creationId xmlns:a16="http://schemas.microsoft.com/office/drawing/2014/main" id="{7E68E0C0-E07D-9988-797C-29697244CDD0}"/>
              </a:ext>
            </a:extLst>
          </p:cNvPr>
          <p:cNvPicPr>
            <a:picLocks noChangeAspect="1"/>
          </p:cNvPicPr>
          <p:nvPr/>
        </p:nvPicPr>
        <p:blipFill rotWithShape="1">
          <a:blip r:embed="rId11">
            <a:extLst>
              <a:ext uri="{BEBA8EAE-BF5A-486C-A8C5-ECC9F3942E4B}">
                <a14:imgProps xmlns:a14="http://schemas.microsoft.com/office/drawing/2010/main">
                  <a14:imgLayer r:embed="rId7">
                    <a14:imgEffect>
                      <a14:backgroundRemoval t="81282" b="97808" l="18302" r="29245">
                        <a14:foregroundMark x1="27264" y1="81450" x2="27264" y2="81450"/>
                        <a14:foregroundMark x1="27453" y1="81282" x2="27453" y2="81282"/>
                        <a14:foregroundMark x1="27830" y1="81450" x2="27830" y2="81450"/>
                        <a14:foregroundMark x1="18302" y1="97470" x2="18302" y2="97470"/>
                      </a14:backgroundRemoval>
                    </a14:imgEffect>
                  </a14:imgLayer>
                </a14:imgProps>
              </a:ext>
              <a:ext uri="{28A0092B-C50C-407E-A947-70E740481C1C}">
                <a14:useLocalDpi xmlns:a14="http://schemas.microsoft.com/office/drawing/2010/main" val="0"/>
              </a:ext>
            </a:extLst>
          </a:blip>
          <a:srcRect l="17370" t="79215" r="69375" b="-912"/>
          <a:stretch/>
        </p:blipFill>
        <p:spPr>
          <a:xfrm>
            <a:off x="1836934" y="3838847"/>
            <a:ext cx="1938037" cy="177475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barn(inVertical)">
                                      <p:cBhvr>
                                        <p:cTn id="27"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407479" y="-811902"/>
            <a:ext cx="10096500" cy="5676900"/>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6"/>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9EC898-2271-C4C5-29C7-8DE03B6CF2AE}"/>
              </a:ext>
            </a:extLst>
          </p:cNvPr>
          <p:cNvSpPr txBox="1"/>
          <p:nvPr/>
        </p:nvSpPr>
        <p:spPr>
          <a:xfrm>
            <a:off x="3390900" y="1128244"/>
            <a:ext cx="6219825" cy="2308324"/>
          </a:xfrm>
          <a:prstGeom prst="rect">
            <a:avLst/>
          </a:prstGeom>
          <a:noFill/>
        </p:spPr>
        <p:txBody>
          <a:bodyPr wrap="square" rtlCol="0">
            <a:spAutoFit/>
          </a:bodyPr>
          <a:lstStyle/>
          <a:p>
            <a:pPr lvl="0" algn="ctr" defTabSz="457200"/>
            <a:r>
              <a:rPr lang="en-US" sz="3600" b="1" u="sng" dirty="0" err="1">
                <a:solidFill>
                  <a:srgbClr val="FF0000"/>
                </a:solidFill>
                <a:latin typeface="Calibri"/>
              </a:rPr>
              <a:t>Về</a:t>
            </a:r>
            <a:r>
              <a:rPr lang="en-US" sz="3600" b="1" u="sng" dirty="0">
                <a:solidFill>
                  <a:srgbClr val="FF0000"/>
                </a:solidFill>
                <a:latin typeface="Calibri"/>
              </a:rPr>
              <a:t> </a:t>
            </a:r>
            <a:r>
              <a:rPr lang="en-US" sz="3600" b="1" u="sng" dirty="0" err="1">
                <a:solidFill>
                  <a:srgbClr val="FF0000"/>
                </a:solidFill>
                <a:latin typeface="Calibri"/>
              </a:rPr>
              <a:t>nhà</a:t>
            </a:r>
            <a:r>
              <a:rPr lang="en-US" sz="3600" b="1" u="sng" dirty="0">
                <a:solidFill>
                  <a:srgbClr val="FF0000"/>
                </a:solidFill>
                <a:latin typeface="Calibri"/>
              </a:rPr>
              <a:t>:</a:t>
            </a:r>
          </a:p>
          <a:p>
            <a:pPr lvl="0" algn="ctr" defTabSz="457200"/>
            <a:r>
              <a:rPr lang="en-US" sz="3600" b="1" dirty="0">
                <a:solidFill>
                  <a:prstClr val="black"/>
                </a:solidFill>
                <a:latin typeface="Calibri"/>
              </a:rPr>
              <a:t>C</a:t>
            </a:r>
            <a:r>
              <a:rPr lang="vi-VN" sz="3600" b="1" dirty="0">
                <a:solidFill>
                  <a:prstClr val="black"/>
                </a:solidFill>
                <a:latin typeface="Calibri"/>
              </a:rPr>
              <a:t>ùng người thân trao đổi về những nguy cơ mất vệ sinh khi ăn uống ngoài hàng quán</a:t>
            </a:r>
            <a:r>
              <a:rPr lang="en-US" sz="3600" b="1" dirty="0">
                <a:solidFill>
                  <a:prstClr val="black"/>
                </a:solidFill>
                <a:latin typeface="Calibri"/>
              </a:rPr>
              <a:t>.</a:t>
            </a:r>
            <a:endParaRPr kumimoji="0" lang="en-US" sz="3600" b="1" i="0" u="none" strike="noStrike" kern="1200" cap="none" spc="0" normalizeH="0" baseline="0" noProof="0" dirty="0">
              <a:ln>
                <a:noFill/>
              </a:ln>
              <a:solidFill>
                <a:prstClr val="black"/>
              </a:solidFill>
              <a:effectLst/>
              <a:uLnTx/>
              <a:uFillTx/>
              <a:latin typeface="Calibri"/>
            </a:endParaRPr>
          </a:p>
        </p:txBody>
      </p:sp>
    </p:spTree>
    <p:custDataLst>
      <p:tags r:id="rId1"/>
    </p:custDataLst>
    <p:extLst>
      <p:ext uri="{BB962C8B-B14F-4D97-AF65-F5344CB8AC3E}">
        <p14:creationId xmlns:p14="http://schemas.microsoft.com/office/powerpoint/2010/main" val="32771469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A24B2A6C-1642-86A3-3DB5-E8ECC16BBB15}"/>
              </a:ext>
            </a:extLst>
          </p:cNvPr>
          <p:cNvSpPr/>
          <p:nvPr/>
        </p:nvSpPr>
        <p:spPr>
          <a:xfrm>
            <a:off x="267118" y="484651"/>
            <a:ext cx="11530362"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a:extLst>
              <a:ext uri="{FF2B5EF4-FFF2-40B4-BE49-F238E27FC236}">
                <a16:creationId xmlns:a16="http://schemas.microsoft.com/office/drawing/2014/main" id="{0E671564-7460-2AE9-2CF7-B415EB46213C}"/>
              </a:ext>
            </a:extLst>
          </p:cNvPr>
          <p:cNvSpPr/>
          <p:nvPr/>
        </p:nvSpPr>
        <p:spPr>
          <a:xfrm>
            <a:off x="7938719" y="2863868"/>
            <a:ext cx="2865480" cy="20213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BBCE0223-E765-40D1-BB7A-AB92FD74FD49}"/>
              </a:ext>
            </a:extLst>
          </p:cNvPr>
          <p:cNvPicPr>
            <a:picLocks noChangeAspect="1"/>
          </p:cNvPicPr>
          <p:nvPr/>
        </p:nvPicPr>
        <p:blipFill>
          <a:blip r:embed="rId3"/>
          <a:stretch>
            <a:fillRect/>
          </a:stretch>
        </p:blipFill>
        <p:spPr>
          <a:xfrm>
            <a:off x="2009775" y="742949"/>
            <a:ext cx="7677150" cy="5703907"/>
          </a:xfrm>
          <a:prstGeom prst="rect">
            <a:avLst/>
          </a:prstGeom>
        </p:spPr>
      </p:pic>
    </p:spTree>
    <p:custDataLst>
      <p:tags r:id="rId1"/>
    </p:custDataLst>
    <p:extLst>
      <p:ext uri="{BB962C8B-B14F-4D97-AF65-F5344CB8AC3E}">
        <p14:creationId xmlns:p14="http://schemas.microsoft.com/office/powerpoint/2010/main" val="4260168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854B1879-4AB1-43FE-9991-840181CB73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044" t="54233" r="20000"/>
          <a:stretch/>
        </p:blipFill>
        <p:spPr>
          <a:xfrm>
            <a:off x="394119" y="2638832"/>
            <a:ext cx="9862243" cy="3929741"/>
          </a:xfrm>
          <a:prstGeom prst="rect">
            <a:avLst/>
          </a:prstGeom>
        </p:spPr>
      </p:pic>
      <p:pic>
        <p:nvPicPr>
          <p:cNvPr id="5" name="Picture 4">
            <a:extLst>
              <a:ext uri="{FF2B5EF4-FFF2-40B4-BE49-F238E27FC236}">
                <a16:creationId xmlns:a16="http://schemas.microsoft.com/office/drawing/2014/main" id="{2C215DE7-D3D9-1274-664D-65831C852D7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9050" b="48250" l="52800" r="70300">
                        <a14:foregroundMark x1="56200" y1="36900" x2="56200" y2="36900"/>
                        <a14:foregroundMark x1="53700" y1="38350" x2="53700" y2="38350"/>
                        <a14:foregroundMark x1="52800" y1="37950" x2="52800" y2="37950"/>
                      </a14:backgroundRemoval>
                    </a14:imgEffect>
                  </a14:imgLayer>
                </a14:imgProps>
              </a:ext>
              <a:ext uri="{28A0092B-C50C-407E-A947-70E740481C1C}">
                <a14:useLocalDpi xmlns:a14="http://schemas.microsoft.com/office/drawing/2010/main" val="0"/>
              </a:ext>
            </a:extLst>
          </a:blip>
          <a:srcRect l="51778" t="26666" r="27629" b="49334"/>
          <a:stretch/>
        </p:blipFill>
        <p:spPr>
          <a:xfrm rot="464951">
            <a:off x="9683708" y="20129"/>
            <a:ext cx="1572484" cy="1832679"/>
          </a:xfrm>
          <a:prstGeom prst="rect">
            <a:avLst/>
          </a:prstGeom>
        </p:spPr>
      </p:pic>
      <p:pic>
        <p:nvPicPr>
          <p:cNvPr id="6" name="图片 25">
            <a:extLst>
              <a:ext uri="{FF2B5EF4-FFF2-40B4-BE49-F238E27FC236}">
                <a16:creationId xmlns:a16="http://schemas.microsoft.com/office/drawing/2014/main" id="{C3CA30DD-2AFC-169E-26BA-DE8DD6A4B7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2907" t="9654" r="8393" b="15580"/>
          <a:stretch>
            <a:fillRect/>
          </a:stretch>
        </p:blipFill>
        <p:spPr>
          <a:xfrm>
            <a:off x="881257" y="936468"/>
            <a:ext cx="1719606" cy="1633640"/>
          </a:xfrm>
          <a:prstGeom prst="rect">
            <a:avLst/>
          </a:prstGeom>
          <a:effectLst>
            <a:outerShdw blurRad="50800" dist="38100" dir="5400000" algn="t" rotWithShape="0">
              <a:prstClr val="black">
                <a:alpha val="40000"/>
              </a:prstClr>
            </a:outerShdw>
          </a:effectLst>
        </p:spPr>
      </p:pic>
      <p:pic>
        <p:nvPicPr>
          <p:cNvPr id="3" name="Picture 2">
            <a:extLst>
              <a:ext uri="{FF2B5EF4-FFF2-40B4-BE49-F238E27FC236}">
                <a16:creationId xmlns:a16="http://schemas.microsoft.com/office/drawing/2014/main" id="{C84E1A47-426B-488F-8738-9780684DB6F6}"/>
              </a:ext>
            </a:extLst>
          </p:cNvPr>
          <p:cNvPicPr>
            <a:picLocks noChangeAspect="1"/>
          </p:cNvPicPr>
          <p:nvPr/>
        </p:nvPicPr>
        <p:blipFill>
          <a:blip r:embed="rId8"/>
          <a:stretch>
            <a:fillRect/>
          </a:stretch>
        </p:blipFill>
        <p:spPr>
          <a:xfrm>
            <a:off x="2135924" y="824000"/>
            <a:ext cx="7901101" cy="2371550"/>
          </a:xfrm>
          <a:prstGeom prst="rect">
            <a:avLst/>
          </a:prstGeom>
        </p:spPr>
      </p:pic>
    </p:spTree>
    <p:custDataLst>
      <p:tags r:id="rId1"/>
    </p:custDataLst>
    <p:extLst>
      <p:ext uri="{BB962C8B-B14F-4D97-AF65-F5344CB8AC3E}">
        <p14:creationId xmlns:p14="http://schemas.microsoft.com/office/powerpoint/2010/main" val="1303882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D41AA0-BDD1-45E9-8F95-B5D867EF6F0A}"/>
              </a:ext>
            </a:extLst>
          </p:cNvPr>
          <p:cNvPicPr>
            <a:picLocks noChangeAspect="1"/>
          </p:cNvPicPr>
          <p:nvPr/>
        </p:nvPicPr>
        <p:blipFill>
          <a:blip r:embed="rId4"/>
          <a:stretch>
            <a:fillRect/>
          </a:stretch>
        </p:blipFill>
        <p:spPr>
          <a:xfrm>
            <a:off x="3324328" y="850333"/>
            <a:ext cx="6419644" cy="1347333"/>
          </a:xfrm>
          <a:prstGeom prst="rect">
            <a:avLst/>
          </a:prstGeom>
        </p:spPr>
      </p:pic>
    </p:spTree>
    <p:custDataLst>
      <p:tags r:id="rId1"/>
    </p:custDataLst>
    <p:extLst>
      <p:ext uri="{BB962C8B-B14F-4D97-AF65-F5344CB8AC3E}">
        <p14:creationId xmlns:p14="http://schemas.microsoft.com/office/powerpoint/2010/main" val="392356939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28D2-A786-7311-BD23-3F07C0B746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C9D89DA-F9EF-97A1-0B9F-71E6FB74A3CB}"/>
              </a:ext>
            </a:extLst>
          </p:cNvPr>
          <p:cNvPicPr>
            <a:picLocks noChangeAspect="1"/>
          </p:cNvPicPr>
          <p:nvPr/>
        </p:nvPicPr>
        <p:blipFill>
          <a:blip r:embed="rId3"/>
          <a:stretch>
            <a:fillRect/>
          </a:stretch>
        </p:blipFill>
        <p:spPr>
          <a:xfrm>
            <a:off x="61909" y="573129"/>
            <a:ext cx="12215813" cy="6858000"/>
          </a:xfrm>
          <a:prstGeom prst="rect">
            <a:avLst/>
          </a:prstGeom>
        </p:spPr>
      </p:pic>
      <p:pic>
        <p:nvPicPr>
          <p:cNvPr id="4" name="Picture 3">
            <a:extLst>
              <a:ext uri="{FF2B5EF4-FFF2-40B4-BE49-F238E27FC236}">
                <a16:creationId xmlns:a16="http://schemas.microsoft.com/office/drawing/2014/main" id="{03310817-FD2A-C1DF-F6FF-80885BAC3CFE}"/>
              </a:ext>
            </a:extLst>
          </p:cNvPr>
          <p:cNvPicPr>
            <a:picLocks noChangeAspect="1"/>
          </p:cNvPicPr>
          <p:nvPr/>
        </p:nvPicPr>
        <p:blipFill>
          <a:blip r:embed="rId4"/>
          <a:stretch>
            <a:fillRect/>
          </a:stretch>
        </p:blipFill>
        <p:spPr>
          <a:xfrm>
            <a:off x="-80966" y="-153183"/>
            <a:ext cx="12272966" cy="6253740"/>
          </a:xfrm>
          <a:prstGeom prst="rect">
            <a:avLst/>
          </a:prstGeom>
        </p:spPr>
      </p:pic>
      <p:pic>
        <p:nvPicPr>
          <p:cNvPr id="5" name="Picture 4">
            <a:extLst>
              <a:ext uri="{FF2B5EF4-FFF2-40B4-BE49-F238E27FC236}">
                <a16:creationId xmlns:a16="http://schemas.microsoft.com/office/drawing/2014/main" id="{CA16DF8A-D2FB-B3AD-9EA6-0241412AAE84}"/>
              </a:ext>
            </a:extLst>
          </p:cNvPr>
          <p:cNvPicPr>
            <a:picLocks noChangeAspect="1"/>
          </p:cNvPicPr>
          <p:nvPr/>
        </p:nvPicPr>
        <p:blipFill>
          <a:blip r:embed="rId5"/>
          <a:stretch>
            <a:fillRect/>
          </a:stretch>
        </p:blipFill>
        <p:spPr>
          <a:xfrm>
            <a:off x="-353793" y="0"/>
            <a:ext cx="2362200" cy="6886419"/>
          </a:xfrm>
          <a:prstGeom prst="rect">
            <a:avLst/>
          </a:prstGeom>
        </p:spPr>
      </p:pic>
      <p:pic>
        <p:nvPicPr>
          <p:cNvPr id="6" name="Picture 5">
            <a:extLst>
              <a:ext uri="{FF2B5EF4-FFF2-40B4-BE49-F238E27FC236}">
                <a16:creationId xmlns:a16="http://schemas.microsoft.com/office/drawing/2014/main" id="{15816301-F275-878A-AAAD-CB2AE8786766}"/>
              </a:ext>
            </a:extLst>
          </p:cNvPr>
          <p:cNvPicPr>
            <a:picLocks noChangeAspect="1"/>
          </p:cNvPicPr>
          <p:nvPr/>
        </p:nvPicPr>
        <p:blipFill>
          <a:blip r:embed="rId6"/>
          <a:stretch>
            <a:fillRect/>
          </a:stretch>
        </p:blipFill>
        <p:spPr>
          <a:xfrm>
            <a:off x="625748" y="6031112"/>
            <a:ext cx="10940504" cy="1428436"/>
          </a:xfrm>
          <a:prstGeom prst="rect">
            <a:avLst/>
          </a:prstGeom>
        </p:spPr>
      </p:pic>
      <p:sp>
        <p:nvSpPr>
          <p:cNvPr id="9" name="TextBox 8">
            <a:extLst>
              <a:ext uri="{FF2B5EF4-FFF2-40B4-BE49-F238E27FC236}">
                <a16:creationId xmlns:a16="http://schemas.microsoft.com/office/drawing/2014/main" id="{1591141C-1CD9-3619-7B92-1B976C245D66}"/>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107号-萌趣欢乐体"/>
              <a:cs typeface="+mn-cs"/>
            </a:endParaRPr>
          </a:p>
        </p:txBody>
      </p:sp>
      <p:pic>
        <p:nvPicPr>
          <p:cNvPr id="11" name="Picture 10">
            <a:extLst>
              <a:ext uri="{FF2B5EF4-FFF2-40B4-BE49-F238E27FC236}">
                <a16:creationId xmlns:a16="http://schemas.microsoft.com/office/drawing/2014/main" id="{2622BB99-555D-27A1-4C0F-969E3B7E8659}"/>
              </a:ext>
            </a:extLst>
          </p:cNvPr>
          <p:cNvPicPr>
            <a:picLocks noChangeAspect="1"/>
          </p:cNvPicPr>
          <p:nvPr/>
        </p:nvPicPr>
        <p:blipFill>
          <a:blip r:embed="rId5"/>
          <a:stretch>
            <a:fillRect/>
          </a:stretch>
        </p:blipFill>
        <p:spPr>
          <a:xfrm flipH="1">
            <a:off x="10235843" y="-22304"/>
            <a:ext cx="2362200" cy="6886419"/>
          </a:xfrm>
          <a:prstGeom prst="rect">
            <a:avLst/>
          </a:prstGeom>
        </p:spPr>
      </p:pic>
      <p:pic>
        <p:nvPicPr>
          <p:cNvPr id="12" name="Graphic 11">
            <a:extLst>
              <a:ext uri="{FF2B5EF4-FFF2-40B4-BE49-F238E27FC236}">
                <a16:creationId xmlns:a16="http://schemas.microsoft.com/office/drawing/2014/main" id="{EC32D960-47F0-E535-146A-97DE5D883B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783" y="-28419"/>
            <a:ext cx="12501565" cy="990600"/>
          </a:xfrm>
          <a:prstGeom prst="rect">
            <a:avLst/>
          </a:prstGeom>
        </p:spPr>
      </p:pic>
      <p:pic>
        <p:nvPicPr>
          <p:cNvPr id="44" name="Picture 43">
            <a:extLst>
              <a:ext uri="{FF2B5EF4-FFF2-40B4-BE49-F238E27FC236}">
                <a16:creationId xmlns:a16="http://schemas.microsoft.com/office/drawing/2014/main" id="{B56D49F1-0E1D-F35E-FCE4-39BE82C951BA}"/>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7429" b="92429" l="10000" r="90000">
                        <a14:foregroundMark x1="57000" y1="7714" x2="61778" y2="8286"/>
                        <a14:foregroundMark x1="56444" y1="63714" x2="55000" y2="84143"/>
                        <a14:foregroundMark x1="62444" y1="66143" x2="64111" y2="88000"/>
                        <a14:foregroundMark x1="53444" y1="92429" x2="59000" y2="90143"/>
                        <a14:foregroundMark x1="59000" y1="90143" x2="64889" y2="90286"/>
                        <a14:foregroundMark x1="64889" y1="90286" x2="65000" y2="90429"/>
                        <a14:foregroundMark x1="71889" y1="68286" x2="73778" y2="84714"/>
                        <a14:foregroundMark x1="74111" y1="83143" x2="73889" y2="92429"/>
                        <a14:foregroundMark x1="67778" y1="81714" x2="69778" y2="81857"/>
                        <a14:foregroundMark x1="63667" y1="63429" x2="64667" y2="70857"/>
                        <a14:foregroundMark x1="52444" y1="31143" x2="51889" y2="45429"/>
                        <a14:foregroundMark x1="65889" y1="32714" x2="67000" y2="43429"/>
                        <a14:foregroundMark x1="31333" y1="69857" x2="40222" y2="79857"/>
                        <a14:foregroundMark x1="40222" y1="79857" x2="45000" y2="76429"/>
                        <a14:foregroundMark x1="45000" y1="76429" x2="47333" y2="72571"/>
                        <a14:foregroundMark x1="30778" y1="74429" x2="39889" y2="83714"/>
                        <a14:foregroundMark x1="39889" y1="83714" x2="43000" y2="81714"/>
                      </a14:backgroundRemoval>
                    </a14:imgEffect>
                  </a14:imgLayer>
                </a14:imgProps>
              </a:ext>
              <a:ext uri="{28A0092B-C50C-407E-A947-70E740481C1C}">
                <a14:useLocalDpi xmlns:a14="http://schemas.microsoft.com/office/drawing/2010/main" val="0"/>
              </a:ext>
            </a:extLst>
          </a:blip>
          <a:stretch>
            <a:fillRect/>
          </a:stretch>
        </p:blipFill>
        <p:spPr>
          <a:xfrm>
            <a:off x="1097520" y="3385907"/>
            <a:ext cx="2404570" cy="1870221"/>
          </a:xfrm>
          <a:prstGeom prst="rect">
            <a:avLst/>
          </a:prstGeom>
        </p:spPr>
      </p:pic>
      <p:grpSp>
        <p:nvGrpSpPr>
          <p:cNvPr id="13" name="Group 12">
            <a:extLst>
              <a:ext uri="{FF2B5EF4-FFF2-40B4-BE49-F238E27FC236}">
                <a16:creationId xmlns:a16="http://schemas.microsoft.com/office/drawing/2014/main" id="{8C75CEEF-5B0E-FFEE-1D4B-0F07054759E1}"/>
              </a:ext>
            </a:extLst>
          </p:cNvPr>
          <p:cNvGrpSpPr/>
          <p:nvPr/>
        </p:nvGrpSpPr>
        <p:grpSpPr>
          <a:xfrm>
            <a:off x="162700" y="2187661"/>
            <a:ext cx="4995992" cy="4995992"/>
            <a:chOff x="3353161" y="2088270"/>
            <a:chExt cx="4995992" cy="4995992"/>
          </a:xfrm>
        </p:grpSpPr>
        <p:sp>
          <p:nvSpPr>
            <p:cNvPr id="10" name="TextBox 2">
              <a:extLst>
                <a:ext uri="{FF2B5EF4-FFF2-40B4-BE49-F238E27FC236}">
                  <a16:creationId xmlns:a16="http://schemas.microsoft.com/office/drawing/2014/main" id="{0B6D2547-761A-0ABA-3292-988D616C92EF}"/>
                </a:ext>
              </a:extLst>
            </p:cNvPr>
            <p:cNvSpPr txBox="1"/>
            <p:nvPr/>
          </p:nvSpPr>
          <p:spPr>
            <a:xfrm>
              <a:off x="4719168" y="5651803"/>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6" name="Picture 45">
              <a:extLst>
                <a:ext uri="{FF2B5EF4-FFF2-40B4-BE49-F238E27FC236}">
                  <a16:creationId xmlns:a16="http://schemas.microsoft.com/office/drawing/2014/main" id="{BA534160-D21D-F3FC-2FCC-0DFC1488D907}"/>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6322" b="93966" l="1437" r="96839">
                          <a14:foregroundMark x1="13218" y1="12931" x2="77586" y2="18678"/>
                          <a14:foregroundMark x1="77586" y1="18678" x2="86207" y2="17816"/>
                          <a14:foregroundMark x1="12644" y1="6897" x2="7759" y2="27011"/>
                          <a14:foregroundMark x1="3448" y1="20402" x2="5747" y2="32184"/>
                          <a14:foregroundMark x1="20977" y1="8046" x2="14080" y2="29023"/>
                          <a14:foregroundMark x1="27874" y1="6897" x2="21552" y2="28161"/>
                          <a14:foregroundMark x1="34770" y1="7471" x2="36782" y2="24713"/>
                          <a14:foregroundMark x1="36782" y1="24713" x2="36494" y2="25575"/>
                          <a14:foregroundMark x1="46552" y1="8046" x2="47989" y2="25000"/>
                          <a14:foregroundMark x1="50000" y1="7759" x2="53161" y2="23276"/>
                          <a14:foregroundMark x1="64080" y1="6609" x2="63793" y2="25000"/>
                          <a14:foregroundMark x1="93678" y1="25000" x2="93678" y2="25000"/>
                          <a14:foregroundMark x1="25575" y1="81034" x2="28736" y2="93966"/>
                          <a14:foregroundMark x1="27011" y1="82184" x2="24138" y2="89943"/>
                          <a14:foregroundMark x1="1724" y1="62356" x2="1724" y2="62356"/>
                          <a14:foregroundMark x1="42529" y1="25287" x2="42529" y2="25287"/>
                          <a14:foregroundMark x1="42529" y1="23563" x2="42241" y2="27874"/>
                          <a14:foregroundMark x1="61494" y1="25575" x2="62931" y2="29310"/>
                          <a14:foregroundMark x1="82184" y1="25287" x2="82471" y2="29310"/>
                          <a14:foregroundMark x1="91954" y1="85057" x2="96839" y2="85057"/>
                          <a14:foregroundMark x1="94540" y1="88218" x2="94540" y2="93391"/>
                          <a14:foregroundMark x1="23563" y1="79310" x2="32759" y2="85057"/>
                          <a14:foregroundMark x1="32759" y1="85057" x2="33621" y2="87069"/>
                          <a14:foregroundMark x1="24138" y1="80172" x2="18966" y2="90517"/>
                          <a14:foregroundMark x1="18966" y1="90517" x2="29885" y2="90517"/>
                          <a14:foregroundMark x1="29885" y1="90517" x2="25575" y2="80172"/>
                          <a14:foregroundMark x1="25575" y1="80172" x2="25575" y2="80172"/>
                          <a14:foregroundMark x1="18966" y1="81034" x2="18966" y2="84483"/>
                          <a14:foregroundMark x1="19828" y1="91954" x2="25287" y2="92816"/>
                        </a14:backgroundRemoval>
                      </a14:imgEffect>
                    </a14:imgLayer>
                  </a14:imgProps>
                </a:ext>
                <a:ext uri="{28A0092B-C50C-407E-A947-70E740481C1C}">
                  <a14:useLocalDpi xmlns:a14="http://schemas.microsoft.com/office/drawing/2010/main" val="0"/>
                </a:ext>
              </a:extLst>
            </a:blip>
            <a:stretch>
              <a:fillRect/>
            </a:stretch>
          </p:blipFill>
          <p:spPr>
            <a:xfrm>
              <a:off x="3353161" y="2088270"/>
              <a:ext cx="4995992" cy="4995992"/>
            </a:xfrm>
            <a:prstGeom prst="rect">
              <a:avLst/>
            </a:prstGeom>
          </p:spPr>
        </p:pic>
      </p:grpSp>
      <p:pic>
        <p:nvPicPr>
          <p:cNvPr id="7" name="Picture 6">
            <a:extLst>
              <a:ext uri="{FF2B5EF4-FFF2-40B4-BE49-F238E27FC236}">
                <a16:creationId xmlns:a16="http://schemas.microsoft.com/office/drawing/2014/main" id="{82BF006C-F40A-4134-B7B1-6152FDCC74A0}"/>
              </a:ext>
            </a:extLst>
          </p:cNvPr>
          <p:cNvPicPr>
            <a:picLocks noChangeAspect="1"/>
          </p:cNvPicPr>
          <p:nvPr/>
        </p:nvPicPr>
        <p:blipFill>
          <a:blip r:embed="rId13"/>
          <a:stretch>
            <a:fillRect/>
          </a:stretch>
        </p:blipFill>
        <p:spPr>
          <a:xfrm>
            <a:off x="2778824" y="243226"/>
            <a:ext cx="6693988" cy="1938696"/>
          </a:xfrm>
          <a:prstGeom prst="rect">
            <a:avLst/>
          </a:prstGeom>
        </p:spPr>
      </p:pic>
      <p:sp>
        <p:nvSpPr>
          <p:cNvPr id="24" name="Double Wave 23">
            <a:extLst>
              <a:ext uri="{FF2B5EF4-FFF2-40B4-BE49-F238E27FC236}">
                <a16:creationId xmlns:a16="http://schemas.microsoft.com/office/drawing/2014/main" id="{A3139EC1-477E-4CE5-9D54-B3E8B2ACAA40}"/>
              </a:ext>
            </a:extLst>
          </p:cNvPr>
          <p:cNvSpPr/>
          <p:nvPr/>
        </p:nvSpPr>
        <p:spPr>
          <a:xfrm>
            <a:off x="5327373" y="2392877"/>
            <a:ext cx="6450497" cy="4196766"/>
          </a:xfrm>
          <a:prstGeom prst="doubleWave">
            <a:avLst>
              <a:gd name="adj1" fmla="val 6250"/>
              <a:gd name="adj2" fmla="val -150"/>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T</a:t>
            </a:r>
            <a:r>
              <a:rPr lang="vi-VN" sz="4000" b="1" dirty="0">
                <a:solidFill>
                  <a:srgbClr val="00B050"/>
                </a:solidFill>
                <a:latin typeface="Tahoma" panose="020B0604030504040204" pitchFamily="34" charset="0"/>
                <a:ea typeface="Tahoma" panose="020B0604030504040204" pitchFamily="34" charset="0"/>
                <a:cs typeface="Tahoma" panose="020B0604030504040204" pitchFamily="34" charset="0"/>
              </a:rPr>
              <a:t>ự tưởng tượng và nhận mình là một món ăn mà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em</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vi-VN" sz="4000" b="1" dirty="0">
                <a:solidFill>
                  <a:srgbClr val="00B050"/>
                </a:solidFill>
                <a:latin typeface="Tahoma" panose="020B0604030504040204" pitchFamily="34" charset="0"/>
                <a:ea typeface="Tahoma" panose="020B0604030504040204" pitchFamily="34" charset="0"/>
                <a:cs typeface="Tahoma" panose="020B0604030504040204" pitchFamily="34" charset="0"/>
              </a:rPr>
              <a:t>yêu thích</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và</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giới</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thiệu</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với</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các</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bạn</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a:t>
            </a:r>
            <a:endParaRPr kumimoji="0" lang="en-US" sz="40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615764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49247" y="14844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E2D9F28-ECB5-4443-8BFA-FA07A253F93A}"/>
              </a:ext>
            </a:extLst>
          </p:cNvPr>
          <p:cNvPicPr>
            <a:picLocks noChangeAspect="1"/>
          </p:cNvPicPr>
          <p:nvPr/>
        </p:nvPicPr>
        <p:blipFill>
          <a:blip r:embed="rId9"/>
          <a:stretch>
            <a:fillRect/>
          </a:stretch>
        </p:blipFill>
        <p:spPr>
          <a:xfrm>
            <a:off x="2906987" y="0"/>
            <a:ext cx="9285013" cy="3115326"/>
          </a:xfrm>
          <a:prstGeom prst="rect">
            <a:avLst/>
          </a:prstGeom>
        </p:spPr>
      </p:pic>
    </p:spTree>
    <p:custDataLst>
      <p:tags r:id="rId1"/>
    </p:custDataLst>
    <p:extLst>
      <p:ext uri="{BB962C8B-B14F-4D97-AF65-F5344CB8AC3E}">
        <p14:creationId xmlns:p14="http://schemas.microsoft.com/office/powerpoint/2010/main" val="173225055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9C6F8B-0A08-40B3-9718-A461205A3C09}"/>
              </a:ext>
            </a:extLst>
          </p:cNvPr>
          <p:cNvPicPr>
            <a:picLocks noChangeAspect="1"/>
          </p:cNvPicPr>
          <p:nvPr/>
        </p:nvPicPr>
        <p:blipFill>
          <a:blip r:embed="rId4"/>
          <a:stretch>
            <a:fillRect/>
          </a:stretch>
        </p:blipFill>
        <p:spPr>
          <a:xfrm>
            <a:off x="3883674" y="1507945"/>
            <a:ext cx="5529551" cy="1213209"/>
          </a:xfrm>
          <a:prstGeom prst="rect">
            <a:avLst/>
          </a:prstGeom>
        </p:spPr>
      </p:pic>
    </p:spTree>
    <p:custDataLst>
      <p:tags r:id="rId1"/>
    </p:custDataLst>
    <p:extLst>
      <p:ext uri="{BB962C8B-B14F-4D97-AF65-F5344CB8AC3E}">
        <p14:creationId xmlns:p14="http://schemas.microsoft.com/office/powerpoint/2010/main" val="267503245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447743"/>
            <a:ext cx="7673007" cy="5335059"/>
            <a:chOff x="1124976" y="1819729"/>
            <a:chExt cx="6487886" cy="4203699"/>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descr="Ảnh có chứa đồ chơi, búp bê&#10;&#10;Mô tả được tạo tự động">
              <a:extLst>
                <a:ext uri="{FF2B5EF4-FFF2-40B4-BE49-F238E27FC236}">
                  <a16:creationId xmlns:a16="http://schemas.microsoft.com/office/drawing/2014/main" id="{57AC0C9E-8B41-86BA-9355-328FB61DD595}"/>
                </a:ext>
              </a:extLst>
            </p:cNvPr>
            <p:cNvPicPr>
              <a:picLocks noChangeAspect="1"/>
            </p:cNvPicPr>
            <p:nvPr/>
          </p:nvPicPr>
          <p:blipFill>
            <a:blip r:embed="rId4"/>
            <a:stretch>
              <a:fillRect/>
            </a:stretch>
          </p:blipFill>
          <p:spPr>
            <a:xfrm>
              <a:off x="1328056" y="1819729"/>
              <a:ext cx="6081725" cy="3557762"/>
            </a:xfrm>
            <a:prstGeom prst="rect">
              <a:avLst/>
            </a:prstGeom>
          </p:spPr>
        </p:pic>
      </p:grpSp>
      <p:sp>
        <p:nvSpPr>
          <p:cNvPr id="100" name="Hộp Văn bản 99">
            <a:extLst>
              <a:ext uri="{FF2B5EF4-FFF2-40B4-BE49-F238E27FC236}">
                <a16:creationId xmlns:a16="http://schemas.microsoft.com/office/drawing/2014/main" id="{66D8CD48-C2D0-8752-0EE2-B8DCD2FB0FB3}"/>
              </a:ext>
            </a:extLst>
          </p:cNvPr>
          <p:cNvSpPr txBox="1"/>
          <p:nvPr/>
        </p:nvSpPr>
        <p:spPr>
          <a:xfrm>
            <a:off x="6189771" y="752924"/>
            <a:ext cx="5892261" cy="3785652"/>
          </a:xfrm>
          <a:prstGeom prst="rect">
            <a:avLst/>
          </a:prstGeom>
          <a:noFill/>
        </p:spPr>
        <p:txBody>
          <a:bodyPr wrap="square" rtlCol="0">
            <a:spAutoFit/>
          </a:bodyPr>
          <a:lstStyle/>
          <a:p>
            <a:pPr lvl="0" algn="ctr" defTabSz="1219170">
              <a:buClr>
                <a:srgbClr val="000000"/>
              </a:buClr>
            </a:pPr>
            <a:r>
              <a:rPr lang="en-US" sz="6000" b="1" kern="0" dirty="0">
                <a:solidFill>
                  <a:srgbClr val="FFFFFF"/>
                </a:solidFill>
                <a:cs typeface="Arial"/>
                <a:sym typeface="Arial"/>
              </a:rPr>
              <a:t>1. </a:t>
            </a:r>
            <a:r>
              <a:rPr lang="en-US" sz="6000" b="1" kern="0" dirty="0" err="1">
                <a:solidFill>
                  <a:srgbClr val="FFFFFF"/>
                </a:solidFill>
                <a:cs typeface="Arial"/>
                <a:sym typeface="Arial"/>
              </a:rPr>
              <a:t>Khảo</a:t>
            </a:r>
            <a:r>
              <a:rPr lang="en-US" sz="6000" b="1" kern="0" dirty="0">
                <a:solidFill>
                  <a:srgbClr val="FFFFFF"/>
                </a:solidFill>
                <a:cs typeface="Arial"/>
                <a:sym typeface="Arial"/>
              </a:rPr>
              <a:t> </a:t>
            </a:r>
            <a:r>
              <a:rPr lang="en-US" sz="6000" b="1" kern="0" dirty="0" err="1">
                <a:solidFill>
                  <a:srgbClr val="FFFFFF"/>
                </a:solidFill>
                <a:cs typeface="Arial"/>
                <a:sym typeface="Arial"/>
              </a:rPr>
              <a:t>sát</a:t>
            </a:r>
            <a:r>
              <a:rPr lang="en-US" sz="6000" b="1" kern="0" dirty="0">
                <a:solidFill>
                  <a:srgbClr val="FFFFFF"/>
                </a:solidFill>
                <a:cs typeface="Arial"/>
                <a:sym typeface="Arial"/>
              </a:rPr>
              <a:t> </a:t>
            </a:r>
            <a:r>
              <a:rPr lang="en-US" sz="6000" b="1" kern="0" dirty="0" err="1">
                <a:solidFill>
                  <a:srgbClr val="FFFFFF"/>
                </a:solidFill>
                <a:cs typeface="Arial"/>
                <a:sym typeface="Arial"/>
              </a:rPr>
              <a:t>về</a:t>
            </a:r>
            <a:r>
              <a:rPr lang="en-US" sz="6000" b="1" kern="0" dirty="0">
                <a:solidFill>
                  <a:srgbClr val="FFFFFF"/>
                </a:solidFill>
                <a:cs typeface="Arial"/>
                <a:sym typeface="Arial"/>
              </a:rPr>
              <a:t> </a:t>
            </a:r>
            <a:r>
              <a:rPr lang="en-US" sz="6000" b="1" kern="0" dirty="0" err="1">
                <a:solidFill>
                  <a:srgbClr val="FFFFFF"/>
                </a:solidFill>
                <a:cs typeface="Arial"/>
                <a:sym typeface="Arial"/>
              </a:rPr>
              <a:t>thói</a:t>
            </a:r>
            <a:r>
              <a:rPr lang="en-US" sz="6000" b="1" kern="0" dirty="0">
                <a:solidFill>
                  <a:srgbClr val="FFFFFF"/>
                </a:solidFill>
                <a:cs typeface="Arial"/>
                <a:sym typeface="Arial"/>
              </a:rPr>
              <a:t> </a:t>
            </a:r>
            <a:r>
              <a:rPr lang="en-US" sz="6000" b="1" kern="0" dirty="0" err="1">
                <a:solidFill>
                  <a:srgbClr val="FFFFFF"/>
                </a:solidFill>
                <a:cs typeface="Arial"/>
                <a:sym typeface="Arial"/>
              </a:rPr>
              <a:t>quen</a:t>
            </a:r>
            <a:r>
              <a:rPr lang="en-US" sz="6000" b="1" kern="0" dirty="0">
                <a:solidFill>
                  <a:srgbClr val="FFFFFF"/>
                </a:solidFill>
                <a:cs typeface="Arial"/>
                <a:sym typeface="Arial"/>
              </a:rPr>
              <a:t> </a:t>
            </a:r>
            <a:r>
              <a:rPr lang="en-US" sz="6000" b="1" kern="0" dirty="0" err="1">
                <a:solidFill>
                  <a:srgbClr val="FFFFFF"/>
                </a:solidFill>
                <a:cs typeface="Arial"/>
                <a:sym typeface="Arial"/>
              </a:rPr>
              <a:t>ăn</a:t>
            </a:r>
            <a:r>
              <a:rPr lang="en-US" sz="6000" b="1" kern="0" dirty="0">
                <a:solidFill>
                  <a:srgbClr val="FFFFFF"/>
                </a:solidFill>
                <a:cs typeface="Arial"/>
                <a:sym typeface="Arial"/>
              </a:rPr>
              <a:t> </a:t>
            </a:r>
            <a:r>
              <a:rPr lang="en-US" sz="6000" b="1" kern="0" dirty="0" err="1">
                <a:solidFill>
                  <a:srgbClr val="FFFFFF"/>
                </a:solidFill>
                <a:cs typeface="Arial"/>
                <a:sym typeface="Arial"/>
              </a:rPr>
              <a:t>uống</a:t>
            </a:r>
            <a:r>
              <a:rPr lang="en-US" sz="6000" b="1" kern="0" dirty="0">
                <a:solidFill>
                  <a:srgbClr val="FFFFFF"/>
                </a:solidFill>
                <a:cs typeface="Arial"/>
                <a:sym typeface="Arial"/>
              </a:rPr>
              <a:t> </a:t>
            </a:r>
            <a:r>
              <a:rPr lang="en-US" sz="6000" b="1" kern="0" dirty="0" err="1">
                <a:solidFill>
                  <a:srgbClr val="FFFFFF"/>
                </a:solidFill>
                <a:cs typeface="Arial"/>
                <a:sym typeface="Arial"/>
              </a:rPr>
              <a:t>của</a:t>
            </a:r>
            <a:r>
              <a:rPr lang="en-US" sz="6000" b="1" kern="0" dirty="0">
                <a:solidFill>
                  <a:srgbClr val="FFFFFF"/>
                </a:solidFill>
                <a:cs typeface="Arial"/>
                <a:sym typeface="Arial"/>
              </a:rPr>
              <a:t> </a:t>
            </a:r>
            <a:r>
              <a:rPr lang="en-US" sz="6000" b="1" kern="0" dirty="0" err="1">
                <a:solidFill>
                  <a:srgbClr val="FFFFFF"/>
                </a:solidFill>
                <a:cs typeface="Arial"/>
                <a:sym typeface="Arial"/>
              </a:rPr>
              <a:t>các</a:t>
            </a:r>
            <a:r>
              <a:rPr lang="en-US" sz="6000" b="1" kern="0" dirty="0">
                <a:solidFill>
                  <a:srgbClr val="FFFFFF"/>
                </a:solidFill>
                <a:cs typeface="Arial"/>
                <a:sym typeface="Arial"/>
              </a:rPr>
              <a:t> </a:t>
            </a:r>
            <a:r>
              <a:rPr lang="en-US" sz="6000" b="1" kern="0" dirty="0" err="1">
                <a:solidFill>
                  <a:srgbClr val="FFFFFF"/>
                </a:solidFill>
                <a:cs typeface="Arial"/>
                <a:sym typeface="Arial"/>
              </a:rPr>
              <a:t>gia</a:t>
            </a:r>
            <a:r>
              <a:rPr lang="en-US" sz="6000" b="1" kern="0" dirty="0">
                <a:solidFill>
                  <a:srgbClr val="FFFFFF"/>
                </a:solidFill>
                <a:cs typeface="Arial"/>
                <a:sym typeface="Arial"/>
              </a:rPr>
              <a:t> </a:t>
            </a:r>
            <a:r>
              <a:rPr lang="en-US" sz="6000" b="1" kern="0" dirty="0" err="1">
                <a:solidFill>
                  <a:srgbClr val="FFFFFF"/>
                </a:solidFill>
                <a:cs typeface="Arial"/>
                <a:sym typeface="Arial"/>
              </a:rPr>
              <a:t>đình</a:t>
            </a:r>
            <a:endParaRPr kumimoji="0" lang="en-US" sz="6000" b="1" i="0" u="none" strike="noStrike" kern="0" cap="none" normalizeH="0" noProof="0" dirty="0">
              <a:ln>
                <a:noFill/>
              </a:ln>
              <a:solidFill>
                <a:srgbClr val="FFFFFF"/>
              </a:solidFill>
              <a:effectLst/>
              <a:uLnTx/>
              <a:uFillTx/>
              <a:cs typeface="Arial"/>
              <a:sym typeface="Arial"/>
            </a:endParaRPr>
          </a:p>
        </p:txBody>
      </p:sp>
    </p:spTree>
    <p:custDataLst>
      <p:tags r:id="rId1"/>
    </p:custDataLst>
    <p:extLst>
      <p:ext uri="{BB962C8B-B14F-4D97-AF65-F5344CB8AC3E}">
        <p14:creationId xmlns:p14="http://schemas.microsoft.com/office/powerpoint/2010/main" val="13730318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圆角 28">
            <a:extLst>
              <a:ext uri="{FF2B5EF4-FFF2-40B4-BE49-F238E27FC236}">
                <a16:creationId xmlns:a16="http://schemas.microsoft.com/office/drawing/2014/main" id="{2D1C4C73-D297-A64F-B0BB-3A66648C7DB0}"/>
              </a:ext>
            </a:extLst>
          </p:cNvPr>
          <p:cNvSpPr/>
          <p:nvPr/>
        </p:nvSpPr>
        <p:spPr>
          <a:xfrm>
            <a:off x="596082" y="216722"/>
            <a:ext cx="11402960" cy="6336478"/>
          </a:xfrm>
          <a:prstGeom prst="roundRect">
            <a:avLst/>
          </a:prstGeom>
          <a:solidFill>
            <a:schemeClr val="bg1">
              <a:alpha val="90000"/>
            </a:schemeClr>
          </a:solidFill>
          <a:ln w="34925" cap="rnd">
            <a:solidFill>
              <a:srgbClr val="0070C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 name="TextBox 1">
            <a:extLst>
              <a:ext uri="{FF2B5EF4-FFF2-40B4-BE49-F238E27FC236}">
                <a16:creationId xmlns:a16="http://schemas.microsoft.com/office/drawing/2014/main" id="{F24600FE-636D-4AA2-9EA3-17E67B600F6C}"/>
              </a:ext>
            </a:extLst>
          </p:cNvPr>
          <p:cNvSpPr txBox="1"/>
          <p:nvPr/>
        </p:nvSpPr>
        <p:spPr>
          <a:xfrm>
            <a:off x="1428750" y="495300"/>
            <a:ext cx="9734550" cy="819150"/>
          </a:xfrm>
          <a:prstGeom prst="rect">
            <a:avLst/>
          </a:prstGeom>
          <a:noFill/>
        </p:spPr>
        <p:txBody>
          <a:bodyPr wrap="square" rtlCol="0">
            <a:spAutoFit/>
          </a:bodyPr>
          <a:lstStyle/>
          <a:p>
            <a:endParaRPr lang="en-US" dirty="0"/>
          </a:p>
        </p:txBody>
      </p:sp>
      <p:grpSp>
        <p:nvGrpSpPr>
          <p:cNvPr id="13" name="Group 27">
            <a:extLst>
              <a:ext uri="{FF2B5EF4-FFF2-40B4-BE49-F238E27FC236}">
                <a16:creationId xmlns:a16="http://schemas.microsoft.com/office/drawing/2014/main" id="{AF42D4EF-B94D-4AAB-844F-4F138FFE5972}"/>
              </a:ext>
            </a:extLst>
          </p:cNvPr>
          <p:cNvGrpSpPr/>
          <p:nvPr/>
        </p:nvGrpSpPr>
        <p:grpSpPr>
          <a:xfrm>
            <a:off x="438151" y="400053"/>
            <a:ext cx="7934324" cy="5534021"/>
            <a:chOff x="5718583" y="3029819"/>
            <a:chExt cx="2991776" cy="1537985"/>
          </a:xfrm>
        </p:grpSpPr>
        <p:pic>
          <p:nvPicPr>
            <p:cNvPr id="15" name="Picture 28" descr="Shape, rectangle&#10;&#10;Description automatically generated">
              <a:extLst>
                <a:ext uri="{FF2B5EF4-FFF2-40B4-BE49-F238E27FC236}">
                  <a16:creationId xmlns:a16="http://schemas.microsoft.com/office/drawing/2014/main" id="{0C8F3A48-5246-4433-92EC-F0408464F138}"/>
                </a:ext>
              </a:extLst>
            </p:cNvPr>
            <p:cNvPicPr>
              <a:picLocks noChangeAspect="1"/>
            </p:cNvPicPr>
            <p:nvPr/>
          </p:nvPicPr>
          <p:blipFill rotWithShape="1">
            <a:blip r:embed="rId4">
              <a:extLst>
                <a:ext uri="{28A0092B-C50C-407E-A947-70E740481C1C}">
                  <a14:useLocalDpi xmlns:a14="http://schemas.microsoft.com/office/drawing/2010/main" val="0"/>
                </a:ext>
              </a:extLst>
            </a:blip>
            <a:srcRect l="3503" t="10572" r="8301"/>
            <a:stretch/>
          </p:blipFill>
          <p:spPr>
            <a:xfrm>
              <a:off x="5718583" y="3029819"/>
              <a:ext cx="2991776" cy="1537985"/>
            </a:xfrm>
            <a:prstGeom prst="rect">
              <a:avLst/>
            </a:prstGeom>
          </p:spPr>
        </p:pic>
        <p:sp>
          <p:nvSpPr>
            <p:cNvPr id="16" name="TextBox 29">
              <a:extLst>
                <a:ext uri="{FF2B5EF4-FFF2-40B4-BE49-F238E27FC236}">
                  <a16:creationId xmlns:a16="http://schemas.microsoft.com/office/drawing/2014/main" id="{661F0A9C-04D8-425E-98F0-CA98E977156F}"/>
                </a:ext>
              </a:extLst>
            </p:cNvPr>
            <p:cNvSpPr txBox="1"/>
            <p:nvPr/>
          </p:nvSpPr>
          <p:spPr>
            <a:xfrm>
              <a:off x="5891910" y="3175693"/>
              <a:ext cx="2681959" cy="1355351"/>
            </a:xfrm>
            <a:prstGeom prst="rect">
              <a:avLst/>
            </a:prstGeom>
            <a:noFill/>
          </p:spPr>
          <p:txBody>
            <a:bodyPr wrap="square" rtlCol="0">
              <a:spAutoFit/>
            </a:bodyPr>
            <a:lstStyle/>
            <a:p>
              <a:pPr marL="342900" indent="-342900" algn="just" defTabSz="685800">
                <a:buClrTx/>
                <a:buFont typeface="Arial" panose="020B0604020202020204" pitchFamily="34" charset="0"/>
                <a:buChar char="•"/>
              </a:pPr>
              <a:r>
                <a:rPr lang="en-US" sz="2400" b="1" i="1" kern="1200" dirty="0">
                  <a:solidFill>
                    <a:schemeClr val="bg1"/>
                  </a:solidFill>
                  <a:latin typeface="Calibri" panose="020F0502020204030204" pitchFamily="34" charset="0"/>
                  <a:ea typeface="+mn-ea"/>
                  <a:cs typeface="Calibri" panose="020F0502020204030204" pitchFamily="34" charset="0"/>
                </a:rPr>
                <a:t>L</a:t>
              </a:r>
              <a:r>
                <a:rPr lang="vi-VN" sz="2400" b="1" i="1" kern="1200" dirty="0">
                  <a:solidFill>
                    <a:schemeClr val="bg1"/>
                  </a:solidFill>
                  <a:latin typeface="Calibri" panose="020F0502020204030204" pitchFamily="34" charset="0"/>
                  <a:ea typeface="+mn-ea"/>
                  <a:cs typeface="Calibri" panose="020F0502020204030204" pitchFamily="34" charset="0"/>
                </a:rPr>
                <a:t>ập thành nhóm phóng viên gồm ba người có nhiệm vụ tìm hiểu về thói quen ăn uống của gia đình các </a:t>
              </a:r>
              <a:r>
                <a:rPr lang="en-US" sz="2400" b="1" i="1" dirty="0" err="1">
                  <a:solidFill>
                    <a:schemeClr val="bg1"/>
                  </a:solidFill>
                  <a:latin typeface="Calibri" panose="020F0502020204030204" pitchFamily="34" charset="0"/>
                  <a:cs typeface="Calibri" panose="020F0502020204030204" pitchFamily="34" charset="0"/>
                </a:rPr>
                <a:t>bạn</a:t>
              </a:r>
              <a:r>
                <a:rPr lang="vi-VN" sz="2400" b="1" i="1" kern="1200" dirty="0">
                  <a:solidFill>
                    <a:schemeClr val="bg1"/>
                  </a:solidFill>
                  <a:latin typeface="Calibri" panose="020F0502020204030204" pitchFamily="34" charset="0"/>
                  <a:ea typeface="+mn-ea"/>
                  <a:cs typeface="Calibri" panose="020F0502020204030204" pitchFamily="34" charset="0"/>
                </a:rPr>
                <a:t> trong lớp.</a:t>
              </a:r>
              <a:endParaRPr lang="en-US" sz="2400" b="1" i="1" kern="1200" dirty="0">
                <a:solidFill>
                  <a:schemeClr val="bg1"/>
                </a:solidFill>
                <a:latin typeface="Calibri" panose="020F0502020204030204" pitchFamily="34" charset="0"/>
                <a:ea typeface="+mn-ea"/>
                <a:cs typeface="Calibri" panose="020F0502020204030204" pitchFamily="34" charset="0"/>
              </a:endParaRPr>
            </a:p>
            <a:p>
              <a:pPr marL="342900" indent="-342900" algn="just" defTabSz="685800">
                <a:buClrTx/>
                <a:buFont typeface="Arial" panose="020B0604020202020204" pitchFamily="34" charset="0"/>
                <a:buChar char="•"/>
              </a:pPr>
              <a:r>
                <a:rPr lang="en-US" sz="2400" b="1" i="1" dirty="0">
                  <a:solidFill>
                    <a:schemeClr val="bg1"/>
                  </a:solidFill>
                  <a:latin typeface="Calibri" panose="020F0502020204030204" pitchFamily="34" charset="0"/>
                  <a:cs typeface="Calibri" panose="020F0502020204030204" pitchFamily="34" charset="0"/>
                </a:rPr>
                <a:t>P</a:t>
              </a:r>
              <a:r>
                <a:rPr lang="vi-VN" sz="2400" b="1" i="1" kern="1200" dirty="0">
                  <a:solidFill>
                    <a:schemeClr val="bg1"/>
                  </a:solidFill>
                  <a:latin typeface="Calibri" panose="020F0502020204030204" pitchFamily="34" charset="0"/>
                  <a:ea typeface="+mn-ea"/>
                  <a:cs typeface="Calibri" panose="020F0502020204030204" pitchFamily="34" charset="0"/>
                </a:rPr>
                <a:t>hân công công việc cho từng người (người phỏng vấn người ghi chép, người chụp hình).</a:t>
              </a:r>
              <a:endParaRPr lang="en-US" sz="2400" b="1" i="1" kern="1200" dirty="0">
                <a:solidFill>
                  <a:schemeClr val="bg1"/>
                </a:solidFill>
                <a:latin typeface="Calibri" panose="020F0502020204030204" pitchFamily="34" charset="0"/>
                <a:ea typeface="+mn-ea"/>
                <a:cs typeface="Calibri" panose="020F0502020204030204" pitchFamily="34" charset="0"/>
              </a:endParaRPr>
            </a:p>
            <a:p>
              <a:pPr marL="342900" indent="-342900" algn="just" defTabSz="685800">
                <a:buClrTx/>
                <a:buFont typeface="Arial" panose="020B0604020202020204" pitchFamily="34" charset="0"/>
                <a:buChar char="•"/>
              </a:pPr>
              <a:r>
                <a:rPr lang="en-US" sz="2400" b="1" i="1" kern="1200" dirty="0" err="1">
                  <a:solidFill>
                    <a:schemeClr val="bg1"/>
                  </a:solidFill>
                  <a:latin typeface="Calibri" panose="020F0502020204030204" pitchFamily="34" charset="0"/>
                  <a:ea typeface="+mn-ea"/>
                  <a:cs typeface="Calibri" panose="020F0502020204030204" pitchFamily="34" charset="0"/>
                </a:rPr>
                <a:t>Mỗi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nhóm</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phóng</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viên</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đến</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một</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tổ</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để</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khảo</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sát</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thông</a:t>
              </a:r>
              <a:r>
                <a:rPr lang="en-US" sz="2400" b="1" i="1" kern="1200" dirty="0">
                  <a:solidFill>
                    <a:schemeClr val="bg1"/>
                  </a:solidFill>
                  <a:latin typeface="Calibri" panose="020F0502020204030204" pitchFamily="34" charset="0"/>
                  <a:ea typeface="+mn-ea"/>
                  <a:cs typeface="Calibri" panose="020F0502020204030204" pitchFamily="34" charset="0"/>
                </a:rPr>
                <a:t> tin </a:t>
              </a:r>
              <a:r>
                <a:rPr lang="en-US" sz="2400" b="1" i="1" kern="1200" dirty="0" err="1">
                  <a:solidFill>
                    <a:schemeClr val="bg1"/>
                  </a:solidFill>
                  <a:latin typeface="Calibri" panose="020F0502020204030204" pitchFamily="34" charset="0"/>
                  <a:ea typeface="+mn-ea"/>
                  <a:cs typeface="Calibri" panose="020F0502020204030204" pitchFamily="34" charset="0"/>
                </a:rPr>
                <a:t>với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câu</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hỏi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gợi</a:t>
              </a:r>
              <a:r>
                <a:rPr lang="en-US" sz="2400" b="1" i="1" kern="1200" dirty="0">
                  <a:solidFill>
                    <a:schemeClr val="bg1"/>
                  </a:solidFill>
                  <a:latin typeface="Calibri" panose="020F0502020204030204" pitchFamily="34" charset="0"/>
                  <a:ea typeface="+mn-ea"/>
                  <a:cs typeface="Calibri" panose="020F0502020204030204" pitchFamily="34" charset="0"/>
                </a:rPr>
                <a:t> ý.</a:t>
              </a:r>
            </a:p>
            <a:p>
              <a:pPr marL="342900" indent="-342900" algn="just" defTabSz="685800">
                <a:buClrTx/>
                <a:buFont typeface="Arial" panose="020B0604020202020204" pitchFamily="34" charset="0"/>
                <a:buChar char="•"/>
              </a:pPr>
              <a:r>
                <a:rPr lang="en-US" sz="2400" b="1" i="1" dirty="0">
                  <a:solidFill>
                    <a:schemeClr val="bg1"/>
                  </a:solidFill>
                  <a:latin typeface="Calibri" panose="020F0502020204030204" pitchFamily="34" charset="0"/>
                  <a:cs typeface="Calibri" panose="020F0502020204030204" pitchFamily="34" charset="0"/>
                </a:rPr>
                <a:t>T</a:t>
              </a:r>
              <a:r>
                <a:rPr lang="vi-VN" sz="2400" b="1" i="1" kern="1200" dirty="0">
                  <a:solidFill>
                    <a:schemeClr val="bg1"/>
                  </a:solidFill>
                  <a:latin typeface="Calibri" panose="020F0502020204030204" pitchFamily="34" charset="0"/>
                  <a:ea typeface="+mn-ea"/>
                  <a:cs typeface="Calibri" panose="020F0502020204030204" pitchFamily="34" charset="0"/>
                </a:rPr>
                <a:t>ổng hợp nhanh kết quả và công bố  trước lớp để thấy được thói quen ăn uống của gia đình các bạn trong lớp.</a:t>
              </a:r>
              <a:endParaRPr lang="en-US" sz="2400" b="1" i="1" kern="1200" dirty="0">
                <a:solidFill>
                  <a:schemeClr val="bg1"/>
                </a:solidFill>
                <a:latin typeface="Calibri" panose="020F0502020204030204" pitchFamily="34" charset="0"/>
                <a:ea typeface="+mn-ea"/>
                <a:cs typeface="Calibri" panose="020F0502020204030204" pitchFamily="34" charset="0"/>
              </a:endParaRPr>
            </a:p>
          </p:txBody>
        </p:sp>
      </p:grpSp>
      <p:pic>
        <p:nvPicPr>
          <p:cNvPr id="17" name="Picture 16">
            <a:extLst>
              <a:ext uri="{FF2B5EF4-FFF2-40B4-BE49-F238E27FC236}">
                <a16:creationId xmlns:a16="http://schemas.microsoft.com/office/drawing/2014/main" id="{C6716109-3560-4D8D-A68C-970F07A15C4D}"/>
              </a:ext>
            </a:extLst>
          </p:cNvPr>
          <p:cNvPicPr>
            <a:picLocks noChangeAspect="1"/>
          </p:cNvPicPr>
          <p:nvPr/>
        </p:nvPicPr>
        <p:blipFill>
          <a:blip r:embed="rId5"/>
          <a:stretch>
            <a:fillRect/>
          </a:stretch>
        </p:blipFill>
        <p:spPr>
          <a:xfrm>
            <a:off x="8410574" y="2200275"/>
            <a:ext cx="3395167" cy="3009900"/>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4156366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圆角 28">
            <a:extLst>
              <a:ext uri="{FF2B5EF4-FFF2-40B4-BE49-F238E27FC236}">
                <a16:creationId xmlns:a16="http://schemas.microsoft.com/office/drawing/2014/main" id="{7A7C195C-1F85-A495-6F15-2E50F108D6B3}"/>
              </a:ext>
            </a:extLst>
          </p:cNvPr>
          <p:cNvSpPr/>
          <p:nvPr/>
        </p:nvSpPr>
        <p:spPr>
          <a:xfrm>
            <a:off x="382613" y="256051"/>
            <a:ext cx="11402960" cy="6106465"/>
          </a:xfrm>
          <a:prstGeom prst="roundRect">
            <a:avLst/>
          </a:prstGeom>
          <a:solidFill>
            <a:schemeClr val="bg1">
              <a:alpha val="90000"/>
            </a:schemeClr>
          </a:solidFill>
          <a:ln w="34925" cap="rnd">
            <a:solidFill>
              <a:srgbClr val="0070C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TextBox 5">
            <a:extLst>
              <a:ext uri="{FF2B5EF4-FFF2-40B4-BE49-F238E27FC236}">
                <a16:creationId xmlns:a16="http://schemas.microsoft.com/office/drawing/2014/main" id="{1D1366DA-6836-2380-51B9-8C61AD19DDA9}"/>
              </a:ext>
            </a:extLst>
          </p:cNvPr>
          <p:cNvSpPr txBox="1"/>
          <p:nvPr/>
        </p:nvSpPr>
        <p:spPr>
          <a:xfrm>
            <a:off x="1324046" y="1890771"/>
            <a:ext cx="9835662" cy="3590214"/>
          </a:xfrm>
          <a:prstGeom prst="rect">
            <a:avLst/>
          </a:prstGeom>
          <a:noFill/>
        </p:spPr>
        <p:txBody>
          <a:bodyPr wrap="square">
            <a:spAutoFit/>
          </a:bodyPr>
          <a:lstStyle/>
          <a:p>
            <a:pPr lvl="0" algn="just" defTabSz="457200">
              <a:lnSpc>
                <a:spcPct val="115000"/>
              </a:lnSpc>
              <a:spcAft>
                <a:spcPts val="1000"/>
              </a:spcAft>
            </a:pPr>
            <a:r>
              <a:rPr lang="vi-VN" sz="4000" dirty="0">
                <a:solidFill>
                  <a:prstClr val="black"/>
                </a:solidFill>
                <a:latin typeface="Calibri"/>
                <a:ea typeface="Calibri" panose="020F0502020204030204" pitchFamily="34" charset="0"/>
                <a:cs typeface="Times New Roman" panose="02020603050405020304" pitchFamily="18" charset="0"/>
              </a:rPr>
              <a:t>Có thể thấy rằng, vì cuộc sống bận rộn mà nhiều gia đình có xu hướng ăn bên ngoài hoặc đặt đồ ăn bên ngoài về nhà. Vì vậy, việc lựa chọn hàng quán đảm bảo vệ sinh an toàn thực phẩm là điều rất cần thiết.</a:t>
            </a:r>
            <a:endParaRPr kumimoji="0" lang="en-US"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pic>
        <p:nvPicPr>
          <p:cNvPr id="7" name="图片 2">
            <a:extLst>
              <a:ext uri="{FF2B5EF4-FFF2-40B4-BE49-F238E27FC236}">
                <a16:creationId xmlns:a16="http://schemas.microsoft.com/office/drawing/2014/main" id="{5B9D9115-CBFB-4E8C-F1E8-056E6C9192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4666" y="4972049"/>
            <a:ext cx="2297334" cy="2093623"/>
          </a:xfrm>
          <a:prstGeom prst="rect">
            <a:avLst/>
          </a:prstGeom>
        </p:spPr>
      </p:pic>
      <p:pic>
        <p:nvPicPr>
          <p:cNvPr id="8" name="图片 3">
            <a:extLst>
              <a:ext uri="{FF2B5EF4-FFF2-40B4-BE49-F238E27FC236}">
                <a16:creationId xmlns:a16="http://schemas.microsoft.com/office/drawing/2014/main" id="{E713E849-0A1F-4402-F1C0-39CE369F26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9335" y="360605"/>
            <a:ext cx="1765300" cy="1608766"/>
          </a:xfrm>
          <a:prstGeom prst="rect">
            <a:avLst/>
          </a:prstGeom>
        </p:spPr>
      </p:pic>
      <p:pic>
        <p:nvPicPr>
          <p:cNvPr id="2" name="Picture 1">
            <a:extLst>
              <a:ext uri="{FF2B5EF4-FFF2-40B4-BE49-F238E27FC236}">
                <a16:creationId xmlns:a16="http://schemas.microsoft.com/office/drawing/2014/main" id="{972EF4F1-0083-4EF8-ADC0-4C6B6245FE72}"/>
              </a:ext>
            </a:extLst>
          </p:cNvPr>
          <p:cNvPicPr>
            <a:picLocks noChangeAspect="1"/>
          </p:cNvPicPr>
          <p:nvPr/>
        </p:nvPicPr>
        <p:blipFill>
          <a:blip r:embed="rId5"/>
          <a:stretch>
            <a:fillRect/>
          </a:stretch>
        </p:blipFill>
        <p:spPr>
          <a:xfrm>
            <a:off x="4054036" y="347790"/>
            <a:ext cx="4255377" cy="1457070"/>
          </a:xfrm>
          <a:prstGeom prst="rect">
            <a:avLst/>
          </a:prstGeom>
        </p:spPr>
      </p:pic>
    </p:spTree>
    <p:custDataLst>
      <p:tags r:id="rId1"/>
    </p:custDataLst>
    <p:extLst>
      <p:ext uri="{BB962C8B-B14F-4D97-AF65-F5344CB8AC3E}">
        <p14:creationId xmlns:p14="http://schemas.microsoft.com/office/powerpoint/2010/main" val="2337135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FF3B7C7-672E-4A5F-872F-5CF8B73D448C"/>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B\uFFFD\uFFFD{34D845BF-4B98-49BE-8191-B7BD06BF8912}&quot;,&quot;D:\\PP thu vien\\Hoạt động trải nghiệm tuần 19-26 (Hương Thảo -Zalo 0972115126)\\Hoạt động trải nghiệm tuần 19-26 (Hương Thảo -Zalo 0972115126)\\HDTN_Tuan 24- zalo 097211512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SLIDES" val="0"/>
  <p:tag name="ISPRING_SCORM_RATE_QUIZZES" val="0"/>
  <p:tag name="ISPRING_SCORM_PASSING_SCORE" val="0.000000"/>
  <p:tag name="ISPRING_PRESENTATION_TITLE" val="HDTN_ Tuần 24"/>
</p:tagLst>
</file>

<file path=ppt/tags/tag10.xml><?xml version="1.0" encoding="utf-8"?>
<p:tagLst xmlns:a="http://schemas.openxmlformats.org/drawingml/2006/main" xmlns:r="http://schemas.openxmlformats.org/officeDocument/2006/relationships" xmlns:p="http://schemas.openxmlformats.org/presentationml/2006/main">
  <p:tag name="GENSWF_SLIDE_UID" val="{84C8EE55-E018-48AE-BCA1-83DFD33512B7}:374"/>
</p:tagLst>
</file>

<file path=ppt/tags/tag11.xml><?xml version="1.0" encoding="utf-8"?>
<p:tagLst xmlns:a="http://schemas.openxmlformats.org/drawingml/2006/main" xmlns:r="http://schemas.openxmlformats.org/officeDocument/2006/relationships" xmlns:p="http://schemas.openxmlformats.org/presentationml/2006/main">
  <p:tag name="GENSWF_SLIDE_UID" val="{E198675C-AFD1-4950-8CC2-8B181B98DF22}:260"/>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 name="GENSWF_SLIDE_UID" val="{528EF1C4-7160-4080-BECC-D8F8A22BD22B}:403"/>
</p:tagLst>
</file>

<file path=ppt/tags/tag13.xml><?xml version="1.0" encoding="utf-8"?>
<p:tagLst xmlns:a="http://schemas.openxmlformats.org/drawingml/2006/main" xmlns:r="http://schemas.openxmlformats.org/officeDocument/2006/relationships" xmlns:p="http://schemas.openxmlformats.org/presentationml/2006/main">
  <p:tag name="GENSWF_SLIDE_UID" val="{91CA990E-4269-417C-A0F6-3B9DEA7838D7}:261"/>
</p:tagLst>
</file>

<file path=ppt/tags/tag14.xml><?xml version="1.0" encoding="utf-8"?>
<p:tagLst xmlns:a="http://schemas.openxmlformats.org/drawingml/2006/main" xmlns:r="http://schemas.openxmlformats.org/officeDocument/2006/relationships" xmlns:p="http://schemas.openxmlformats.org/presentationml/2006/main">
  <p:tag name="GENSWF_SLIDE_UID" val="{8209B406-FFF1-4BB7-9687-7525EAF89665}:405"/>
</p:tagLst>
</file>

<file path=ppt/tags/tag15.xml><?xml version="1.0" encoding="utf-8"?>
<p:tagLst xmlns:a="http://schemas.openxmlformats.org/drawingml/2006/main" xmlns:r="http://schemas.openxmlformats.org/officeDocument/2006/relationships" xmlns:p="http://schemas.openxmlformats.org/presentationml/2006/main">
  <p:tag name="GENSWF_SLIDE_UID" val="{66228177-5003-447B-A067-F90013F122A1}:389"/>
</p:tagLst>
</file>

<file path=ppt/tags/tag16.xml><?xml version="1.0" encoding="utf-8"?>
<p:tagLst xmlns:a="http://schemas.openxmlformats.org/drawingml/2006/main" xmlns:r="http://schemas.openxmlformats.org/officeDocument/2006/relationships" xmlns:p="http://schemas.openxmlformats.org/presentationml/2006/main">
  <p:tag name="GENSWF_SLIDE_UID" val="{2475685F-AB58-4DD2-B505-2A8B6B14AFBA}:406"/>
</p:tagLst>
</file>

<file path=ppt/tags/tag17.xml><?xml version="1.0" encoding="utf-8"?>
<p:tagLst xmlns:a="http://schemas.openxmlformats.org/drawingml/2006/main" xmlns:r="http://schemas.openxmlformats.org/officeDocument/2006/relationships" xmlns:p="http://schemas.openxmlformats.org/presentationml/2006/main">
  <p:tag name="GENSWF_SLIDE_UID" val="{8EB27D81-D237-4D1F-920D-E18FEC9D343D}:365"/>
</p:tagLst>
</file>

<file path=ppt/tags/tag18.xml><?xml version="1.0" encoding="utf-8"?>
<p:tagLst xmlns:a="http://schemas.openxmlformats.org/drawingml/2006/main" xmlns:r="http://schemas.openxmlformats.org/officeDocument/2006/relationships" xmlns:p="http://schemas.openxmlformats.org/presentationml/2006/main">
  <p:tag name="GENSWF_SLIDE_UID" val="{64C113DD-58F1-46F1-98D1-53420F093878}:375"/>
</p:tagLst>
</file>

<file path=ppt/tags/tag19.xml><?xml version="1.0" encoding="utf-8"?>
<p:tagLst xmlns:a="http://schemas.openxmlformats.org/drawingml/2006/main" xmlns:r="http://schemas.openxmlformats.org/officeDocument/2006/relationships" xmlns:p="http://schemas.openxmlformats.org/presentationml/2006/main">
  <p:tag name="GENSWF_SLIDE_UID" val="{E8A06D6F-E3CB-4D86-88C5-CF7DE70AAD4B}:293"/>
</p:tagLst>
</file>

<file path=ppt/tags/tag2.xml><?xml version="1.0" encoding="utf-8"?>
<p:tagLst xmlns:a="http://schemas.openxmlformats.org/drawingml/2006/main" xmlns:r="http://schemas.openxmlformats.org/officeDocument/2006/relationships" xmlns:p="http://schemas.openxmlformats.org/presentationml/2006/main">
  <p:tag name="GENSWF_SLIDE_UID" val="{7FDF37F5-FA71-4AF0-A0AB-F47F20A777AB}:309"/>
</p:tagLst>
</file>

<file path=ppt/tags/tag20.xml><?xml version="1.0" encoding="utf-8"?>
<p:tagLst xmlns:a="http://schemas.openxmlformats.org/drawingml/2006/main" xmlns:r="http://schemas.openxmlformats.org/officeDocument/2006/relationships" xmlns:p="http://schemas.openxmlformats.org/presentationml/2006/main">
  <p:tag name="GENSWF_SLIDE_UID" val="{E4E38063-115B-4F39-8E40-6A4BF2EB3E7B}:342"/>
</p:tagLst>
</file>

<file path=ppt/tags/tag21.xml><?xml version="1.0" encoding="utf-8"?>
<p:tagLst xmlns:a="http://schemas.openxmlformats.org/drawingml/2006/main" xmlns:r="http://schemas.openxmlformats.org/officeDocument/2006/relationships" xmlns:p="http://schemas.openxmlformats.org/presentationml/2006/main">
  <p:tag name="GENSWF_SLIDE_UID" val="{D613013F-0E7E-416B-95C9-F6FD38A48B5D}:340"/>
</p:tagLst>
</file>

<file path=ppt/tags/tag22.xml><?xml version="1.0" encoding="utf-8"?>
<p:tagLst xmlns:a="http://schemas.openxmlformats.org/drawingml/2006/main" xmlns:r="http://schemas.openxmlformats.org/officeDocument/2006/relationships" xmlns:p="http://schemas.openxmlformats.org/presentationml/2006/main">
  <p:tag name="GENSWF_SLIDE_UID" val="{9669DCA5-4D00-46C9-A905-C04224D6C291}:407"/>
</p:tagLst>
</file>

<file path=ppt/tags/tag23.xml><?xml version="1.0" encoding="utf-8"?>
<p:tagLst xmlns:a="http://schemas.openxmlformats.org/drawingml/2006/main" xmlns:r="http://schemas.openxmlformats.org/officeDocument/2006/relationships" xmlns:p="http://schemas.openxmlformats.org/presentationml/2006/main">
  <p:tag name="GENSWF_SLIDE_UID" val="{264E0970-88F7-4957-96F0-EFD667DCAEF2}:282"/>
</p:tagLst>
</file>

<file path=ppt/tags/tag3.xml><?xml version="1.0" encoding="utf-8"?>
<p:tagLst xmlns:a="http://schemas.openxmlformats.org/drawingml/2006/main" xmlns:r="http://schemas.openxmlformats.org/officeDocument/2006/relationships" xmlns:p="http://schemas.openxmlformats.org/presentationml/2006/main">
  <p:tag name="GENSWF_SLIDE_UID" val="{B8B7C1D5-D3DA-4058-85F2-3B56815D4810}:258"/>
</p:tagLst>
</file>

<file path=ppt/tags/tag4.xml><?xml version="1.0" encoding="utf-8"?>
<p:tagLst xmlns:a="http://schemas.openxmlformats.org/drawingml/2006/main" xmlns:r="http://schemas.openxmlformats.org/officeDocument/2006/relationships" xmlns:p="http://schemas.openxmlformats.org/presentationml/2006/main">
  <p:tag name="GENSWF_SLIDE_UID" val="{A8FEAAF0-EA8E-42F3-8FED-7AD5F1A3AAEA}:401"/>
</p:tagLst>
</file>

<file path=ppt/tags/tag5.xml><?xml version="1.0" encoding="utf-8"?>
<p:tagLst xmlns:a="http://schemas.openxmlformats.org/drawingml/2006/main" xmlns:r="http://schemas.openxmlformats.org/officeDocument/2006/relationships" xmlns:p="http://schemas.openxmlformats.org/presentationml/2006/main">
  <p:tag name="GENSWF_SLIDE_UID" val="{53C54970-C727-45C5-A1C4-4151C694396D}:308"/>
</p:tagLst>
</file>

<file path=ppt/tags/tag6.xml><?xml version="1.0" encoding="utf-8"?>
<p:tagLst xmlns:a="http://schemas.openxmlformats.org/drawingml/2006/main" xmlns:r="http://schemas.openxmlformats.org/officeDocument/2006/relationships" xmlns:p="http://schemas.openxmlformats.org/presentationml/2006/main">
  <p:tag name="GENSWF_SLIDE_UID" val="{142C18D1-7E4B-4C8A-AF93-BFF00131F376}:262"/>
</p:tagLst>
</file>

<file path=ppt/tags/tag7.xml><?xml version="1.0" encoding="utf-8"?>
<p:tagLst xmlns:a="http://schemas.openxmlformats.org/drawingml/2006/main" xmlns:r="http://schemas.openxmlformats.org/officeDocument/2006/relationships" xmlns:p="http://schemas.openxmlformats.org/presentationml/2006/main">
  <p:tag name="GENSWF_SLIDE_UID" val="{3FFA5AE1-47D0-4B01-9975-650889D16EA5}:402"/>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GENSWF_SLIDE_UID" val="{71742015-9CDA-4363-96E7-834456A96777}:361"/>
</p:tagLst>
</file>

<file path=ppt/tags/tag9.xml><?xml version="1.0" encoding="utf-8"?>
<p:tagLst xmlns:a="http://schemas.openxmlformats.org/drawingml/2006/main" xmlns:r="http://schemas.openxmlformats.org/officeDocument/2006/relationships" xmlns:p="http://schemas.openxmlformats.org/presentationml/2006/main">
  <p:tag name="GENSWF_SLIDE_UID" val="{0BB45D61-235C-48F9-A63A-08457951FA4E}:372"/>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635</Words>
  <Application>Microsoft Office PowerPoint</Application>
  <PresentationFormat>Widescreen</PresentationFormat>
  <Paragraphs>55</Paragraphs>
  <Slides>22</Slides>
  <Notes>17</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等线</vt:lpstr>
      <vt:lpstr>微软雅黑</vt:lpstr>
      <vt:lpstr>Arial</vt:lpstr>
      <vt:lpstr>Calibri</vt:lpstr>
      <vt:lpstr>Calibri Light</vt:lpstr>
      <vt:lpstr>Tahoma</vt:lpstr>
      <vt:lpstr>Times New Roman</vt:lpstr>
      <vt:lpstr>小考拉体</vt:lpstr>
      <vt:lpstr>1_Office Theme</vt:lpstr>
      <vt:lpstr>Office Theme</vt:lpstr>
      <vt:lpstr>2_Office Theme</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HDTN_ Tuần 24</dc:title>
  <dc:creator>Thao Tran</dc:creator>
  <cp:lastModifiedBy>Lệ Trần</cp:lastModifiedBy>
  <cp:revision>34</cp:revision>
  <dcterms:created xsi:type="dcterms:W3CDTF">2022-11-15T09:29:48Z</dcterms:created>
  <dcterms:modified xsi:type="dcterms:W3CDTF">2023-07-24T01:31:15Z</dcterms:modified>
</cp:coreProperties>
</file>