
<file path=[Content_Types].xml><?xml version="1.0" encoding="utf-8"?>
<Types xmlns="http://schemas.openxmlformats.org/package/2006/content-types">
  <Default Extension="emf" ContentType="image/x-emf"/>
  <Default Extension="jpeg" ContentType="image/jpeg"/>
  <Default Extension="jpg" ContentType="image/jpeg"/>
  <Default Extension="mp3" ContentType="audio/mpeg"/>
  <Default Extension="mp4" ContentType="video/mp4"/>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5"/>
  </p:notesMasterIdLst>
  <p:sldIdLst>
    <p:sldId id="257" r:id="rId2"/>
    <p:sldId id="263" r:id="rId3"/>
    <p:sldId id="286" r:id="rId4"/>
    <p:sldId id="287" r:id="rId5"/>
    <p:sldId id="288" r:id="rId6"/>
    <p:sldId id="292" r:id="rId7"/>
    <p:sldId id="271" r:id="rId8"/>
    <p:sldId id="265" r:id="rId9"/>
    <p:sldId id="289" r:id="rId10"/>
    <p:sldId id="290" r:id="rId11"/>
    <p:sldId id="270" r:id="rId12"/>
    <p:sldId id="266" r:id="rId13"/>
    <p:sldId id="291" r:id="rId14"/>
    <p:sldId id="294" r:id="rId15"/>
    <p:sldId id="295" r:id="rId16"/>
    <p:sldId id="296" r:id="rId17"/>
    <p:sldId id="297" r:id="rId18"/>
    <p:sldId id="298" r:id="rId19"/>
    <p:sldId id="272" r:id="rId20"/>
    <p:sldId id="267" r:id="rId21"/>
    <p:sldId id="299" r:id="rId22"/>
    <p:sldId id="275" r:id="rId23"/>
    <p:sldId id="264"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68" d="100"/>
          <a:sy n="68" d="100"/>
        </p:scale>
        <p:origin x="616" y="6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12B1A63-5727-4D86-94B0-9645F464C8EF}" type="datetimeFigureOut">
              <a:rPr lang="en-US" smtClean="0"/>
              <a:t>7/21/2023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3C4F222-6D57-4F2C-941D-5361DC81EC75}" type="slidenum">
              <a:rPr lang="en-US" smtClean="0"/>
              <a:t>‹#›</a:t>
            </a:fld>
            <a:endParaRPr lang="en-US"/>
          </a:p>
        </p:txBody>
      </p:sp>
    </p:spTree>
    <p:extLst>
      <p:ext uri="{BB962C8B-B14F-4D97-AF65-F5344CB8AC3E}">
        <p14:creationId xmlns:p14="http://schemas.microsoft.com/office/powerpoint/2010/main" val="30593647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E5701FA-A99B-4EA7-BD9A-49A04217BC0C}"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32832931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E5701FA-A99B-4EA7-BD9A-49A04217BC0C}"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48136921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E5701FA-A99B-4EA7-BD9A-49A04217BC0C}"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84481259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E5701FA-A99B-4EA7-BD9A-49A04217BC0C}"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19700808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E5701FA-A99B-4EA7-BD9A-49A04217BC0C}"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17973972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E5701FA-A99B-4EA7-BD9A-49A04217BC0C}"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17973972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E5701FA-A99B-4EA7-BD9A-49A04217BC0C}"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61537511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E5701FA-A99B-4EA7-BD9A-49A04217BC0C}"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85774956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E5701FA-A99B-4EA7-BD9A-49A04217BC0C}"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30739213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E5701FA-A99B-4EA7-BD9A-49A04217BC0C}"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17743614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E5701FA-A99B-4EA7-BD9A-49A04217BC0C}"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84631183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E5701FA-A99B-4EA7-BD9A-49A04217BC0C}"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88773189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E5701FA-A99B-4EA7-BD9A-49A04217BC0C}"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23970095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E5701FA-A99B-4EA7-BD9A-49A04217BC0C}"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9820971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2E3AE05-7DD1-4AF0-924E-BEEA496F3737}" type="slidenum">
              <a:rPr kumimoji="0" lang="zh-CN" altLang="en-US" sz="1200" b="0" i="0" u="none" strike="noStrike" kern="1200" cap="none" spc="0" normalizeH="0" baseline="0" noProof="0" smtClean="0">
                <a:ln>
                  <a:noFill/>
                </a:ln>
                <a:solidFill>
                  <a:prstClr val="black"/>
                </a:solidFill>
                <a:effectLst/>
                <a:uLnTx/>
                <a:uFillTx/>
                <a:latin typeface="DengXian"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zh-CN" altLang="en-US" sz="1200" b="0" i="0" u="none" strike="noStrike" kern="1200" cap="none" spc="0" normalizeH="0" baseline="0" noProof="0">
              <a:ln>
                <a:noFill/>
              </a:ln>
              <a:solidFill>
                <a:prstClr val="black"/>
              </a:solidFill>
              <a:effectLst/>
              <a:uLnTx/>
              <a:uFillTx/>
              <a:latin typeface="DengXian" panose="020F0502020204030204"/>
              <a:ea typeface="等线" panose="02010600030101010101" pitchFamily="2" charset="-122"/>
              <a:cs typeface="+mn-cs"/>
            </a:endParaRPr>
          </a:p>
        </p:txBody>
      </p:sp>
    </p:spTree>
    <p:extLst>
      <p:ext uri="{BB962C8B-B14F-4D97-AF65-F5344CB8AC3E}">
        <p14:creationId xmlns:p14="http://schemas.microsoft.com/office/powerpoint/2010/main" val="258846367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E5701FA-A99B-4EA7-BD9A-49A04217BC0C}"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214184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E5701FA-A99B-4EA7-BD9A-49A04217BC0C}"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78544992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E5701FA-A99B-4EA7-BD9A-49A04217BC0C}"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55722525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err="1"/>
              <a:t>Thiết</a:t>
            </a:r>
            <a:r>
              <a:rPr lang="en-US" altLang="zh-CN" dirty="0"/>
              <a:t> </a:t>
            </a:r>
            <a:r>
              <a:rPr lang="en-US" altLang="zh-CN" dirty="0" err="1"/>
              <a:t>kế</a:t>
            </a:r>
            <a:r>
              <a:rPr lang="en-US" altLang="zh-CN" dirty="0"/>
              <a:t>: </a:t>
            </a:r>
            <a:r>
              <a:rPr lang="en-US" altLang="zh-CN" dirty="0" err="1"/>
              <a:t>Hương</a:t>
            </a:r>
            <a:r>
              <a:rPr lang="en-US" altLang="zh-CN" dirty="0"/>
              <a:t> </a:t>
            </a:r>
            <a:r>
              <a:rPr lang="en-US" altLang="zh-CN" dirty="0" err="1"/>
              <a:t>Thảo</a:t>
            </a:r>
            <a:r>
              <a:rPr lang="en-US" altLang="zh-CN" dirty="0"/>
              <a:t> – tranthao121004@gmail.com</a:t>
            </a:r>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E5701FA-A99B-4EA7-BD9A-49A04217BC0C}"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56556428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E5701FA-A99B-4EA7-BD9A-49A04217BC0C}"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58203725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E5701FA-A99B-4EA7-BD9A-49A04217BC0C}"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78297391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3EB89E-4112-44FF-ACD0-12A8326DF77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CF759742-4C6E-CA9C-DC02-6F151DAB2DC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996CB9D0-AEE8-2364-C710-99368136819D}"/>
              </a:ext>
            </a:extLst>
          </p:cNvPr>
          <p:cNvSpPr>
            <a:spLocks noGrp="1"/>
          </p:cNvSpPr>
          <p:nvPr>
            <p:ph type="dt" sz="half" idx="10"/>
          </p:nvPr>
        </p:nvSpPr>
        <p:spPr/>
        <p:txBody>
          <a:bodyPr/>
          <a:lstStyle/>
          <a:p>
            <a:fld id="{CE0BD08C-9CF2-4435-B659-5329358E6995}" type="datetimeFigureOut">
              <a:rPr lang="en-US" smtClean="0"/>
              <a:t>7/21/2023</a:t>
            </a:fld>
            <a:endParaRPr lang="en-US"/>
          </a:p>
        </p:txBody>
      </p:sp>
      <p:sp>
        <p:nvSpPr>
          <p:cNvPr id="5" name="Footer Placeholder 4">
            <a:extLst>
              <a:ext uri="{FF2B5EF4-FFF2-40B4-BE49-F238E27FC236}">
                <a16:creationId xmlns:a16="http://schemas.microsoft.com/office/drawing/2014/main" id="{66FD69AD-5D09-09AF-FD51-86641A7BA5E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5F3E87E-5E07-F3B3-63A4-C89C34F1FAF4}"/>
              </a:ext>
            </a:extLst>
          </p:cNvPr>
          <p:cNvSpPr>
            <a:spLocks noGrp="1"/>
          </p:cNvSpPr>
          <p:nvPr>
            <p:ph type="sldNum" sz="quarter" idx="12"/>
          </p:nvPr>
        </p:nvSpPr>
        <p:spPr/>
        <p:txBody>
          <a:bodyPr/>
          <a:lstStyle/>
          <a:p>
            <a:fld id="{A2CA2908-44F8-47DD-AB92-05F18E2CB6F4}" type="slidenum">
              <a:rPr lang="en-US" smtClean="0"/>
              <a:t>‹#›</a:t>
            </a:fld>
            <a:endParaRPr lang="en-US"/>
          </a:p>
        </p:txBody>
      </p:sp>
    </p:spTree>
    <p:extLst>
      <p:ext uri="{BB962C8B-B14F-4D97-AF65-F5344CB8AC3E}">
        <p14:creationId xmlns:p14="http://schemas.microsoft.com/office/powerpoint/2010/main" val="15930302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9BB9EE-441F-ED53-0B9D-24CC3AD127F7}"/>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B0DEDD25-801B-0F5F-72C8-96F1A238C7E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DCBAE3F-1D60-BE96-056F-1B01DDC15730}"/>
              </a:ext>
            </a:extLst>
          </p:cNvPr>
          <p:cNvSpPr>
            <a:spLocks noGrp="1"/>
          </p:cNvSpPr>
          <p:nvPr>
            <p:ph type="dt" sz="half" idx="10"/>
          </p:nvPr>
        </p:nvSpPr>
        <p:spPr/>
        <p:txBody>
          <a:bodyPr/>
          <a:lstStyle/>
          <a:p>
            <a:fld id="{CE0BD08C-9CF2-4435-B659-5329358E6995}" type="datetimeFigureOut">
              <a:rPr lang="en-US" smtClean="0"/>
              <a:t>7/21/2023</a:t>
            </a:fld>
            <a:endParaRPr lang="en-US"/>
          </a:p>
        </p:txBody>
      </p:sp>
      <p:sp>
        <p:nvSpPr>
          <p:cNvPr id="5" name="Footer Placeholder 4">
            <a:extLst>
              <a:ext uri="{FF2B5EF4-FFF2-40B4-BE49-F238E27FC236}">
                <a16:creationId xmlns:a16="http://schemas.microsoft.com/office/drawing/2014/main" id="{01C0BE0A-F034-5D14-278A-ED5BD038DDE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EF2C9B0-1824-4B83-4DC1-5775A1678611}"/>
              </a:ext>
            </a:extLst>
          </p:cNvPr>
          <p:cNvSpPr>
            <a:spLocks noGrp="1"/>
          </p:cNvSpPr>
          <p:nvPr>
            <p:ph type="sldNum" sz="quarter" idx="12"/>
          </p:nvPr>
        </p:nvSpPr>
        <p:spPr/>
        <p:txBody>
          <a:bodyPr/>
          <a:lstStyle/>
          <a:p>
            <a:fld id="{A2CA2908-44F8-47DD-AB92-05F18E2CB6F4}" type="slidenum">
              <a:rPr lang="en-US" smtClean="0"/>
              <a:t>‹#›</a:t>
            </a:fld>
            <a:endParaRPr lang="en-US"/>
          </a:p>
        </p:txBody>
      </p:sp>
    </p:spTree>
    <p:extLst>
      <p:ext uri="{BB962C8B-B14F-4D97-AF65-F5344CB8AC3E}">
        <p14:creationId xmlns:p14="http://schemas.microsoft.com/office/powerpoint/2010/main" val="29654982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0E982CF-7D9C-8B8B-B14A-A1E953CEAE75}"/>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C9A9CB4-0C78-E413-D05B-760F6E6B0D76}"/>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B96C0C7-56AC-EEAD-CDE4-172AAD4440CE}"/>
              </a:ext>
            </a:extLst>
          </p:cNvPr>
          <p:cNvSpPr>
            <a:spLocks noGrp="1"/>
          </p:cNvSpPr>
          <p:nvPr>
            <p:ph type="dt" sz="half" idx="10"/>
          </p:nvPr>
        </p:nvSpPr>
        <p:spPr/>
        <p:txBody>
          <a:bodyPr/>
          <a:lstStyle/>
          <a:p>
            <a:fld id="{CE0BD08C-9CF2-4435-B659-5329358E6995}" type="datetimeFigureOut">
              <a:rPr lang="en-US" smtClean="0"/>
              <a:t>7/21/2023</a:t>
            </a:fld>
            <a:endParaRPr lang="en-US"/>
          </a:p>
        </p:txBody>
      </p:sp>
      <p:sp>
        <p:nvSpPr>
          <p:cNvPr id="5" name="Footer Placeholder 4">
            <a:extLst>
              <a:ext uri="{FF2B5EF4-FFF2-40B4-BE49-F238E27FC236}">
                <a16:creationId xmlns:a16="http://schemas.microsoft.com/office/drawing/2014/main" id="{5EB84F05-8FDB-AADD-F773-6C736329661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F9BAE59-6726-776C-F35A-28FB900AF8DC}"/>
              </a:ext>
            </a:extLst>
          </p:cNvPr>
          <p:cNvSpPr>
            <a:spLocks noGrp="1"/>
          </p:cNvSpPr>
          <p:nvPr>
            <p:ph type="sldNum" sz="quarter" idx="12"/>
          </p:nvPr>
        </p:nvSpPr>
        <p:spPr/>
        <p:txBody>
          <a:bodyPr/>
          <a:lstStyle/>
          <a:p>
            <a:fld id="{A2CA2908-44F8-47DD-AB92-05F18E2CB6F4}" type="slidenum">
              <a:rPr lang="en-US" smtClean="0"/>
              <a:t>‹#›</a:t>
            </a:fld>
            <a:endParaRPr lang="en-US"/>
          </a:p>
        </p:txBody>
      </p:sp>
    </p:spTree>
    <p:extLst>
      <p:ext uri="{BB962C8B-B14F-4D97-AF65-F5344CB8AC3E}">
        <p14:creationId xmlns:p14="http://schemas.microsoft.com/office/powerpoint/2010/main" val="4637477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92E0D8-026E-E831-62E0-7EB5EA9ACBC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41EDFBE-CE05-DC7A-1DEB-66578085A46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5043906-9D31-8CC0-D552-C292A015191F}"/>
              </a:ext>
            </a:extLst>
          </p:cNvPr>
          <p:cNvSpPr>
            <a:spLocks noGrp="1"/>
          </p:cNvSpPr>
          <p:nvPr>
            <p:ph type="dt" sz="half" idx="10"/>
          </p:nvPr>
        </p:nvSpPr>
        <p:spPr/>
        <p:txBody>
          <a:bodyPr/>
          <a:lstStyle/>
          <a:p>
            <a:fld id="{CE0BD08C-9CF2-4435-B659-5329358E6995}" type="datetimeFigureOut">
              <a:rPr lang="en-US" smtClean="0"/>
              <a:t>7/21/2023</a:t>
            </a:fld>
            <a:endParaRPr lang="en-US"/>
          </a:p>
        </p:txBody>
      </p:sp>
      <p:sp>
        <p:nvSpPr>
          <p:cNvPr id="5" name="Footer Placeholder 4">
            <a:extLst>
              <a:ext uri="{FF2B5EF4-FFF2-40B4-BE49-F238E27FC236}">
                <a16:creationId xmlns:a16="http://schemas.microsoft.com/office/drawing/2014/main" id="{D4CABA66-1F9D-B4EC-BDD8-ACC21ACAC6D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89F0F72-9C23-AF3F-4602-0EC462AF0171}"/>
              </a:ext>
            </a:extLst>
          </p:cNvPr>
          <p:cNvSpPr>
            <a:spLocks noGrp="1"/>
          </p:cNvSpPr>
          <p:nvPr>
            <p:ph type="sldNum" sz="quarter" idx="12"/>
          </p:nvPr>
        </p:nvSpPr>
        <p:spPr/>
        <p:txBody>
          <a:bodyPr/>
          <a:lstStyle/>
          <a:p>
            <a:fld id="{A2CA2908-44F8-47DD-AB92-05F18E2CB6F4}" type="slidenum">
              <a:rPr lang="en-US" smtClean="0"/>
              <a:t>‹#›</a:t>
            </a:fld>
            <a:endParaRPr lang="en-US"/>
          </a:p>
        </p:txBody>
      </p:sp>
    </p:spTree>
    <p:extLst>
      <p:ext uri="{BB962C8B-B14F-4D97-AF65-F5344CB8AC3E}">
        <p14:creationId xmlns:p14="http://schemas.microsoft.com/office/powerpoint/2010/main" val="13160470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29DF9D-A46B-3C01-72D4-7D573B72E77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AC89ABCE-910C-FB91-3FF3-C9C1A309BC5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CF4D1FD-E971-467E-A078-AA823546B496}"/>
              </a:ext>
            </a:extLst>
          </p:cNvPr>
          <p:cNvSpPr>
            <a:spLocks noGrp="1"/>
          </p:cNvSpPr>
          <p:nvPr>
            <p:ph type="dt" sz="half" idx="10"/>
          </p:nvPr>
        </p:nvSpPr>
        <p:spPr/>
        <p:txBody>
          <a:bodyPr/>
          <a:lstStyle/>
          <a:p>
            <a:fld id="{CE0BD08C-9CF2-4435-B659-5329358E6995}" type="datetimeFigureOut">
              <a:rPr lang="en-US" smtClean="0"/>
              <a:t>7/21/2023</a:t>
            </a:fld>
            <a:endParaRPr lang="en-US"/>
          </a:p>
        </p:txBody>
      </p:sp>
      <p:sp>
        <p:nvSpPr>
          <p:cNvPr id="5" name="Footer Placeholder 4">
            <a:extLst>
              <a:ext uri="{FF2B5EF4-FFF2-40B4-BE49-F238E27FC236}">
                <a16:creationId xmlns:a16="http://schemas.microsoft.com/office/drawing/2014/main" id="{F8920559-0F55-975C-F592-EA1150EE33B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3D40747-F085-A50E-A82A-B909E4472AD1}"/>
              </a:ext>
            </a:extLst>
          </p:cNvPr>
          <p:cNvSpPr>
            <a:spLocks noGrp="1"/>
          </p:cNvSpPr>
          <p:nvPr>
            <p:ph type="sldNum" sz="quarter" idx="12"/>
          </p:nvPr>
        </p:nvSpPr>
        <p:spPr/>
        <p:txBody>
          <a:bodyPr/>
          <a:lstStyle/>
          <a:p>
            <a:fld id="{A2CA2908-44F8-47DD-AB92-05F18E2CB6F4}" type="slidenum">
              <a:rPr lang="en-US" smtClean="0"/>
              <a:t>‹#›</a:t>
            </a:fld>
            <a:endParaRPr lang="en-US"/>
          </a:p>
        </p:txBody>
      </p:sp>
    </p:spTree>
    <p:extLst>
      <p:ext uri="{BB962C8B-B14F-4D97-AF65-F5344CB8AC3E}">
        <p14:creationId xmlns:p14="http://schemas.microsoft.com/office/powerpoint/2010/main" val="40002646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CFF67F-7A22-60CD-7825-71B63152079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DAC7F58-409D-0C75-B894-2CC148D7E77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B143C71-EE05-5949-8740-04AD35D4276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C7A3848-8B53-253B-4DF4-F07D16DBD7E1}"/>
              </a:ext>
            </a:extLst>
          </p:cNvPr>
          <p:cNvSpPr>
            <a:spLocks noGrp="1"/>
          </p:cNvSpPr>
          <p:nvPr>
            <p:ph type="dt" sz="half" idx="10"/>
          </p:nvPr>
        </p:nvSpPr>
        <p:spPr/>
        <p:txBody>
          <a:bodyPr/>
          <a:lstStyle/>
          <a:p>
            <a:fld id="{CE0BD08C-9CF2-4435-B659-5329358E6995}" type="datetimeFigureOut">
              <a:rPr lang="en-US" smtClean="0"/>
              <a:t>7/21/2023</a:t>
            </a:fld>
            <a:endParaRPr lang="en-US"/>
          </a:p>
        </p:txBody>
      </p:sp>
      <p:sp>
        <p:nvSpPr>
          <p:cNvPr id="6" name="Footer Placeholder 5">
            <a:extLst>
              <a:ext uri="{FF2B5EF4-FFF2-40B4-BE49-F238E27FC236}">
                <a16:creationId xmlns:a16="http://schemas.microsoft.com/office/drawing/2014/main" id="{D2D591C1-81EF-392F-E731-FC8F9FF8584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1D11E7F-26B5-BDED-C23D-37F8A0F3D0A4}"/>
              </a:ext>
            </a:extLst>
          </p:cNvPr>
          <p:cNvSpPr>
            <a:spLocks noGrp="1"/>
          </p:cNvSpPr>
          <p:nvPr>
            <p:ph type="sldNum" sz="quarter" idx="12"/>
          </p:nvPr>
        </p:nvSpPr>
        <p:spPr/>
        <p:txBody>
          <a:bodyPr/>
          <a:lstStyle/>
          <a:p>
            <a:fld id="{A2CA2908-44F8-47DD-AB92-05F18E2CB6F4}" type="slidenum">
              <a:rPr lang="en-US" smtClean="0"/>
              <a:t>‹#›</a:t>
            </a:fld>
            <a:endParaRPr lang="en-US"/>
          </a:p>
        </p:txBody>
      </p:sp>
    </p:spTree>
    <p:extLst>
      <p:ext uri="{BB962C8B-B14F-4D97-AF65-F5344CB8AC3E}">
        <p14:creationId xmlns:p14="http://schemas.microsoft.com/office/powerpoint/2010/main" val="30084846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A0EFBD-EDB9-3FAD-706B-F5C20A72F4F2}"/>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5CE1260D-BAF5-1585-C7E9-5286E2EBDA9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BE59EBA-8D01-34C1-C22E-2D509C298D39}"/>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AF210C7F-D5FB-8CA3-3B22-F89F626B6DB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AAA8327-D78D-DCFD-9AF0-22C5DC730329}"/>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42C6998-F625-7DAE-C4FD-683F341EBF50}"/>
              </a:ext>
            </a:extLst>
          </p:cNvPr>
          <p:cNvSpPr>
            <a:spLocks noGrp="1"/>
          </p:cNvSpPr>
          <p:nvPr>
            <p:ph type="dt" sz="half" idx="10"/>
          </p:nvPr>
        </p:nvSpPr>
        <p:spPr/>
        <p:txBody>
          <a:bodyPr/>
          <a:lstStyle/>
          <a:p>
            <a:fld id="{CE0BD08C-9CF2-4435-B659-5329358E6995}" type="datetimeFigureOut">
              <a:rPr lang="en-US" smtClean="0"/>
              <a:t>7/21/2023</a:t>
            </a:fld>
            <a:endParaRPr lang="en-US"/>
          </a:p>
        </p:txBody>
      </p:sp>
      <p:sp>
        <p:nvSpPr>
          <p:cNvPr id="8" name="Footer Placeholder 7">
            <a:extLst>
              <a:ext uri="{FF2B5EF4-FFF2-40B4-BE49-F238E27FC236}">
                <a16:creationId xmlns:a16="http://schemas.microsoft.com/office/drawing/2014/main" id="{4040927C-7193-2D97-683D-A05D5E7AF159}"/>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0FDAFBEA-0BF9-2507-7DBC-A5D7FA6B1FB1}"/>
              </a:ext>
            </a:extLst>
          </p:cNvPr>
          <p:cNvSpPr>
            <a:spLocks noGrp="1"/>
          </p:cNvSpPr>
          <p:nvPr>
            <p:ph type="sldNum" sz="quarter" idx="12"/>
          </p:nvPr>
        </p:nvSpPr>
        <p:spPr/>
        <p:txBody>
          <a:bodyPr/>
          <a:lstStyle/>
          <a:p>
            <a:fld id="{A2CA2908-44F8-47DD-AB92-05F18E2CB6F4}" type="slidenum">
              <a:rPr lang="en-US" smtClean="0"/>
              <a:t>‹#›</a:t>
            </a:fld>
            <a:endParaRPr lang="en-US"/>
          </a:p>
        </p:txBody>
      </p:sp>
    </p:spTree>
    <p:extLst>
      <p:ext uri="{BB962C8B-B14F-4D97-AF65-F5344CB8AC3E}">
        <p14:creationId xmlns:p14="http://schemas.microsoft.com/office/powerpoint/2010/main" val="16012156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F89EF5-2187-4780-7A38-7CF7E67630CB}"/>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13698BFA-36F0-095B-912E-7D1C06F659B6}"/>
              </a:ext>
            </a:extLst>
          </p:cNvPr>
          <p:cNvSpPr>
            <a:spLocks noGrp="1"/>
          </p:cNvSpPr>
          <p:nvPr>
            <p:ph type="dt" sz="half" idx="10"/>
          </p:nvPr>
        </p:nvSpPr>
        <p:spPr/>
        <p:txBody>
          <a:bodyPr/>
          <a:lstStyle/>
          <a:p>
            <a:fld id="{CE0BD08C-9CF2-4435-B659-5329358E6995}" type="datetimeFigureOut">
              <a:rPr lang="en-US" smtClean="0"/>
              <a:t>7/21/2023</a:t>
            </a:fld>
            <a:endParaRPr lang="en-US"/>
          </a:p>
        </p:txBody>
      </p:sp>
      <p:sp>
        <p:nvSpPr>
          <p:cNvPr id="4" name="Footer Placeholder 3">
            <a:extLst>
              <a:ext uri="{FF2B5EF4-FFF2-40B4-BE49-F238E27FC236}">
                <a16:creationId xmlns:a16="http://schemas.microsoft.com/office/drawing/2014/main" id="{11F35328-0A0B-F04A-F415-EFF3CAE55CC3}"/>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B12ABEA6-9EC2-879E-6E5E-72387A8A9ED7}"/>
              </a:ext>
            </a:extLst>
          </p:cNvPr>
          <p:cNvSpPr>
            <a:spLocks noGrp="1"/>
          </p:cNvSpPr>
          <p:nvPr>
            <p:ph type="sldNum" sz="quarter" idx="12"/>
          </p:nvPr>
        </p:nvSpPr>
        <p:spPr/>
        <p:txBody>
          <a:bodyPr/>
          <a:lstStyle/>
          <a:p>
            <a:fld id="{A2CA2908-44F8-47DD-AB92-05F18E2CB6F4}" type="slidenum">
              <a:rPr lang="en-US" smtClean="0"/>
              <a:t>‹#›</a:t>
            </a:fld>
            <a:endParaRPr lang="en-US"/>
          </a:p>
        </p:txBody>
      </p:sp>
    </p:spTree>
    <p:extLst>
      <p:ext uri="{BB962C8B-B14F-4D97-AF65-F5344CB8AC3E}">
        <p14:creationId xmlns:p14="http://schemas.microsoft.com/office/powerpoint/2010/main" val="26411571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D3782EA-2D56-9523-4E77-4A73CA6A081B}"/>
              </a:ext>
            </a:extLst>
          </p:cNvPr>
          <p:cNvSpPr>
            <a:spLocks noGrp="1"/>
          </p:cNvSpPr>
          <p:nvPr>
            <p:ph type="dt" sz="half" idx="10"/>
          </p:nvPr>
        </p:nvSpPr>
        <p:spPr/>
        <p:txBody>
          <a:bodyPr/>
          <a:lstStyle/>
          <a:p>
            <a:fld id="{CE0BD08C-9CF2-4435-B659-5329358E6995}" type="datetimeFigureOut">
              <a:rPr lang="en-US" smtClean="0"/>
              <a:t>7/21/2023</a:t>
            </a:fld>
            <a:endParaRPr lang="en-US"/>
          </a:p>
        </p:txBody>
      </p:sp>
      <p:sp>
        <p:nvSpPr>
          <p:cNvPr id="3" name="Footer Placeholder 2">
            <a:extLst>
              <a:ext uri="{FF2B5EF4-FFF2-40B4-BE49-F238E27FC236}">
                <a16:creationId xmlns:a16="http://schemas.microsoft.com/office/drawing/2014/main" id="{D424AA42-DFDD-9416-E3AA-4357BF424A1E}"/>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C5E86525-74DC-72E7-351D-4A0690DD0F32}"/>
              </a:ext>
            </a:extLst>
          </p:cNvPr>
          <p:cNvSpPr>
            <a:spLocks noGrp="1"/>
          </p:cNvSpPr>
          <p:nvPr>
            <p:ph type="sldNum" sz="quarter" idx="12"/>
          </p:nvPr>
        </p:nvSpPr>
        <p:spPr/>
        <p:txBody>
          <a:bodyPr/>
          <a:lstStyle/>
          <a:p>
            <a:fld id="{A2CA2908-44F8-47DD-AB92-05F18E2CB6F4}" type="slidenum">
              <a:rPr lang="en-US" smtClean="0"/>
              <a:t>‹#›</a:t>
            </a:fld>
            <a:endParaRPr lang="en-US"/>
          </a:p>
        </p:txBody>
      </p:sp>
    </p:spTree>
    <p:extLst>
      <p:ext uri="{BB962C8B-B14F-4D97-AF65-F5344CB8AC3E}">
        <p14:creationId xmlns:p14="http://schemas.microsoft.com/office/powerpoint/2010/main" val="27633715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410821-2B7F-C7BB-4248-617C3ECF2C9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B74C1526-5DC8-A8C6-7F63-3D71EB30EED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00F22BB5-C019-B446-5913-9B376AC5A93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3E2D681-68DA-1912-E49B-7D457CFCE6C1}"/>
              </a:ext>
            </a:extLst>
          </p:cNvPr>
          <p:cNvSpPr>
            <a:spLocks noGrp="1"/>
          </p:cNvSpPr>
          <p:nvPr>
            <p:ph type="dt" sz="half" idx="10"/>
          </p:nvPr>
        </p:nvSpPr>
        <p:spPr/>
        <p:txBody>
          <a:bodyPr/>
          <a:lstStyle/>
          <a:p>
            <a:fld id="{CE0BD08C-9CF2-4435-B659-5329358E6995}" type="datetimeFigureOut">
              <a:rPr lang="en-US" smtClean="0"/>
              <a:t>7/21/2023</a:t>
            </a:fld>
            <a:endParaRPr lang="en-US"/>
          </a:p>
        </p:txBody>
      </p:sp>
      <p:sp>
        <p:nvSpPr>
          <p:cNvPr id="6" name="Footer Placeholder 5">
            <a:extLst>
              <a:ext uri="{FF2B5EF4-FFF2-40B4-BE49-F238E27FC236}">
                <a16:creationId xmlns:a16="http://schemas.microsoft.com/office/drawing/2014/main" id="{40DB3CC0-FEA9-8665-D6B9-0FB47E7EF85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AA42BFD-B2F4-EDA0-2A0C-7D7896EAFF7F}"/>
              </a:ext>
            </a:extLst>
          </p:cNvPr>
          <p:cNvSpPr>
            <a:spLocks noGrp="1"/>
          </p:cNvSpPr>
          <p:nvPr>
            <p:ph type="sldNum" sz="quarter" idx="12"/>
          </p:nvPr>
        </p:nvSpPr>
        <p:spPr/>
        <p:txBody>
          <a:bodyPr/>
          <a:lstStyle/>
          <a:p>
            <a:fld id="{A2CA2908-44F8-47DD-AB92-05F18E2CB6F4}" type="slidenum">
              <a:rPr lang="en-US" smtClean="0"/>
              <a:t>‹#›</a:t>
            </a:fld>
            <a:endParaRPr lang="en-US"/>
          </a:p>
        </p:txBody>
      </p:sp>
    </p:spTree>
    <p:extLst>
      <p:ext uri="{BB962C8B-B14F-4D97-AF65-F5344CB8AC3E}">
        <p14:creationId xmlns:p14="http://schemas.microsoft.com/office/powerpoint/2010/main" val="21911498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A1D621-B19F-38D6-11D0-FC3E9287245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1DA51361-F0EA-4FF7-1942-8E8086F26EF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4C0FE08C-7375-3268-AEDC-5A8BD461187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F8A7CDE-9537-8603-15E1-9C3D6558F1B7}"/>
              </a:ext>
            </a:extLst>
          </p:cNvPr>
          <p:cNvSpPr>
            <a:spLocks noGrp="1"/>
          </p:cNvSpPr>
          <p:nvPr>
            <p:ph type="dt" sz="half" idx="10"/>
          </p:nvPr>
        </p:nvSpPr>
        <p:spPr/>
        <p:txBody>
          <a:bodyPr/>
          <a:lstStyle/>
          <a:p>
            <a:fld id="{CE0BD08C-9CF2-4435-B659-5329358E6995}" type="datetimeFigureOut">
              <a:rPr lang="en-US" smtClean="0"/>
              <a:t>7/21/2023</a:t>
            </a:fld>
            <a:endParaRPr lang="en-US"/>
          </a:p>
        </p:txBody>
      </p:sp>
      <p:sp>
        <p:nvSpPr>
          <p:cNvPr id="6" name="Footer Placeholder 5">
            <a:extLst>
              <a:ext uri="{FF2B5EF4-FFF2-40B4-BE49-F238E27FC236}">
                <a16:creationId xmlns:a16="http://schemas.microsoft.com/office/drawing/2014/main" id="{1539B8EE-798D-2A0B-17BC-8769BF9C1B3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5AB4CEB-52E1-31BC-F7B9-1BBFEC79CD82}"/>
              </a:ext>
            </a:extLst>
          </p:cNvPr>
          <p:cNvSpPr>
            <a:spLocks noGrp="1"/>
          </p:cNvSpPr>
          <p:nvPr>
            <p:ph type="sldNum" sz="quarter" idx="12"/>
          </p:nvPr>
        </p:nvSpPr>
        <p:spPr/>
        <p:txBody>
          <a:bodyPr/>
          <a:lstStyle/>
          <a:p>
            <a:fld id="{A2CA2908-44F8-47DD-AB92-05F18E2CB6F4}" type="slidenum">
              <a:rPr lang="en-US" smtClean="0"/>
              <a:t>‹#›</a:t>
            </a:fld>
            <a:endParaRPr lang="en-US"/>
          </a:p>
        </p:txBody>
      </p:sp>
    </p:spTree>
    <p:extLst>
      <p:ext uri="{BB962C8B-B14F-4D97-AF65-F5344CB8AC3E}">
        <p14:creationId xmlns:p14="http://schemas.microsoft.com/office/powerpoint/2010/main" val="21375680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8F0078E-BDAF-5668-43E1-BC0518F4075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4D1E5D57-C430-A224-FF8D-A16F672D3F2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E2E9ECA-AC5A-56B0-782E-0E6803F9240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E0BD08C-9CF2-4435-B659-5329358E6995}" type="datetimeFigureOut">
              <a:rPr lang="en-US" smtClean="0"/>
              <a:t>7/21/2023</a:t>
            </a:fld>
            <a:endParaRPr lang="en-US"/>
          </a:p>
        </p:txBody>
      </p:sp>
      <p:sp>
        <p:nvSpPr>
          <p:cNvPr id="5" name="Footer Placeholder 4">
            <a:extLst>
              <a:ext uri="{FF2B5EF4-FFF2-40B4-BE49-F238E27FC236}">
                <a16:creationId xmlns:a16="http://schemas.microsoft.com/office/drawing/2014/main" id="{16D40513-7EA9-F213-912C-A9AC960A0FA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C35890A3-DF7B-D2B5-FC06-F20B733DEE2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2CA2908-44F8-47DD-AB92-05F18E2CB6F4}" type="slidenum">
              <a:rPr lang="en-US" smtClean="0"/>
              <a:t>‹#›</a:t>
            </a:fld>
            <a:endParaRPr lang="en-US"/>
          </a:p>
        </p:txBody>
      </p:sp>
    </p:spTree>
    <p:extLst>
      <p:ext uri="{BB962C8B-B14F-4D97-AF65-F5344CB8AC3E}">
        <p14:creationId xmlns:p14="http://schemas.microsoft.com/office/powerpoint/2010/main" val="35626860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microsoft.com/office/2007/relationships/media" Target="../media/media2.mp3"/><Relationship Id="rId1" Type="http://schemas.openxmlformats.org/officeDocument/2006/relationships/audio" Target="NULL" TargetMode="External"/><Relationship Id="rId6" Type="http://schemas.openxmlformats.org/officeDocument/2006/relationships/image" Target="../media/image11.png"/><Relationship Id="rId5" Type="http://schemas.openxmlformats.org/officeDocument/2006/relationships/image" Target="../media/image12.png"/><Relationship Id="rId4" Type="http://schemas.openxmlformats.org/officeDocument/2006/relationships/notesSlide" Target="../notesSlides/notesSlide8.xml"/></Relationships>
</file>

<file path=ppt/slides/_rels/slide11.x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19.emf"/></Relationships>
</file>

<file path=ppt/slides/_rels/slide1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microsoft.com/office/2007/relationships/hdphoto" Target="../media/hdphoto1.wdp"/></Relationships>
</file>

<file path=ppt/slides/_rels/slide1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microsoft.com/office/2007/relationships/hdphoto" Target="../media/hdphoto1.wdp"/></Relationships>
</file>

<file path=ppt/slides/_rels/slide1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microsoft.com/office/2007/relationships/hdphoto" Target="../media/hdphoto1.wdp"/></Relationships>
</file>

<file path=ppt/slides/_rels/slide1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3.xml"/><Relationship Id="rId1" Type="http://schemas.openxmlformats.org/officeDocument/2006/relationships/slideLayout" Target="../slideLayouts/slideLayout7.xml"/><Relationship Id="rId4" Type="http://schemas.microsoft.com/office/2007/relationships/hdphoto" Target="../media/hdphoto1.wdp"/></Relationships>
</file>

<file path=ppt/slides/_rels/slide1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4.xml"/><Relationship Id="rId1" Type="http://schemas.openxmlformats.org/officeDocument/2006/relationships/slideLayout" Target="../slideLayouts/slideLayout7.xml"/><Relationship Id="rId4" Type="http://schemas.microsoft.com/office/2007/relationships/hdphoto" Target="../media/hdphoto1.wdp"/></Relationships>
</file>

<file path=ppt/slides/_rels/slide1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5.xml"/><Relationship Id="rId1" Type="http://schemas.openxmlformats.org/officeDocument/2006/relationships/slideLayout" Target="../slideLayouts/slideLayout7.xml"/><Relationship Id="rId4" Type="http://schemas.microsoft.com/office/2007/relationships/hdphoto" Target="../media/hdphoto1.wdp"/></Relationships>
</file>

<file path=ppt/slides/_rels/slide1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6.xml"/><Relationship Id="rId1" Type="http://schemas.openxmlformats.org/officeDocument/2006/relationships/slideLayout" Target="../slideLayouts/slideLayout7.xml"/><Relationship Id="rId4" Type="http://schemas.openxmlformats.org/officeDocument/2006/relationships/image" Target="../media/image21.png"/></Relationships>
</file>

<file path=ppt/slides/_rels/slide1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8.xml"/><Relationship Id="rId1" Type="http://schemas.openxmlformats.org/officeDocument/2006/relationships/slideLayout" Target="../slideLayouts/slideLayout7.xml"/><Relationship Id="rId4" Type="http://schemas.openxmlformats.org/officeDocument/2006/relationships/image" Target="../media/image23.emf"/></Relationships>
</file>

<file path=ppt/slides/_rels/slide2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9.xml"/><Relationship Id="rId1" Type="http://schemas.openxmlformats.org/officeDocument/2006/relationships/slideLayout" Target="../slideLayouts/slideLayout7.xml"/><Relationship Id="rId4" Type="http://schemas.openxmlformats.org/officeDocument/2006/relationships/image" Target="../media/image24.pn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notesSlide" Target="../notesSlides/notesSlide20.xml"/></Relationships>
</file>

<file path=ppt/slides/_rels/slide2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1.xml"/><Relationship Id="rId1" Type="http://schemas.openxmlformats.org/officeDocument/2006/relationships/slideLayout" Target="../slideLayouts/slideLayout7.xml"/><Relationship Id="rId4" Type="http://schemas.openxmlformats.org/officeDocument/2006/relationships/image" Target="../media/image27.pn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microsoft.com/office/2007/relationships/media" Target="../media/media2.mp3"/><Relationship Id="rId1" Type="http://schemas.openxmlformats.org/officeDocument/2006/relationships/audio" Target="NULL" TargetMode="Externa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notesSlide" Target="../notesSlides/notesSlide6.xml"/></Relationships>
</file>

<file path=ppt/slides/_rels/slide9.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slideLayout" Target="../slideLayouts/slideLayout7.xml"/><Relationship Id="rId7" Type="http://schemas.openxmlformats.org/officeDocument/2006/relationships/image" Target="../media/image15.png"/><Relationship Id="rId2" Type="http://schemas.microsoft.com/office/2007/relationships/media" Target="../media/media2.mp3"/><Relationship Id="rId1" Type="http://schemas.openxmlformats.org/officeDocument/2006/relationships/audio" Target="NULL" TargetMode="External"/><Relationship Id="rId6" Type="http://schemas.openxmlformats.org/officeDocument/2006/relationships/image" Target="../media/image14.png"/><Relationship Id="rId5" Type="http://schemas.openxmlformats.org/officeDocument/2006/relationships/image" Target="../media/image12.png"/><Relationship Id="rId4" Type="http://schemas.openxmlformats.org/officeDocument/2006/relationships/notesSlide" Target="../notesSlides/notesSlide7.xml"/><Relationship Id="rId9" Type="http://schemas.openxmlformats.org/officeDocument/2006/relationships/image" Target="../media/image1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图片 11">
            <a:extLst>
              <a:ext uri="{FF2B5EF4-FFF2-40B4-BE49-F238E27FC236}">
                <a16:creationId xmlns:a16="http://schemas.microsoft.com/office/drawing/2014/main" id="{3B208B85-A15D-4276-BACB-14DD5AAFF8C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0" name="文本框 18">
            <a:extLst>
              <a:ext uri="{FF2B5EF4-FFF2-40B4-BE49-F238E27FC236}">
                <a16:creationId xmlns:a16="http://schemas.microsoft.com/office/drawing/2014/main" id="{9711B259-D781-4932-9FD0-D9FED2ED9AB0}"/>
              </a:ext>
            </a:extLst>
          </p:cNvPr>
          <p:cNvSpPr txBox="1"/>
          <p:nvPr/>
        </p:nvSpPr>
        <p:spPr>
          <a:xfrm>
            <a:off x="2349881" y="1185102"/>
            <a:ext cx="7141383" cy="55399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000" b="0" i="0" u="none" strike="noStrike" kern="1200" cap="none" spc="0" normalizeH="0" baseline="0" noProof="0" dirty="0" err="1">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rPr>
              <a:t>Thứ</a:t>
            </a:r>
            <a:r>
              <a:rPr kumimoji="0" lang="zh-CN" altLang="en-US" sz="3000" b="0"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rPr>
              <a:t> </a:t>
            </a:r>
            <a:r>
              <a:rPr kumimoji="0" lang="en-US" altLang="zh-CN" sz="3000" b="0"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rPr>
              <a:t>…</a:t>
            </a:r>
            <a:r>
              <a:rPr kumimoji="0" lang="zh-CN" altLang="en-US" sz="3000" b="0"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rPr>
              <a:t> </a:t>
            </a:r>
            <a:r>
              <a:rPr kumimoji="0" lang="en-US" altLang="zh-CN" sz="3000" b="0" i="0" u="none" strike="noStrike" kern="1200" cap="none" spc="0" normalizeH="0" baseline="0" noProof="0" dirty="0" err="1">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rPr>
              <a:t>Ngày</a:t>
            </a:r>
            <a:r>
              <a:rPr kumimoji="0" lang="zh-CN" altLang="en-US" sz="3000" b="0"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rPr>
              <a:t> </a:t>
            </a:r>
            <a:r>
              <a:rPr kumimoji="0" lang="en-US" altLang="zh-CN" sz="3000" b="0"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rPr>
              <a:t>…</a:t>
            </a:r>
            <a:r>
              <a:rPr kumimoji="0" lang="en-US" altLang="zh-CN" sz="3000" b="0" i="0" u="none" strike="noStrike" kern="1200" cap="none" spc="0" normalizeH="0" baseline="0" noProof="0" dirty="0" err="1">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rPr>
              <a:t>Tháng</a:t>
            </a:r>
            <a:r>
              <a:rPr kumimoji="0" lang="zh-CN" altLang="en-US" sz="3000" b="0"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rPr>
              <a:t> </a:t>
            </a:r>
            <a:r>
              <a:rPr kumimoji="0" lang="en-US" altLang="zh-CN" sz="3000" b="0"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rPr>
              <a:t>…</a:t>
            </a:r>
            <a:r>
              <a:rPr kumimoji="0" lang="zh-CN" altLang="en-US" sz="3000" b="0"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rPr>
              <a:t> </a:t>
            </a:r>
            <a:r>
              <a:rPr kumimoji="0" lang="en-US" altLang="zh-CN" sz="3000" b="0" i="0" u="none" strike="noStrike" kern="1200" cap="none" spc="0" normalizeH="0" baseline="0" noProof="0" dirty="0" err="1">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rPr>
              <a:t>Năm</a:t>
            </a:r>
            <a:r>
              <a:rPr kumimoji="0" lang="zh-CN" altLang="en-US" sz="3000" b="0"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rPr>
              <a:t> </a:t>
            </a:r>
            <a:r>
              <a:rPr kumimoji="0" lang="en-US" altLang="zh-CN" sz="3000" b="0"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rPr>
              <a:t>2022</a:t>
            </a:r>
            <a:endParaRPr kumimoji="0" lang="zh-CN" altLang="en-US" sz="3000" b="0"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pic>
        <p:nvPicPr>
          <p:cNvPr id="11" name="Picture 10">
            <a:extLst>
              <a:ext uri="{FF2B5EF4-FFF2-40B4-BE49-F238E27FC236}">
                <a16:creationId xmlns:a16="http://schemas.microsoft.com/office/drawing/2014/main" id="{6994BC5F-6CDF-4B24-9133-54B527A8920A}"/>
              </a:ext>
            </a:extLst>
          </p:cNvPr>
          <p:cNvPicPr>
            <a:picLocks noChangeAspect="1"/>
          </p:cNvPicPr>
          <p:nvPr/>
        </p:nvPicPr>
        <p:blipFill>
          <a:blip r:embed="rId4"/>
          <a:stretch>
            <a:fillRect/>
          </a:stretch>
        </p:blipFill>
        <p:spPr>
          <a:xfrm>
            <a:off x="2221044" y="1892791"/>
            <a:ext cx="8047417" cy="749873"/>
          </a:xfrm>
          <a:prstGeom prst="rect">
            <a:avLst/>
          </a:prstGeom>
        </p:spPr>
      </p:pic>
      <p:pic>
        <p:nvPicPr>
          <p:cNvPr id="3" name="Picture 2">
            <a:extLst>
              <a:ext uri="{FF2B5EF4-FFF2-40B4-BE49-F238E27FC236}">
                <a16:creationId xmlns:a16="http://schemas.microsoft.com/office/drawing/2014/main" id="{7A06BEB6-F14D-464E-A9CC-68B495E276ED}"/>
              </a:ext>
            </a:extLst>
          </p:cNvPr>
          <p:cNvPicPr>
            <a:picLocks noChangeAspect="1"/>
          </p:cNvPicPr>
          <p:nvPr/>
        </p:nvPicPr>
        <p:blipFill>
          <a:blip r:embed="rId5"/>
          <a:stretch>
            <a:fillRect/>
          </a:stretch>
        </p:blipFill>
        <p:spPr>
          <a:xfrm>
            <a:off x="2221044" y="2709765"/>
            <a:ext cx="7766977" cy="2274005"/>
          </a:xfrm>
          <a:prstGeom prst="rect">
            <a:avLst/>
          </a:prstGeom>
        </p:spPr>
      </p:pic>
    </p:spTree>
    <p:extLst>
      <p:ext uri="{BB962C8B-B14F-4D97-AF65-F5344CB8AC3E}">
        <p14:creationId xmlns:p14="http://schemas.microsoft.com/office/powerpoint/2010/main" val="39917804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down)">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 name="Tiếng-âm thanh gõ bàn phím ghép vào video - Typing chat sound effect">
            <a:hlinkClick r:id="" action="ppaction://media"/>
            <a:extLst>
              <a:ext uri="{FF2B5EF4-FFF2-40B4-BE49-F238E27FC236}">
                <a16:creationId xmlns:a16="http://schemas.microsoft.com/office/drawing/2014/main" id="{B7A7C129-F058-47F4-B4DD-166FCB2EB01F}"/>
              </a:ext>
            </a:extLst>
          </p:cNvPr>
          <p:cNvPicPr>
            <a:picLocks noChangeAspect="1"/>
          </p:cNvPicPr>
          <p:nvPr>
            <a:audioFile r:link="rId1"/>
            <p:extLst>
              <p:ext uri="{DAA4B4D4-6D71-4841-9C94-3DE7FCFB9230}">
                <p14:media xmlns:p14="http://schemas.microsoft.com/office/powerpoint/2010/main" r:embed="rId2">
                  <p14:trim st="931" end="9979.8125"/>
                </p14:media>
              </p:ext>
            </p:extLst>
          </p:nvPr>
        </p:nvPicPr>
        <p:blipFill>
          <a:blip r:embed="rId5"/>
          <a:stretch>
            <a:fillRect/>
          </a:stretch>
        </p:blipFill>
        <p:spPr>
          <a:xfrm>
            <a:off x="143442" y="85837"/>
            <a:ext cx="634323" cy="634323"/>
          </a:xfrm>
          <a:prstGeom prst="rect">
            <a:avLst/>
          </a:prstGeom>
        </p:spPr>
      </p:pic>
      <p:sp>
        <p:nvSpPr>
          <p:cNvPr id="32" name="TextBox 31">
            <a:extLst>
              <a:ext uri="{FF2B5EF4-FFF2-40B4-BE49-F238E27FC236}">
                <a16:creationId xmlns:a16="http://schemas.microsoft.com/office/drawing/2014/main" id="{11FD89AE-117B-409D-80BA-13F5E492251C}"/>
              </a:ext>
            </a:extLst>
          </p:cNvPr>
          <p:cNvSpPr txBox="1"/>
          <p:nvPr/>
        </p:nvSpPr>
        <p:spPr>
          <a:xfrm>
            <a:off x="679704" y="1121870"/>
            <a:ext cx="10649712" cy="1077218"/>
          </a:xfrm>
          <a:prstGeom prst="rect">
            <a:avLst/>
          </a:prstGeom>
          <a:noFill/>
        </p:spPr>
        <p:txBody>
          <a:bodyPr wrap="square" rtlCol="0">
            <a:spAutoFit/>
          </a:bodyPr>
          <a:lstStyle/>
          <a:p>
            <a:pPr lvl="0" algn="just">
              <a:defRPr/>
            </a:pPr>
            <a:r>
              <a:rPr lang="vi-VN" sz="3200" b="1" i="1" dirty="0">
                <a:solidFill>
                  <a:prstClr val="black"/>
                </a:solidFill>
                <a:latin typeface="Calibri"/>
                <a:ea typeface="字魂59号-创粗黑"/>
              </a:rPr>
              <a:t>Cứ như thế, năm nhân vật lên tiếng thở dài, than vẫn, trách móc cậu chủ. Họ khóc lóc và kêu lên: “Cứu tôi với!” </a:t>
            </a:r>
            <a:endParaRPr kumimoji="0" lang="en-US" sz="3200" b="1" i="1" u="none" strike="noStrike" kern="1200" cap="none" spc="0" normalizeH="0" baseline="0" noProof="0" dirty="0">
              <a:ln>
                <a:noFill/>
              </a:ln>
              <a:solidFill>
                <a:prstClr val="black"/>
              </a:solidFill>
              <a:effectLst/>
              <a:uLnTx/>
              <a:uFillTx/>
              <a:latin typeface="Calibri"/>
              <a:ea typeface="字魂59号-创粗黑"/>
              <a:cs typeface="+mn-cs"/>
            </a:endParaRPr>
          </a:p>
        </p:txBody>
      </p:sp>
      <p:pic>
        <p:nvPicPr>
          <p:cNvPr id="7" name="Picture 6">
            <a:extLst>
              <a:ext uri="{FF2B5EF4-FFF2-40B4-BE49-F238E27FC236}">
                <a16:creationId xmlns:a16="http://schemas.microsoft.com/office/drawing/2014/main" id="{9A313B50-0C3C-46E7-B5F0-553831FA8369}"/>
              </a:ext>
            </a:extLst>
          </p:cNvPr>
          <p:cNvPicPr>
            <a:picLocks noChangeAspect="1"/>
          </p:cNvPicPr>
          <p:nvPr/>
        </p:nvPicPr>
        <p:blipFill>
          <a:blip r:embed="rId6"/>
          <a:stretch>
            <a:fillRect/>
          </a:stretch>
        </p:blipFill>
        <p:spPr>
          <a:xfrm>
            <a:off x="2511660" y="2374582"/>
            <a:ext cx="7780095" cy="4087178"/>
          </a:xfrm>
          <a:prstGeom prst="rect">
            <a:avLst/>
          </a:prstGeom>
        </p:spPr>
      </p:pic>
    </p:spTree>
    <p:extLst>
      <p:ext uri="{BB962C8B-B14F-4D97-AF65-F5344CB8AC3E}">
        <p14:creationId xmlns:p14="http://schemas.microsoft.com/office/powerpoint/2010/main" val="3866192702"/>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iterate type="lt">
                                    <p:tmPct val="10000"/>
                                  </p:iterate>
                                  <p:childTnLst>
                                    <p:set>
                                      <p:cBhvr>
                                        <p:cTn id="6" dur="1" fill="hold">
                                          <p:stCondLst>
                                            <p:cond delay="0"/>
                                          </p:stCondLst>
                                        </p:cTn>
                                        <p:tgtEl>
                                          <p:spTgt spid="32"/>
                                        </p:tgtEl>
                                        <p:attrNameLst>
                                          <p:attrName>style.visibility</p:attrName>
                                        </p:attrNameLst>
                                      </p:cBhvr>
                                      <p:to>
                                        <p:strVal val="visible"/>
                                      </p:to>
                                    </p:set>
                                    <p:animEffect transition="in" filter="wipe(left)">
                                      <p:cBhvr>
                                        <p:cTn id="7" dur="750"/>
                                        <p:tgtEl>
                                          <p:spTgt spid="32"/>
                                        </p:tgtEl>
                                      </p:cBhvr>
                                    </p:animEffect>
                                  </p:childTnLst>
                                </p:cTn>
                              </p:par>
                              <p:par>
                                <p:cTn id="8" presetID="1" presetClass="mediacall" presetSubtype="0" fill="hold" nodeType="withEffect">
                                  <p:stCondLst>
                                    <p:cond delay="0"/>
                                  </p:stCondLst>
                                  <p:childTnLst>
                                    <p:cmd type="call" cmd="playFrom(0.0)">
                                      <p:cBhvr>
                                        <p:cTn id="9" dur="6565" fill="hold"/>
                                        <p:tgtEl>
                                          <p:spTgt spid="30"/>
                                        </p:tgtEl>
                                      </p:cBhvr>
                                    </p:cmd>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15" repeatCount="2000" fill="hold" display="0">
                  <p:stCondLst>
                    <p:cond delay="indefinite"/>
                  </p:stCondLst>
                  <p:endCondLst>
                    <p:cond evt="onStopAudio" delay="0">
                      <p:tgtEl>
                        <p:sldTgt/>
                      </p:tgtEl>
                    </p:cond>
                  </p:endCondLst>
                </p:cTn>
                <p:tgtEl>
                  <p:spTgt spid="30"/>
                </p:tgtEl>
              </p:cMediaNode>
            </p:audio>
          </p:childTnLst>
        </p:cTn>
      </p:par>
    </p:tnLst>
    <p:bldLst>
      <p:bldP spid="3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520088AC-2E5C-4318-BB1B-3339E693BDFF}"/>
              </a:ext>
            </a:extLst>
          </p:cNvPr>
          <p:cNvGrpSpPr/>
          <p:nvPr/>
        </p:nvGrpSpPr>
        <p:grpSpPr>
          <a:xfrm>
            <a:off x="3784115" y="3536559"/>
            <a:ext cx="3916499" cy="2746185"/>
            <a:chOff x="1197026" y="4232126"/>
            <a:chExt cx="3751815" cy="2630711"/>
          </a:xfrm>
        </p:grpSpPr>
        <p:pic>
          <p:nvPicPr>
            <p:cNvPr id="9" name="Picture 8">
              <a:extLst>
                <a:ext uri="{FF2B5EF4-FFF2-40B4-BE49-F238E27FC236}">
                  <a16:creationId xmlns:a16="http://schemas.microsoft.com/office/drawing/2014/main" id="{22307F92-9F74-4E3A-AC33-0C74989BD53F}"/>
                </a:ext>
              </a:extLst>
            </p:cNvPr>
            <p:cNvPicPr>
              <a:picLocks noChangeAspect="1"/>
            </p:cNvPicPr>
            <p:nvPr/>
          </p:nvPicPr>
          <p:blipFill>
            <a:blip r:embed="rId3"/>
            <a:stretch>
              <a:fillRect/>
            </a:stretch>
          </p:blipFill>
          <p:spPr>
            <a:xfrm>
              <a:off x="2901180" y="4246637"/>
              <a:ext cx="2047661" cy="2616200"/>
            </a:xfrm>
            <a:prstGeom prst="rect">
              <a:avLst/>
            </a:prstGeom>
          </p:spPr>
        </p:pic>
        <p:pic>
          <p:nvPicPr>
            <p:cNvPr id="10" name="Picture 9">
              <a:extLst>
                <a:ext uri="{FF2B5EF4-FFF2-40B4-BE49-F238E27FC236}">
                  <a16:creationId xmlns:a16="http://schemas.microsoft.com/office/drawing/2014/main" id="{C54EAAFC-F209-48D6-B283-FA4C2E31F7FB}"/>
                </a:ext>
              </a:extLst>
            </p:cNvPr>
            <p:cNvPicPr>
              <a:picLocks noChangeAspect="1"/>
            </p:cNvPicPr>
            <p:nvPr/>
          </p:nvPicPr>
          <p:blipFill>
            <a:blip r:embed="rId4"/>
            <a:stretch>
              <a:fillRect/>
            </a:stretch>
          </p:blipFill>
          <p:spPr>
            <a:xfrm>
              <a:off x="1197026" y="4232126"/>
              <a:ext cx="1811038" cy="2616200"/>
            </a:xfrm>
            <a:prstGeom prst="rect">
              <a:avLst/>
            </a:prstGeom>
          </p:spPr>
        </p:pic>
      </p:grpSp>
      <p:grpSp>
        <p:nvGrpSpPr>
          <p:cNvPr id="11" name="Group 10">
            <a:extLst>
              <a:ext uri="{FF2B5EF4-FFF2-40B4-BE49-F238E27FC236}">
                <a16:creationId xmlns:a16="http://schemas.microsoft.com/office/drawing/2014/main" id="{E5D095D8-88BF-41BE-A65C-B203466615DC}"/>
              </a:ext>
            </a:extLst>
          </p:cNvPr>
          <p:cNvGrpSpPr/>
          <p:nvPr/>
        </p:nvGrpSpPr>
        <p:grpSpPr>
          <a:xfrm flipH="1">
            <a:off x="5293233" y="1066800"/>
            <a:ext cx="5862445" cy="1940276"/>
            <a:chOff x="1883" y="2287988"/>
            <a:chExt cx="3294616" cy="1048739"/>
          </a:xfrm>
          <a:solidFill>
            <a:srgbClr val="F0F9E0"/>
          </a:solidFill>
        </p:grpSpPr>
        <p:sp>
          <p:nvSpPr>
            <p:cNvPr id="12" name="Rounded Rectangular Callout 7">
              <a:extLst>
                <a:ext uri="{FF2B5EF4-FFF2-40B4-BE49-F238E27FC236}">
                  <a16:creationId xmlns:a16="http://schemas.microsoft.com/office/drawing/2014/main" id="{124AA646-9DF1-446B-A9E6-B1444DF01E0C}"/>
                </a:ext>
              </a:extLst>
            </p:cNvPr>
            <p:cNvSpPr/>
            <p:nvPr/>
          </p:nvSpPr>
          <p:spPr>
            <a:xfrm>
              <a:off x="24374" y="2287988"/>
              <a:ext cx="3249634" cy="1035968"/>
            </a:xfrm>
            <a:prstGeom prst="wedgeRoundRectCallout">
              <a:avLst>
                <a:gd name="adj1" fmla="val 24603"/>
                <a:gd name="adj2" fmla="val 76067"/>
                <a:gd name="adj3" fmla="val 16667"/>
              </a:avLst>
            </a:prstGeom>
            <a:solidFill>
              <a:srgbClr val="FFFF9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64D2">
                    <a:lumMod val="75000"/>
                  </a:srgbClr>
                </a:solidFill>
                <a:effectLst/>
                <a:uLnTx/>
                <a:uFillTx/>
                <a:latin typeface="Arial"/>
                <a:ea typeface="微软雅黑"/>
                <a:cs typeface="+mn-cs"/>
              </a:endParaRPr>
            </a:p>
          </p:txBody>
        </p:sp>
        <p:sp>
          <p:nvSpPr>
            <p:cNvPr id="13" name="TextBox 12">
              <a:extLst>
                <a:ext uri="{FF2B5EF4-FFF2-40B4-BE49-F238E27FC236}">
                  <a16:creationId xmlns:a16="http://schemas.microsoft.com/office/drawing/2014/main" id="{41BB43C5-8029-4697-83A9-67EDFF6B415F}"/>
                </a:ext>
              </a:extLst>
            </p:cNvPr>
            <p:cNvSpPr txBox="1"/>
            <p:nvPr/>
          </p:nvSpPr>
          <p:spPr>
            <a:xfrm>
              <a:off x="1883" y="2328919"/>
              <a:ext cx="3294616" cy="1007808"/>
            </a:xfrm>
            <a:prstGeom prst="rect">
              <a:avLst/>
            </a:prstGeom>
            <a:noFill/>
          </p:spPr>
          <p:txBody>
            <a:bodyPr wrap="square" rtlCol="0">
              <a:spAutoFit/>
            </a:bodyPr>
            <a:lstStyle/>
            <a:p>
              <a:pPr marL="0" marR="0" algn="ctr">
                <a:lnSpc>
                  <a:spcPct val="120000"/>
                </a:lnSpc>
                <a:spcBef>
                  <a:spcPts val="0"/>
                </a:spcBef>
                <a:spcAft>
                  <a:spcPts val="0"/>
                </a:spcAft>
              </a:pPr>
              <a:r>
                <a:rPr lang="nl-NL" sz="3300" dirty="0">
                  <a:latin typeface="Arial" panose="020B0604020202020204" pitchFamily="34" charset="0"/>
                  <a:ea typeface="Times New Roman" panose="02020603050405020304" pitchFamily="18" charset="0"/>
                  <a:cs typeface="Arial" panose="020B0604020202020204" pitchFamily="34" charset="0"/>
                </a:rPr>
                <a:t>C</a:t>
              </a:r>
              <a:r>
                <a:rPr lang="nl-NL" sz="3300" dirty="0">
                  <a:effectLst/>
                  <a:latin typeface="Arial" panose="020B0604020202020204" pitchFamily="34" charset="0"/>
                  <a:ea typeface="Times New Roman" panose="02020603050405020304" pitchFamily="18" charset="0"/>
                  <a:cs typeface="Arial" panose="020B0604020202020204" pitchFamily="34" charset="0"/>
                </a:rPr>
                <a:t>ho lời khuyên giúp cậu bé </a:t>
              </a:r>
              <a:r>
                <a:rPr lang="nl-NL" sz="3300" dirty="0">
                  <a:latin typeface="Arial" panose="020B0604020202020204" pitchFamily="34" charset="0"/>
                  <a:ea typeface="Times New Roman" panose="02020603050405020304" pitchFamily="18" charset="0"/>
                  <a:cs typeface="Arial" panose="020B0604020202020204" pitchFamily="34" charset="0"/>
                </a:rPr>
                <a:t>Luộm Thuộm </a:t>
              </a:r>
              <a:r>
                <a:rPr lang="nl-NL" sz="3300" dirty="0">
                  <a:effectLst/>
                  <a:latin typeface="Arial" panose="020B0604020202020204" pitchFamily="34" charset="0"/>
                  <a:ea typeface="Times New Roman" panose="02020603050405020304" pitchFamily="18" charset="0"/>
                  <a:cs typeface="Arial" panose="020B0604020202020204" pitchFamily="34" charset="0"/>
                </a:rPr>
                <a:t>lựa chọn “chỗ ở” phù hợp cho đồ đạc. </a:t>
              </a:r>
              <a:endParaRPr lang="en-US" sz="3300" dirty="0">
                <a:effectLst/>
                <a:latin typeface="Arial" panose="020B0604020202020204" pitchFamily="34" charset="0"/>
                <a:ea typeface="Times New Roman" panose="02020603050405020304" pitchFamily="18" charset="0"/>
                <a:cs typeface="Arial" panose="020B0604020202020204" pitchFamily="34" charset="0"/>
              </a:endParaRPr>
            </a:p>
          </p:txBody>
        </p:sp>
      </p:grpSp>
      <p:grpSp>
        <p:nvGrpSpPr>
          <p:cNvPr id="14" name="Group 13">
            <a:extLst>
              <a:ext uri="{FF2B5EF4-FFF2-40B4-BE49-F238E27FC236}">
                <a16:creationId xmlns:a16="http://schemas.microsoft.com/office/drawing/2014/main" id="{298E505C-9AC3-486A-BC5B-FF969C6437D0}"/>
              </a:ext>
            </a:extLst>
          </p:cNvPr>
          <p:cNvGrpSpPr/>
          <p:nvPr/>
        </p:nvGrpSpPr>
        <p:grpSpPr>
          <a:xfrm flipH="1">
            <a:off x="533518" y="1858756"/>
            <a:ext cx="4278100" cy="1425727"/>
            <a:chOff x="1883" y="2287988"/>
            <a:chExt cx="3294616" cy="1035968"/>
          </a:xfrm>
          <a:solidFill>
            <a:srgbClr val="F0F9E0"/>
          </a:solidFill>
        </p:grpSpPr>
        <p:sp>
          <p:nvSpPr>
            <p:cNvPr id="15" name="Rounded Rectangular Callout 7">
              <a:extLst>
                <a:ext uri="{FF2B5EF4-FFF2-40B4-BE49-F238E27FC236}">
                  <a16:creationId xmlns:a16="http://schemas.microsoft.com/office/drawing/2014/main" id="{332B679E-7FCE-4B75-B4D2-623D1CF96EB1}"/>
                </a:ext>
              </a:extLst>
            </p:cNvPr>
            <p:cNvSpPr/>
            <p:nvPr/>
          </p:nvSpPr>
          <p:spPr>
            <a:xfrm>
              <a:off x="24374" y="2287988"/>
              <a:ext cx="3249634" cy="1035968"/>
            </a:xfrm>
            <a:prstGeom prst="wedgeRoundRectCallout">
              <a:avLst>
                <a:gd name="adj1" fmla="val -41789"/>
                <a:gd name="adj2" fmla="val 69411"/>
                <a:gd name="adj3" fmla="val 16667"/>
              </a:avLst>
            </a:prstGeom>
            <a:solidFill>
              <a:srgbClr val="FFFF9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64D2">
                    <a:lumMod val="75000"/>
                  </a:srgbClr>
                </a:solidFill>
                <a:effectLst/>
                <a:uLnTx/>
                <a:uFillTx/>
                <a:latin typeface="Arial"/>
                <a:ea typeface="微软雅黑"/>
                <a:cs typeface="+mn-cs"/>
              </a:endParaRPr>
            </a:p>
          </p:txBody>
        </p:sp>
        <p:sp>
          <p:nvSpPr>
            <p:cNvPr id="16" name="TextBox 15">
              <a:extLst>
                <a:ext uri="{FF2B5EF4-FFF2-40B4-BE49-F238E27FC236}">
                  <a16:creationId xmlns:a16="http://schemas.microsoft.com/office/drawing/2014/main" id="{5361C469-64A7-4246-9A76-659896274B63}"/>
                </a:ext>
              </a:extLst>
            </p:cNvPr>
            <p:cNvSpPr txBox="1"/>
            <p:nvPr/>
          </p:nvSpPr>
          <p:spPr>
            <a:xfrm>
              <a:off x="1883" y="2328919"/>
              <a:ext cx="3294616" cy="912024"/>
            </a:xfrm>
            <a:prstGeom prst="rect">
              <a:avLst/>
            </a:prstGeom>
            <a:noFill/>
          </p:spPr>
          <p:txBody>
            <a:bodyPr wrap="square" rtlCol="0">
              <a:spAutoFit/>
            </a:bodyPr>
            <a:lstStyle/>
            <a:p>
              <a:pPr marL="0" marR="0" algn="ctr">
                <a:lnSpc>
                  <a:spcPct val="120000"/>
                </a:lnSpc>
                <a:spcBef>
                  <a:spcPts val="0"/>
                </a:spcBef>
                <a:spcAft>
                  <a:spcPts val="0"/>
                </a:spcAft>
              </a:pPr>
              <a:r>
                <a:rPr lang="vi-VN" sz="3300" dirty="0">
                  <a:effectLst/>
                  <a:latin typeface="Arial" panose="020B0604020202020204" pitchFamily="34" charset="0"/>
                  <a:ea typeface="Times New Roman" panose="02020603050405020304" pitchFamily="18" charset="0"/>
                  <a:cs typeface="Arial" panose="020B0604020202020204" pitchFamily="34" charset="0"/>
                </a:rPr>
                <a:t>Vì sao đồ đạc lại kêu cứu?</a:t>
              </a:r>
              <a:endParaRPr lang="en-US" sz="3300" dirty="0">
                <a:effectLst/>
                <a:latin typeface="Arial" panose="020B0604020202020204" pitchFamily="34" charset="0"/>
                <a:ea typeface="Times New Roman" panose="02020603050405020304" pitchFamily="18" charset="0"/>
                <a:cs typeface="Arial" panose="020B0604020202020204" pitchFamily="34" charset="0"/>
              </a:endParaRPr>
            </a:p>
          </p:txBody>
        </p:sp>
      </p:grpSp>
    </p:spTree>
    <p:extLst>
      <p:ext uri="{BB962C8B-B14F-4D97-AF65-F5344CB8AC3E}">
        <p14:creationId xmlns:p14="http://schemas.microsoft.com/office/powerpoint/2010/main" val="172961309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barn(inVertical)">
                                      <p:cBhvr>
                                        <p:cTn id="12" dur="5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barn(inVertical)">
                                      <p:cBhvr>
                                        <p:cTn id="1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 name="Picture 50">
            <a:extLst>
              <a:ext uri="{FF2B5EF4-FFF2-40B4-BE49-F238E27FC236}">
                <a16:creationId xmlns:a16="http://schemas.microsoft.com/office/drawing/2014/main" id="{A3881035-5BEE-419E-B4E5-128CB287D0F8}"/>
              </a:ext>
            </a:extLst>
          </p:cNvPr>
          <p:cNvPicPr>
            <a:picLocks noChangeAspect="1"/>
          </p:cNvPicPr>
          <p:nvPr/>
        </p:nvPicPr>
        <p:blipFill>
          <a:blip r:embed="rId3">
            <a:clrChange>
              <a:clrFrom>
                <a:srgbClr val="FEFEFE"/>
              </a:clrFrom>
              <a:clrTo>
                <a:srgbClr val="FEFEFE">
                  <a:alpha val="0"/>
                </a:srgbClr>
              </a:clrTo>
            </a:clrChange>
            <a:extLst>
              <a:ext uri="{BEBA8EAE-BF5A-486C-A8C5-ECC9F3942E4B}">
                <a14:imgProps xmlns:a14="http://schemas.microsoft.com/office/drawing/2010/main">
                  <a14:imgLayer r:embed="rId4">
                    <a14:imgEffect>
                      <a14:backgroundRemoval t="9752" b="97518" l="3369" r="95213">
                        <a14:foregroundMark x1="40071" y1="56560" x2="41135" y2="54965"/>
                        <a14:foregroundMark x1="42553" y1="57447" x2="45213" y2="57801"/>
                        <a14:foregroundMark x1="17199" y1="90957" x2="21809" y2="90248"/>
                        <a14:foregroundMark x1="27305" y1="89362" x2="32624" y2="91844"/>
                        <a14:foregroundMark x1="27660" y1="90071" x2="27660" y2="80496"/>
                        <a14:foregroundMark x1="75355" y1="62589" x2="76241" y2="85284"/>
                        <a14:foregroundMark x1="73227" y1="52660" x2="82447" y2="51241"/>
                        <a14:foregroundMark x1="84574" y1="60638" x2="86348" y2="72695"/>
                        <a14:foregroundMark x1="62589" y1="73050" x2="64539" y2="71809"/>
                        <a14:foregroundMark x1="71631" y1="92021" x2="77128" y2="89716"/>
                        <a14:foregroundMark x1="85461" y1="88652" x2="89894" y2="92021"/>
                        <a14:foregroundMark x1="76596" y1="90071" x2="75887" y2="83865"/>
                      </a14:backgroundRemoval>
                    </a14:imgEffect>
                  </a14:imgLayer>
                </a14:imgProps>
              </a:ext>
              <a:ext uri="{28A0092B-C50C-407E-A947-70E740481C1C}">
                <a14:useLocalDpi xmlns:a14="http://schemas.microsoft.com/office/drawing/2010/main" val="0"/>
              </a:ext>
            </a:extLst>
          </a:blip>
          <a:stretch>
            <a:fillRect/>
          </a:stretch>
        </p:blipFill>
        <p:spPr>
          <a:xfrm>
            <a:off x="1002386" y="3040145"/>
            <a:ext cx="3817855" cy="3817855"/>
          </a:xfrm>
          <a:prstGeom prst="rect">
            <a:avLst/>
          </a:prstGeom>
        </p:spPr>
      </p:pic>
      <p:sp>
        <p:nvSpPr>
          <p:cNvPr id="52" name="Rounded Rectangular Callout 16">
            <a:extLst>
              <a:ext uri="{FF2B5EF4-FFF2-40B4-BE49-F238E27FC236}">
                <a16:creationId xmlns:a16="http://schemas.microsoft.com/office/drawing/2014/main" id="{5A3A83F0-5A1C-4B04-8DA5-F910600AF10D}"/>
              </a:ext>
            </a:extLst>
          </p:cNvPr>
          <p:cNvSpPr/>
          <p:nvPr/>
        </p:nvSpPr>
        <p:spPr>
          <a:xfrm>
            <a:off x="1328250" y="1589475"/>
            <a:ext cx="7693830" cy="1150069"/>
          </a:xfrm>
          <a:prstGeom prst="wedgeRoundRectCallout">
            <a:avLst>
              <a:gd name="adj1" fmla="val -40635"/>
              <a:gd name="adj2" fmla="val 86928"/>
              <a:gd name="adj3" fmla="val 16667"/>
            </a:avLst>
          </a:prstGeom>
          <a:solidFill>
            <a:srgbClr val="E6F7FF">
              <a:lumMod val="90000"/>
            </a:srgbClr>
          </a:solidFill>
          <a:ln w="25400" cap="flat" cmpd="sng" algn="ctr">
            <a:solidFill>
              <a:srgbClr val="FDFDFD"/>
            </a:solidFill>
            <a:prstDash val="solid"/>
          </a:ln>
          <a:effectLst>
            <a:outerShdw blurRad="50800" dist="38100" dir="2700000" algn="tl" rotWithShape="0">
              <a:prstClr val="black">
                <a:alpha val="40000"/>
              </a:prstClr>
            </a:outerShdw>
          </a:effectLst>
        </p:spPr>
        <p:txBody>
          <a:bodyPr rtlCol="0" anchor="ctr"/>
          <a:lstStyle/>
          <a:p>
            <a:pPr lvl="0" algn="ctr">
              <a:defRPr/>
            </a:pPr>
            <a:r>
              <a:rPr lang="vi-VN" sz="4000" kern="0">
                <a:solidFill>
                  <a:srgbClr val="005279"/>
                </a:solidFill>
                <a:cs typeface="Arial" panose="020B0604020202020204" pitchFamily="34" charset="0"/>
              </a:rPr>
              <a:t>Quần áo nên để đâu? </a:t>
            </a:r>
            <a:endParaRPr lang="vi-VN" sz="4000" kern="0" dirty="0">
              <a:solidFill>
                <a:srgbClr val="005279"/>
              </a:solidFill>
              <a:cs typeface="Arial" panose="020B0604020202020204" pitchFamily="34" charset="0"/>
            </a:endParaRPr>
          </a:p>
        </p:txBody>
      </p:sp>
      <p:sp>
        <p:nvSpPr>
          <p:cNvPr id="53" name="Rounded Rectangular Callout 18">
            <a:extLst>
              <a:ext uri="{FF2B5EF4-FFF2-40B4-BE49-F238E27FC236}">
                <a16:creationId xmlns:a16="http://schemas.microsoft.com/office/drawing/2014/main" id="{5953496C-70B0-49DE-BC1F-8E2F7AB05D9D}"/>
              </a:ext>
            </a:extLst>
          </p:cNvPr>
          <p:cNvSpPr/>
          <p:nvPr/>
        </p:nvSpPr>
        <p:spPr>
          <a:xfrm>
            <a:off x="3626122" y="2989823"/>
            <a:ext cx="7602735" cy="1150069"/>
          </a:xfrm>
          <a:prstGeom prst="wedgeRoundRectCallout">
            <a:avLst>
              <a:gd name="adj1" fmla="val -41116"/>
              <a:gd name="adj2" fmla="val 80371"/>
              <a:gd name="adj3" fmla="val 16667"/>
            </a:avLst>
          </a:prstGeom>
          <a:solidFill>
            <a:srgbClr val="FBB03B">
              <a:lumMod val="40000"/>
              <a:lumOff val="60000"/>
            </a:srgbClr>
          </a:solidFill>
          <a:ln w="25400" cap="flat" cmpd="sng" algn="ctr">
            <a:solidFill>
              <a:srgbClr val="FDFDFD"/>
            </a:solidFill>
            <a:prstDash val="solid"/>
          </a:ln>
          <a:effectLst>
            <a:outerShdw blurRad="50800" dist="38100" dir="2700000" algn="tl" rotWithShape="0">
              <a:prstClr val="black">
                <a:alpha val="40000"/>
              </a:prstClr>
            </a:outerShdw>
          </a:effectLst>
        </p:spPr>
        <p:txBody>
          <a:bodyPr rtlCol="0" anchor="ctr"/>
          <a:lstStyle/>
          <a:p>
            <a:pPr lvl="0" algn="ctr">
              <a:defRPr/>
            </a:pPr>
            <a:r>
              <a:rPr lang="en-US" sz="3200" kern="0" dirty="0">
                <a:solidFill>
                  <a:srgbClr val="6E4F2B"/>
                </a:solidFill>
                <a:latin typeface="Arial" panose="020B0604020202020204" pitchFamily="34" charset="0"/>
                <a:cs typeface="Arial" panose="020B0604020202020204" pitchFamily="34" charset="0"/>
              </a:rPr>
              <a:t>Treo </a:t>
            </a:r>
            <a:r>
              <a:rPr lang="en-US" sz="3200" kern="0" dirty="0" err="1">
                <a:solidFill>
                  <a:srgbClr val="6E4F2B"/>
                </a:solidFill>
                <a:latin typeface="Arial" panose="020B0604020202020204" pitchFamily="34" charset="0"/>
                <a:cs typeface="Arial" panose="020B0604020202020204" pitchFamily="34" charset="0"/>
              </a:rPr>
              <a:t>lên</a:t>
            </a:r>
            <a:r>
              <a:rPr lang="en-US" sz="3200" kern="0" dirty="0">
                <a:solidFill>
                  <a:srgbClr val="6E4F2B"/>
                </a:solidFill>
                <a:latin typeface="Arial" panose="020B0604020202020204" pitchFamily="34" charset="0"/>
                <a:cs typeface="Arial" panose="020B0604020202020204" pitchFamily="34" charset="0"/>
              </a:rPr>
              <a:t> </a:t>
            </a:r>
            <a:r>
              <a:rPr lang="en-US" sz="3200" kern="0" dirty="0" err="1">
                <a:solidFill>
                  <a:srgbClr val="6E4F2B"/>
                </a:solidFill>
                <a:latin typeface="Arial" panose="020B0604020202020204" pitchFamily="34" charset="0"/>
                <a:cs typeface="Arial" panose="020B0604020202020204" pitchFamily="34" charset="0"/>
              </a:rPr>
              <a:t>mắc</a:t>
            </a:r>
            <a:r>
              <a:rPr lang="en-US" sz="3200" kern="0" dirty="0">
                <a:solidFill>
                  <a:srgbClr val="6E4F2B"/>
                </a:solidFill>
                <a:latin typeface="Arial" panose="020B0604020202020204" pitchFamily="34" charset="0"/>
                <a:cs typeface="Arial" panose="020B0604020202020204" pitchFamily="34" charset="0"/>
              </a:rPr>
              <a:t> </a:t>
            </a:r>
            <a:r>
              <a:rPr lang="en-US" sz="3200" kern="0" dirty="0" err="1">
                <a:solidFill>
                  <a:srgbClr val="6E4F2B"/>
                </a:solidFill>
                <a:latin typeface="Arial" panose="020B0604020202020204" pitchFamily="34" charset="0"/>
                <a:cs typeface="Arial" panose="020B0604020202020204" pitchFamily="34" charset="0"/>
              </a:rPr>
              <a:t>áo</a:t>
            </a:r>
            <a:r>
              <a:rPr lang="en-US" sz="3200" kern="0" dirty="0">
                <a:solidFill>
                  <a:srgbClr val="6E4F2B"/>
                </a:solidFill>
                <a:latin typeface="Arial" panose="020B0604020202020204" pitchFamily="34" charset="0"/>
                <a:cs typeface="Arial" panose="020B0604020202020204" pitchFamily="34" charset="0"/>
              </a:rPr>
              <a:t> </a:t>
            </a:r>
            <a:r>
              <a:rPr lang="en-US" sz="3200" kern="0" dirty="0" err="1">
                <a:solidFill>
                  <a:srgbClr val="6E4F2B"/>
                </a:solidFill>
                <a:latin typeface="Arial" panose="020B0604020202020204" pitchFamily="34" charset="0"/>
                <a:cs typeface="Arial" panose="020B0604020202020204" pitchFamily="34" charset="0"/>
              </a:rPr>
              <a:t>hoặc</a:t>
            </a:r>
            <a:r>
              <a:rPr lang="en-US" sz="3200" kern="0" dirty="0">
                <a:solidFill>
                  <a:srgbClr val="6E4F2B"/>
                </a:solidFill>
                <a:latin typeface="Arial" panose="020B0604020202020204" pitchFamily="34" charset="0"/>
                <a:cs typeface="Arial" panose="020B0604020202020204" pitchFamily="34" charset="0"/>
              </a:rPr>
              <a:t> </a:t>
            </a:r>
            <a:r>
              <a:rPr lang="en-US" sz="3200" kern="0" dirty="0" err="1">
                <a:solidFill>
                  <a:srgbClr val="6E4F2B"/>
                </a:solidFill>
                <a:latin typeface="Arial" panose="020B0604020202020204" pitchFamily="34" charset="0"/>
                <a:cs typeface="Arial" panose="020B0604020202020204" pitchFamily="34" charset="0"/>
              </a:rPr>
              <a:t>gấp</a:t>
            </a:r>
            <a:r>
              <a:rPr lang="en-US" sz="3200" kern="0" dirty="0">
                <a:solidFill>
                  <a:srgbClr val="6E4F2B"/>
                </a:solidFill>
                <a:latin typeface="Arial" panose="020B0604020202020204" pitchFamily="34" charset="0"/>
                <a:cs typeface="Arial" panose="020B0604020202020204" pitchFamily="34" charset="0"/>
              </a:rPr>
              <a:t> </a:t>
            </a:r>
            <a:r>
              <a:rPr lang="en-US" sz="3200" kern="0" dirty="0" err="1">
                <a:solidFill>
                  <a:srgbClr val="6E4F2B"/>
                </a:solidFill>
                <a:latin typeface="Arial" panose="020B0604020202020204" pitchFamily="34" charset="0"/>
                <a:cs typeface="Arial" panose="020B0604020202020204" pitchFamily="34" charset="0"/>
              </a:rPr>
              <a:t>cất</a:t>
            </a:r>
            <a:r>
              <a:rPr lang="en-US" sz="3200" kern="0" dirty="0">
                <a:solidFill>
                  <a:srgbClr val="6E4F2B"/>
                </a:solidFill>
                <a:latin typeface="Arial" panose="020B0604020202020204" pitchFamily="34" charset="0"/>
                <a:cs typeface="Arial" panose="020B0604020202020204" pitchFamily="34" charset="0"/>
              </a:rPr>
              <a:t> </a:t>
            </a:r>
            <a:r>
              <a:rPr lang="en-US" sz="3200" kern="0" dirty="0" err="1">
                <a:solidFill>
                  <a:srgbClr val="6E4F2B"/>
                </a:solidFill>
                <a:latin typeface="Arial" panose="020B0604020202020204" pitchFamily="34" charset="0"/>
                <a:cs typeface="Arial" panose="020B0604020202020204" pitchFamily="34" charset="0"/>
              </a:rPr>
              <a:t>đi</a:t>
            </a:r>
            <a:r>
              <a:rPr lang="en-US" sz="3200" kern="0" dirty="0">
                <a:solidFill>
                  <a:srgbClr val="6E4F2B"/>
                </a:solidFill>
                <a:latin typeface="Arial" panose="020B0604020202020204" pitchFamily="34" charset="0"/>
                <a:cs typeface="Arial" panose="020B0604020202020204" pitchFamily="34" charset="0"/>
              </a:rPr>
              <a:t>.</a:t>
            </a:r>
            <a:endParaRPr kumimoji="0" lang="vi-VN" sz="3200" b="0" i="0" u="none" strike="noStrike" kern="0" cap="none" spc="0" normalizeH="0" baseline="0" noProof="0" dirty="0">
              <a:ln>
                <a:noFill/>
              </a:ln>
              <a:solidFill>
                <a:srgbClr val="6E4F2B"/>
              </a:solidFill>
              <a:effectLst/>
              <a:uLnTx/>
              <a:uFillTx/>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9489551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iterate type="lt">
                                    <p:tmPct val="0"/>
                                  </p:iterate>
                                  <p:childTnLst>
                                    <p:set>
                                      <p:cBhvr>
                                        <p:cTn id="6" dur="1" fill="hold">
                                          <p:stCondLst>
                                            <p:cond delay="0"/>
                                          </p:stCondLst>
                                        </p:cTn>
                                        <p:tgtEl>
                                          <p:spTgt spid="52"/>
                                        </p:tgtEl>
                                        <p:attrNameLst>
                                          <p:attrName>style.visibility</p:attrName>
                                        </p:attrNameLst>
                                      </p:cBhvr>
                                      <p:to>
                                        <p:strVal val="visible"/>
                                      </p:to>
                                    </p:set>
                                    <p:animEffect transition="in" filter="wipe(left)">
                                      <p:cBhvr>
                                        <p:cTn id="7" dur="500"/>
                                        <p:tgtEl>
                                          <p:spTgt spid="52"/>
                                        </p:tgtEl>
                                      </p:cBhvr>
                                    </p:animEffect>
                                  </p:childTnLst>
                                </p:cTn>
                              </p:par>
                              <p:par>
                                <p:cTn id="8" presetID="15" presetClass="emph" presetSubtype="0" grpId="1" nodeType="withEffect">
                                  <p:stCondLst>
                                    <p:cond delay="0"/>
                                  </p:stCondLst>
                                  <p:iterate type="lt">
                                    <p:tmAbs val="25"/>
                                  </p:iterate>
                                  <p:childTnLst>
                                    <p:set>
                                      <p:cBhvr override="childStyle">
                                        <p:cTn id="9" dur="indefinite"/>
                                        <p:tgtEl>
                                          <p:spTgt spid="52"/>
                                        </p:tgtEl>
                                        <p:attrNameLst>
                                          <p:attrName>style.fontWeight</p:attrName>
                                        </p:attrNameLst>
                                      </p:cBhvr>
                                      <p:to>
                                        <p:strVal val="bold"/>
                                      </p:to>
                                    </p:set>
                                  </p:childTnLst>
                                </p:cTn>
                              </p:par>
                            </p:childTnLst>
                          </p:cTn>
                        </p:par>
                      </p:childTnLst>
                    </p:cTn>
                  </p:par>
                  <p:par>
                    <p:cTn id="10" fill="hold">
                      <p:stCondLst>
                        <p:cond delay="indefinite"/>
                      </p:stCondLst>
                      <p:childTnLst>
                        <p:par>
                          <p:cTn id="11" fill="hold">
                            <p:stCondLst>
                              <p:cond delay="0"/>
                            </p:stCondLst>
                            <p:childTnLst>
                              <p:par>
                                <p:cTn id="12" presetID="22" presetClass="entr" presetSubtype="8" fill="hold" grpId="0" nodeType="clickEffect">
                                  <p:stCondLst>
                                    <p:cond delay="0"/>
                                  </p:stCondLst>
                                  <p:iterate type="lt">
                                    <p:tmPct val="0"/>
                                  </p:iterate>
                                  <p:childTnLst>
                                    <p:set>
                                      <p:cBhvr>
                                        <p:cTn id="13" dur="1" fill="hold">
                                          <p:stCondLst>
                                            <p:cond delay="0"/>
                                          </p:stCondLst>
                                        </p:cTn>
                                        <p:tgtEl>
                                          <p:spTgt spid="53"/>
                                        </p:tgtEl>
                                        <p:attrNameLst>
                                          <p:attrName>style.visibility</p:attrName>
                                        </p:attrNameLst>
                                      </p:cBhvr>
                                      <p:to>
                                        <p:strVal val="visible"/>
                                      </p:to>
                                    </p:set>
                                    <p:animEffect transition="in" filter="wipe(left)">
                                      <p:cBhvr>
                                        <p:cTn id="14" dur="500"/>
                                        <p:tgtEl>
                                          <p:spTgt spid="53"/>
                                        </p:tgtEl>
                                      </p:cBhvr>
                                    </p:animEffect>
                                  </p:childTnLst>
                                </p:cTn>
                              </p:par>
                              <p:par>
                                <p:cTn id="15" presetID="15" presetClass="emph" presetSubtype="0" grpId="1" nodeType="withEffect">
                                  <p:stCondLst>
                                    <p:cond delay="0"/>
                                  </p:stCondLst>
                                  <p:iterate type="lt">
                                    <p:tmAbs val="25"/>
                                  </p:iterate>
                                  <p:childTnLst>
                                    <p:set>
                                      <p:cBhvr override="childStyle">
                                        <p:cTn id="16" dur="indefinite"/>
                                        <p:tgtEl>
                                          <p:spTgt spid="53"/>
                                        </p:tgtEl>
                                        <p:attrNameLst>
                                          <p:attrName>style.fontWeight</p:attrName>
                                        </p:attrNameLst>
                                      </p:cBhvr>
                                      <p:to>
                                        <p:strVal val="bol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 grpId="0" animBg="1"/>
      <p:bldP spid="52" grpId="1" animBg="1"/>
      <p:bldP spid="53" grpId="0" animBg="1"/>
      <p:bldP spid="53" grpId="1"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 name="Picture 50">
            <a:extLst>
              <a:ext uri="{FF2B5EF4-FFF2-40B4-BE49-F238E27FC236}">
                <a16:creationId xmlns:a16="http://schemas.microsoft.com/office/drawing/2014/main" id="{A3881035-5BEE-419E-B4E5-128CB287D0F8}"/>
              </a:ext>
            </a:extLst>
          </p:cNvPr>
          <p:cNvPicPr>
            <a:picLocks noChangeAspect="1"/>
          </p:cNvPicPr>
          <p:nvPr/>
        </p:nvPicPr>
        <p:blipFill>
          <a:blip r:embed="rId3">
            <a:clrChange>
              <a:clrFrom>
                <a:srgbClr val="FEFEFE"/>
              </a:clrFrom>
              <a:clrTo>
                <a:srgbClr val="FEFEFE">
                  <a:alpha val="0"/>
                </a:srgbClr>
              </a:clrTo>
            </a:clrChange>
            <a:extLst>
              <a:ext uri="{BEBA8EAE-BF5A-486C-A8C5-ECC9F3942E4B}">
                <a14:imgProps xmlns:a14="http://schemas.microsoft.com/office/drawing/2010/main">
                  <a14:imgLayer r:embed="rId4">
                    <a14:imgEffect>
                      <a14:backgroundRemoval t="9752" b="97518" l="3369" r="95213">
                        <a14:foregroundMark x1="40071" y1="56560" x2="41135" y2="54965"/>
                        <a14:foregroundMark x1="42553" y1="57447" x2="45213" y2="57801"/>
                        <a14:foregroundMark x1="17199" y1="90957" x2="21809" y2="90248"/>
                        <a14:foregroundMark x1="27305" y1="89362" x2="32624" y2="91844"/>
                        <a14:foregroundMark x1="27660" y1="90071" x2="27660" y2="80496"/>
                        <a14:foregroundMark x1="75355" y1="62589" x2="76241" y2="85284"/>
                        <a14:foregroundMark x1="73227" y1="52660" x2="82447" y2="51241"/>
                        <a14:foregroundMark x1="84574" y1="60638" x2="86348" y2="72695"/>
                        <a14:foregroundMark x1="62589" y1="73050" x2="64539" y2="71809"/>
                        <a14:foregroundMark x1="71631" y1="92021" x2="77128" y2="89716"/>
                        <a14:foregroundMark x1="85461" y1="88652" x2="89894" y2="92021"/>
                        <a14:foregroundMark x1="76596" y1="90071" x2="75887" y2="83865"/>
                      </a14:backgroundRemoval>
                    </a14:imgEffect>
                  </a14:imgLayer>
                </a14:imgProps>
              </a:ext>
              <a:ext uri="{28A0092B-C50C-407E-A947-70E740481C1C}">
                <a14:useLocalDpi xmlns:a14="http://schemas.microsoft.com/office/drawing/2010/main" val="0"/>
              </a:ext>
            </a:extLst>
          </a:blip>
          <a:stretch>
            <a:fillRect/>
          </a:stretch>
        </p:blipFill>
        <p:spPr>
          <a:xfrm>
            <a:off x="1002386" y="3040145"/>
            <a:ext cx="3817855" cy="3817855"/>
          </a:xfrm>
          <a:prstGeom prst="rect">
            <a:avLst/>
          </a:prstGeom>
        </p:spPr>
      </p:pic>
      <p:sp>
        <p:nvSpPr>
          <p:cNvPr id="52" name="Rounded Rectangular Callout 16">
            <a:extLst>
              <a:ext uri="{FF2B5EF4-FFF2-40B4-BE49-F238E27FC236}">
                <a16:creationId xmlns:a16="http://schemas.microsoft.com/office/drawing/2014/main" id="{5A3A83F0-5A1C-4B04-8DA5-F910600AF10D}"/>
              </a:ext>
            </a:extLst>
          </p:cNvPr>
          <p:cNvSpPr/>
          <p:nvPr/>
        </p:nvSpPr>
        <p:spPr>
          <a:xfrm>
            <a:off x="1328250" y="1589475"/>
            <a:ext cx="7693830" cy="1150069"/>
          </a:xfrm>
          <a:prstGeom prst="wedgeRoundRectCallout">
            <a:avLst>
              <a:gd name="adj1" fmla="val -40635"/>
              <a:gd name="adj2" fmla="val 86928"/>
              <a:gd name="adj3" fmla="val 16667"/>
            </a:avLst>
          </a:prstGeom>
          <a:solidFill>
            <a:srgbClr val="E6F7FF">
              <a:lumMod val="90000"/>
            </a:srgbClr>
          </a:solidFill>
          <a:ln w="25400" cap="flat" cmpd="sng" algn="ctr">
            <a:solidFill>
              <a:srgbClr val="FDFDFD"/>
            </a:solidFill>
            <a:prstDash val="solid"/>
          </a:ln>
          <a:effectLst>
            <a:outerShdw blurRad="50800" dist="38100" dir="2700000" algn="tl" rotWithShape="0">
              <a:prstClr val="black">
                <a:alpha val="40000"/>
              </a:prstClr>
            </a:outerShdw>
          </a:effectLst>
        </p:spPr>
        <p:txBody>
          <a:bodyPr rtlCol="0" anchor="ctr"/>
          <a:lstStyle/>
          <a:p>
            <a:pPr lvl="0" algn="ctr">
              <a:defRPr/>
            </a:pPr>
            <a:r>
              <a:rPr lang="vi-VN" sz="4000" kern="0">
                <a:solidFill>
                  <a:srgbClr val="005279"/>
                </a:solidFill>
                <a:cs typeface="Arial" panose="020B0604020202020204" pitchFamily="34" charset="0"/>
              </a:rPr>
              <a:t>Các đồ dùng vệ sinh cá nhân để ở đâu? </a:t>
            </a:r>
            <a:endParaRPr kumimoji="0" lang="vi-VN" sz="4000" b="0" i="0" u="none" strike="noStrike" kern="0" cap="none" spc="0" normalizeH="0" baseline="0" noProof="0" dirty="0">
              <a:ln>
                <a:noFill/>
              </a:ln>
              <a:solidFill>
                <a:srgbClr val="005279"/>
              </a:solidFill>
              <a:effectLst/>
              <a:uLnTx/>
              <a:uFillTx/>
              <a:latin typeface="Arial" panose="020B0604020202020204" pitchFamily="34" charset="0"/>
              <a:ea typeface="+mn-ea"/>
              <a:cs typeface="Arial" panose="020B0604020202020204" pitchFamily="34" charset="0"/>
            </a:endParaRPr>
          </a:p>
        </p:txBody>
      </p:sp>
      <p:sp>
        <p:nvSpPr>
          <p:cNvPr id="53" name="Rounded Rectangular Callout 18">
            <a:extLst>
              <a:ext uri="{FF2B5EF4-FFF2-40B4-BE49-F238E27FC236}">
                <a16:creationId xmlns:a16="http://schemas.microsoft.com/office/drawing/2014/main" id="{5953496C-70B0-49DE-BC1F-8E2F7AB05D9D}"/>
              </a:ext>
            </a:extLst>
          </p:cNvPr>
          <p:cNvSpPr/>
          <p:nvPr/>
        </p:nvSpPr>
        <p:spPr>
          <a:xfrm>
            <a:off x="3626122" y="2989823"/>
            <a:ext cx="7602735" cy="1150069"/>
          </a:xfrm>
          <a:prstGeom prst="wedgeRoundRectCallout">
            <a:avLst>
              <a:gd name="adj1" fmla="val -41116"/>
              <a:gd name="adj2" fmla="val 80371"/>
              <a:gd name="adj3" fmla="val 16667"/>
            </a:avLst>
          </a:prstGeom>
          <a:solidFill>
            <a:srgbClr val="FBB03B">
              <a:lumMod val="40000"/>
              <a:lumOff val="60000"/>
            </a:srgbClr>
          </a:solidFill>
          <a:ln w="25400" cap="flat" cmpd="sng" algn="ctr">
            <a:solidFill>
              <a:srgbClr val="FDFDFD"/>
            </a:solidFill>
            <a:prstDash val="solid"/>
          </a:ln>
          <a:effectLst>
            <a:outerShdw blurRad="50800" dist="38100" dir="2700000" algn="tl" rotWithShape="0">
              <a:prstClr val="black">
                <a:alpha val="40000"/>
              </a:prstClr>
            </a:outerShdw>
          </a:effectLst>
        </p:spPr>
        <p:txBody>
          <a:bodyPr rtlCol="0" anchor="ctr"/>
          <a:lstStyle/>
          <a:p>
            <a:pPr lvl="0" algn="ctr">
              <a:defRPr/>
            </a:pPr>
            <a:r>
              <a:rPr lang="en-US" sz="3200" kern="0" dirty="0" err="1">
                <a:solidFill>
                  <a:srgbClr val="6E4F2B"/>
                </a:solidFill>
                <a:latin typeface="Arial" panose="020B0604020202020204" pitchFamily="34" charset="0"/>
                <a:cs typeface="Arial" panose="020B0604020202020204" pitchFamily="34" charset="0"/>
              </a:rPr>
              <a:t>Phải</a:t>
            </a:r>
            <a:r>
              <a:rPr lang="en-US" sz="3200" kern="0" dirty="0">
                <a:solidFill>
                  <a:srgbClr val="6E4F2B"/>
                </a:solidFill>
                <a:latin typeface="Arial" panose="020B0604020202020204" pitchFamily="34" charset="0"/>
                <a:cs typeface="Arial" panose="020B0604020202020204" pitchFamily="34" charset="0"/>
              </a:rPr>
              <a:t> </a:t>
            </a:r>
            <a:r>
              <a:rPr lang="en-US" sz="3200" kern="0" dirty="0" err="1">
                <a:solidFill>
                  <a:srgbClr val="6E4F2B"/>
                </a:solidFill>
                <a:latin typeface="Arial" panose="020B0604020202020204" pitchFamily="34" charset="0"/>
                <a:cs typeface="Arial" panose="020B0604020202020204" pitchFamily="34" charset="0"/>
              </a:rPr>
              <a:t>để</a:t>
            </a:r>
            <a:r>
              <a:rPr lang="en-US" sz="3200" kern="0" dirty="0">
                <a:solidFill>
                  <a:srgbClr val="6E4F2B"/>
                </a:solidFill>
                <a:latin typeface="Arial" panose="020B0604020202020204" pitchFamily="34" charset="0"/>
                <a:cs typeface="Arial" panose="020B0604020202020204" pitchFamily="34" charset="0"/>
              </a:rPr>
              <a:t> </a:t>
            </a:r>
            <a:r>
              <a:rPr lang="en-US" sz="3200" kern="0" dirty="0" err="1">
                <a:solidFill>
                  <a:srgbClr val="6E4F2B"/>
                </a:solidFill>
                <a:latin typeface="Arial" panose="020B0604020202020204" pitchFamily="34" charset="0"/>
                <a:cs typeface="Arial" panose="020B0604020202020204" pitchFamily="34" charset="0"/>
              </a:rPr>
              <a:t>trong</a:t>
            </a:r>
            <a:r>
              <a:rPr lang="en-US" sz="3200" kern="0" dirty="0">
                <a:solidFill>
                  <a:srgbClr val="6E4F2B"/>
                </a:solidFill>
                <a:latin typeface="Arial" panose="020B0604020202020204" pitchFamily="34" charset="0"/>
                <a:cs typeface="Arial" panose="020B0604020202020204" pitchFamily="34" charset="0"/>
              </a:rPr>
              <a:t> </a:t>
            </a:r>
            <a:r>
              <a:rPr lang="en-US" sz="3200" kern="0" dirty="0" err="1">
                <a:solidFill>
                  <a:srgbClr val="6E4F2B"/>
                </a:solidFill>
                <a:latin typeface="Arial" panose="020B0604020202020204" pitchFamily="34" charset="0"/>
                <a:cs typeface="Arial" panose="020B0604020202020204" pitchFamily="34" charset="0"/>
              </a:rPr>
              <a:t>phòng</a:t>
            </a:r>
            <a:r>
              <a:rPr lang="en-US" sz="3200" kern="0" dirty="0">
                <a:solidFill>
                  <a:srgbClr val="6E4F2B"/>
                </a:solidFill>
                <a:latin typeface="Arial" panose="020B0604020202020204" pitchFamily="34" charset="0"/>
                <a:cs typeface="Arial" panose="020B0604020202020204" pitchFamily="34" charset="0"/>
              </a:rPr>
              <a:t> </a:t>
            </a:r>
            <a:r>
              <a:rPr lang="en-US" sz="3200" kern="0" dirty="0" err="1">
                <a:solidFill>
                  <a:srgbClr val="6E4F2B"/>
                </a:solidFill>
                <a:latin typeface="Arial" panose="020B0604020202020204" pitchFamily="34" charset="0"/>
                <a:cs typeface="Arial" panose="020B0604020202020204" pitchFamily="34" charset="0"/>
              </a:rPr>
              <a:t>tắm</a:t>
            </a:r>
            <a:r>
              <a:rPr lang="en-US" sz="3200" kern="0" dirty="0">
                <a:solidFill>
                  <a:srgbClr val="6E4F2B"/>
                </a:solidFill>
                <a:latin typeface="Arial" panose="020B0604020202020204" pitchFamily="34" charset="0"/>
                <a:cs typeface="Arial" panose="020B0604020202020204" pitchFamily="34" charset="0"/>
              </a:rPr>
              <a:t>, </a:t>
            </a:r>
            <a:r>
              <a:rPr lang="en-US" sz="3200" kern="0" dirty="0" err="1">
                <a:solidFill>
                  <a:srgbClr val="6E4F2B"/>
                </a:solidFill>
                <a:latin typeface="Arial" panose="020B0604020202020204" pitchFamily="34" charset="0"/>
                <a:cs typeface="Arial" panose="020B0604020202020204" pitchFamily="34" charset="0"/>
              </a:rPr>
              <a:t>trên</a:t>
            </a:r>
            <a:r>
              <a:rPr lang="en-US" sz="3200" kern="0" dirty="0">
                <a:solidFill>
                  <a:srgbClr val="6E4F2B"/>
                </a:solidFill>
                <a:latin typeface="Arial" panose="020B0604020202020204" pitchFamily="34" charset="0"/>
                <a:cs typeface="Arial" panose="020B0604020202020204" pitchFamily="34" charset="0"/>
              </a:rPr>
              <a:t> </a:t>
            </a:r>
            <a:r>
              <a:rPr lang="en-US" sz="3200" kern="0" dirty="0" err="1">
                <a:solidFill>
                  <a:srgbClr val="6E4F2B"/>
                </a:solidFill>
                <a:latin typeface="Arial" panose="020B0604020202020204" pitchFamily="34" charset="0"/>
                <a:cs typeface="Arial" panose="020B0604020202020204" pitchFamily="34" charset="0"/>
              </a:rPr>
              <a:t>kệ</a:t>
            </a:r>
            <a:endParaRPr kumimoji="0" lang="vi-VN" sz="3200" b="0" i="0" u="none" strike="noStrike" kern="0" cap="none" spc="0" normalizeH="0" baseline="0" noProof="0" dirty="0">
              <a:ln>
                <a:noFill/>
              </a:ln>
              <a:solidFill>
                <a:srgbClr val="6E4F2B"/>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49229580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iterate type="lt">
                                    <p:tmPct val="0"/>
                                  </p:iterate>
                                  <p:childTnLst>
                                    <p:set>
                                      <p:cBhvr>
                                        <p:cTn id="6" dur="1" fill="hold">
                                          <p:stCondLst>
                                            <p:cond delay="0"/>
                                          </p:stCondLst>
                                        </p:cTn>
                                        <p:tgtEl>
                                          <p:spTgt spid="52"/>
                                        </p:tgtEl>
                                        <p:attrNameLst>
                                          <p:attrName>style.visibility</p:attrName>
                                        </p:attrNameLst>
                                      </p:cBhvr>
                                      <p:to>
                                        <p:strVal val="visible"/>
                                      </p:to>
                                    </p:set>
                                    <p:animEffect transition="in" filter="wipe(left)">
                                      <p:cBhvr>
                                        <p:cTn id="7" dur="500"/>
                                        <p:tgtEl>
                                          <p:spTgt spid="52"/>
                                        </p:tgtEl>
                                      </p:cBhvr>
                                    </p:animEffect>
                                  </p:childTnLst>
                                </p:cTn>
                              </p:par>
                              <p:par>
                                <p:cTn id="8" presetID="15" presetClass="emph" presetSubtype="0" grpId="1" nodeType="withEffect">
                                  <p:stCondLst>
                                    <p:cond delay="0"/>
                                  </p:stCondLst>
                                  <p:iterate type="lt">
                                    <p:tmAbs val="25"/>
                                  </p:iterate>
                                  <p:childTnLst>
                                    <p:set>
                                      <p:cBhvr override="childStyle">
                                        <p:cTn id="9" dur="indefinite"/>
                                        <p:tgtEl>
                                          <p:spTgt spid="52"/>
                                        </p:tgtEl>
                                        <p:attrNameLst>
                                          <p:attrName>style.fontWeight</p:attrName>
                                        </p:attrNameLst>
                                      </p:cBhvr>
                                      <p:to>
                                        <p:strVal val="bold"/>
                                      </p:to>
                                    </p:set>
                                  </p:childTnLst>
                                </p:cTn>
                              </p:par>
                            </p:childTnLst>
                          </p:cTn>
                        </p:par>
                      </p:childTnLst>
                    </p:cTn>
                  </p:par>
                  <p:par>
                    <p:cTn id="10" fill="hold">
                      <p:stCondLst>
                        <p:cond delay="indefinite"/>
                      </p:stCondLst>
                      <p:childTnLst>
                        <p:par>
                          <p:cTn id="11" fill="hold">
                            <p:stCondLst>
                              <p:cond delay="0"/>
                            </p:stCondLst>
                            <p:childTnLst>
                              <p:par>
                                <p:cTn id="12" presetID="22" presetClass="entr" presetSubtype="8" fill="hold" grpId="0" nodeType="clickEffect">
                                  <p:stCondLst>
                                    <p:cond delay="0"/>
                                  </p:stCondLst>
                                  <p:iterate type="lt">
                                    <p:tmPct val="0"/>
                                  </p:iterate>
                                  <p:childTnLst>
                                    <p:set>
                                      <p:cBhvr>
                                        <p:cTn id="13" dur="1" fill="hold">
                                          <p:stCondLst>
                                            <p:cond delay="0"/>
                                          </p:stCondLst>
                                        </p:cTn>
                                        <p:tgtEl>
                                          <p:spTgt spid="53"/>
                                        </p:tgtEl>
                                        <p:attrNameLst>
                                          <p:attrName>style.visibility</p:attrName>
                                        </p:attrNameLst>
                                      </p:cBhvr>
                                      <p:to>
                                        <p:strVal val="visible"/>
                                      </p:to>
                                    </p:set>
                                    <p:animEffect transition="in" filter="wipe(left)">
                                      <p:cBhvr>
                                        <p:cTn id="14" dur="500"/>
                                        <p:tgtEl>
                                          <p:spTgt spid="53"/>
                                        </p:tgtEl>
                                      </p:cBhvr>
                                    </p:animEffect>
                                  </p:childTnLst>
                                </p:cTn>
                              </p:par>
                              <p:par>
                                <p:cTn id="15" presetID="15" presetClass="emph" presetSubtype="0" grpId="1" nodeType="withEffect">
                                  <p:stCondLst>
                                    <p:cond delay="0"/>
                                  </p:stCondLst>
                                  <p:iterate type="lt">
                                    <p:tmAbs val="25"/>
                                  </p:iterate>
                                  <p:childTnLst>
                                    <p:set>
                                      <p:cBhvr override="childStyle">
                                        <p:cTn id="16" dur="indefinite"/>
                                        <p:tgtEl>
                                          <p:spTgt spid="53"/>
                                        </p:tgtEl>
                                        <p:attrNameLst>
                                          <p:attrName>style.fontWeight</p:attrName>
                                        </p:attrNameLst>
                                      </p:cBhvr>
                                      <p:to>
                                        <p:strVal val="bol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 grpId="0" animBg="1"/>
      <p:bldP spid="52" grpId="1" animBg="1"/>
      <p:bldP spid="53" grpId="0" animBg="1"/>
      <p:bldP spid="53" grpId="1"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 name="Picture 50">
            <a:extLst>
              <a:ext uri="{FF2B5EF4-FFF2-40B4-BE49-F238E27FC236}">
                <a16:creationId xmlns:a16="http://schemas.microsoft.com/office/drawing/2014/main" id="{A3881035-5BEE-419E-B4E5-128CB287D0F8}"/>
              </a:ext>
            </a:extLst>
          </p:cNvPr>
          <p:cNvPicPr>
            <a:picLocks noChangeAspect="1"/>
          </p:cNvPicPr>
          <p:nvPr/>
        </p:nvPicPr>
        <p:blipFill>
          <a:blip r:embed="rId3">
            <a:clrChange>
              <a:clrFrom>
                <a:srgbClr val="FEFEFE"/>
              </a:clrFrom>
              <a:clrTo>
                <a:srgbClr val="FEFEFE">
                  <a:alpha val="0"/>
                </a:srgbClr>
              </a:clrTo>
            </a:clrChange>
            <a:extLst>
              <a:ext uri="{BEBA8EAE-BF5A-486C-A8C5-ECC9F3942E4B}">
                <a14:imgProps xmlns:a14="http://schemas.microsoft.com/office/drawing/2010/main">
                  <a14:imgLayer r:embed="rId4">
                    <a14:imgEffect>
                      <a14:backgroundRemoval t="9752" b="97518" l="3369" r="95213">
                        <a14:foregroundMark x1="40071" y1="56560" x2="41135" y2="54965"/>
                        <a14:foregroundMark x1="42553" y1="57447" x2="45213" y2="57801"/>
                        <a14:foregroundMark x1="17199" y1="90957" x2="21809" y2="90248"/>
                        <a14:foregroundMark x1="27305" y1="89362" x2="32624" y2="91844"/>
                        <a14:foregroundMark x1="27660" y1="90071" x2="27660" y2="80496"/>
                        <a14:foregroundMark x1="75355" y1="62589" x2="76241" y2="85284"/>
                        <a14:foregroundMark x1="73227" y1="52660" x2="82447" y2="51241"/>
                        <a14:foregroundMark x1="84574" y1="60638" x2="86348" y2="72695"/>
                        <a14:foregroundMark x1="62589" y1="73050" x2="64539" y2="71809"/>
                        <a14:foregroundMark x1="71631" y1="92021" x2="77128" y2="89716"/>
                        <a14:foregroundMark x1="85461" y1="88652" x2="89894" y2="92021"/>
                        <a14:foregroundMark x1="76596" y1="90071" x2="75887" y2="83865"/>
                      </a14:backgroundRemoval>
                    </a14:imgEffect>
                  </a14:imgLayer>
                </a14:imgProps>
              </a:ext>
              <a:ext uri="{28A0092B-C50C-407E-A947-70E740481C1C}">
                <a14:useLocalDpi xmlns:a14="http://schemas.microsoft.com/office/drawing/2010/main" val="0"/>
              </a:ext>
            </a:extLst>
          </a:blip>
          <a:stretch>
            <a:fillRect/>
          </a:stretch>
        </p:blipFill>
        <p:spPr>
          <a:xfrm>
            <a:off x="1002386" y="3040145"/>
            <a:ext cx="3817855" cy="3817855"/>
          </a:xfrm>
          <a:prstGeom prst="rect">
            <a:avLst/>
          </a:prstGeom>
        </p:spPr>
      </p:pic>
      <p:sp>
        <p:nvSpPr>
          <p:cNvPr id="52" name="Rounded Rectangular Callout 16">
            <a:extLst>
              <a:ext uri="{FF2B5EF4-FFF2-40B4-BE49-F238E27FC236}">
                <a16:creationId xmlns:a16="http://schemas.microsoft.com/office/drawing/2014/main" id="{5A3A83F0-5A1C-4B04-8DA5-F910600AF10D}"/>
              </a:ext>
            </a:extLst>
          </p:cNvPr>
          <p:cNvSpPr/>
          <p:nvPr/>
        </p:nvSpPr>
        <p:spPr>
          <a:xfrm>
            <a:off x="1328250" y="1589475"/>
            <a:ext cx="8405030" cy="1150069"/>
          </a:xfrm>
          <a:prstGeom prst="wedgeRoundRectCallout">
            <a:avLst>
              <a:gd name="adj1" fmla="val -40635"/>
              <a:gd name="adj2" fmla="val 86928"/>
              <a:gd name="adj3" fmla="val 16667"/>
            </a:avLst>
          </a:prstGeom>
          <a:solidFill>
            <a:srgbClr val="E6F7FF">
              <a:lumMod val="90000"/>
            </a:srgbClr>
          </a:solidFill>
          <a:ln w="25400" cap="flat" cmpd="sng" algn="ctr">
            <a:solidFill>
              <a:srgbClr val="FDFDFD"/>
            </a:solidFill>
            <a:prstDash val="solid"/>
          </a:ln>
          <a:effectLst>
            <a:outerShdw blurRad="50800" dist="38100" dir="2700000" algn="tl" rotWithShape="0">
              <a:prstClr val="black">
                <a:alpha val="40000"/>
              </a:prstClr>
            </a:outerShdw>
          </a:effectLst>
        </p:spPr>
        <p:txBody>
          <a:bodyPr rtlCol="0" anchor="ctr"/>
          <a:lstStyle/>
          <a:p>
            <a:pPr lvl="0" algn="ctr">
              <a:defRPr/>
            </a:pPr>
            <a:r>
              <a:rPr lang="vi-VN" sz="4000" kern="0" dirty="0">
                <a:solidFill>
                  <a:srgbClr val="005279"/>
                </a:solidFill>
                <a:cs typeface="Arial" panose="020B0604020202020204" pitchFamily="34" charset="0"/>
              </a:rPr>
              <a:t>Thước kẻ, vở, bút chì,... để ở đâu? </a:t>
            </a:r>
            <a:endParaRPr kumimoji="0" lang="vi-VN" sz="4000" b="0" i="0" u="none" strike="noStrike" kern="0" cap="none" spc="0" normalizeH="0" baseline="0" noProof="0" dirty="0">
              <a:ln>
                <a:noFill/>
              </a:ln>
              <a:solidFill>
                <a:srgbClr val="005279"/>
              </a:solidFill>
              <a:effectLst/>
              <a:uLnTx/>
              <a:uFillTx/>
              <a:latin typeface="Arial" panose="020B0604020202020204" pitchFamily="34" charset="0"/>
              <a:ea typeface="+mn-ea"/>
              <a:cs typeface="Arial" panose="020B0604020202020204" pitchFamily="34" charset="0"/>
            </a:endParaRPr>
          </a:p>
        </p:txBody>
      </p:sp>
      <p:sp>
        <p:nvSpPr>
          <p:cNvPr id="53" name="Rounded Rectangular Callout 18">
            <a:extLst>
              <a:ext uri="{FF2B5EF4-FFF2-40B4-BE49-F238E27FC236}">
                <a16:creationId xmlns:a16="http://schemas.microsoft.com/office/drawing/2014/main" id="{5953496C-70B0-49DE-BC1F-8E2F7AB05D9D}"/>
              </a:ext>
            </a:extLst>
          </p:cNvPr>
          <p:cNvSpPr/>
          <p:nvPr/>
        </p:nvSpPr>
        <p:spPr>
          <a:xfrm>
            <a:off x="3626123" y="2989823"/>
            <a:ext cx="4999717" cy="1150069"/>
          </a:xfrm>
          <a:prstGeom prst="wedgeRoundRectCallout">
            <a:avLst>
              <a:gd name="adj1" fmla="val -41116"/>
              <a:gd name="adj2" fmla="val 80371"/>
              <a:gd name="adj3" fmla="val 16667"/>
            </a:avLst>
          </a:prstGeom>
          <a:solidFill>
            <a:srgbClr val="FBB03B">
              <a:lumMod val="40000"/>
              <a:lumOff val="60000"/>
            </a:srgbClr>
          </a:solidFill>
          <a:ln w="25400" cap="flat" cmpd="sng" algn="ctr">
            <a:solidFill>
              <a:srgbClr val="FDFDFD"/>
            </a:solidFill>
            <a:prstDash val="solid"/>
          </a:ln>
          <a:effectLst>
            <a:outerShdw blurRad="50800" dist="38100" dir="2700000" algn="tl" rotWithShape="0">
              <a:prstClr val="black">
                <a:alpha val="40000"/>
              </a:prstClr>
            </a:outerShdw>
          </a:effectLst>
        </p:spPr>
        <p:txBody>
          <a:bodyPr rtlCol="0" anchor="ctr"/>
          <a:lstStyle/>
          <a:p>
            <a:pPr lvl="0" algn="ctr">
              <a:defRPr/>
            </a:pPr>
            <a:r>
              <a:rPr lang="en-US" sz="4400" kern="0" dirty="0" err="1">
                <a:solidFill>
                  <a:srgbClr val="6E4F2B"/>
                </a:solidFill>
                <a:latin typeface="Arial" panose="020B0604020202020204" pitchFamily="34" charset="0"/>
                <a:cs typeface="Arial" panose="020B0604020202020204" pitchFamily="34" charset="0"/>
              </a:rPr>
              <a:t>Để</a:t>
            </a:r>
            <a:r>
              <a:rPr lang="en-US" sz="4400" kern="0" dirty="0">
                <a:solidFill>
                  <a:srgbClr val="6E4F2B"/>
                </a:solidFill>
                <a:latin typeface="Arial" panose="020B0604020202020204" pitchFamily="34" charset="0"/>
                <a:cs typeface="Arial" panose="020B0604020202020204" pitchFamily="34" charset="0"/>
              </a:rPr>
              <a:t> </a:t>
            </a:r>
            <a:r>
              <a:rPr lang="en-US" sz="4400" kern="0" dirty="0" err="1">
                <a:solidFill>
                  <a:srgbClr val="6E4F2B"/>
                </a:solidFill>
                <a:latin typeface="Arial" panose="020B0604020202020204" pitchFamily="34" charset="0"/>
                <a:cs typeface="Arial" panose="020B0604020202020204" pitchFamily="34" charset="0"/>
              </a:rPr>
              <a:t>lên</a:t>
            </a:r>
            <a:r>
              <a:rPr lang="en-US" sz="4400" kern="0" dirty="0">
                <a:solidFill>
                  <a:srgbClr val="6E4F2B"/>
                </a:solidFill>
                <a:latin typeface="Arial" panose="020B0604020202020204" pitchFamily="34" charset="0"/>
                <a:cs typeface="Arial" panose="020B0604020202020204" pitchFamily="34" charset="0"/>
              </a:rPr>
              <a:t> </a:t>
            </a:r>
            <a:r>
              <a:rPr lang="en-US" sz="4400" kern="0" dirty="0" err="1">
                <a:solidFill>
                  <a:srgbClr val="6E4F2B"/>
                </a:solidFill>
                <a:latin typeface="Arial" panose="020B0604020202020204" pitchFamily="34" charset="0"/>
                <a:cs typeface="Arial" panose="020B0604020202020204" pitchFamily="34" charset="0"/>
              </a:rPr>
              <a:t>bàn</a:t>
            </a:r>
            <a:r>
              <a:rPr lang="en-US" sz="4400" kern="0" dirty="0">
                <a:solidFill>
                  <a:srgbClr val="6E4F2B"/>
                </a:solidFill>
                <a:latin typeface="Arial" panose="020B0604020202020204" pitchFamily="34" charset="0"/>
                <a:cs typeface="Arial" panose="020B0604020202020204" pitchFamily="34" charset="0"/>
              </a:rPr>
              <a:t> </a:t>
            </a:r>
            <a:r>
              <a:rPr lang="en-US" sz="4400" kern="0" dirty="0" err="1">
                <a:solidFill>
                  <a:srgbClr val="6E4F2B"/>
                </a:solidFill>
                <a:latin typeface="Arial" panose="020B0604020202020204" pitchFamily="34" charset="0"/>
                <a:cs typeface="Arial" panose="020B0604020202020204" pitchFamily="34" charset="0"/>
              </a:rPr>
              <a:t>học</a:t>
            </a:r>
            <a:endParaRPr lang="en-US" sz="4400" kern="0" dirty="0">
              <a:solidFill>
                <a:srgbClr val="6E4F2B"/>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6487725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iterate type="lt">
                                    <p:tmPct val="0"/>
                                  </p:iterate>
                                  <p:childTnLst>
                                    <p:set>
                                      <p:cBhvr>
                                        <p:cTn id="6" dur="1" fill="hold">
                                          <p:stCondLst>
                                            <p:cond delay="0"/>
                                          </p:stCondLst>
                                        </p:cTn>
                                        <p:tgtEl>
                                          <p:spTgt spid="52"/>
                                        </p:tgtEl>
                                        <p:attrNameLst>
                                          <p:attrName>style.visibility</p:attrName>
                                        </p:attrNameLst>
                                      </p:cBhvr>
                                      <p:to>
                                        <p:strVal val="visible"/>
                                      </p:to>
                                    </p:set>
                                    <p:animEffect transition="in" filter="wipe(left)">
                                      <p:cBhvr>
                                        <p:cTn id="7" dur="500"/>
                                        <p:tgtEl>
                                          <p:spTgt spid="52"/>
                                        </p:tgtEl>
                                      </p:cBhvr>
                                    </p:animEffect>
                                  </p:childTnLst>
                                </p:cTn>
                              </p:par>
                              <p:par>
                                <p:cTn id="8" presetID="15" presetClass="emph" presetSubtype="0" grpId="1" nodeType="withEffect">
                                  <p:stCondLst>
                                    <p:cond delay="0"/>
                                  </p:stCondLst>
                                  <p:iterate type="lt">
                                    <p:tmAbs val="25"/>
                                  </p:iterate>
                                  <p:childTnLst>
                                    <p:set>
                                      <p:cBhvr override="childStyle">
                                        <p:cTn id="9" dur="indefinite"/>
                                        <p:tgtEl>
                                          <p:spTgt spid="52"/>
                                        </p:tgtEl>
                                        <p:attrNameLst>
                                          <p:attrName>style.fontWeight</p:attrName>
                                        </p:attrNameLst>
                                      </p:cBhvr>
                                      <p:to>
                                        <p:strVal val="bold"/>
                                      </p:to>
                                    </p:set>
                                  </p:childTnLst>
                                </p:cTn>
                              </p:par>
                            </p:childTnLst>
                          </p:cTn>
                        </p:par>
                      </p:childTnLst>
                    </p:cTn>
                  </p:par>
                  <p:par>
                    <p:cTn id="10" fill="hold">
                      <p:stCondLst>
                        <p:cond delay="indefinite"/>
                      </p:stCondLst>
                      <p:childTnLst>
                        <p:par>
                          <p:cTn id="11" fill="hold">
                            <p:stCondLst>
                              <p:cond delay="0"/>
                            </p:stCondLst>
                            <p:childTnLst>
                              <p:par>
                                <p:cTn id="12" presetID="22" presetClass="entr" presetSubtype="8" fill="hold" grpId="0" nodeType="clickEffect">
                                  <p:stCondLst>
                                    <p:cond delay="0"/>
                                  </p:stCondLst>
                                  <p:iterate type="lt">
                                    <p:tmPct val="0"/>
                                  </p:iterate>
                                  <p:childTnLst>
                                    <p:set>
                                      <p:cBhvr>
                                        <p:cTn id="13" dur="1" fill="hold">
                                          <p:stCondLst>
                                            <p:cond delay="0"/>
                                          </p:stCondLst>
                                        </p:cTn>
                                        <p:tgtEl>
                                          <p:spTgt spid="53"/>
                                        </p:tgtEl>
                                        <p:attrNameLst>
                                          <p:attrName>style.visibility</p:attrName>
                                        </p:attrNameLst>
                                      </p:cBhvr>
                                      <p:to>
                                        <p:strVal val="visible"/>
                                      </p:to>
                                    </p:set>
                                    <p:animEffect transition="in" filter="wipe(left)">
                                      <p:cBhvr>
                                        <p:cTn id="14" dur="500"/>
                                        <p:tgtEl>
                                          <p:spTgt spid="53"/>
                                        </p:tgtEl>
                                      </p:cBhvr>
                                    </p:animEffect>
                                  </p:childTnLst>
                                </p:cTn>
                              </p:par>
                              <p:par>
                                <p:cTn id="15" presetID="15" presetClass="emph" presetSubtype="0" grpId="1" nodeType="withEffect">
                                  <p:stCondLst>
                                    <p:cond delay="0"/>
                                  </p:stCondLst>
                                  <p:iterate type="lt">
                                    <p:tmAbs val="25"/>
                                  </p:iterate>
                                  <p:childTnLst>
                                    <p:set>
                                      <p:cBhvr override="childStyle">
                                        <p:cTn id="16" dur="indefinite"/>
                                        <p:tgtEl>
                                          <p:spTgt spid="53"/>
                                        </p:tgtEl>
                                        <p:attrNameLst>
                                          <p:attrName>style.fontWeight</p:attrName>
                                        </p:attrNameLst>
                                      </p:cBhvr>
                                      <p:to>
                                        <p:strVal val="bol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 grpId="0" animBg="1"/>
      <p:bldP spid="52" grpId="1" animBg="1"/>
      <p:bldP spid="53" grpId="0" animBg="1"/>
      <p:bldP spid="53" grpId="1"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 name="Picture 50">
            <a:extLst>
              <a:ext uri="{FF2B5EF4-FFF2-40B4-BE49-F238E27FC236}">
                <a16:creationId xmlns:a16="http://schemas.microsoft.com/office/drawing/2014/main" id="{A3881035-5BEE-419E-B4E5-128CB287D0F8}"/>
              </a:ext>
            </a:extLst>
          </p:cNvPr>
          <p:cNvPicPr>
            <a:picLocks noChangeAspect="1"/>
          </p:cNvPicPr>
          <p:nvPr/>
        </p:nvPicPr>
        <p:blipFill>
          <a:blip r:embed="rId3">
            <a:clrChange>
              <a:clrFrom>
                <a:srgbClr val="FEFEFE"/>
              </a:clrFrom>
              <a:clrTo>
                <a:srgbClr val="FEFEFE">
                  <a:alpha val="0"/>
                </a:srgbClr>
              </a:clrTo>
            </a:clrChange>
            <a:extLst>
              <a:ext uri="{BEBA8EAE-BF5A-486C-A8C5-ECC9F3942E4B}">
                <a14:imgProps xmlns:a14="http://schemas.microsoft.com/office/drawing/2010/main">
                  <a14:imgLayer r:embed="rId4">
                    <a14:imgEffect>
                      <a14:backgroundRemoval t="9752" b="97518" l="3369" r="95213">
                        <a14:foregroundMark x1="40071" y1="56560" x2="41135" y2="54965"/>
                        <a14:foregroundMark x1="42553" y1="57447" x2="45213" y2="57801"/>
                        <a14:foregroundMark x1="17199" y1="90957" x2="21809" y2="90248"/>
                        <a14:foregroundMark x1="27305" y1="89362" x2="32624" y2="91844"/>
                        <a14:foregroundMark x1="27660" y1="90071" x2="27660" y2="80496"/>
                        <a14:foregroundMark x1="75355" y1="62589" x2="76241" y2="85284"/>
                        <a14:foregroundMark x1="73227" y1="52660" x2="82447" y2="51241"/>
                        <a14:foregroundMark x1="84574" y1="60638" x2="86348" y2="72695"/>
                        <a14:foregroundMark x1="62589" y1="73050" x2="64539" y2="71809"/>
                        <a14:foregroundMark x1="71631" y1="92021" x2="77128" y2="89716"/>
                        <a14:foregroundMark x1="85461" y1="88652" x2="89894" y2="92021"/>
                        <a14:foregroundMark x1="76596" y1="90071" x2="75887" y2="83865"/>
                      </a14:backgroundRemoval>
                    </a14:imgEffect>
                  </a14:imgLayer>
                </a14:imgProps>
              </a:ext>
              <a:ext uri="{28A0092B-C50C-407E-A947-70E740481C1C}">
                <a14:useLocalDpi xmlns:a14="http://schemas.microsoft.com/office/drawing/2010/main" val="0"/>
              </a:ext>
            </a:extLst>
          </a:blip>
          <a:stretch>
            <a:fillRect/>
          </a:stretch>
        </p:blipFill>
        <p:spPr>
          <a:xfrm>
            <a:off x="1002386" y="3040145"/>
            <a:ext cx="3817855" cy="3817855"/>
          </a:xfrm>
          <a:prstGeom prst="rect">
            <a:avLst/>
          </a:prstGeom>
        </p:spPr>
      </p:pic>
      <p:sp>
        <p:nvSpPr>
          <p:cNvPr id="52" name="Rounded Rectangular Callout 16">
            <a:extLst>
              <a:ext uri="{FF2B5EF4-FFF2-40B4-BE49-F238E27FC236}">
                <a16:creationId xmlns:a16="http://schemas.microsoft.com/office/drawing/2014/main" id="{5A3A83F0-5A1C-4B04-8DA5-F910600AF10D}"/>
              </a:ext>
            </a:extLst>
          </p:cNvPr>
          <p:cNvSpPr/>
          <p:nvPr/>
        </p:nvSpPr>
        <p:spPr>
          <a:xfrm>
            <a:off x="1328250" y="1589475"/>
            <a:ext cx="7693830" cy="1150069"/>
          </a:xfrm>
          <a:prstGeom prst="wedgeRoundRectCallout">
            <a:avLst>
              <a:gd name="adj1" fmla="val -40635"/>
              <a:gd name="adj2" fmla="val 86928"/>
              <a:gd name="adj3" fmla="val 16667"/>
            </a:avLst>
          </a:prstGeom>
          <a:solidFill>
            <a:srgbClr val="E6F7FF">
              <a:lumMod val="90000"/>
            </a:srgbClr>
          </a:solidFill>
          <a:ln w="25400" cap="flat" cmpd="sng" algn="ctr">
            <a:solidFill>
              <a:srgbClr val="FDFDFD"/>
            </a:solidFill>
            <a:prstDash val="solid"/>
          </a:ln>
          <a:effectLst>
            <a:outerShdw blurRad="50800" dist="38100" dir="2700000" algn="tl" rotWithShape="0">
              <a:prstClr val="black">
                <a:alpha val="40000"/>
              </a:prstClr>
            </a:outerShdw>
          </a:effectLst>
        </p:spPr>
        <p:txBody>
          <a:bodyPr rtlCol="0" anchor="ctr"/>
          <a:lstStyle/>
          <a:p>
            <a:pPr lvl="0" algn="ctr">
              <a:defRPr/>
            </a:pPr>
            <a:r>
              <a:rPr lang="vi-VN" sz="4000" kern="0">
                <a:solidFill>
                  <a:srgbClr val="005279"/>
                </a:solidFill>
                <a:cs typeface="Arial" panose="020B0604020202020204" pitchFamily="34" charset="0"/>
              </a:rPr>
              <a:t>Sách truyện để ở đâu?</a:t>
            </a:r>
            <a:endParaRPr kumimoji="0" lang="vi-VN" sz="4000" b="0" i="0" u="none" strike="noStrike" kern="0" cap="none" spc="0" normalizeH="0" baseline="0" noProof="0" dirty="0">
              <a:ln>
                <a:noFill/>
              </a:ln>
              <a:solidFill>
                <a:srgbClr val="005279"/>
              </a:solidFill>
              <a:effectLst/>
              <a:uLnTx/>
              <a:uFillTx/>
              <a:latin typeface="Arial" panose="020B0604020202020204" pitchFamily="34" charset="0"/>
              <a:ea typeface="+mn-ea"/>
              <a:cs typeface="Arial" panose="020B0604020202020204" pitchFamily="34" charset="0"/>
            </a:endParaRPr>
          </a:p>
        </p:txBody>
      </p:sp>
      <p:sp>
        <p:nvSpPr>
          <p:cNvPr id="53" name="Rounded Rectangular Callout 18">
            <a:extLst>
              <a:ext uri="{FF2B5EF4-FFF2-40B4-BE49-F238E27FC236}">
                <a16:creationId xmlns:a16="http://schemas.microsoft.com/office/drawing/2014/main" id="{5953496C-70B0-49DE-BC1F-8E2F7AB05D9D}"/>
              </a:ext>
            </a:extLst>
          </p:cNvPr>
          <p:cNvSpPr/>
          <p:nvPr/>
        </p:nvSpPr>
        <p:spPr>
          <a:xfrm>
            <a:off x="3626123" y="2989823"/>
            <a:ext cx="6066518" cy="1150069"/>
          </a:xfrm>
          <a:prstGeom prst="wedgeRoundRectCallout">
            <a:avLst>
              <a:gd name="adj1" fmla="val -41116"/>
              <a:gd name="adj2" fmla="val 80371"/>
              <a:gd name="adj3" fmla="val 16667"/>
            </a:avLst>
          </a:prstGeom>
          <a:solidFill>
            <a:srgbClr val="FBB03B">
              <a:lumMod val="40000"/>
              <a:lumOff val="60000"/>
            </a:srgbClr>
          </a:solidFill>
          <a:ln w="25400" cap="flat" cmpd="sng" algn="ctr">
            <a:solidFill>
              <a:srgbClr val="FDFDFD"/>
            </a:solidFill>
            <a:prstDash val="solid"/>
          </a:ln>
          <a:effectLst>
            <a:outerShdw blurRad="50800" dist="38100" dir="2700000" algn="tl" rotWithShape="0">
              <a:prstClr val="black">
                <a:alpha val="40000"/>
              </a:prst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4000" kern="0" dirty="0" err="1">
                <a:solidFill>
                  <a:srgbClr val="6E4F2B"/>
                </a:solidFill>
                <a:latin typeface="Arial" panose="020B0604020202020204" pitchFamily="34" charset="0"/>
                <a:cs typeface="Arial" panose="020B0604020202020204" pitchFamily="34" charset="0"/>
              </a:rPr>
              <a:t>Để</a:t>
            </a:r>
            <a:r>
              <a:rPr lang="en-US" sz="4000" kern="0" dirty="0">
                <a:solidFill>
                  <a:srgbClr val="6E4F2B"/>
                </a:solidFill>
                <a:latin typeface="Arial" panose="020B0604020202020204" pitchFamily="34" charset="0"/>
                <a:cs typeface="Arial" panose="020B0604020202020204" pitchFamily="34" charset="0"/>
              </a:rPr>
              <a:t> </a:t>
            </a:r>
            <a:r>
              <a:rPr lang="en-US" sz="4000" kern="0" dirty="0" err="1">
                <a:solidFill>
                  <a:srgbClr val="6E4F2B"/>
                </a:solidFill>
                <a:latin typeface="Arial" panose="020B0604020202020204" pitchFamily="34" charset="0"/>
                <a:cs typeface="Arial" panose="020B0604020202020204" pitchFamily="34" charset="0"/>
              </a:rPr>
              <a:t>trên</a:t>
            </a:r>
            <a:r>
              <a:rPr lang="en-US" sz="4000" kern="0" dirty="0">
                <a:solidFill>
                  <a:srgbClr val="6E4F2B"/>
                </a:solidFill>
                <a:latin typeface="Arial" panose="020B0604020202020204" pitchFamily="34" charset="0"/>
                <a:cs typeface="Arial" panose="020B0604020202020204" pitchFamily="34" charset="0"/>
              </a:rPr>
              <a:t> </a:t>
            </a:r>
            <a:r>
              <a:rPr lang="en-US" sz="4000" kern="0" dirty="0" err="1">
                <a:solidFill>
                  <a:srgbClr val="6E4F2B"/>
                </a:solidFill>
                <a:latin typeface="Arial" panose="020B0604020202020204" pitchFamily="34" charset="0"/>
                <a:cs typeface="Arial" panose="020B0604020202020204" pitchFamily="34" charset="0"/>
              </a:rPr>
              <a:t>giá</a:t>
            </a:r>
            <a:r>
              <a:rPr lang="en-US" sz="4000" kern="0" dirty="0">
                <a:solidFill>
                  <a:srgbClr val="6E4F2B"/>
                </a:solidFill>
                <a:latin typeface="Arial" panose="020B0604020202020204" pitchFamily="34" charset="0"/>
                <a:cs typeface="Arial" panose="020B0604020202020204" pitchFamily="34" charset="0"/>
              </a:rPr>
              <a:t> </a:t>
            </a:r>
            <a:r>
              <a:rPr lang="en-US" sz="4000" kern="0" dirty="0" err="1">
                <a:solidFill>
                  <a:srgbClr val="6E4F2B"/>
                </a:solidFill>
                <a:latin typeface="Arial" panose="020B0604020202020204" pitchFamily="34" charset="0"/>
                <a:cs typeface="Arial" panose="020B0604020202020204" pitchFamily="34" charset="0"/>
              </a:rPr>
              <a:t>sách</a:t>
            </a:r>
            <a:endParaRPr kumimoji="0" lang="vi-VN" sz="4000" b="0" i="0" u="none" strike="noStrike" kern="0" cap="none" spc="0" normalizeH="0" baseline="0" noProof="0" dirty="0">
              <a:ln>
                <a:noFill/>
              </a:ln>
              <a:solidFill>
                <a:srgbClr val="6E4F2B"/>
              </a:solidFill>
              <a:effectLst/>
              <a:uLnTx/>
              <a:uFillTx/>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3756620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iterate type="lt">
                                    <p:tmPct val="0"/>
                                  </p:iterate>
                                  <p:childTnLst>
                                    <p:set>
                                      <p:cBhvr>
                                        <p:cTn id="6" dur="1" fill="hold">
                                          <p:stCondLst>
                                            <p:cond delay="0"/>
                                          </p:stCondLst>
                                        </p:cTn>
                                        <p:tgtEl>
                                          <p:spTgt spid="52"/>
                                        </p:tgtEl>
                                        <p:attrNameLst>
                                          <p:attrName>style.visibility</p:attrName>
                                        </p:attrNameLst>
                                      </p:cBhvr>
                                      <p:to>
                                        <p:strVal val="visible"/>
                                      </p:to>
                                    </p:set>
                                    <p:animEffect transition="in" filter="wipe(left)">
                                      <p:cBhvr>
                                        <p:cTn id="7" dur="500"/>
                                        <p:tgtEl>
                                          <p:spTgt spid="52"/>
                                        </p:tgtEl>
                                      </p:cBhvr>
                                    </p:animEffect>
                                  </p:childTnLst>
                                </p:cTn>
                              </p:par>
                              <p:par>
                                <p:cTn id="8" presetID="15" presetClass="emph" presetSubtype="0" grpId="1" nodeType="withEffect">
                                  <p:stCondLst>
                                    <p:cond delay="0"/>
                                  </p:stCondLst>
                                  <p:iterate type="lt">
                                    <p:tmAbs val="25"/>
                                  </p:iterate>
                                  <p:childTnLst>
                                    <p:set>
                                      <p:cBhvr override="childStyle">
                                        <p:cTn id="9" dur="indefinite"/>
                                        <p:tgtEl>
                                          <p:spTgt spid="52"/>
                                        </p:tgtEl>
                                        <p:attrNameLst>
                                          <p:attrName>style.fontWeight</p:attrName>
                                        </p:attrNameLst>
                                      </p:cBhvr>
                                      <p:to>
                                        <p:strVal val="bold"/>
                                      </p:to>
                                    </p:set>
                                  </p:childTnLst>
                                </p:cTn>
                              </p:par>
                            </p:childTnLst>
                          </p:cTn>
                        </p:par>
                      </p:childTnLst>
                    </p:cTn>
                  </p:par>
                  <p:par>
                    <p:cTn id="10" fill="hold">
                      <p:stCondLst>
                        <p:cond delay="indefinite"/>
                      </p:stCondLst>
                      <p:childTnLst>
                        <p:par>
                          <p:cTn id="11" fill="hold">
                            <p:stCondLst>
                              <p:cond delay="0"/>
                            </p:stCondLst>
                            <p:childTnLst>
                              <p:par>
                                <p:cTn id="12" presetID="22" presetClass="entr" presetSubtype="8" fill="hold" grpId="0" nodeType="clickEffect">
                                  <p:stCondLst>
                                    <p:cond delay="0"/>
                                  </p:stCondLst>
                                  <p:iterate type="lt">
                                    <p:tmPct val="0"/>
                                  </p:iterate>
                                  <p:childTnLst>
                                    <p:set>
                                      <p:cBhvr>
                                        <p:cTn id="13" dur="1" fill="hold">
                                          <p:stCondLst>
                                            <p:cond delay="0"/>
                                          </p:stCondLst>
                                        </p:cTn>
                                        <p:tgtEl>
                                          <p:spTgt spid="53"/>
                                        </p:tgtEl>
                                        <p:attrNameLst>
                                          <p:attrName>style.visibility</p:attrName>
                                        </p:attrNameLst>
                                      </p:cBhvr>
                                      <p:to>
                                        <p:strVal val="visible"/>
                                      </p:to>
                                    </p:set>
                                    <p:animEffect transition="in" filter="wipe(left)">
                                      <p:cBhvr>
                                        <p:cTn id="14" dur="500"/>
                                        <p:tgtEl>
                                          <p:spTgt spid="53"/>
                                        </p:tgtEl>
                                      </p:cBhvr>
                                    </p:animEffect>
                                  </p:childTnLst>
                                </p:cTn>
                              </p:par>
                              <p:par>
                                <p:cTn id="15" presetID="15" presetClass="emph" presetSubtype="0" grpId="1" nodeType="withEffect">
                                  <p:stCondLst>
                                    <p:cond delay="0"/>
                                  </p:stCondLst>
                                  <p:iterate type="lt">
                                    <p:tmAbs val="25"/>
                                  </p:iterate>
                                  <p:childTnLst>
                                    <p:set>
                                      <p:cBhvr override="childStyle">
                                        <p:cTn id="16" dur="indefinite"/>
                                        <p:tgtEl>
                                          <p:spTgt spid="53"/>
                                        </p:tgtEl>
                                        <p:attrNameLst>
                                          <p:attrName>style.fontWeight</p:attrName>
                                        </p:attrNameLst>
                                      </p:cBhvr>
                                      <p:to>
                                        <p:strVal val="bol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 grpId="0" animBg="1"/>
      <p:bldP spid="52" grpId="1" animBg="1"/>
      <p:bldP spid="53" grpId="0" animBg="1"/>
      <p:bldP spid="53" grpId="1"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 name="Picture 50">
            <a:extLst>
              <a:ext uri="{FF2B5EF4-FFF2-40B4-BE49-F238E27FC236}">
                <a16:creationId xmlns:a16="http://schemas.microsoft.com/office/drawing/2014/main" id="{A3881035-5BEE-419E-B4E5-128CB287D0F8}"/>
              </a:ext>
            </a:extLst>
          </p:cNvPr>
          <p:cNvPicPr>
            <a:picLocks noChangeAspect="1"/>
          </p:cNvPicPr>
          <p:nvPr/>
        </p:nvPicPr>
        <p:blipFill>
          <a:blip r:embed="rId3">
            <a:clrChange>
              <a:clrFrom>
                <a:srgbClr val="FEFEFE"/>
              </a:clrFrom>
              <a:clrTo>
                <a:srgbClr val="FEFEFE">
                  <a:alpha val="0"/>
                </a:srgbClr>
              </a:clrTo>
            </a:clrChange>
            <a:extLst>
              <a:ext uri="{BEBA8EAE-BF5A-486C-A8C5-ECC9F3942E4B}">
                <a14:imgProps xmlns:a14="http://schemas.microsoft.com/office/drawing/2010/main">
                  <a14:imgLayer r:embed="rId4">
                    <a14:imgEffect>
                      <a14:backgroundRemoval t="9752" b="97518" l="3369" r="95213">
                        <a14:foregroundMark x1="40071" y1="56560" x2="41135" y2="54965"/>
                        <a14:foregroundMark x1="42553" y1="57447" x2="45213" y2="57801"/>
                        <a14:foregroundMark x1="17199" y1="90957" x2="21809" y2="90248"/>
                        <a14:foregroundMark x1="27305" y1="89362" x2="32624" y2="91844"/>
                        <a14:foregroundMark x1="27660" y1="90071" x2="27660" y2="80496"/>
                        <a14:foregroundMark x1="75355" y1="62589" x2="76241" y2="85284"/>
                        <a14:foregroundMark x1="73227" y1="52660" x2="82447" y2="51241"/>
                        <a14:foregroundMark x1="84574" y1="60638" x2="86348" y2="72695"/>
                        <a14:foregroundMark x1="62589" y1="73050" x2="64539" y2="71809"/>
                        <a14:foregroundMark x1="71631" y1="92021" x2="77128" y2="89716"/>
                        <a14:foregroundMark x1="85461" y1="88652" x2="89894" y2="92021"/>
                        <a14:foregroundMark x1="76596" y1="90071" x2="75887" y2="83865"/>
                      </a14:backgroundRemoval>
                    </a14:imgEffect>
                  </a14:imgLayer>
                </a14:imgProps>
              </a:ext>
              <a:ext uri="{28A0092B-C50C-407E-A947-70E740481C1C}">
                <a14:useLocalDpi xmlns:a14="http://schemas.microsoft.com/office/drawing/2010/main" val="0"/>
              </a:ext>
            </a:extLst>
          </a:blip>
          <a:stretch>
            <a:fillRect/>
          </a:stretch>
        </p:blipFill>
        <p:spPr>
          <a:xfrm>
            <a:off x="1002386" y="3040145"/>
            <a:ext cx="3817855" cy="3817855"/>
          </a:xfrm>
          <a:prstGeom prst="rect">
            <a:avLst/>
          </a:prstGeom>
        </p:spPr>
      </p:pic>
      <p:sp>
        <p:nvSpPr>
          <p:cNvPr id="52" name="Rounded Rectangular Callout 16">
            <a:extLst>
              <a:ext uri="{FF2B5EF4-FFF2-40B4-BE49-F238E27FC236}">
                <a16:creationId xmlns:a16="http://schemas.microsoft.com/office/drawing/2014/main" id="{5A3A83F0-5A1C-4B04-8DA5-F910600AF10D}"/>
              </a:ext>
            </a:extLst>
          </p:cNvPr>
          <p:cNvSpPr/>
          <p:nvPr/>
        </p:nvSpPr>
        <p:spPr>
          <a:xfrm>
            <a:off x="1328250" y="1589475"/>
            <a:ext cx="7693830" cy="1150069"/>
          </a:xfrm>
          <a:prstGeom prst="wedgeRoundRectCallout">
            <a:avLst>
              <a:gd name="adj1" fmla="val -40635"/>
              <a:gd name="adj2" fmla="val 86928"/>
              <a:gd name="adj3" fmla="val 16667"/>
            </a:avLst>
          </a:prstGeom>
          <a:solidFill>
            <a:srgbClr val="E6F7FF">
              <a:lumMod val="90000"/>
            </a:srgbClr>
          </a:solidFill>
          <a:ln w="25400" cap="flat" cmpd="sng" algn="ctr">
            <a:solidFill>
              <a:srgbClr val="FDFDFD"/>
            </a:solidFill>
            <a:prstDash val="solid"/>
          </a:ln>
          <a:effectLst>
            <a:outerShdw blurRad="50800" dist="38100" dir="2700000" algn="tl" rotWithShape="0">
              <a:prstClr val="black">
                <a:alpha val="40000"/>
              </a:prstClr>
            </a:outerShdw>
          </a:effectLst>
        </p:spPr>
        <p:txBody>
          <a:bodyPr rtlCol="0" anchor="ctr"/>
          <a:lstStyle/>
          <a:p>
            <a:pPr lvl="0" algn="ctr">
              <a:defRPr/>
            </a:pPr>
            <a:r>
              <a:rPr lang="vi-VN" sz="4000" kern="0">
                <a:solidFill>
                  <a:srgbClr val="005279"/>
                </a:solidFill>
                <a:cs typeface="Arial" panose="020B0604020202020204" pitchFamily="34" charset="0"/>
              </a:rPr>
              <a:t>Sách truyện để ở đâu?</a:t>
            </a:r>
            <a:endParaRPr kumimoji="0" lang="vi-VN" sz="4000" b="0" i="0" u="none" strike="noStrike" kern="0" cap="none" spc="0" normalizeH="0" baseline="0" noProof="0" dirty="0">
              <a:ln>
                <a:noFill/>
              </a:ln>
              <a:solidFill>
                <a:srgbClr val="005279"/>
              </a:solidFill>
              <a:effectLst/>
              <a:uLnTx/>
              <a:uFillTx/>
              <a:latin typeface="Arial" panose="020B0604020202020204" pitchFamily="34" charset="0"/>
              <a:ea typeface="+mn-ea"/>
              <a:cs typeface="Arial" panose="020B0604020202020204" pitchFamily="34" charset="0"/>
            </a:endParaRPr>
          </a:p>
        </p:txBody>
      </p:sp>
      <p:sp>
        <p:nvSpPr>
          <p:cNvPr id="53" name="Rounded Rectangular Callout 18">
            <a:extLst>
              <a:ext uri="{FF2B5EF4-FFF2-40B4-BE49-F238E27FC236}">
                <a16:creationId xmlns:a16="http://schemas.microsoft.com/office/drawing/2014/main" id="{5953496C-70B0-49DE-BC1F-8E2F7AB05D9D}"/>
              </a:ext>
            </a:extLst>
          </p:cNvPr>
          <p:cNvSpPr/>
          <p:nvPr/>
        </p:nvSpPr>
        <p:spPr>
          <a:xfrm>
            <a:off x="3626123" y="2989823"/>
            <a:ext cx="6066518" cy="1150069"/>
          </a:xfrm>
          <a:prstGeom prst="wedgeRoundRectCallout">
            <a:avLst>
              <a:gd name="adj1" fmla="val -41116"/>
              <a:gd name="adj2" fmla="val 80371"/>
              <a:gd name="adj3" fmla="val 16667"/>
            </a:avLst>
          </a:prstGeom>
          <a:solidFill>
            <a:srgbClr val="FBB03B">
              <a:lumMod val="40000"/>
              <a:lumOff val="60000"/>
            </a:srgbClr>
          </a:solidFill>
          <a:ln w="25400" cap="flat" cmpd="sng" algn="ctr">
            <a:solidFill>
              <a:srgbClr val="FDFDFD"/>
            </a:solidFill>
            <a:prstDash val="solid"/>
          </a:ln>
          <a:effectLst>
            <a:outerShdw blurRad="50800" dist="38100" dir="2700000" algn="tl" rotWithShape="0">
              <a:prstClr val="black">
                <a:alpha val="40000"/>
              </a:prst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4000" kern="0" dirty="0" err="1">
                <a:solidFill>
                  <a:srgbClr val="6E4F2B"/>
                </a:solidFill>
                <a:latin typeface="Arial" panose="020B0604020202020204" pitchFamily="34" charset="0"/>
                <a:cs typeface="Arial" panose="020B0604020202020204" pitchFamily="34" charset="0"/>
              </a:rPr>
              <a:t>Để</a:t>
            </a:r>
            <a:r>
              <a:rPr lang="en-US" sz="4000" kern="0" dirty="0">
                <a:solidFill>
                  <a:srgbClr val="6E4F2B"/>
                </a:solidFill>
                <a:latin typeface="Arial" panose="020B0604020202020204" pitchFamily="34" charset="0"/>
                <a:cs typeface="Arial" panose="020B0604020202020204" pitchFamily="34" charset="0"/>
              </a:rPr>
              <a:t> </a:t>
            </a:r>
            <a:r>
              <a:rPr lang="en-US" sz="4000" kern="0" dirty="0" err="1">
                <a:solidFill>
                  <a:srgbClr val="6E4F2B"/>
                </a:solidFill>
                <a:latin typeface="Arial" panose="020B0604020202020204" pitchFamily="34" charset="0"/>
                <a:cs typeface="Arial" panose="020B0604020202020204" pitchFamily="34" charset="0"/>
              </a:rPr>
              <a:t>trên</a:t>
            </a:r>
            <a:r>
              <a:rPr lang="en-US" sz="4000" kern="0" dirty="0">
                <a:solidFill>
                  <a:srgbClr val="6E4F2B"/>
                </a:solidFill>
                <a:latin typeface="Arial" panose="020B0604020202020204" pitchFamily="34" charset="0"/>
                <a:cs typeface="Arial" panose="020B0604020202020204" pitchFamily="34" charset="0"/>
              </a:rPr>
              <a:t> </a:t>
            </a:r>
            <a:r>
              <a:rPr lang="en-US" sz="4000" kern="0" dirty="0" err="1">
                <a:solidFill>
                  <a:srgbClr val="6E4F2B"/>
                </a:solidFill>
                <a:latin typeface="Arial" panose="020B0604020202020204" pitchFamily="34" charset="0"/>
                <a:cs typeface="Arial" panose="020B0604020202020204" pitchFamily="34" charset="0"/>
              </a:rPr>
              <a:t>giá</a:t>
            </a:r>
            <a:r>
              <a:rPr lang="en-US" sz="4000" kern="0" dirty="0">
                <a:solidFill>
                  <a:srgbClr val="6E4F2B"/>
                </a:solidFill>
                <a:latin typeface="Arial" panose="020B0604020202020204" pitchFamily="34" charset="0"/>
                <a:cs typeface="Arial" panose="020B0604020202020204" pitchFamily="34" charset="0"/>
              </a:rPr>
              <a:t> </a:t>
            </a:r>
            <a:r>
              <a:rPr lang="en-US" sz="4000" kern="0" dirty="0" err="1">
                <a:solidFill>
                  <a:srgbClr val="6E4F2B"/>
                </a:solidFill>
                <a:latin typeface="Arial" panose="020B0604020202020204" pitchFamily="34" charset="0"/>
                <a:cs typeface="Arial" panose="020B0604020202020204" pitchFamily="34" charset="0"/>
              </a:rPr>
              <a:t>sách</a:t>
            </a:r>
            <a:endParaRPr kumimoji="0" lang="vi-VN" sz="4000" b="0" i="0" u="none" strike="noStrike" kern="0" cap="none" spc="0" normalizeH="0" baseline="0" noProof="0" dirty="0">
              <a:ln>
                <a:noFill/>
              </a:ln>
              <a:solidFill>
                <a:srgbClr val="6E4F2B"/>
              </a:solidFill>
              <a:effectLst/>
              <a:uLnTx/>
              <a:uFillTx/>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3670521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iterate type="lt">
                                    <p:tmPct val="0"/>
                                  </p:iterate>
                                  <p:childTnLst>
                                    <p:set>
                                      <p:cBhvr>
                                        <p:cTn id="6" dur="1" fill="hold">
                                          <p:stCondLst>
                                            <p:cond delay="0"/>
                                          </p:stCondLst>
                                        </p:cTn>
                                        <p:tgtEl>
                                          <p:spTgt spid="52"/>
                                        </p:tgtEl>
                                        <p:attrNameLst>
                                          <p:attrName>style.visibility</p:attrName>
                                        </p:attrNameLst>
                                      </p:cBhvr>
                                      <p:to>
                                        <p:strVal val="visible"/>
                                      </p:to>
                                    </p:set>
                                    <p:animEffect transition="in" filter="wipe(left)">
                                      <p:cBhvr>
                                        <p:cTn id="7" dur="500"/>
                                        <p:tgtEl>
                                          <p:spTgt spid="52"/>
                                        </p:tgtEl>
                                      </p:cBhvr>
                                    </p:animEffect>
                                  </p:childTnLst>
                                </p:cTn>
                              </p:par>
                              <p:par>
                                <p:cTn id="8" presetID="15" presetClass="emph" presetSubtype="0" grpId="1" nodeType="withEffect">
                                  <p:stCondLst>
                                    <p:cond delay="0"/>
                                  </p:stCondLst>
                                  <p:iterate type="lt">
                                    <p:tmAbs val="25"/>
                                  </p:iterate>
                                  <p:childTnLst>
                                    <p:set>
                                      <p:cBhvr override="childStyle">
                                        <p:cTn id="9" dur="indefinite"/>
                                        <p:tgtEl>
                                          <p:spTgt spid="52"/>
                                        </p:tgtEl>
                                        <p:attrNameLst>
                                          <p:attrName>style.fontWeight</p:attrName>
                                        </p:attrNameLst>
                                      </p:cBhvr>
                                      <p:to>
                                        <p:strVal val="bold"/>
                                      </p:to>
                                    </p:set>
                                  </p:childTnLst>
                                </p:cTn>
                              </p:par>
                            </p:childTnLst>
                          </p:cTn>
                        </p:par>
                      </p:childTnLst>
                    </p:cTn>
                  </p:par>
                  <p:par>
                    <p:cTn id="10" fill="hold">
                      <p:stCondLst>
                        <p:cond delay="indefinite"/>
                      </p:stCondLst>
                      <p:childTnLst>
                        <p:par>
                          <p:cTn id="11" fill="hold">
                            <p:stCondLst>
                              <p:cond delay="0"/>
                            </p:stCondLst>
                            <p:childTnLst>
                              <p:par>
                                <p:cTn id="12" presetID="22" presetClass="entr" presetSubtype="8" fill="hold" grpId="0" nodeType="clickEffect">
                                  <p:stCondLst>
                                    <p:cond delay="0"/>
                                  </p:stCondLst>
                                  <p:iterate type="lt">
                                    <p:tmPct val="0"/>
                                  </p:iterate>
                                  <p:childTnLst>
                                    <p:set>
                                      <p:cBhvr>
                                        <p:cTn id="13" dur="1" fill="hold">
                                          <p:stCondLst>
                                            <p:cond delay="0"/>
                                          </p:stCondLst>
                                        </p:cTn>
                                        <p:tgtEl>
                                          <p:spTgt spid="53"/>
                                        </p:tgtEl>
                                        <p:attrNameLst>
                                          <p:attrName>style.visibility</p:attrName>
                                        </p:attrNameLst>
                                      </p:cBhvr>
                                      <p:to>
                                        <p:strVal val="visible"/>
                                      </p:to>
                                    </p:set>
                                    <p:animEffect transition="in" filter="wipe(left)">
                                      <p:cBhvr>
                                        <p:cTn id="14" dur="500"/>
                                        <p:tgtEl>
                                          <p:spTgt spid="53"/>
                                        </p:tgtEl>
                                      </p:cBhvr>
                                    </p:animEffect>
                                  </p:childTnLst>
                                </p:cTn>
                              </p:par>
                              <p:par>
                                <p:cTn id="15" presetID="15" presetClass="emph" presetSubtype="0" grpId="1" nodeType="withEffect">
                                  <p:stCondLst>
                                    <p:cond delay="0"/>
                                  </p:stCondLst>
                                  <p:iterate type="lt">
                                    <p:tmAbs val="25"/>
                                  </p:iterate>
                                  <p:childTnLst>
                                    <p:set>
                                      <p:cBhvr override="childStyle">
                                        <p:cTn id="16" dur="indefinite"/>
                                        <p:tgtEl>
                                          <p:spTgt spid="53"/>
                                        </p:tgtEl>
                                        <p:attrNameLst>
                                          <p:attrName>style.fontWeight</p:attrName>
                                        </p:attrNameLst>
                                      </p:cBhvr>
                                      <p:to>
                                        <p:strVal val="bol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 grpId="0" animBg="1"/>
      <p:bldP spid="52" grpId="1" animBg="1"/>
      <p:bldP spid="53" grpId="0" animBg="1"/>
      <p:bldP spid="53" grpId="1"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 name="Picture 50">
            <a:extLst>
              <a:ext uri="{FF2B5EF4-FFF2-40B4-BE49-F238E27FC236}">
                <a16:creationId xmlns:a16="http://schemas.microsoft.com/office/drawing/2014/main" id="{A3881035-5BEE-419E-B4E5-128CB287D0F8}"/>
              </a:ext>
            </a:extLst>
          </p:cNvPr>
          <p:cNvPicPr>
            <a:picLocks noChangeAspect="1"/>
          </p:cNvPicPr>
          <p:nvPr/>
        </p:nvPicPr>
        <p:blipFill>
          <a:blip r:embed="rId3">
            <a:clrChange>
              <a:clrFrom>
                <a:srgbClr val="FEFEFE"/>
              </a:clrFrom>
              <a:clrTo>
                <a:srgbClr val="FEFEFE">
                  <a:alpha val="0"/>
                </a:srgbClr>
              </a:clrTo>
            </a:clrChange>
            <a:extLst>
              <a:ext uri="{BEBA8EAE-BF5A-486C-A8C5-ECC9F3942E4B}">
                <a14:imgProps xmlns:a14="http://schemas.microsoft.com/office/drawing/2010/main">
                  <a14:imgLayer r:embed="rId4">
                    <a14:imgEffect>
                      <a14:backgroundRemoval t="9752" b="97518" l="3369" r="95213">
                        <a14:foregroundMark x1="40071" y1="56560" x2="41135" y2="54965"/>
                        <a14:foregroundMark x1="42553" y1="57447" x2="45213" y2="57801"/>
                        <a14:foregroundMark x1="17199" y1="90957" x2="21809" y2="90248"/>
                        <a14:foregroundMark x1="27305" y1="89362" x2="32624" y2="91844"/>
                        <a14:foregroundMark x1="27660" y1="90071" x2="27660" y2="80496"/>
                        <a14:foregroundMark x1="75355" y1="62589" x2="76241" y2="85284"/>
                        <a14:foregroundMark x1="73227" y1="52660" x2="82447" y2="51241"/>
                        <a14:foregroundMark x1="84574" y1="60638" x2="86348" y2="72695"/>
                        <a14:foregroundMark x1="62589" y1="73050" x2="64539" y2="71809"/>
                        <a14:foregroundMark x1="71631" y1="92021" x2="77128" y2="89716"/>
                        <a14:foregroundMark x1="85461" y1="88652" x2="89894" y2="92021"/>
                        <a14:foregroundMark x1="76596" y1="90071" x2="75887" y2="83865"/>
                      </a14:backgroundRemoval>
                    </a14:imgEffect>
                  </a14:imgLayer>
                </a14:imgProps>
              </a:ext>
              <a:ext uri="{28A0092B-C50C-407E-A947-70E740481C1C}">
                <a14:useLocalDpi xmlns:a14="http://schemas.microsoft.com/office/drawing/2010/main" val="0"/>
              </a:ext>
            </a:extLst>
          </a:blip>
          <a:stretch>
            <a:fillRect/>
          </a:stretch>
        </p:blipFill>
        <p:spPr>
          <a:xfrm>
            <a:off x="1002386" y="3040145"/>
            <a:ext cx="3817855" cy="3817855"/>
          </a:xfrm>
          <a:prstGeom prst="rect">
            <a:avLst/>
          </a:prstGeom>
        </p:spPr>
      </p:pic>
      <p:sp>
        <p:nvSpPr>
          <p:cNvPr id="52" name="Rounded Rectangular Callout 16">
            <a:extLst>
              <a:ext uri="{FF2B5EF4-FFF2-40B4-BE49-F238E27FC236}">
                <a16:creationId xmlns:a16="http://schemas.microsoft.com/office/drawing/2014/main" id="{5A3A83F0-5A1C-4B04-8DA5-F910600AF10D}"/>
              </a:ext>
            </a:extLst>
          </p:cNvPr>
          <p:cNvSpPr/>
          <p:nvPr/>
        </p:nvSpPr>
        <p:spPr>
          <a:xfrm>
            <a:off x="1328250" y="1589475"/>
            <a:ext cx="7693830" cy="1150069"/>
          </a:xfrm>
          <a:prstGeom prst="wedgeRoundRectCallout">
            <a:avLst>
              <a:gd name="adj1" fmla="val -40635"/>
              <a:gd name="adj2" fmla="val 86928"/>
              <a:gd name="adj3" fmla="val 16667"/>
            </a:avLst>
          </a:prstGeom>
          <a:solidFill>
            <a:srgbClr val="E6F7FF">
              <a:lumMod val="90000"/>
            </a:srgbClr>
          </a:solidFill>
          <a:ln w="25400" cap="flat" cmpd="sng" algn="ctr">
            <a:solidFill>
              <a:srgbClr val="FDFDFD"/>
            </a:solidFill>
            <a:prstDash val="solid"/>
          </a:ln>
          <a:effectLst>
            <a:outerShdw blurRad="50800" dist="38100" dir="2700000" algn="tl" rotWithShape="0">
              <a:prstClr val="black">
                <a:alpha val="40000"/>
              </a:prst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0" cap="none" spc="0" normalizeH="0" baseline="0" noProof="0" dirty="0" err="1">
                <a:ln>
                  <a:noFill/>
                </a:ln>
                <a:solidFill>
                  <a:srgbClr val="005279"/>
                </a:solidFill>
                <a:effectLst/>
                <a:uLnTx/>
                <a:uFillTx/>
                <a:latin typeface="Calibri" panose="020F0502020204030204" pitchFamily="34" charset="0"/>
                <a:ea typeface="+mn-ea"/>
                <a:cs typeface="Calibri" panose="020F0502020204030204" pitchFamily="34" charset="0"/>
              </a:rPr>
              <a:t>Giày</a:t>
            </a:r>
            <a:r>
              <a:rPr kumimoji="0" lang="en-US" sz="4400" b="0" i="0" u="none" strike="noStrike" kern="0" cap="none" spc="0" normalizeH="0" noProof="0" dirty="0">
                <a:ln>
                  <a:noFill/>
                </a:ln>
                <a:solidFill>
                  <a:srgbClr val="005279"/>
                </a:solidFill>
                <a:effectLst/>
                <a:uLnTx/>
                <a:uFillTx/>
                <a:latin typeface="Calibri" panose="020F0502020204030204" pitchFamily="34" charset="0"/>
                <a:ea typeface="+mn-ea"/>
                <a:cs typeface="Calibri" panose="020F0502020204030204" pitchFamily="34" charset="0"/>
              </a:rPr>
              <a:t> </a:t>
            </a:r>
            <a:r>
              <a:rPr kumimoji="0" lang="en-US" sz="4400" b="0" i="0" u="none" strike="noStrike" kern="0" cap="none" spc="0" normalizeH="0" noProof="0" dirty="0" err="1">
                <a:ln>
                  <a:noFill/>
                </a:ln>
                <a:solidFill>
                  <a:srgbClr val="005279"/>
                </a:solidFill>
                <a:effectLst/>
                <a:uLnTx/>
                <a:uFillTx/>
                <a:latin typeface="Calibri" panose="020F0502020204030204" pitchFamily="34" charset="0"/>
                <a:ea typeface="+mn-ea"/>
                <a:cs typeface="Calibri" panose="020F0502020204030204" pitchFamily="34" charset="0"/>
              </a:rPr>
              <a:t>dép</a:t>
            </a:r>
            <a:r>
              <a:rPr kumimoji="0" lang="en-US" sz="4400" b="0" i="0" u="none" strike="noStrike" kern="0" cap="none" spc="0" normalizeH="0" noProof="0" dirty="0">
                <a:ln>
                  <a:noFill/>
                </a:ln>
                <a:solidFill>
                  <a:srgbClr val="005279"/>
                </a:solidFill>
                <a:effectLst/>
                <a:uLnTx/>
                <a:uFillTx/>
                <a:latin typeface="Calibri" panose="020F0502020204030204" pitchFamily="34" charset="0"/>
                <a:ea typeface="+mn-ea"/>
                <a:cs typeface="Calibri" panose="020F0502020204030204" pitchFamily="34" charset="0"/>
              </a:rPr>
              <a:t> </a:t>
            </a:r>
            <a:r>
              <a:rPr kumimoji="0" lang="en-US" sz="4400" b="0" i="0" u="none" strike="noStrike" kern="0" cap="none" spc="0" normalizeH="0" noProof="0" dirty="0" err="1">
                <a:ln>
                  <a:noFill/>
                </a:ln>
                <a:solidFill>
                  <a:srgbClr val="005279"/>
                </a:solidFill>
                <a:effectLst/>
                <a:uLnTx/>
                <a:uFillTx/>
                <a:latin typeface="Calibri" panose="020F0502020204030204" pitchFamily="34" charset="0"/>
                <a:ea typeface="+mn-ea"/>
                <a:cs typeface="Calibri" panose="020F0502020204030204" pitchFamily="34" charset="0"/>
              </a:rPr>
              <a:t>để</a:t>
            </a:r>
            <a:r>
              <a:rPr kumimoji="0" lang="en-US" sz="4400" b="0" i="0" u="none" strike="noStrike" kern="0" cap="none" spc="0" normalizeH="0" noProof="0" dirty="0">
                <a:ln>
                  <a:noFill/>
                </a:ln>
                <a:solidFill>
                  <a:srgbClr val="005279"/>
                </a:solidFill>
                <a:effectLst/>
                <a:uLnTx/>
                <a:uFillTx/>
                <a:latin typeface="Calibri" panose="020F0502020204030204" pitchFamily="34" charset="0"/>
                <a:ea typeface="+mn-ea"/>
                <a:cs typeface="Calibri" panose="020F0502020204030204" pitchFamily="34" charset="0"/>
              </a:rPr>
              <a:t> ở </a:t>
            </a:r>
            <a:r>
              <a:rPr kumimoji="0" lang="en-US" sz="4400" b="0" i="0" u="none" strike="noStrike" kern="0" cap="none" spc="0" normalizeH="0" noProof="0" dirty="0" err="1">
                <a:ln>
                  <a:noFill/>
                </a:ln>
                <a:solidFill>
                  <a:srgbClr val="005279"/>
                </a:solidFill>
                <a:effectLst/>
                <a:uLnTx/>
                <a:uFillTx/>
                <a:latin typeface="Calibri" panose="020F0502020204030204" pitchFamily="34" charset="0"/>
                <a:ea typeface="+mn-ea"/>
                <a:cs typeface="Calibri" panose="020F0502020204030204" pitchFamily="34" charset="0"/>
              </a:rPr>
              <a:t>đâu</a:t>
            </a:r>
            <a:r>
              <a:rPr kumimoji="0" lang="en-US" sz="4400" b="0" i="0" u="none" strike="noStrike" kern="0" cap="none" spc="0" normalizeH="0" noProof="0" dirty="0">
                <a:ln>
                  <a:noFill/>
                </a:ln>
                <a:solidFill>
                  <a:srgbClr val="005279"/>
                </a:solidFill>
                <a:effectLst/>
                <a:uLnTx/>
                <a:uFillTx/>
                <a:latin typeface="Calibri" panose="020F0502020204030204" pitchFamily="34" charset="0"/>
                <a:ea typeface="+mn-ea"/>
                <a:cs typeface="Calibri" panose="020F0502020204030204" pitchFamily="34" charset="0"/>
              </a:rPr>
              <a:t>?</a:t>
            </a:r>
            <a:endParaRPr kumimoji="0" lang="vi-VN" sz="4400" b="0" i="0" u="none" strike="noStrike" kern="0" cap="none" spc="0" normalizeH="0" baseline="0" noProof="0" dirty="0">
              <a:ln>
                <a:noFill/>
              </a:ln>
              <a:solidFill>
                <a:srgbClr val="005279"/>
              </a:solidFill>
              <a:effectLst/>
              <a:uLnTx/>
              <a:uFillTx/>
              <a:latin typeface="Calibri" panose="020F0502020204030204" pitchFamily="34" charset="0"/>
              <a:ea typeface="+mn-ea"/>
              <a:cs typeface="Calibri" panose="020F0502020204030204" pitchFamily="34" charset="0"/>
            </a:endParaRPr>
          </a:p>
        </p:txBody>
      </p:sp>
      <p:sp>
        <p:nvSpPr>
          <p:cNvPr id="53" name="Rounded Rectangular Callout 18">
            <a:extLst>
              <a:ext uri="{FF2B5EF4-FFF2-40B4-BE49-F238E27FC236}">
                <a16:creationId xmlns:a16="http://schemas.microsoft.com/office/drawing/2014/main" id="{5953496C-70B0-49DE-BC1F-8E2F7AB05D9D}"/>
              </a:ext>
            </a:extLst>
          </p:cNvPr>
          <p:cNvSpPr/>
          <p:nvPr/>
        </p:nvSpPr>
        <p:spPr>
          <a:xfrm>
            <a:off x="3626123" y="2989823"/>
            <a:ext cx="6777718" cy="1150069"/>
          </a:xfrm>
          <a:prstGeom prst="wedgeRoundRectCallout">
            <a:avLst>
              <a:gd name="adj1" fmla="val -41116"/>
              <a:gd name="adj2" fmla="val 80371"/>
              <a:gd name="adj3" fmla="val 16667"/>
            </a:avLst>
          </a:prstGeom>
          <a:solidFill>
            <a:srgbClr val="FBB03B">
              <a:lumMod val="40000"/>
              <a:lumOff val="60000"/>
            </a:srgbClr>
          </a:solidFill>
          <a:ln w="25400" cap="flat" cmpd="sng" algn="ctr">
            <a:solidFill>
              <a:srgbClr val="FDFDFD"/>
            </a:solidFill>
            <a:prstDash val="solid"/>
          </a:ln>
          <a:effectLst>
            <a:outerShdw blurRad="50800" dist="38100" dir="2700000" algn="tl" rotWithShape="0">
              <a:prstClr val="black">
                <a:alpha val="40000"/>
              </a:prstClr>
            </a:outerShdw>
          </a:effectLst>
        </p:spPr>
        <p:txBody>
          <a:bodyPr rtlCol="0" anchor="ctr"/>
          <a:lstStyle/>
          <a:p>
            <a:pPr lvl="0" algn="ctr">
              <a:defRPr/>
            </a:pPr>
            <a:r>
              <a:rPr lang="en-US" sz="4000" kern="0">
                <a:solidFill>
                  <a:srgbClr val="6E4F2B"/>
                </a:solidFill>
                <a:latin typeface="Arial" panose="020B0604020202020204" pitchFamily="34" charset="0"/>
                <a:cs typeface="Arial" panose="020B0604020202020204" pitchFamily="34" charset="0"/>
              </a:rPr>
              <a:t>Ở kệ gần cửa ra vào</a:t>
            </a:r>
            <a:endParaRPr kumimoji="0" lang="vi-VN" sz="4000" b="0" i="0" u="none" strike="noStrike" kern="0" cap="none" spc="0" normalizeH="0" baseline="0" noProof="0" dirty="0">
              <a:ln>
                <a:noFill/>
              </a:ln>
              <a:solidFill>
                <a:srgbClr val="6E4F2B"/>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83254829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iterate type="lt">
                                    <p:tmPct val="0"/>
                                  </p:iterate>
                                  <p:childTnLst>
                                    <p:set>
                                      <p:cBhvr>
                                        <p:cTn id="6" dur="1" fill="hold">
                                          <p:stCondLst>
                                            <p:cond delay="0"/>
                                          </p:stCondLst>
                                        </p:cTn>
                                        <p:tgtEl>
                                          <p:spTgt spid="52"/>
                                        </p:tgtEl>
                                        <p:attrNameLst>
                                          <p:attrName>style.visibility</p:attrName>
                                        </p:attrNameLst>
                                      </p:cBhvr>
                                      <p:to>
                                        <p:strVal val="visible"/>
                                      </p:to>
                                    </p:set>
                                    <p:animEffect transition="in" filter="wipe(left)">
                                      <p:cBhvr>
                                        <p:cTn id="7" dur="500"/>
                                        <p:tgtEl>
                                          <p:spTgt spid="52"/>
                                        </p:tgtEl>
                                      </p:cBhvr>
                                    </p:animEffect>
                                  </p:childTnLst>
                                </p:cTn>
                              </p:par>
                              <p:par>
                                <p:cTn id="8" presetID="15" presetClass="emph" presetSubtype="0" grpId="1" nodeType="withEffect">
                                  <p:stCondLst>
                                    <p:cond delay="0"/>
                                  </p:stCondLst>
                                  <p:iterate type="lt">
                                    <p:tmAbs val="25"/>
                                  </p:iterate>
                                  <p:childTnLst>
                                    <p:set>
                                      <p:cBhvr override="childStyle">
                                        <p:cTn id="9" dur="indefinite"/>
                                        <p:tgtEl>
                                          <p:spTgt spid="52"/>
                                        </p:tgtEl>
                                        <p:attrNameLst>
                                          <p:attrName>style.fontWeight</p:attrName>
                                        </p:attrNameLst>
                                      </p:cBhvr>
                                      <p:to>
                                        <p:strVal val="bold"/>
                                      </p:to>
                                    </p:set>
                                  </p:childTnLst>
                                </p:cTn>
                              </p:par>
                            </p:childTnLst>
                          </p:cTn>
                        </p:par>
                      </p:childTnLst>
                    </p:cTn>
                  </p:par>
                  <p:par>
                    <p:cTn id="10" fill="hold">
                      <p:stCondLst>
                        <p:cond delay="indefinite"/>
                      </p:stCondLst>
                      <p:childTnLst>
                        <p:par>
                          <p:cTn id="11" fill="hold">
                            <p:stCondLst>
                              <p:cond delay="0"/>
                            </p:stCondLst>
                            <p:childTnLst>
                              <p:par>
                                <p:cTn id="12" presetID="22" presetClass="entr" presetSubtype="8" fill="hold" grpId="0" nodeType="clickEffect">
                                  <p:stCondLst>
                                    <p:cond delay="0"/>
                                  </p:stCondLst>
                                  <p:iterate type="lt">
                                    <p:tmPct val="0"/>
                                  </p:iterate>
                                  <p:childTnLst>
                                    <p:set>
                                      <p:cBhvr>
                                        <p:cTn id="13" dur="1" fill="hold">
                                          <p:stCondLst>
                                            <p:cond delay="0"/>
                                          </p:stCondLst>
                                        </p:cTn>
                                        <p:tgtEl>
                                          <p:spTgt spid="53"/>
                                        </p:tgtEl>
                                        <p:attrNameLst>
                                          <p:attrName>style.visibility</p:attrName>
                                        </p:attrNameLst>
                                      </p:cBhvr>
                                      <p:to>
                                        <p:strVal val="visible"/>
                                      </p:to>
                                    </p:set>
                                    <p:animEffect transition="in" filter="wipe(left)">
                                      <p:cBhvr>
                                        <p:cTn id="14" dur="500"/>
                                        <p:tgtEl>
                                          <p:spTgt spid="53"/>
                                        </p:tgtEl>
                                      </p:cBhvr>
                                    </p:animEffect>
                                  </p:childTnLst>
                                </p:cTn>
                              </p:par>
                              <p:par>
                                <p:cTn id="15" presetID="15" presetClass="emph" presetSubtype="0" grpId="1" nodeType="withEffect">
                                  <p:stCondLst>
                                    <p:cond delay="0"/>
                                  </p:stCondLst>
                                  <p:iterate type="lt">
                                    <p:tmAbs val="25"/>
                                  </p:iterate>
                                  <p:childTnLst>
                                    <p:set>
                                      <p:cBhvr override="childStyle">
                                        <p:cTn id="16" dur="indefinite"/>
                                        <p:tgtEl>
                                          <p:spTgt spid="53"/>
                                        </p:tgtEl>
                                        <p:attrNameLst>
                                          <p:attrName>style.fontWeight</p:attrName>
                                        </p:attrNameLst>
                                      </p:cBhvr>
                                      <p:to>
                                        <p:strVal val="bol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 grpId="0" animBg="1"/>
      <p:bldP spid="52" grpId="1" animBg="1"/>
      <p:bldP spid="53" grpId="0" animBg="1"/>
      <p:bldP spid="53" grpId="1"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 name="图片 42">
            <a:extLst>
              <a:ext uri="{FF2B5EF4-FFF2-40B4-BE49-F238E27FC236}">
                <a16:creationId xmlns:a16="http://schemas.microsoft.com/office/drawing/2014/main" id="{6E0C14AC-F18F-4308-92B9-7752B89594A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0" y="0"/>
            <a:ext cx="12192000" cy="6858000"/>
          </a:xfrm>
          <a:prstGeom prst="rect">
            <a:avLst/>
          </a:prstGeom>
        </p:spPr>
      </p:pic>
      <p:pic>
        <p:nvPicPr>
          <p:cNvPr id="6" name="Picture 5">
            <a:extLst>
              <a:ext uri="{FF2B5EF4-FFF2-40B4-BE49-F238E27FC236}">
                <a16:creationId xmlns:a16="http://schemas.microsoft.com/office/drawing/2014/main" id="{4FE9F308-0A0F-4CFD-9842-3C7F02309CBC}"/>
              </a:ext>
            </a:extLst>
          </p:cNvPr>
          <p:cNvPicPr>
            <a:picLocks noChangeAspect="1"/>
          </p:cNvPicPr>
          <p:nvPr/>
        </p:nvPicPr>
        <p:blipFill>
          <a:blip r:embed="rId4"/>
          <a:stretch>
            <a:fillRect/>
          </a:stretch>
        </p:blipFill>
        <p:spPr>
          <a:xfrm>
            <a:off x="2273476" y="2145681"/>
            <a:ext cx="7645047" cy="2566638"/>
          </a:xfrm>
          <a:prstGeom prst="rect">
            <a:avLst/>
          </a:prstGeom>
        </p:spPr>
      </p:pic>
    </p:spTree>
    <p:extLst>
      <p:ext uri="{BB962C8B-B14F-4D97-AF65-F5344CB8AC3E}">
        <p14:creationId xmlns:p14="http://schemas.microsoft.com/office/powerpoint/2010/main" val="11152410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9B2644D1-FE38-4E0B-B9A9-20C9179F9228}"/>
              </a:ext>
            </a:extLst>
          </p:cNvPr>
          <p:cNvSpPr txBox="1"/>
          <p:nvPr/>
        </p:nvSpPr>
        <p:spPr>
          <a:xfrm>
            <a:off x="955040" y="416560"/>
            <a:ext cx="10617200" cy="584775"/>
          </a:xfrm>
          <a:prstGeom prst="rect">
            <a:avLst/>
          </a:prstGeom>
          <a:noFill/>
        </p:spPr>
        <p:txBody>
          <a:bodyPr wrap="square" rtlCol="0">
            <a:spAutoFit/>
          </a:bodyPr>
          <a:lstStyle/>
          <a:p>
            <a:pPr algn="ctr"/>
            <a:r>
              <a:rPr lang="en-US" sz="3200" b="1" dirty="0" err="1">
                <a:solidFill>
                  <a:schemeClr val="bg1"/>
                </a:solidFill>
                <a:latin typeface="Arial" panose="020B0604020202020204" pitchFamily="34" charset="0"/>
                <a:cs typeface="Arial" panose="020B0604020202020204" pitchFamily="34" charset="0"/>
              </a:rPr>
              <a:t>Thực</a:t>
            </a:r>
            <a:r>
              <a:rPr lang="en-US" sz="3200" b="1" dirty="0">
                <a:solidFill>
                  <a:schemeClr val="bg1"/>
                </a:solidFill>
                <a:latin typeface="Arial" panose="020B0604020202020204" pitchFamily="34" charset="0"/>
                <a:cs typeface="Arial" panose="020B0604020202020204" pitchFamily="34" charset="0"/>
              </a:rPr>
              <a:t> </a:t>
            </a:r>
            <a:r>
              <a:rPr lang="en-US" sz="3200" b="1" dirty="0" err="1">
                <a:solidFill>
                  <a:schemeClr val="bg1"/>
                </a:solidFill>
                <a:latin typeface="Arial" panose="020B0604020202020204" pitchFamily="34" charset="0"/>
                <a:cs typeface="Arial" panose="020B0604020202020204" pitchFamily="34" charset="0"/>
              </a:rPr>
              <a:t>hành</a:t>
            </a:r>
            <a:r>
              <a:rPr lang="en-US" sz="3200" b="1" dirty="0">
                <a:solidFill>
                  <a:schemeClr val="bg1"/>
                </a:solidFill>
                <a:latin typeface="Arial" panose="020B0604020202020204" pitchFamily="34" charset="0"/>
                <a:cs typeface="Arial" panose="020B0604020202020204" pitchFamily="34" charset="0"/>
              </a:rPr>
              <a:t> </a:t>
            </a:r>
            <a:r>
              <a:rPr lang="en-US" sz="3200" b="1" dirty="0" err="1">
                <a:solidFill>
                  <a:schemeClr val="bg1"/>
                </a:solidFill>
                <a:latin typeface="Arial" panose="020B0604020202020204" pitchFamily="34" charset="0"/>
                <a:cs typeface="Arial" panose="020B0604020202020204" pitchFamily="34" charset="0"/>
              </a:rPr>
              <a:t>sắp</a:t>
            </a:r>
            <a:r>
              <a:rPr lang="en-US" sz="3200" b="1" dirty="0">
                <a:solidFill>
                  <a:schemeClr val="bg1"/>
                </a:solidFill>
                <a:latin typeface="Arial" panose="020B0604020202020204" pitchFamily="34" charset="0"/>
                <a:cs typeface="Arial" panose="020B0604020202020204" pitchFamily="34" charset="0"/>
              </a:rPr>
              <a:t> </a:t>
            </a:r>
            <a:r>
              <a:rPr lang="en-US" sz="3200" b="1" dirty="0" err="1">
                <a:solidFill>
                  <a:schemeClr val="bg1"/>
                </a:solidFill>
                <a:latin typeface="Arial" panose="020B0604020202020204" pitchFamily="34" charset="0"/>
                <a:cs typeface="Arial" panose="020B0604020202020204" pitchFamily="34" charset="0"/>
              </a:rPr>
              <a:t>xếp</a:t>
            </a:r>
            <a:r>
              <a:rPr lang="en-US" sz="3200" b="1" dirty="0">
                <a:solidFill>
                  <a:schemeClr val="bg1"/>
                </a:solidFill>
                <a:latin typeface="Arial" panose="020B0604020202020204" pitchFamily="34" charset="0"/>
                <a:cs typeface="Arial" panose="020B0604020202020204" pitchFamily="34" charset="0"/>
              </a:rPr>
              <a:t> </a:t>
            </a:r>
            <a:r>
              <a:rPr lang="en-US" sz="3200" b="1" dirty="0" err="1">
                <a:solidFill>
                  <a:schemeClr val="bg1"/>
                </a:solidFill>
                <a:latin typeface="Arial" panose="020B0604020202020204" pitchFamily="34" charset="0"/>
                <a:cs typeface="Arial" panose="020B0604020202020204" pitchFamily="34" charset="0"/>
              </a:rPr>
              <a:t>đồ</a:t>
            </a:r>
            <a:r>
              <a:rPr lang="en-US" sz="3200" b="1" dirty="0">
                <a:solidFill>
                  <a:schemeClr val="bg1"/>
                </a:solidFill>
                <a:latin typeface="Arial" panose="020B0604020202020204" pitchFamily="34" charset="0"/>
                <a:cs typeface="Arial" panose="020B0604020202020204" pitchFamily="34" charset="0"/>
              </a:rPr>
              <a:t> </a:t>
            </a:r>
            <a:r>
              <a:rPr lang="en-US" sz="3200" b="1" dirty="0" err="1">
                <a:solidFill>
                  <a:schemeClr val="bg1"/>
                </a:solidFill>
                <a:latin typeface="Arial" panose="020B0604020202020204" pitchFamily="34" charset="0"/>
                <a:cs typeface="Arial" panose="020B0604020202020204" pitchFamily="34" charset="0"/>
              </a:rPr>
              <a:t>dùng</a:t>
            </a:r>
            <a:r>
              <a:rPr lang="en-US" sz="3200" b="1" dirty="0">
                <a:solidFill>
                  <a:schemeClr val="bg1"/>
                </a:solidFill>
                <a:latin typeface="Arial" panose="020B0604020202020204" pitchFamily="34" charset="0"/>
                <a:cs typeface="Arial" panose="020B0604020202020204" pitchFamily="34" charset="0"/>
              </a:rPr>
              <a:t> </a:t>
            </a:r>
            <a:r>
              <a:rPr lang="en-US" sz="3200" b="1" dirty="0" err="1">
                <a:solidFill>
                  <a:schemeClr val="bg1"/>
                </a:solidFill>
                <a:latin typeface="Arial" panose="020B0604020202020204" pitchFamily="34" charset="0"/>
                <a:cs typeface="Arial" panose="020B0604020202020204" pitchFamily="34" charset="0"/>
              </a:rPr>
              <a:t>của</a:t>
            </a:r>
            <a:r>
              <a:rPr lang="en-US" sz="3200" b="1" dirty="0">
                <a:solidFill>
                  <a:schemeClr val="bg1"/>
                </a:solidFill>
                <a:latin typeface="Arial" panose="020B0604020202020204" pitchFamily="34" charset="0"/>
                <a:cs typeface="Arial" panose="020B0604020202020204" pitchFamily="34" charset="0"/>
              </a:rPr>
              <a:t> </a:t>
            </a:r>
            <a:r>
              <a:rPr lang="en-US" sz="3200" b="1" dirty="0" err="1">
                <a:solidFill>
                  <a:schemeClr val="bg1"/>
                </a:solidFill>
                <a:latin typeface="Arial" panose="020B0604020202020204" pitchFamily="34" charset="0"/>
                <a:cs typeface="Arial" panose="020B0604020202020204" pitchFamily="34" charset="0"/>
              </a:rPr>
              <a:t>cá</a:t>
            </a:r>
            <a:r>
              <a:rPr lang="en-US" sz="3200" b="1" dirty="0">
                <a:solidFill>
                  <a:schemeClr val="bg1"/>
                </a:solidFill>
                <a:latin typeface="Arial" panose="020B0604020202020204" pitchFamily="34" charset="0"/>
                <a:cs typeface="Arial" panose="020B0604020202020204" pitchFamily="34" charset="0"/>
              </a:rPr>
              <a:t> </a:t>
            </a:r>
            <a:r>
              <a:rPr lang="en-US" sz="3200" b="1" dirty="0" err="1">
                <a:solidFill>
                  <a:schemeClr val="bg1"/>
                </a:solidFill>
                <a:latin typeface="Arial" panose="020B0604020202020204" pitchFamily="34" charset="0"/>
                <a:cs typeface="Arial" panose="020B0604020202020204" pitchFamily="34" charset="0"/>
              </a:rPr>
              <a:t>nhân</a:t>
            </a:r>
            <a:r>
              <a:rPr lang="en-US" sz="3200" b="1" dirty="0">
                <a:solidFill>
                  <a:schemeClr val="bg1"/>
                </a:solidFill>
                <a:latin typeface="Arial" panose="020B0604020202020204" pitchFamily="34" charset="0"/>
                <a:cs typeface="Arial" panose="020B0604020202020204" pitchFamily="34" charset="0"/>
              </a:rPr>
              <a:t> </a:t>
            </a:r>
            <a:r>
              <a:rPr lang="en-US" sz="3200" b="1" dirty="0" err="1">
                <a:solidFill>
                  <a:schemeClr val="bg1"/>
                </a:solidFill>
                <a:latin typeface="Arial" panose="020B0604020202020204" pitchFamily="34" charset="0"/>
                <a:cs typeface="Arial" panose="020B0604020202020204" pitchFamily="34" charset="0"/>
              </a:rPr>
              <a:t>và</a:t>
            </a:r>
            <a:r>
              <a:rPr lang="en-US" sz="3200" b="1" dirty="0">
                <a:solidFill>
                  <a:schemeClr val="bg1"/>
                </a:solidFill>
                <a:latin typeface="Arial" panose="020B0604020202020204" pitchFamily="34" charset="0"/>
                <a:cs typeface="Arial" panose="020B0604020202020204" pitchFamily="34" charset="0"/>
              </a:rPr>
              <a:t> </a:t>
            </a:r>
            <a:r>
              <a:rPr lang="en-US" sz="3200" b="1" dirty="0" err="1">
                <a:solidFill>
                  <a:schemeClr val="bg1"/>
                </a:solidFill>
                <a:latin typeface="Arial" panose="020B0604020202020204" pitchFamily="34" charset="0"/>
                <a:cs typeface="Arial" panose="020B0604020202020204" pitchFamily="34" charset="0"/>
              </a:rPr>
              <a:t>của</a:t>
            </a:r>
            <a:r>
              <a:rPr lang="en-US" sz="3200" b="1" dirty="0">
                <a:solidFill>
                  <a:schemeClr val="bg1"/>
                </a:solidFill>
                <a:latin typeface="Arial" panose="020B0604020202020204" pitchFamily="34" charset="0"/>
                <a:cs typeface="Arial" panose="020B0604020202020204" pitchFamily="34" charset="0"/>
              </a:rPr>
              <a:t> </a:t>
            </a:r>
            <a:r>
              <a:rPr lang="en-US" sz="3200" b="1" dirty="0" err="1">
                <a:solidFill>
                  <a:schemeClr val="bg1"/>
                </a:solidFill>
                <a:latin typeface="Arial" panose="020B0604020202020204" pitchFamily="34" charset="0"/>
                <a:cs typeface="Arial" panose="020B0604020202020204" pitchFamily="34" charset="0"/>
              </a:rPr>
              <a:t>lớp</a:t>
            </a:r>
            <a:endParaRPr lang="en-US" sz="3200" b="1" dirty="0">
              <a:solidFill>
                <a:schemeClr val="bg1"/>
              </a:solidFill>
              <a:latin typeface="Arial" panose="020B0604020202020204" pitchFamily="34" charset="0"/>
              <a:cs typeface="Arial" panose="020B0604020202020204" pitchFamily="34" charset="0"/>
            </a:endParaRPr>
          </a:p>
        </p:txBody>
      </p:sp>
      <p:pic>
        <p:nvPicPr>
          <p:cNvPr id="42" name="Picture 41">
            <a:extLst>
              <a:ext uri="{FF2B5EF4-FFF2-40B4-BE49-F238E27FC236}">
                <a16:creationId xmlns:a16="http://schemas.microsoft.com/office/drawing/2014/main" id="{111E96E0-F653-4CB1-B17C-9C8E9CD271C6}"/>
              </a:ext>
            </a:extLst>
          </p:cNvPr>
          <p:cNvPicPr>
            <a:picLocks noChangeAspect="1"/>
          </p:cNvPicPr>
          <p:nvPr/>
        </p:nvPicPr>
        <p:blipFill>
          <a:blip r:embed="rId3"/>
          <a:stretch>
            <a:fillRect/>
          </a:stretch>
        </p:blipFill>
        <p:spPr>
          <a:xfrm>
            <a:off x="6567383" y="1725771"/>
            <a:ext cx="5624617" cy="3406458"/>
          </a:xfrm>
          <a:prstGeom prst="rect">
            <a:avLst/>
          </a:prstGeom>
        </p:spPr>
      </p:pic>
      <p:grpSp>
        <p:nvGrpSpPr>
          <p:cNvPr id="44" name="组合 18">
            <a:extLst>
              <a:ext uri="{FF2B5EF4-FFF2-40B4-BE49-F238E27FC236}">
                <a16:creationId xmlns:a16="http://schemas.microsoft.com/office/drawing/2014/main" id="{B36F174C-F16C-414D-A1A2-40EC51F3DB8B}"/>
              </a:ext>
            </a:extLst>
          </p:cNvPr>
          <p:cNvGrpSpPr/>
          <p:nvPr/>
        </p:nvGrpSpPr>
        <p:grpSpPr>
          <a:xfrm>
            <a:off x="0" y="1810889"/>
            <a:ext cx="6567383" cy="2009271"/>
            <a:chOff x="1317" y="3015"/>
            <a:chExt cx="16681" cy="4003"/>
          </a:xfrm>
        </p:grpSpPr>
        <p:grpSp>
          <p:nvGrpSpPr>
            <p:cNvPr id="45" name="组合 15">
              <a:extLst>
                <a:ext uri="{FF2B5EF4-FFF2-40B4-BE49-F238E27FC236}">
                  <a16:creationId xmlns:a16="http://schemas.microsoft.com/office/drawing/2014/main" id="{D7590B8B-BCA3-411E-BAA8-065DD5479D18}"/>
                </a:ext>
              </a:extLst>
            </p:cNvPr>
            <p:cNvGrpSpPr/>
            <p:nvPr/>
          </p:nvGrpSpPr>
          <p:grpSpPr>
            <a:xfrm>
              <a:off x="1317" y="3053"/>
              <a:ext cx="16681" cy="3965"/>
              <a:chOff x="1020" y="2328"/>
              <a:chExt cx="11012" cy="8169"/>
            </a:xfrm>
          </p:grpSpPr>
          <p:sp>
            <p:nvSpPr>
              <p:cNvPr id="47" name="圆角矩形 14">
                <a:extLst>
                  <a:ext uri="{FF2B5EF4-FFF2-40B4-BE49-F238E27FC236}">
                    <a16:creationId xmlns:a16="http://schemas.microsoft.com/office/drawing/2014/main" id="{3797EA1F-E0EE-49D2-BB81-2D93D74FF49C}"/>
                  </a:ext>
                </a:extLst>
              </p:cNvPr>
              <p:cNvSpPr/>
              <p:nvPr/>
            </p:nvSpPr>
            <p:spPr>
              <a:xfrm>
                <a:off x="1220" y="2481"/>
                <a:ext cx="10812" cy="8016"/>
              </a:xfrm>
              <a:prstGeom prst="roundRect">
                <a:avLst/>
              </a:prstGeom>
              <a:solidFill>
                <a:srgbClr val="03C400"/>
              </a:solidFill>
              <a:ln w="25400" cmpd="sng">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800" b="0" i="0" u="none" strike="noStrike" kern="1200" cap="none" spc="0" normalizeH="0" baseline="0" noProof="0" dirty="0">
                  <a:ln>
                    <a:noFill/>
                  </a:ln>
                  <a:solidFill>
                    <a:srgbClr val="5F7700"/>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sp>
            <p:nvSpPr>
              <p:cNvPr id="48" name="圆角矩形 13">
                <a:extLst>
                  <a:ext uri="{FF2B5EF4-FFF2-40B4-BE49-F238E27FC236}">
                    <a16:creationId xmlns:a16="http://schemas.microsoft.com/office/drawing/2014/main" id="{58365BCE-6145-4809-9DA4-9E28C9C31EE0}"/>
                  </a:ext>
                </a:extLst>
              </p:cNvPr>
              <p:cNvSpPr/>
              <p:nvPr/>
            </p:nvSpPr>
            <p:spPr>
              <a:xfrm>
                <a:off x="1020" y="2328"/>
                <a:ext cx="10812" cy="7120"/>
              </a:xfrm>
              <a:prstGeom prst="roundRect">
                <a:avLst/>
              </a:prstGeom>
              <a:solidFill>
                <a:schemeClr val="bg1"/>
              </a:solidFill>
              <a:ln w="25400" cmpd="sng">
                <a:solidFill>
                  <a:srgbClr val="5F77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800" b="0" i="0" u="none" strike="noStrike" kern="1200" cap="none" spc="0" normalizeH="0" baseline="0" noProof="0">
                  <a:ln>
                    <a:noFill/>
                  </a:ln>
                  <a:solidFill>
                    <a:srgbClr val="5F7700"/>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grpSp>
        <p:sp>
          <p:nvSpPr>
            <p:cNvPr id="46" name="文本框 17">
              <a:extLst>
                <a:ext uri="{FF2B5EF4-FFF2-40B4-BE49-F238E27FC236}">
                  <a16:creationId xmlns:a16="http://schemas.microsoft.com/office/drawing/2014/main" id="{D0AFC34D-BF42-421D-91C0-544590E94A99}"/>
                </a:ext>
              </a:extLst>
            </p:cNvPr>
            <p:cNvSpPr txBox="1"/>
            <p:nvPr/>
          </p:nvSpPr>
          <p:spPr>
            <a:xfrm>
              <a:off x="1620" y="3015"/>
              <a:ext cx="15798" cy="3180"/>
            </a:xfrm>
            <a:prstGeom prst="rect">
              <a:avLst/>
            </a:prstGeom>
            <a:noFill/>
          </p:spPr>
          <p:txBody>
            <a:bodyPr wrap="square" rtlCol="0">
              <a:spAutoFit/>
            </a:bodyPr>
            <a:lstStyle/>
            <a:p>
              <a:pPr marL="0" marR="0" algn="just">
                <a:lnSpc>
                  <a:spcPct val="120000"/>
                </a:lnSpc>
                <a:spcBef>
                  <a:spcPts val="0"/>
                </a:spcBef>
                <a:spcAft>
                  <a:spcPts val="0"/>
                </a:spcAft>
              </a:pPr>
              <a:r>
                <a:rPr lang="en-US" sz="2800" dirty="0">
                  <a:latin typeface="Arial" panose="020B0604020202020204" pitchFamily="34" charset="0"/>
                  <a:ea typeface="Times New Roman" panose="02020603050405020304" pitchFamily="18" charset="0"/>
                  <a:cs typeface="Arial" panose="020B0604020202020204" pitchFamily="34" charset="0"/>
                </a:rPr>
                <a:t>S</a:t>
              </a:r>
              <a:r>
                <a:rPr lang="vi-VN" sz="2800" dirty="0">
                  <a:effectLst/>
                  <a:latin typeface="Arial" panose="020B0604020202020204" pitchFamily="34" charset="0"/>
                  <a:ea typeface="Times New Roman" panose="02020603050405020304" pitchFamily="18" charset="0"/>
                  <a:cs typeface="Arial" panose="020B0604020202020204" pitchFamily="34" charset="0"/>
                </a:rPr>
                <a:t>ắp xếp lại đồ đạc cá nhân của mình, sắp xếp lại bàn học (trên mặt bàn, trong ngăn bàn, dưới gầm bàn)</a:t>
              </a:r>
              <a:endParaRPr lang="en-US" sz="2800" dirty="0">
                <a:effectLst/>
                <a:latin typeface="Arial" panose="020B0604020202020204" pitchFamily="34" charset="0"/>
                <a:ea typeface="Times New Roman" panose="02020603050405020304" pitchFamily="18" charset="0"/>
                <a:cs typeface="Arial" panose="020B0604020202020204" pitchFamily="34" charset="0"/>
              </a:endParaRPr>
            </a:p>
          </p:txBody>
        </p:sp>
      </p:grpSp>
      <p:grpSp>
        <p:nvGrpSpPr>
          <p:cNvPr id="49" name="组合 18">
            <a:extLst>
              <a:ext uri="{FF2B5EF4-FFF2-40B4-BE49-F238E27FC236}">
                <a16:creationId xmlns:a16="http://schemas.microsoft.com/office/drawing/2014/main" id="{A6A5D556-76FC-41F7-8CFE-0A999DF95BBE}"/>
              </a:ext>
            </a:extLst>
          </p:cNvPr>
          <p:cNvGrpSpPr/>
          <p:nvPr/>
        </p:nvGrpSpPr>
        <p:grpSpPr>
          <a:xfrm>
            <a:off x="0" y="4127593"/>
            <a:ext cx="6567383" cy="2009271"/>
            <a:chOff x="1317" y="3015"/>
            <a:chExt cx="16681" cy="4003"/>
          </a:xfrm>
        </p:grpSpPr>
        <p:grpSp>
          <p:nvGrpSpPr>
            <p:cNvPr id="50" name="组合 15">
              <a:extLst>
                <a:ext uri="{FF2B5EF4-FFF2-40B4-BE49-F238E27FC236}">
                  <a16:creationId xmlns:a16="http://schemas.microsoft.com/office/drawing/2014/main" id="{1C208674-5692-4705-B08C-C49594FEBE51}"/>
                </a:ext>
              </a:extLst>
            </p:cNvPr>
            <p:cNvGrpSpPr/>
            <p:nvPr/>
          </p:nvGrpSpPr>
          <p:grpSpPr>
            <a:xfrm>
              <a:off x="1317" y="3053"/>
              <a:ext cx="16681" cy="3965"/>
              <a:chOff x="1020" y="2328"/>
              <a:chExt cx="11012" cy="8169"/>
            </a:xfrm>
          </p:grpSpPr>
          <p:sp>
            <p:nvSpPr>
              <p:cNvPr id="52" name="圆角矩形 14">
                <a:extLst>
                  <a:ext uri="{FF2B5EF4-FFF2-40B4-BE49-F238E27FC236}">
                    <a16:creationId xmlns:a16="http://schemas.microsoft.com/office/drawing/2014/main" id="{6C9B163A-7471-467C-8603-41DED3AA291B}"/>
                  </a:ext>
                </a:extLst>
              </p:cNvPr>
              <p:cNvSpPr/>
              <p:nvPr/>
            </p:nvSpPr>
            <p:spPr>
              <a:xfrm>
                <a:off x="1220" y="2481"/>
                <a:ext cx="10812" cy="8016"/>
              </a:xfrm>
              <a:prstGeom prst="roundRect">
                <a:avLst/>
              </a:prstGeom>
              <a:solidFill>
                <a:srgbClr val="03C400"/>
              </a:solidFill>
              <a:ln w="25400" cmpd="sng">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800" b="0" i="0" u="none" strike="noStrike" kern="1200" cap="none" spc="0" normalizeH="0" baseline="0" noProof="0" dirty="0">
                  <a:ln>
                    <a:noFill/>
                  </a:ln>
                  <a:solidFill>
                    <a:srgbClr val="5F7700"/>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sp>
            <p:nvSpPr>
              <p:cNvPr id="53" name="圆角矩形 13">
                <a:extLst>
                  <a:ext uri="{FF2B5EF4-FFF2-40B4-BE49-F238E27FC236}">
                    <a16:creationId xmlns:a16="http://schemas.microsoft.com/office/drawing/2014/main" id="{DF413846-D665-44B3-B004-97AEAE3B32E6}"/>
                  </a:ext>
                </a:extLst>
              </p:cNvPr>
              <p:cNvSpPr/>
              <p:nvPr/>
            </p:nvSpPr>
            <p:spPr>
              <a:xfrm>
                <a:off x="1020" y="2328"/>
                <a:ext cx="10812" cy="7120"/>
              </a:xfrm>
              <a:prstGeom prst="roundRect">
                <a:avLst/>
              </a:prstGeom>
              <a:solidFill>
                <a:schemeClr val="bg1"/>
              </a:solidFill>
              <a:ln w="25400" cmpd="sng">
                <a:solidFill>
                  <a:srgbClr val="5F77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800" b="0" i="0" u="none" strike="noStrike" kern="1200" cap="none" spc="0" normalizeH="0" baseline="0" noProof="0">
                  <a:ln>
                    <a:noFill/>
                  </a:ln>
                  <a:solidFill>
                    <a:srgbClr val="5F7700"/>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grpSp>
        <p:sp>
          <p:nvSpPr>
            <p:cNvPr id="51" name="文本框 17">
              <a:extLst>
                <a:ext uri="{FF2B5EF4-FFF2-40B4-BE49-F238E27FC236}">
                  <a16:creationId xmlns:a16="http://schemas.microsoft.com/office/drawing/2014/main" id="{DFA853F5-8010-4806-9154-F3EA16C1E5B8}"/>
                </a:ext>
              </a:extLst>
            </p:cNvPr>
            <p:cNvSpPr txBox="1"/>
            <p:nvPr/>
          </p:nvSpPr>
          <p:spPr>
            <a:xfrm>
              <a:off x="1620" y="3015"/>
              <a:ext cx="15798" cy="3180"/>
            </a:xfrm>
            <a:prstGeom prst="rect">
              <a:avLst/>
            </a:prstGeom>
            <a:noFill/>
          </p:spPr>
          <p:txBody>
            <a:bodyPr wrap="square" rtlCol="0">
              <a:spAutoFit/>
            </a:bodyPr>
            <a:lstStyle/>
            <a:p>
              <a:pPr marL="0" marR="0" algn="just">
                <a:lnSpc>
                  <a:spcPct val="120000"/>
                </a:lnSpc>
                <a:spcBef>
                  <a:spcPts val="0"/>
                </a:spcBef>
                <a:spcAft>
                  <a:spcPts val="0"/>
                </a:spcAft>
              </a:pPr>
              <a:r>
                <a:rPr lang="en-US" sz="2800" dirty="0">
                  <a:latin typeface="Arial" panose="020B0604020202020204" pitchFamily="34" charset="0"/>
                  <a:ea typeface="Times New Roman" panose="02020603050405020304" pitchFamily="18" charset="0"/>
                  <a:cs typeface="Arial" panose="020B0604020202020204" pitchFamily="34" charset="0"/>
                </a:rPr>
                <a:t>S</a:t>
              </a:r>
              <a:r>
                <a:rPr lang="vi-VN" sz="2800" dirty="0">
                  <a:latin typeface="Arial" panose="020B0604020202020204" pitchFamily="34" charset="0"/>
                  <a:ea typeface="Times New Roman" panose="02020603050405020304" pitchFamily="18" charset="0"/>
                  <a:cs typeface="Arial" panose="020B0604020202020204" pitchFamily="34" charset="0"/>
                </a:rPr>
                <a:t>ắp xếp các góc của lớp cho gọn đẹp: giá đựng giày dép; giá sách; nơi để mũ nón</a:t>
              </a:r>
              <a:endParaRPr lang="en-US" sz="2800" dirty="0">
                <a:effectLst/>
                <a:latin typeface="Arial" panose="020B0604020202020204" pitchFamily="34" charset="0"/>
                <a:ea typeface="Times New Roman" panose="02020603050405020304" pitchFamily="18" charset="0"/>
                <a:cs typeface="Arial" panose="020B0604020202020204" pitchFamily="34" charset="0"/>
              </a:endParaRPr>
            </a:p>
          </p:txBody>
        </p:sp>
      </p:grpSp>
    </p:spTree>
    <p:extLst>
      <p:ext uri="{BB962C8B-B14F-4D97-AF65-F5344CB8AC3E}">
        <p14:creationId xmlns:p14="http://schemas.microsoft.com/office/powerpoint/2010/main" val="31728016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42"/>
                                        </p:tgtEl>
                                        <p:attrNameLst>
                                          <p:attrName>style.visibility</p:attrName>
                                        </p:attrNameLst>
                                      </p:cBhvr>
                                      <p:to>
                                        <p:strVal val="visible"/>
                                      </p:to>
                                    </p:set>
                                    <p:animEffect transition="in" filter="wipe(down)">
                                      <p:cBhvr>
                                        <p:cTn id="12" dur="500"/>
                                        <p:tgtEl>
                                          <p:spTgt spid="42"/>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44"/>
                                        </p:tgtEl>
                                        <p:attrNameLst>
                                          <p:attrName>style.visibility</p:attrName>
                                        </p:attrNameLst>
                                      </p:cBhvr>
                                      <p:to>
                                        <p:strVal val="visible"/>
                                      </p:to>
                                    </p:set>
                                    <p:animEffect transition="in" filter="wipe(down)">
                                      <p:cBhvr>
                                        <p:cTn id="17" dur="500"/>
                                        <p:tgtEl>
                                          <p:spTgt spid="44"/>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49"/>
                                        </p:tgtEl>
                                        <p:attrNameLst>
                                          <p:attrName>style.visibility</p:attrName>
                                        </p:attrNameLst>
                                      </p:cBhvr>
                                      <p:to>
                                        <p:strVal val="visible"/>
                                      </p:to>
                                    </p:set>
                                    <p:animEffect transition="in" filter="wipe(down)">
                                      <p:cBhvr>
                                        <p:cTn id="22" dur="500"/>
                                        <p:tgtEl>
                                          <p:spTgt spid="4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 name="图片 42">
            <a:extLst>
              <a:ext uri="{FF2B5EF4-FFF2-40B4-BE49-F238E27FC236}">
                <a16:creationId xmlns:a16="http://schemas.microsoft.com/office/drawing/2014/main" id="{6E0C14AC-F18F-4308-92B9-7752B89594A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0" y="0"/>
            <a:ext cx="12192000" cy="6858000"/>
          </a:xfrm>
          <a:prstGeom prst="rect">
            <a:avLst/>
          </a:prstGeom>
        </p:spPr>
      </p:pic>
      <p:pic>
        <p:nvPicPr>
          <p:cNvPr id="42" name="Picture 41" descr="Logo&#10;&#10;Description automatically generated">
            <a:extLst>
              <a:ext uri="{FF2B5EF4-FFF2-40B4-BE49-F238E27FC236}">
                <a16:creationId xmlns:a16="http://schemas.microsoft.com/office/drawing/2014/main" id="{40796204-A9DB-43FF-BCCB-1A7D3636BB4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702201" y="1777944"/>
            <a:ext cx="6787598" cy="2750383"/>
          </a:xfrm>
          <a:prstGeom prst="rect">
            <a:avLst/>
          </a:prstGeom>
        </p:spPr>
      </p:pic>
    </p:spTree>
    <p:extLst>
      <p:ext uri="{BB962C8B-B14F-4D97-AF65-F5344CB8AC3E}">
        <p14:creationId xmlns:p14="http://schemas.microsoft.com/office/powerpoint/2010/main" val="495226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42"/>
                                        </p:tgtEl>
                                        <p:attrNameLst>
                                          <p:attrName>style.visibility</p:attrName>
                                        </p:attrNameLst>
                                      </p:cBhvr>
                                      <p:to>
                                        <p:strVal val="visible"/>
                                      </p:to>
                                    </p:set>
                                    <p:anim calcmode="lin" valueType="num">
                                      <p:cBhvr>
                                        <p:cTn id="7" dur="500" fill="hold"/>
                                        <p:tgtEl>
                                          <p:spTgt spid="42"/>
                                        </p:tgtEl>
                                        <p:attrNameLst>
                                          <p:attrName>ppt_w</p:attrName>
                                        </p:attrNameLst>
                                      </p:cBhvr>
                                      <p:tavLst>
                                        <p:tav tm="0">
                                          <p:val>
                                            <p:fltVal val="0"/>
                                          </p:val>
                                        </p:tav>
                                        <p:tav tm="100000">
                                          <p:val>
                                            <p:strVal val="#ppt_w"/>
                                          </p:val>
                                        </p:tav>
                                      </p:tavLst>
                                    </p:anim>
                                    <p:anim calcmode="lin" valueType="num">
                                      <p:cBhvr>
                                        <p:cTn id="8" dur="500" fill="hold"/>
                                        <p:tgtEl>
                                          <p:spTgt spid="42"/>
                                        </p:tgtEl>
                                        <p:attrNameLst>
                                          <p:attrName>ppt_h</p:attrName>
                                        </p:attrNameLst>
                                      </p:cBhvr>
                                      <p:tavLst>
                                        <p:tav tm="0">
                                          <p:val>
                                            <p:fltVal val="0"/>
                                          </p:val>
                                        </p:tav>
                                        <p:tav tm="100000">
                                          <p:val>
                                            <p:strVal val="#ppt_h"/>
                                          </p:val>
                                        </p:tav>
                                      </p:tavLst>
                                    </p:anim>
                                    <p:animEffect transition="in" filter="fade">
                                      <p:cBhvr>
                                        <p:cTn id="9" dur="500"/>
                                        <p:tgtEl>
                                          <p:spTgt spid="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图片 21">
            <a:extLst>
              <a:ext uri="{FF2B5EF4-FFF2-40B4-BE49-F238E27FC236}">
                <a16:creationId xmlns:a16="http://schemas.microsoft.com/office/drawing/2014/main" id="{BF55CA58-082A-4033-93B0-B1C909D39DF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0" y="0"/>
            <a:ext cx="12192000" cy="6858000"/>
          </a:xfrm>
          <a:prstGeom prst="rect">
            <a:avLst/>
          </a:prstGeom>
        </p:spPr>
      </p:pic>
      <p:grpSp>
        <p:nvGrpSpPr>
          <p:cNvPr id="30" name="Group 29">
            <a:extLst>
              <a:ext uri="{FF2B5EF4-FFF2-40B4-BE49-F238E27FC236}">
                <a16:creationId xmlns:a16="http://schemas.microsoft.com/office/drawing/2014/main" id="{B0E82876-28E5-44E3-B361-A8519CED783B}"/>
              </a:ext>
            </a:extLst>
          </p:cNvPr>
          <p:cNvGrpSpPr/>
          <p:nvPr/>
        </p:nvGrpSpPr>
        <p:grpSpPr>
          <a:xfrm>
            <a:off x="1913889" y="518160"/>
            <a:ext cx="8063229" cy="3307080"/>
            <a:chOff x="7027291" y="1235167"/>
            <a:chExt cx="3939869" cy="2373588"/>
          </a:xfrm>
        </p:grpSpPr>
        <p:grpSp>
          <p:nvGrpSpPr>
            <p:cNvPr id="31" name="Group 30">
              <a:extLst>
                <a:ext uri="{FF2B5EF4-FFF2-40B4-BE49-F238E27FC236}">
                  <a16:creationId xmlns:a16="http://schemas.microsoft.com/office/drawing/2014/main" id="{4F7CD4C0-2D21-49E1-9A09-51C0E84FFB8C}"/>
                </a:ext>
              </a:extLst>
            </p:cNvPr>
            <p:cNvGrpSpPr/>
            <p:nvPr/>
          </p:nvGrpSpPr>
          <p:grpSpPr>
            <a:xfrm>
              <a:off x="7027291" y="1235167"/>
              <a:ext cx="3939869" cy="2373588"/>
              <a:chOff x="1198800" y="1420752"/>
              <a:chExt cx="2017727" cy="1828800"/>
            </a:xfrm>
          </p:grpSpPr>
          <p:pic>
            <p:nvPicPr>
              <p:cNvPr id="33" name="图片 7">
                <a:extLst>
                  <a:ext uri="{FF2B5EF4-FFF2-40B4-BE49-F238E27FC236}">
                    <a16:creationId xmlns:a16="http://schemas.microsoft.com/office/drawing/2014/main" id="{A4D33900-B691-40FB-ACDA-807BFED68874}"/>
                  </a:ext>
                </a:extLst>
              </p:cNvPr>
              <p:cNvPicPr>
                <a:picLocks noChangeAspect="1"/>
              </p:cNvPicPr>
              <p:nvPr/>
            </p:nvPicPr>
            <p:blipFill>
              <a:blip r:embed="rId4"/>
              <a:stretch>
                <a:fillRect/>
              </a:stretch>
            </p:blipFill>
            <p:spPr>
              <a:xfrm>
                <a:off x="1198800" y="1420752"/>
                <a:ext cx="2017727" cy="1828800"/>
              </a:xfrm>
              <a:prstGeom prst="rect">
                <a:avLst/>
              </a:prstGeom>
            </p:spPr>
          </p:pic>
          <p:sp>
            <p:nvSpPr>
              <p:cNvPr id="34" name="TextBox 33">
                <a:extLst>
                  <a:ext uri="{FF2B5EF4-FFF2-40B4-BE49-F238E27FC236}">
                    <a16:creationId xmlns:a16="http://schemas.microsoft.com/office/drawing/2014/main" id="{85427A51-2A1E-4B6E-8BAC-700DF4991FA3}"/>
                  </a:ext>
                </a:extLst>
              </p:cNvPr>
              <p:cNvSpPr txBox="1"/>
              <p:nvPr/>
            </p:nvSpPr>
            <p:spPr>
              <a:xfrm>
                <a:off x="1395366" y="2229863"/>
                <a:ext cx="1641298" cy="42684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3000" b="0" i="0" u="none" strike="noStrike" kern="1200" cap="none" spc="0" normalizeH="0" baseline="0" noProof="0" dirty="0">
                  <a:ln>
                    <a:noFill/>
                  </a:ln>
                  <a:solidFill>
                    <a:srgbClr val="0066FF"/>
                  </a:solidFill>
                  <a:effectLst/>
                  <a:uLnTx/>
                  <a:uFillTx/>
                  <a:latin typeface="Pattaya" panose="00000500000000000000" pitchFamily="2" charset="-34"/>
                  <a:ea typeface="+mn-ea"/>
                  <a:cs typeface="Pattaya" panose="00000500000000000000" pitchFamily="2" charset="-34"/>
                </a:endParaRPr>
              </a:p>
            </p:txBody>
          </p:sp>
        </p:grpSp>
        <p:sp>
          <p:nvSpPr>
            <p:cNvPr id="32" name="Rectangle 31">
              <a:extLst>
                <a:ext uri="{FF2B5EF4-FFF2-40B4-BE49-F238E27FC236}">
                  <a16:creationId xmlns:a16="http://schemas.microsoft.com/office/drawing/2014/main" id="{D07F34CA-B154-4FD9-B5ED-656976E999B7}"/>
                </a:ext>
              </a:extLst>
            </p:cNvPr>
            <p:cNvSpPr/>
            <p:nvPr/>
          </p:nvSpPr>
          <p:spPr>
            <a:xfrm>
              <a:off x="7487118" y="2131550"/>
              <a:ext cx="2938923" cy="861511"/>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600" b="1" dirty="0">
                  <a:solidFill>
                    <a:srgbClr val="0070C0"/>
                  </a:solidFill>
                  <a:latin typeface="Arial" panose="020B0604020202020204" pitchFamily="34" charset="0"/>
                  <a:cs typeface="Arial" panose="020B0604020202020204" pitchFamily="34" charset="0"/>
                </a:rPr>
                <a:t>C</a:t>
              </a:r>
              <a:r>
                <a:rPr kumimoji="0" lang="en-US" sz="3600" b="1" i="0" u="none" strike="noStrike" kern="1200" cap="none" spc="0" normalizeH="0" baseline="0" noProof="0" dirty="0" err="1">
                  <a:ln>
                    <a:noFill/>
                  </a:ln>
                  <a:solidFill>
                    <a:srgbClr val="0070C0"/>
                  </a:solidFill>
                  <a:effectLst/>
                  <a:uLnTx/>
                  <a:uFillTx/>
                  <a:latin typeface="Arial" panose="020B0604020202020204" pitchFamily="34" charset="0"/>
                  <a:cs typeface="Arial" panose="020B0604020202020204" pitchFamily="34" charset="0"/>
                </a:rPr>
                <a:t>hia</a:t>
              </a:r>
              <a:r>
                <a:rPr kumimoji="0" lang="en-US" sz="3600" b="1" i="0" u="none" strike="noStrike" kern="1200" cap="none" spc="0" normalizeH="0" baseline="0" noProof="0" dirty="0">
                  <a:ln>
                    <a:noFill/>
                  </a:ln>
                  <a:solidFill>
                    <a:srgbClr val="0070C0"/>
                  </a:solidFill>
                  <a:effectLst/>
                  <a:uLnTx/>
                  <a:uFillTx/>
                  <a:latin typeface="Arial" panose="020B0604020202020204" pitchFamily="34" charset="0"/>
                  <a:cs typeface="Arial" panose="020B0604020202020204" pitchFamily="34" charset="0"/>
                </a:rPr>
                <a:t> </a:t>
              </a:r>
              <a:r>
                <a:rPr kumimoji="0" lang="en-US" sz="3600" b="1" i="0" u="none" strike="noStrike" kern="1200" cap="none" spc="0" normalizeH="0" baseline="0" noProof="0" dirty="0" err="1">
                  <a:ln>
                    <a:noFill/>
                  </a:ln>
                  <a:solidFill>
                    <a:srgbClr val="0070C0"/>
                  </a:solidFill>
                  <a:effectLst/>
                  <a:uLnTx/>
                  <a:uFillTx/>
                  <a:latin typeface="Arial" panose="020B0604020202020204" pitchFamily="34" charset="0"/>
                  <a:cs typeface="Arial" panose="020B0604020202020204" pitchFamily="34" charset="0"/>
                </a:rPr>
                <a:t>sẻ</a:t>
              </a:r>
              <a:r>
                <a:rPr kumimoji="0" lang="en-US" sz="3600" b="1" i="0" u="none" strike="noStrike" kern="1200" cap="none" spc="0" normalizeH="0" baseline="0" noProof="0" dirty="0">
                  <a:ln>
                    <a:noFill/>
                  </a:ln>
                  <a:solidFill>
                    <a:srgbClr val="0070C0"/>
                  </a:solidFill>
                  <a:effectLst/>
                  <a:uLnTx/>
                  <a:uFillTx/>
                  <a:latin typeface="Arial" panose="020B0604020202020204" pitchFamily="34" charset="0"/>
                  <a:cs typeface="Arial" panose="020B0604020202020204" pitchFamily="34" charset="0"/>
                </a:rPr>
                <a:t> </a:t>
              </a:r>
              <a:r>
                <a:rPr kumimoji="0" lang="en-US" sz="3600" b="1" i="0" u="none" strike="noStrike" kern="1200" cap="none" spc="0" normalizeH="0" baseline="0" noProof="0" dirty="0" err="1">
                  <a:ln>
                    <a:noFill/>
                  </a:ln>
                  <a:solidFill>
                    <a:srgbClr val="0070C0"/>
                  </a:solidFill>
                  <a:effectLst/>
                  <a:uLnTx/>
                  <a:uFillTx/>
                  <a:latin typeface="Arial" panose="020B0604020202020204" pitchFamily="34" charset="0"/>
                  <a:cs typeface="Arial" panose="020B0604020202020204" pitchFamily="34" charset="0"/>
                </a:rPr>
                <a:t>cảm</a:t>
              </a:r>
              <a:r>
                <a:rPr kumimoji="0" lang="en-US" sz="3600" b="1" i="0" u="none" strike="noStrike" kern="1200" cap="none" spc="0" normalizeH="0" baseline="0" noProof="0" dirty="0">
                  <a:ln>
                    <a:noFill/>
                  </a:ln>
                  <a:solidFill>
                    <a:srgbClr val="0070C0"/>
                  </a:solidFill>
                  <a:effectLst/>
                  <a:uLnTx/>
                  <a:uFillTx/>
                  <a:latin typeface="Arial" panose="020B0604020202020204" pitchFamily="34" charset="0"/>
                  <a:cs typeface="Arial" panose="020B0604020202020204" pitchFamily="34" charset="0"/>
                </a:rPr>
                <a:t> </a:t>
              </a:r>
              <a:r>
                <a:rPr kumimoji="0" lang="en-US" sz="3600" b="1" i="0" u="none" strike="noStrike" kern="1200" cap="none" spc="0" normalizeH="0" baseline="0" noProof="0" dirty="0" err="1">
                  <a:ln>
                    <a:noFill/>
                  </a:ln>
                  <a:solidFill>
                    <a:srgbClr val="0070C0"/>
                  </a:solidFill>
                  <a:effectLst/>
                  <a:uLnTx/>
                  <a:uFillTx/>
                  <a:latin typeface="Arial" panose="020B0604020202020204" pitchFamily="34" charset="0"/>
                  <a:cs typeface="Arial" panose="020B0604020202020204" pitchFamily="34" charset="0"/>
                </a:rPr>
                <a:t>xúc</a:t>
              </a:r>
              <a:r>
                <a:rPr kumimoji="0" lang="en-US" sz="3600" b="1" i="0" u="none" strike="noStrike" kern="1200" cap="none" spc="0" normalizeH="0" baseline="0" noProof="0" dirty="0">
                  <a:ln>
                    <a:noFill/>
                  </a:ln>
                  <a:solidFill>
                    <a:srgbClr val="0070C0"/>
                  </a:solidFill>
                  <a:effectLst/>
                  <a:uLnTx/>
                  <a:uFillTx/>
                  <a:latin typeface="Arial" panose="020B0604020202020204" pitchFamily="34" charset="0"/>
                  <a:cs typeface="Arial" panose="020B0604020202020204" pitchFamily="34" charset="0"/>
                </a:rPr>
                <a:t> </a:t>
              </a:r>
              <a:r>
                <a:rPr kumimoji="0" lang="en-US" sz="3600" b="1" i="0" u="none" strike="noStrike" kern="1200" cap="none" spc="0" normalizeH="0" baseline="0" noProof="0" dirty="0" err="1">
                  <a:ln>
                    <a:noFill/>
                  </a:ln>
                  <a:solidFill>
                    <a:srgbClr val="0070C0"/>
                  </a:solidFill>
                  <a:effectLst/>
                  <a:uLnTx/>
                  <a:uFillTx/>
                  <a:latin typeface="Arial" panose="020B0604020202020204" pitchFamily="34" charset="0"/>
                  <a:cs typeface="Arial" panose="020B0604020202020204" pitchFamily="34" charset="0"/>
                </a:rPr>
                <a:t>sau</a:t>
              </a:r>
              <a:r>
                <a:rPr kumimoji="0" lang="en-US" sz="3600" b="1" i="0" u="none" strike="noStrike" kern="1200" cap="none" spc="0" normalizeH="0" baseline="0" noProof="0" dirty="0">
                  <a:ln>
                    <a:noFill/>
                  </a:ln>
                  <a:solidFill>
                    <a:srgbClr val="0070C0"/>
                  </a:solidFill>
                  <a:effectLst/>
                  <a:uLnTx/>
                  <a:uFillTx/>
                  <a:latin typeface="Arial" panose="020B0604020202020204" pitchFamily="34" charset="0"/>
                  <a:cs typeface="Arial" panose="020B0604020202020204" pitchFamily="34" charset="0"/>
                </a:rPr>
                <a:t> </a:t>
              </a:r>
              <a:r>
                <a:rPr kumimoji="0" lang="en-US" sz="3600" b="1" i="0" u="none" strike="noStrike" kern="1200" cap="none" spc="0" normalizeH="0" baseline="0" noProof="0" dirty="0" err="1">
                  <a:ln>
                    <a:noFill/>
                  </a:ln>
                  <a:solidFill>
                    <a:srgbClr val="0070C0"/>
                  </a:solidFill>
                  <a:effectLst/>
                  <a:uLnTx/>
                  <a:uFillTx/>
                  <a:latin typeface="Arial" panose="020B0604020202020204" pitchFamily="34" charset="0"/>
                  <a:cs typeface="Arial" panose="020B0604020202020204" pitchFamily="34" charset="0"/>
                </a:rPr>
                <a:t>khi</a:t>
              </a:r>
              <a:r>
                <a:rPr kumimoji="0" lang="en-US" sz="3600" b="1" i="0" u="none" strike="noStrike" kern="1200" cap="none" spc="0" normalizeH="0" baseline="0" noProof="0" dirty="0">
                  <a:ln>
                    <a:noFill/>
                  </a:ln>
                  <a:solidFill>
                    <a:srgbClr val="0070C0"/>
                  </a:solidFill>
                  <a:effectLst/>
                  <a:uLnTx/>
                  <a:uFillTx/>
                  <a:latin typeface="Arial" panose="020B0604020202020204" pitchFamily="34" charset="0"/>
                  <a:cs typeface="Arial" panose="020B0604020202020204" pitchFamily="34" charset="0"/>
                </a:rPr>
                <a:t> </a:t>
              </a:r>
              <a:r>
                <a:rPr kumimoji="0" lang="en-US" sz="3600" b="1" i="0" u="none" strike="noStrike" kern="1200" cap="none" spc="0" normalizeH="0" baseline="0" noProof="0" dirty="0" err="1">
                  <a:ln>
                    <a:noFill/>
                  </a:ln>
                  <a:solidFill>
                    <a:srgbClr val="0070C0"/>
                  </a:solidFill>
                  <a:effectLst/>
                  <a:uLnTx/>
                  <a:uFillTx/>
                  <a:latin typeface="Arial" panose="020B0604020202020204" pitchFamily="34" charset="0"/>
                  <a:cs typeface="Arial" panose="020B0604020202020204" pitchFamily="34" charset="0"/>
                </a:rPr>
                <a:t>xếp</a:t>
              </a:r>
              <a:r>
                <a:rPr kumimoji="0" lang="en-US" sz="3600" b="1" i="0" u="none" strike="noStrike" kern="1200" cap="none" spc="0" normalizeH="0" baseline="0" noProof="0" dirty="0">
                  <a:ln>
                    <a:noFill/>
                  </a:ln>
                  <a:solidFill>
                    <a:srgbClr val="0070C0"/>
                  </a:solidFill>
                  <a:effectLst/>
                  <a:uLnTx/>
                  <a:uFillTx/>
                  <a:latin typeface="Arial" panose="020B0604020202020204" pitchFamily="34" charset="0"/>
                  <a:cs typeface="Arial" panose="020B0604020202020204" pitchFamily="34" charset="0"/>
                </a:rPr>
                <a:t> </a:t>
              </a:r>
              <a:r>
                <a:rPr kumimoji="0" lang="en-US" sz="3600" b="1" i="0" u="none" strike="noStrike" kern="1200" cap="none" spc="0" normalizeH="0" baseline="0" noProof="0" dirty="0" err="1">
                  <a:ln>
                    <a:noFill/>
                  </a:ln>
                  <a:solidFill>
                    <a:srgbClr val="0070C0"/>
                  </a:solidFill>
                  <a:effectLst/>
                  <a:uLnTx/>
                  <a:uFillTx/>
                  <a:latin typeface="Arial" panose="020B0604020202020204" pitchFamily="34" charset="0"/>
                  <a:cs typeface="Arial" panose="020B0604020202020204" pitchFamily="34" charset="0"/>
                </a:rPr>
                <a:t>dọn</a:t>
              </a:r>
              <a:r>
                <a:rPr kumimoji="0" lang="en-US" sz="3600" b="1" i="0" u="none" strike="noStrike" kern="1200" cap="none" spc="0" normalizeH="0" baseline="0" noProof="0" dirty="0">
                  <a:ln>
                    <a:noFill/>
                  </a:ln>
                  <a:solidFill>
                    <a:srgbClr val="0070C0"/>
                  </a:solidFill>
                  <a:effectLst/>
                  <a:uLnTx/>
                  <a:uFillTx/>
                  <a:latin typeface="Arial" panose="020B0604020202020204" pitchFamily="34" charset="0"/>
                  <a:cs typeface="Arial" panose="020B0604020202020204" pitchFamily="34" charset="0"/>
                </a:rPr>
                <a:t> </a:t>
              </a:r>
              <a:r>
                <a:rPr kumimoji="0" lang="en-US" sz="3600" b="1" i="0" u="none" strike="noStrike" kern="1200" cap="none" spc="0" normalizeH="0" baseline="0" noProof="0" dirty="0" err="1">
                  <a:ln>
                    <a:noFill/>
                  </a:ln>
                  <a:solidFill>
                    <a:srgbClr val="0070C0"/>
                  </a:solidFill>
                  <a:effectLst/>
                  <a:uLnTx/>
                  <a:uFillTx/>
                  <a:latin typeface="Arial" panose="020B0604020202020204" pitchFamily="34" charset="0"/>
                  <a:cs typeface="Arial" panose="020B0604020202020204" pitchFamily="34" charset="0"/>
                </a:rPr>
                <a:t>đồ</a:t>
              </a:r>
              <a:r>
                <a:rPr kumimoji="0" lang="en-US" sz="3600" b="1" i="0" u="none" strike="noStrike" kern="1200" cap="none" spc="0" normalizeH="0" baseline="0" noProof="0" dirty="0">
                  <a:ln>
                    <a:noFill/>
                  </a:ln>
                  <a:solidFill>
                    <a:srgbClr val="0070C0"/>
                  </a:solidFill>
                  <a:effectLst/>
                  <a:uLnTx/>
                  <a:uFillTx/>
                  <a:latin typeface="Arial" panose="020B0604020202020204" pitchFamily="34" charset="0"/>
                  <a:cs typeface="Arial" panose="020B0604020202020204" pitchFamily="34" charset="0"/>
                </a:rPr>
                <a:t> </a:t>
              </a:r>
              <a:r>
                <a:rPr kumimoji="0" lang="en-US" sz="3600" b="1" i="0" u="none" strike="noStrike" kern="1200" cap="none" spc="0" normalizeH="0" baseline="0" noProof="0" dirty="0" err="1">
                  <a:ln>
                    <a:noFill/>
                  </a:ln>
                  <a:solidFill>
                    <a:srgbClr val="0070C0"/>
                  </a:solidFill>
                  <a:effectLst/>
                  <a:uLnTx/>
                  <a:uFillTx/>
                  <a:latin typeface="Arial" panose="020B0604020202020204" pitchFamily="34" charset="0"/>
                  <a:cs typeface="Arial" panose="020B0604020202020204" pitchFamily="34" charset="0"/>
                </a:rPr>
                <a:t>đạc</a:t>
              </a:r>
              <a:r>
                <a:rPr kumimoji="0" lang="en-US" sz="3600" b="1" i="0" u="none" strike="noStrike" kern="1200" cap="none" spc="0" normalizeH="0" baseline="0" noProof="0" dirty="0">
                  <a:ln>
                    <a:noFill/>
                  </a:ln>
                  <a:solidFill>
                    <a:srgbClr val="0070C0"/>
                  </a:solidFill>
                  <a:effectLst/>
                  <a:uLnTx/>
                  <a:uFillTx/>
                  <a:latin typeface="Arial" panose="020B0604020202020204" pitchFamily="34" charset="0"/>
                  <a:cs typeface="Arial" panose="020B0604020202020204" pitchFamily="34" charset="0"/>
                </a:rPr>
                <a:t> </a:t>
              </a:r>
              <a:r>
                <a:rPr kumimoji="0" lang="en-US" sz="3600" b="1" i="0" u="none" strike="noStrike" kern="1200" cap="none" spc="0" normalizeH="0" baseline="0" noProof="0" dirty="0" err="1">
                  <a:ln>
                    <a:noFill/>
                  </a:ln>
                  <a:solidFill>
                    <a:srgbClr val="0070C0"/>
                  </a:solidFill>
                  <a:effectLst/>
                  <a:uLnTx/>
                  <a:uFillTx/>
                  <a:latin typeface="Arial" panose="020B0604020202020204" pitchFamily="34" charset="0"/>
                  <a:cs typeface="Arial" panose="020B0604020202020204" pitchFamily="34" charset="0"/>
                </a:rPr>
                <a:t>ngăn</a:t>
              </a:r>
              <a:r>
                <a:rPr kumimoji="0" lang="en-US" sz="3600" b="1" i="0" u="none" strike="noStrike" kern="1200" cap="none" spc="0" normalizeH="0" baseline="0" noProof="0" dirty="0">
                  <a:ln>
                    <a:noFill/>
                  </a:ln>
                  <a:solidFill>
                    <a:srgbClr val="0070C0"/>
                  </a:solidFill>
                  <a:effectLst/>
                  <a:uLnTx/>
                  <a:uFillTx/>
                  <a:latin typeface="Arial" panose="020B0604020202020204" pitchFamily="34" charset="0"/>
                  <a:cs typeface="Arial" panose="020B0604020202020204" pitchFamily="34" charset="0"/>
                </a:rPr>
                <a:t> </a:t>
              </a:r>
              <a:r>
                <a:rPr kumimoji="0" lang="en-US" sz="3600" b="1" i="0" u="none" strike="noStrike" kern="1200" cap="none" spc="0" normalizeH="0" baseline="0" noProof="0" dirty="0" err="1">
                  <a:ln>
                    <a:noFill/>
                  </a:ln>
                  <a:solidFill>
                    <a:srgbClr val="0070C0"/>
                  </a:solidFill>
                  <a:effectLst/>
                  <a:uLnTx/>
                  <a:uFillTx/>
                  <a:latin typeface="Arial" panose="020B0604020202020204" pitchFamily="34" charset="0"/>
                  <a:cs typeface="Arial" panose="020B0604020202020204" pitchFamily="34" charset="0"/>
                </a:rPr>
                <a:t>nắp</a:t>
              </a:r>
              <a:r>
                <a:rPr kumimoji="0" lang="en-US" sz="3600" b="1" i="0" u="none" strike="noStrike" kern="1200" cap="none" spc="0" normalizeH="0" baseline="0" noProof="0" dirty="0">
                  <a:ln>
                    <a:noFill/>
                  </a:ln>
                  <a:solidFill>
                    <a:srgbClr val="0070C0"/>
                  </a:solidFill>
                  <a:effectLst/>
                  <a:uLnTx/>
                  <a:uFillTx/>
                  <a:latin typeface="Arial" panose="020B0604020202020204" pitchFamily="34" charset="0"/>
                  <a:cs typeface="Arial" panose="020B0604020202020204" pitchFamily="34" charset="0"/>
                </a:rPr>
                <a:t>.</a:t>
              </a:r>
            </a:p>
          </p:txBody>
        </p:sp>
      </p:grpSp>
    </p:spTree>
    <p:extLst>
      <p:ext uri="{BB962C8B-B14F-4D97-AF65-F5344CB8AC3E}">
        <p14:creationId xmlns:p14="http://schemas.microsoft.com/office/powerpoint/2010/main" val="13013683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wipe(left)">
                                      <p:cBhvr>
                                        <p:cTn id="7"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 name="图片 42">
            <a:extLst>
              <a:ext uri="{FF2B5EF4-FFF2-40B4-BE49-F238E27FC236}">
                <a16:creationId xmlns:a16="http://schemas.microsoft.com/office/drawing/2014/main" id="{6E0C14AC-F18F-4308-92B9-7752B89594A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0" y="0"/>
            <a:ext cx="12192000" cy="6858000"/>
          </a:xfrm>
          <a:prstGeom prst="rect">
            <a:avLst/>
          </a:prstGeom>
        </p:spPr>
      </p:pic>
      <p:pic>
        <p:nvPicPr>
          <p:cNvPr id="3" name="Picture 2">
            <a:extLst>
              <a:ext uri="{FF2B5EF4-FFF2-40B4-BE49-F238E27FC236}">
                <a16:creationId xmlns:a16="http://schemas.microsoft.com/office/drawing/2014/main" id="{E5407676-9CFD-4D7F-A54F-E90BD6339BB2}"/>
              </a:ext>
            </a:extLst>
          </p:cNvPr>
          <p:cNvPicPr>
            <a:picLocks noChangeAspect="1"/>
          </p:cNvPicPr>
          <p:nvPr/>
        </p:nvPicPr>
        <p:blipFill>
          <a:blip r:embed="rId4"/>
          <a:stretch>
            <a:fillRect/>
          </a:stretch>
        </p:blipFill>
        <p:spPr>
          <a:xfrm>
            <a:off x="2575255" y="2642548"/>
            <a:ext cx="7041490" cy="1572904"/>
          </a:xfrm>
          <a:prstGeom prst="rect">
            <a:avLst/>
          </a:prstGeom>
        </p:spPr>
      </p:pic>
    </p:spTree>
    <p:extLst>
      <p:ext uri="{BB962C8B-B14F-4D97-AF65-F5344CB8AC3E}">
        <p14:creationId xmlns:p14="http://schemas.microsoft.com/office/powerpoint/2010/main" val="16935944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43"/>
                                        </p:tgtEl>
                                        <p:attrNameLst>
                                          <p:attrName>style.visibility</p:attrName>
                                        </p:attrNameLst>
                                      </p:cBhvr>
                                      <p:to>
                                        <p:strVal val="visible"/>
                                      </p:to>
                                    </p:set>
                                    <p:animEffect transition="in" filter="barn(inVertical)">
                                      <p:cBhvr>
                                        <p:cTn id="7" dur="500"/>
                                        <p:tgtEl>
                                          <p:spTgt spid="43"/>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additive="base">
                                        <p:cTn id="12" dur="500" fill="hold"/>
                                        <p:tgtEl>
                                          <p:spTgt spid="3"/>
                                        </p:tgtEl>
                                        <p:attrNameLst>
                                          <p:attrName>ppt_x</p:attrName>
                                        </p:attrNameLst>
                                      </p:cBhvr>
                                      <p:tavLst>
                                        <p:tav tm="0">
                                          <p:val>
                                            <p:strVal val="#ppt_x"/>
                                          </p:val>
                                        </p:tav>
                                        <p:tav tm="100000">
                                          <p:val>
                                            <p:strVal val="#ppt_x"/>
                                          </p:val>
                                        </p:tav>
                                      </p:tavLst>
                                    </p:anim>
                                    <p:anim calcmode="lin" valueType="num">
                                      <p:cBhvr additive="base">
                                        <p:cTn id="13"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3CC5E3AD-5286-46E2-B4C2-90A3F6467716}"/>
              </a:ext>
            </a:extLst>
          </p:cNvPr>
          <p:cNvPicPr>
            <a:picLocks noChangeAspect="1"/>
          </p:cNvPicPr>
          <p:nvPr/>
        </p:nvPicPr>
        <p:blipFill>
          <a:blip r:embed="rId5"/>
          <a:stretch>
            <a:fillRect/>
          </a:stretch>
        </p:blipFill>
        <p:spPr>
          <a:xfrm>
            <a:off x="4391980" y="-246972"/>
            <a:ext cx="4322439" cy="1926503"/>
          </a:xfrm>
          <a:prstGeom prst="rect">
            <a:avLst/>
          </a:prstGeom>
        </p:spPr>
      </p:pic>
      <p:grpSp>
        <p:nvGrpSpPr>
          <p:cNvPr id="18" name="Group 17">
            <a:extLst>
              <a:ext uri="{FF2B5EF4-FFF2-40B4-BE49-F238E27FC236}">
                <a16:creationId xmlns:a16="http://schemas.microsoft.com/office/drawing/2014/main" id="{CA49FD26-C2C7-429C-B678-C3A329D8247F}"/>
              </a:ext>
            </a:extLst>
          </p:cNvPr>
          <p:cNvGrpSpPr/>
          <p:nvPr/>
        </p:nvGrpSpPr>
        <p:grpSpPr>
          <a:xfrm>
            <a:off x="686560" y="1285605"/>
            <a:ext cx="10865360" cy="2107408"/>
            <a:chOff x="537650" y="1459609"/>
            <a:chExt cx="6667822" cy="859874"/>
          </a:xfrm>
        </p:grpSpPr>
        <p:grpSp>
          <p:nvGrpSpPr>
            <p:cNvPr id="19" name="组合 18">
              <a:extLst>
                <a:ext uri="{FF2B5EF4-FFF2-40B4-BE49-F238E27FC236}">
                  <a16:creationId xmlns:a16="http://schemas.microsoft.com/office/drawing/2014/main" id="{48BB290A-4CBF-43BE-9C07-1440990887E0}"/>
                </a:ext>
              </a:extLst>
            </p:cNvPr>
            <p:cNvGrpSpPr/>
            <p:nvPr/>
          </p:nvGrpSpPr>
          <p:grpSpPr>
            <a:xfrm>
              <a:off x="1241740" y="1580762"/>
              <a:ext cx="5963732" cy="535809"/>
              <a:chOff x="1317" y="3015"/>
              <a:chExt cx="16681" cy="2501"/>
            </a:xfrm>
          </p:grpSpPr>
          <p:grpSp>
            <p:nvGrpSpPr>
              <p:cNvPr id="21" name="组合 15">
                <a:extLst>
                  <a:ext uri="{FF2B5EF4-FFF2-40B4-BE49-F238E27FC236}">
                    <a16:creationId xmlns:a16="http://schemas.microsoft.com/office/drawing/2014/main" id="{7C4FCB28-67B8-43AC-A549-3B5567FB7A64}"/>
                  </a:ext>
                </a:extLst>
              </p:cNvPr>
              <p:cNvGrpSpPr/>
              <p:nvPr/>
            </p:nvGrpSpPr>
            <p:grpSpPr>
              <a:xfrm>
                <a:off x="1317" y="3053"/>
                <a:ext cx="16681" cy="2463"/>
                <a:chOff x="1020" y="2328"/>
                <a:chExt cx="11012" cy="5074"/>
              </a:xfrm>
            </p:grpSpPr>
            <p:sp>
              <p:nvSpPr>
                <p:cNvPr id="23" name="圆角矩形 14">
                  <a:extLst>
                    <a:ext uri="{FF2B5EF4-FFF2-40B4-BE49-F238E27FC236}">
                      <a16:creationId xmlns:a16="http://schemas.microsoft.com/office/drawing/2014/main" id="{13A2B41D-07B3-4E30-8EAB-C83BA86DB80E}"/>
                    </a:ext>
                  </a:extLst>
                </p:cNvPr>
                <p:cNvSpPr/>
                <p:nvPr/>
              </p:nvSpPr>
              <p:spPr>
                <a:xfrm>
                  <a:off x="1220" y="2481"/>
                  <a:ext cx="10812" cy="4921"/>
                </a:xfrm>
                <a:prstGeom prst="roundRect">
                  <a:avLst/>
                </a:prstGeom>
                <a:solidFill>
                  <a:srgbClr val="03C400"/>
                </a:solidFill>
                <a:ln w="25400" cmpd="sng">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800" b="0" i="0" u="none" strike="noStrike" kern="1200" cap="none" spc="0" normalizeH="0" baseline="0" noProof="0" dirty="0">
                    <a:ln>
                      <a:noFill/>
                    </a:ln>
                    <a:solidFill>
                      <a:srgbClr val="5F7700"/>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sp>
              <p:nvSpPr>
                <p:cNvPr id="24" name="圆角矩形 13">
                  <a:extLst>
                    <a:ext uri="{FF2B5EF4-FFF2-40B4-BE49-F238E27FC236}">
                      <a16:creationId xmlns:a16="http://schemas.microsoft.com/office/drawing/2014/main" id="{BD7EA9B4-5D04-430D-AE60-9710C9312EEA}"/>
                    </a:ext>
                  </a:extLst>
                </p:cNvPr>
                <p:cNvSpPr/>
                <p:nvPr/>
              </p:nvSpPr>
              <p:spPr>
                <a:xfrm>
                  <a:off x="1020" y="2328"/>
                  <a:ext cx="10812" cy="4197"/>
                </a:xfrm>
                <a:prstGeom prst="roundRect">
                  <a:avLst/>
                </a:prstGeom>
                <a:solidFill>
                  <a:schemeClr val="bg1"/>
                </a:solidFill>
                <a:ln w="25400" cmpd="sng">
                  <a:solidFill>
                    <a:srgbClr val="5F77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800" b="0" i="0" u="none" strike="noStrike" kern="1200" cap="none" spc="0" normalizeH="0" baseline="0" noProof="0">
                    <a:ln>
                      <a:noFill/>
                    </a:ln>
                    <a:solidFill>
                      <a:srgbClr val="5F7700"/>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grpSp>
          <p:sp>
            <p:nvSpPr>
              <p:cNvPr id="22" name="文本框 17">
                <a:extLst>
                  <a:ext uri="{FF2B5EF4-FFF2-40B4-BE49-F238E27FC236}">
                    <a16:creationId xmlns:a16="http://schemas.microsoft.com/office/drawing/2014/main" id="{49535182-C2E0-4A65-98D8-B29F1BA9B238}"/>
                  </a:ext>
                </a:extLst>
              </p:cNvPr>
              <p:cNvSpPr txBox="1"/>
              <p:nvPr/>
            </p:nvSpPr>
            <p:spPr>
              <a:xfrm>
                <a:off x="2270" y="3015"/>
                <a:ext cx="15148" cy="2323"/>
              </a:xfrm>
              <a:prstGeom prst="rect">
                <a:avLst/>
              </a:prstGeom>
              <a:noFill/>
            </p:spPr>
            <p:txBody>
              <a:bodyPr wrap="square" rtlCol="0">
                <a:spAutoFit/>
              </a:bodyPr>
              <a:lstStyle/>
              <a:p>
                <a:pPr marL="0" marR="0" algn="just">
                  <a:lnSpc>
                    <a:spcPct val="120000"/>
                  </a:lnSpc>
                  <a:spcBef>
                    <a:spcPts val="0"/>
                  </a:spcBef>
                  <a:spcAft>
                    <a:spcPts val="0"/>
                  </a:spcAft>
                </a:pPr>
                <a:r>
                  <a:rPr lang="en-US" sz="3200" dirty="0">
                    <a:latin typeface="Arial" panose="020B0604020202020204" pitchFamily="34" charset="0"/>
                    <a:ea typeface="Times New Roman" panose="02020603050405020304" pitchFamily="18" charset="0"/>
                    <a:cs typeface="Arial" panose="020B0604020202020204" pitchFamily="34" charset="0"/>
                  </a:rPr>
                  <a:t>Q</a:t>
                </a:r>
                <a:r>
                  <a:rPr lang="vi-VN" sz="3200" dirty="0">
                    <a:effectLst/>
                    <a:latin typeface="Arial" panose="020B0604020202020204" pitchFamily="34" charset="0"/>
                    <a:ea typeface="Times New Roman" panose="02020603050405020304" pitchFamily="18" charset="0"/>
                    <a:cs typeface="Arial" panose="020B0604020202020204" pitchFamily="34" charset="0"/>
                  </a:rPr>
                  <a:t>uan sát chỗ học, chỗ chơi, chỗ ngủ của mình.</a:t>
                </a:r>
                <a:endParaRPr lang="en-US" sz="3200" dirty="0">
                  <a:effectLst/>
                  <a:latin typeface="Arial" panose="020B0604020202020204" pitchFamily="34" charset="0"/>
                  <a:ea typeface="Times New Roman" panose="02020603050405020304" pitchFamily="18" charset="0"/>
                  <a:cs typeface="Arial" panose="020B0604020202020204" pitchFamily="34" charset="0"/>
                </a:endParaRPr>
              </a:p>
            </p:txBody>
          </p:sp>
        </p:grpSp>
        <p:pic>
          <p:nvPicPr>
            <p:cNvPr id="20" name="图片 25" descr="卡通人物&#10;&#10;中度可信度描述已自动生成">
              <a:extLst>
                <a:ext uri="{FF2B5EF4-FFF2-40B4-BE49-F238E27FC236}">
                  <a16:creationId xmlns:a16="http://schemas.microsoft.com/office/drawing/2014/main" id="{039C3F69-D156-46A8-8286-89DEAB68223E}"/>
                </a:ext>
              </a:extLst>
            </p:cNvPr>
            <p:cNvPicPr>
              <a:picLocks noChangeAspect="1"/>
            </p:cNvPicPr>
            <p:nvPr>
              <p:custDataLst>
                <p:tags r:id="rId2"/>
              </p:custDataLst>
            </p:nvPr>
          </p:nvPicPr>
          <p:blipFill>
            <a:blip r:embed="rId6" cstate="email"/>
            <a:stretch>
              <a:fillRect/>
            </a:stretch>
          </p:blipFill>
          <p:spPr>
            <a:xfrm rot="19945025">
              <a:off x="537650" y="1459609"/>
              <a:ext cx="1047506" cy="859874"/>
            </a:xfrm>
            <a:prstGeom prst="rect">
              <a:avLst/>
            </a:prstGeom>
          </p:spPr>
        </p:pic>
      </p:grpSp>
      <p:grpSp>
        <p:nvGrpSpPr>
          <p:cNvPr id="25" name="Group 24">
            <a:extLst>
              <a:ext uri="{FF2B5EF4-FFF2-40B4-BE49-F238E27FC236}">
                <a16:creationId xmlns:a16="http://schemas.microsoft.com/office/drawing/2014/main" id="{468A4724-8489-4CEE-AE3F-BD46F501FFAD}"/>
              </a:ext>
            </a:extLst>
          </p:cNvPr>
          <p:cNvGrpSpPr/>
          <p:nvPr/>
        </p:nvGrpSpPr>
        <p:grpSpPr>
          <a:xfrm>
            <a:off x="985208" y="2968524"/>
            <a:ext cx="10617512" cy="3363899"/>
            <a:chOff x="689749" y="1543204"/>
            <a:chExt cx="6515723" cy="573367"/>
          </a:xfrm>
        </p:grpSpPr>
        <p:grpSp>
          <p:nvGrpSpPr>
            <p:cNvPr id="26" name="组合 18">
              <a:extLst>
                <a:ext uri="{FF2B5EF4-FFF2-40B4-BE49-F238E27FC236}">
                  <a16:creationId xmlns:a16="http://schemas.microsoft.com/office/drawing/2014/main" id="{AE21BE27-92E5-499A-873E-01073C81FC0F}"/>
                </a:ext>
              </a:extLst>
            </p:cNvPr>
            <p:cNvGrpSpPr/>
            <p:nvPr/>
          </p:nvGrpSpPr>
          <p:grpSpPr>
            <a:xfrm>
              <a:off x="1241740" y="1580762"/>
              <a:ext cx="5963732" cy="535809"/>
              <a:chOff x="1317" y="3015"/>
              <a:chExt cx="16681" cy="2501"/>
            </a:xfrm>
          </p:grpSpPr>
          <p:grpSp>
            <p:nvGrpSpPr>
              <p:cNvPr id="28" name="组合 15">
                <a:extLst>
                  <a:ext uri="{FF2B5EF4-FFF2-40B4-BE49-F238E27FC236}">
                    <a16:creationId xmlns:a16="http://schemas.microsoft.com/office/drawing/2014/main" id="{FA019AD4-90A3-43CA-AE61-6F9FDB3A824D}"/>
                  </a:ext>
                </a:extLst>
              </p:cNvPr>
              <p:cNvGrpSpPr/>
              <p:nvPr/>
            </p:nvGrpSpPr>
            <p:grpSpPr>
              <a:xfrm>
                <a:off x="1317" y="3053"/>
                <a:ext cx="16681" cy="2463"/>
                <a:chOff x="1020" y="2328"/>
                <a:chExt cx="11012" cy="5074"/>
              </a:xfrm>
            </p:grpSpPr>
            <p:sp>
              <p:nvSpPr>
                <p:cNvPr id="30" name="圆角矩形 14">
                  <a:extLst>
                    <a:ext uri="{FF2B5EF4-FFF2-40B4-BE49-F238E27FC236}">
                      <a16:creationId xmlns:a16="http://schemas.microsoft.com/office/drawing/2014/main" id="{27FA4C53-17FA-4E8D-89C9-55699D95DD51}"/>
                    </a:ext>
                  </a:extLst>
                </p:cNvPr>
                <p:cNvSpPr/>
                <p:nvPr/>
              </p:nvSpPr>
              <p:spPr>
                <a:xfrm>
                  <a:off x="1220" y="2481"/>
                  <a:ext cx="10812" cy="4921"/>
                </a:xfrm>
                <a:prstGeom prst="roundRect">
                  <a:avLst/>
                </a:prstGeom>
                <a:solidFill>
                  <a:srgbClr val="03C400"/>
                </a:solidFill>
                <a:ln w="25400" cmpd="sng">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800" b="0" i="0" u="none" strike="noStrike" kern="1200" cap="none" spc="0" normalizeH="0" baseline="0" noProof="0" dirty="0">
                    <a:ln>
                      <a:noFill/>
                    </a:ln>
                    <a:solidFill>
                      <a:srgbClr val="5F7700"/>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sp>
              <p:nvSpPr>
                <p:cNvPr id="31" name="圆角矩形 13">
                  <a:extLst>
                    <a:ext uri="{FF2B5EF4-FFF2-40B4-BE49-F238E27FC236}">
                      <a16:creationId xmlns:a16="http://schemas.microsoft.com/office/drawing/2014/main" id="{F415FC20-B95D-47B6-8015-C1C2A9DF019B}"/>
                    </a:ext>
                  </a:extLst>
                </p:cNvPr>
                <p:cNvSpPr/>
                <p:nvPr/>
              </p:nvSpPr>
              <p:spPr>
                <a:xfrm>
                  <a:off x="1020" y="2328"/>
                  <a:ext cx="10812" cy="4197"/>
                </a:xfrm>
                <a:prstGeom prst="roundRect">
                  <a:avLst/>
                </a:prstGeom>
                <a:solidFill>
                  <a:schemeClr val="bg1"/>
                </a:solidFill>
                <a:ln w="25400" cmpd="sng">
                  <a:solidFill>
                    <a:srgbClr val="5F77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800" b="0" i="0" u="none" strike="noStrike" kern="1200" cap="none" spc="0" normalizeH="0" baseline="0" noProof="0">
                    <a:ln>
                      <a:noFill/>
                    </a:ln>
                    <a:solidFill>
                      <a:srgbClr val="5F7700"/>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grpSp>
          <p:sp>
            <p:nvSpPr>
              <p:cNvPr id="29" name="文本框 17">
                <a:extLst>
                  <a:ext uri="{FF2B5EF4-FFF2-40B4-BE49-F238E27FC236}">
                    <a16:creationId xmlns:a16="http://schemas.microsoft.com/office/drawing/2014/main" id="{E66E6959-1721-4FE9-B435-D955CE1D0B05}"/>
                  </a:ext>
                </a:extLst>
              </p:cNvPr>
              <p:cNvSpPr txBox="1"/>
              <p:nvPr/>
            </p:nvSpPr>
            <p:spPr>
              <a:xfrm>
                <a:off x="2270" y="3015"/>
                <a:ext cx="15148" cy="2093"/>
              </a:xfrm>
              <a:prstGeom prst="rect">
                <a:avLst/>
              </a:prstGeom>
              <a:noFill/>
            </p:spPr>
            <p:txBody>
              <a:bodyPr wrap="square" rtlCol="0">
                <a:spAutoFit/>
              </a:bodyPr>
              <a:lstStyle/>
              <a:p>
                <a:pPr marL="0" marR="0" algn="ctr">
                  <a:lnSpc>
                    <a:spcPct val="120000"/>
                  </a:lnSpc>
                  <a:spcBef>
                    <a:spcPts val="0"/>
                  </a:spcBef>
                  <a:spcAft>
                    <a:spcPts val="0"/>
                  </a:spcAft>
                </a:pPr>
                <a:r>
                  <a:rPr lang="en-US" sz="28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Sắp</a:t>
                </a:r>
                <a:r>
                  <a:rPr lang="en-US" sz="28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8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xếp</a:t>
                </a:r>
                <a:r>
                  <a:rPr lang="en-US" sz="28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8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đồ</a:t>
                </a:r>
                <a:r>
                  <a:rPr lang="en-US" sz="28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8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dùng</a:t>
                </a:r>
                <a:r>
                  <a:rPr lang="en-US" sz="28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8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của</a:t>
                </a:r>
                <a:r>
                  <a:rPr lang="en-US" sz="28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8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mình</a:t>
                </a:r>
                <a:r>
                  <a:rPr lang="en-US" sz="28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8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ngăn</a:t>
                </a:r>
                <a:r>
                  <a:rPr lang="en-US" sz="28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8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nắp</a:t>
                </a:r>
                <a:r>
                  <a:rPr lang="en-US" sz="2800" b="1" dirty="0">
                    <a:solidFill>
                      <a:srgbClr val="FF0000"/>
                    </a:solidFill>
                    <a:latin typeface="Arial" panose="020B0604020202020204" pitchFamily="34" charset="0"/>
                    <a:ea typeface="Times New Roman" panose="02020603050405020304" pitchFamily="18" charset="0"/>
                    <a:cs typeface="Arial" panose="020B0604020202020204" pitchFamily="34" charset="0"/>
                  </a:rPr>
                  <a:t>:</a:t>
                </a:r>
              </a:p>
              <a:p>
                <a:pPr marL="0" marR="0" algn="just">
                  <a:lnSpc>
                    <a:spcPct val="120000"/>
                  </a:lnSpc>
                  <a:spcBef>
                    <a:spcPts val="0"/>
                  </a:spcBef>
                  <a:spcAft>
                    <a:spcPts val="0"/>
                  </a:spcAft>
                </a:pPr>
                <a:r>
                  <a:rPr lang="en-US" sz="2800" dirty="0">
                    <a:latin typeface="Arial" panose="020B0604020202020204" pitchFamily="34" charset="0"/>
                    <a:ea typeface="Times New Roman" panose="02020603050405020304" pitchFamily="18" charset="0"/>
                    <a:cs typeface="Arial" panose="020B0604020202020204" pitchFamily="34" charset="0"/>
                  </a:rPr>
                  <a:t>• Treo </a:t>
                </a:r>
                <a:r>
                  <a:rPr lang="en-US" sz="2800" dirty="0" err="1">
                    <a:latin typeface="Arial" panose="020B0604020202020204" pitchFamily="34" charset="0"/>
                    <a:ea typeface="Times New Roman" panose="02020603050405020304" pitchFamily="18" charset="0"/>
                    <a:cs typeface="Arial" panose="020B0604020202020204" pitchFamily="34" charset="0"/>
                  </a:rPr>
                  <a:t>quần</a:t>
                </a:r>
                <a:r>
                  <a:rPr lang="en-US" sz="2800" dirty="0">
                    <a:latin typeface="Arial" panose="020B0604020202020204" pitchFamily="34" charset="0"/>
                    <a:ea typeface="Times New Roman" panose="02020603050405020304" pitchFamily="18" charset="0"/>
                    <a:cs typeface="Arial" panose="020B0604020202020204" pitchFamily="34" charset="0"/>
                  </a:rPr>
                  <a:t> </a:t>
                </a:r>
                <a:r>
                  <a:rPr lang="en-US" sz="2800" dirty="0" err="1">
                    <a:latin typeface="Arial" panose="020B0604020202020204" pitchFamily="34" charset="0"/>
                    <a:ea typeface="Times New Roman" panose="02020603050405020304" pitchFamily="18" charset="0"/>
                    <a:cs typeface="Arial" panose="020B0604020202020204" pitchFamily="34" charset="0"/>
                  </a:rPr>
                  <a:t>áo</a:t>
                </a:r>
                <a:r>
                  <a:rPr lang="en-US" sz="2800" dirty="0">
                    <a:latin typeface="Arial" panose="020B0604020202020204" pitchFamily="34" charset="0"/>
                    <a:ea typeface="Times New Roman" panose="02020603050405020304" pitchFamily="18" charset="0"/>
                    <a:cs typeface="Arial" panose="020B0604020202020204" pitchFamily="34" charset="0"/>
                  </a:rPr>
                  <a:t> </a:t>
                </a:r>
                <a:r>
                  <a:rPr lang="en-US" sz="2800" dirty="0" err="1">
                    <a:latin typeface="Arial" panose="020B0604020202020204" pitchFamily="34" charset="0"/>
                    <a:ea typeface="Times New Roman" panose="02020603050405020304" pitchFamily="18" charset="0"/>
                    <a:cs typeface="Arial" panose="020B0604020202020204" pitchFamily="34" charset="0"/>
                  </a:rPr>
                  <a:t>lên</a:t>
                </a:r>
                <a:r>
                  <a:rPr lang="en-US" sz="2800" dirty="0">
                    <a:latin typeface="Arial" panose="020B0604020202020204" pitchFamily="34" charset="0"/>
                    <a:ea typeface="Times New Roman" panose="02020603050405020304" pitchFamily="18" charset="0"/>
                    <a:cs typeface="Arial" panose="020B0604020202020204" pitchFamily="34" charset="0"/>
                  </a:rPr>
                  <a:t> </a:t>
                </a:r>
                <a:r>
                  <a:rPr lang="en-US" sz="2800" dirty="0" err="1">
                    <a:latin typeface="Arial" panose="020B0604020202020204" pitchFamily="34" charset="0"/>
                    <a:ea typeface="Times New Roman" panose="02020603050405020304" pitchFamily="18" charset="0"/>
                    <a:cs typeface="Arial" panose="020B0604020202020204" pitchFamily="34" charset="0"/>
                  </a:rPr>
                  <a:t>mắc</a:t>
                </a:r>
                <a:r>
                  <a:rPr lang="en-US" sz="2800" dirty="0">
                    <a:latin typeface="Arial" panose="020B0604020202020204" pitchFamily="34" charset="0"/>
                    <a:ea typeface="Times New Roman" panose="02020603050405020304" pitchFamily="18" charset="0"/>
                    <a:cs typeface="Arial" panose="020B0604020202020204" pitchFamily="34" charset="0"/>
                  </a:rPr>
                  <a:t>.</a:t>
                </a:r>
              </a:p>
              <a:p>
                <a:pPr marL="0" marR="0" algn="just">
                  <a:lnSpc>
                    <a:spcPct val="120000"/>
                  </a:lnSpc>
                  <a:spcBef>
                    <a:spcPts val="0"/>
                  </a:spcBef>
                  <a:spcAft>
                    <a:spcPts val="0"/>
                  </a:spcAft>
                </a:pPr>
                <a:r>
                  <a:rPr lang="en-US" sz="2800" dirty="0">
                    <a:latin typeface="Arial" panose="020B0604020202020204" pitchFamily="34" charset="0"/>
                    <a:ea typeface="Times New Roman" panose="02020603050405020304" pitchFamily="18" charset="0"/>
                    <a:cs typeface="Arial" panose="020B0604020202020204" pitchFamily="34" charset="0"/>
                  </a:rPr>
                  <a:t>• </a:t>
                </a:r>
                <a:r>
                  <a:rPr lang="en-US" sz="2800" dirty="0" err="1">
                    <a:latin typeface="Arial" panose="020B0604020202020204" pitchFamily="34" charset="0"/>
                    <a:ea typeface="Times New Roman" panose="02020603050405020304" pitchFamily="18" charset="0"/>
                    <a:cs typeface="Arial" panose="020B0604020202020204" pitchFamily="34" charset="0"/>
                  </a:rPr>
                  <a:t>Xếp</a:t>
                </a:r>
                <a:r>
                  <a:rPr lang="en-US" sz="2800" dirty="0">
                    <a:latin typeface="Arial" panose="020B0604020202020204" pitchFamily="34" charset="0"/>
                    <a:ea typeface="Times New Roman" panose="02020603050405020304" pitchFamily="18" charset="0"/>
                    <a:cs typeface="Arial" panose="020B0604020202020204" pitchFamily="34" charset="0"/>
                  </a:rPr>
                  <a:t> </a:t>
                </a:r>
                <a:r>
                  <a:rPr lang="en-US" sz="2800" dirty="0" err="1">
                    <a:latin typeface="Arial" panose="020B0604020202020204" pitchFamily="34" charset="0"/>
                    <a:ea typeface="Times New Roman" panose="02020603050405020304" pitchFamily="18" charset="0"/>
                    <a:cs typeface="Arial" panose="020B0604020202020204" pitchFamily="34" charset="0"/>
                  </a:rPr>
                  <a:t>lại</a:t>
                </a:r>
                <a:r>
                  <a:rPr lang="en-US" sz="2800" dirty="0">
                    <a:latin typeface="Arial" panose="020B0604020202020204" pitchFamily="34" charset="0"/>
                    <a:ea typeface="Times New Roman" panose="02020603050405020304" pitchFamily="18" charset="0"/>
                    <a:cs typeface="Arial" panose="020B0604020202020204" pitchFamily="34" charset="0"/>
                  </a:rPr>
                  <a:t> </a:t>
                </a:r>
                <a:r>
                  <a:rPr lang="en-US" sz="2800" dirty="0" err="1">
                    <a:latin typeface="Arial" panose="020B0604020202020204" pitchFamily="34" charset="0"/>
                    <a:ea typeface="Times New Roman" panose="02020603050405020304" pitchFamily="18" charset="0"/>
                    <a:cs typeface="Arial" panose="020B0604020202020204" pitchFamily="34" charset="0"/>
                  </a:rPr>
                  <a:t>sách</a:t>
                </a:r>
                <a:r>
                  <a:rPr lang="en-US" sz="2800" dirty="0">
                    <a:latin typeface="Arial" panose="020B0604020202020204" pitchFamily="34" charset="0"/>
                    <a:ea typeface="Times New Roman" panose="02020603050405020304" pitchFamily="18" charset="0"/>
                    <a:cs typeface="Arial" panose="020B0604020202020204" pitchFamily="34" charset="0"/>
                  </a:rPr>
                  <a:t> </a:t>
                </a:r>
                <a:r>
                  <a:rPr lang="en-US" sz="2800" dirty="0" err="1">
                    <a:latin typeface="Arial" panose="020B0604020202020204" pitchFamily="34" charset="0"/>
                    <a:ea typeface="Times New Roman" panose="02020603050405020304" pitchFamily="18" charset="0"/>
                    <a:cs typeface="Arial" panose="020B0604020202020204" pitchFamily="34" charset="0"/>
                  </a:rPr>
                  <a:t>trên</a:t>
                </a:r>
                <a:r>
                  <a:rPr lang="en-US" sz="2800" dirty="0">
                    <a:latin typeface="Arial" panose="020B0604020202020204" pitchFamily="34" charset="0"/>
                    <a:ea typeface="Times New Roman" panose="02020603050405020304" pitchFamily="18" charset="0"/>
                    <a:cs typeface="Arial" panose="020B0604020202020204" pitchFamily="34" charset="0"/>
                  </a:rPr>
                  <a:t> </a:t>
                </a:r>
                <a:r>
                  <a:rPr lang="en-US" sz="2800" dirty="0" err="1">
                    <a:latin typeface="Arial" panose="020B0604020202020204" pitchFamily="34" charset="0"/>
                    <a:ea typeface="Times New Roman" panose="02020603050405020304" pitchFamily="18" charset="0"/>
                    <a:cs typeface="Arial" panose="020B0604020202020204" pitchFamily="34" charset="0"/>
                  </a:rPr>
                  <a:t>giá</a:t>
                </a:r>
                <a:r>
                  <a:rPr lang="en-US" sz="2800" dirty="0">
                    <a:latin typeface="Arial" panose="020B0604020202020204" pitchFamily="34" charset="0"/>
                    <a:ea typeface="Times New Roman" panose="02020603050405020304" pitchFamily="18" charset="0"/>
                    <a:cs typeface="Arial" panose="020B0604020202020204" pitchFamily="34" charset="0"/>
                  </a:rPr>
                  <a:t> </a:t>
                </a:r>
                <a:r>
                  <a:rPr lang="en-US" sz="2800" dirty="0" err="1">
                    <a:latin typeface="Arial" panose="020B0604020202020204" pitchFamily="34" charset="0"/>
                    <a:ea typeface="Times New Roman" panose="02020603050405020304" pitchFamily="18" charset="0"/>
                    <a:cs typeface="Arial" panose="020B0604020202020204" pitchFamily="34" charset="0"/>
                  </a:rPr>
                  <a:t>sách</a:t>
                </a:r>
                <a:r>
                  <a:rPr lang="en-US" sz="2800" dirty="0">
                    <a:latin typeface="Arial" panose="020B0604020202020204" pitchFamily="34" charset="0"/>
                    <a:ea typeface="Times New Roman" panose="02020603050405020304" pitchFamily="18" charset="0"/>
                    <a:cs typeface="Arial" panose="020B0604020202020204" pitchFamily="34" charset="0"/>
                  </a:rPr>
                  <a:t>,</a:t>
                </a:r>
              </a:p>
              <a:p>
                <a:pPr marL="0" marR="0" algn="just">
                  <a:lnSpc>
                    <a:spcPct val="120000"/>
                  </a:lnSpc>
                  <a:spcBef>
                    <a:spcPts val="0"/>
                  </a:spcBef>
                  <a:spcAft>
                    <a:spcPts val="0"/>
                  </a:spcAft>
                </a:pPr>
                <a:r>
                  <a:rPr lang="en-US" sz="2800" dirty="0">
                    <a:latin typeface="Arial" panose="020B0604020202020204" pitchFamily="34" charset="0"/>
                    <a:ea typeface="Times New Roman" panose="02020603050405020304" pitchFamily="18" charset="0"/>
                    <a:cs typeface="Arial" panose="020B0604020202020204" pitchFamily="34" charset="0"/>
                  </a:rPr>
                  <a:t>• </a:t>
                </a:r>
                <a:r>
                  <a:rPr lang="en-US" sz="2800" dirty="0" err="1">
                    <a:latin typeface="Arial" panose="020B0604020202020204" pitchFamily="34" charset="0"/>
                    <a:ea typeface="Times New Roman" panose="02020603050405020304" pitchFamily="18" charset="0"/>
                    <a:cs typeface="Arial" panose="020B0604020202020204" pitchFamily="34" charset="0"/>
                  </a:rPr>
                  <a:t>Xếp</a:t>
                </a:r>
                <a:r>
                  <a:rPr lang="en-US" sz="2800" dirty="0">
                    <a:latin typeface="Arial" panose="020B0604020202020204" pitchFamily="34" charset="0"/>
                    <a:ea typeface="Times New Roman" panose="02020603050405020304" pitchFamily="18" charset="0"/>
                    <a:cs typeface="Arial" panose="020B0604020202020204" pitchFamily="34" charset="0"/>
                  </a:rPr>
                  <a:t> </a:t>
                </a:r>
                <a:r>
                  <a:rPr lang="en-US" sz="2800" dirty="0" err="1">
                    <a:latin typeface="Arial" panose="020B0604020202020204" pitchFamily="34" charset="0"/>
                    <a:ea typeface="Times New Roman" panose="02020603050405020304" pitchFamily="18" charset="0"/>
                    <a:cs typeface="Arial" panose="020B0604020202020204" pitchFamily="34" charset="0"/>
                  </a:rPr>
                  <a:t>giày</a:t>
                </a:r>
                <a:r>
                  <a:rPr lang="en-US" sz="2800" dirty="0">
                    <a:latin typeface="Arial" panose="020B0604020202020204" pitchFamily="34" charset="0"/>
                    <a:ea typeface="Times New Roman" panose="02020603050405020304" pitchFamily="18" charset="0"/>
                    <a:cs typeface="Arial" panose="020B0604020202020204" pitchFamily="34" charset="0"/>
                  </a:rPr>
                  <a:t> </a:t>
                </a:r>
                <a:r>
                  <a:rPr lang="en-US" sz="2800" dirty="0" err="1">
                    <a:latin typeface="Arial" panose="020B0604020202020204" pitchFamily="34" charset="0"/>
                    <a:ea typeface="Times New Roman" panose="02020603050405020304" pitchFamily="18" charset="0"/>
                    <a:cs typeface="Arial" panose="020B0604020202020204" pitchFamily="34" charset="0"/>
                  </a:rPr>
                  <a:t>dép</a:t>
                </a:r>
                <a:r>
                  <a:rPr lang="en-US" sz="2800" dirty="0">
                    <a:latin typeface="Arial" panose="020B0604020202020204" pitchFamily="34" charset="0"/>
                    <a:ea typeface="Times New Roman" panose="02020603050405020304" pitchFamily="18" charset="0"/>
                    <a:cs typeface="Arial" panose="020B0604020202020204" pitchFamily="34" charset="0"/>
                  </a:rPr>
                  <a:t> </a:t>
                </a:r>
                <a:r>
                  <a:rPr lang="en-US" sz="2800" dirty="0" err="1">
                    <a:latin typeface="Arial" panose="020B0604020202020204" pitchFamily="34" charset="0"/>
                    <a:ea typeface="Times New Roman" panose="02020603050405020304" pitchFamily="18" charset="0"/>
                    <a:cs typeface="Arial" panose="020B0604020202020204" pitchFamily="34" charset="0"/>
                  </a:rPr>
                  <a:t>lên</a:t>
                </a:r>
                <a:r>
                  <a:rPr lang="en-US" sz="2800" dirty="0">
                    <a:latin typeface="Arial" panose="020B0604020202020204" pitchFamily="34" charset="0"/>
                    <a:ea typeface="Times New Roman" panose="02020603050405020304" pitchFamily="18" charset="0"/>
                    <a:cs typeface="Arial" panose="020B0604020202020204" pitchFamily="34" charset="0"/>
                  </a:rPr>
                  <a:t> </a:t>
                </a:r>
                <a:r>
                  <a:rPr lang="en-US" sz="2800" dirty="0" err="1">
                    <a:latin typeface="Arial" panose="020B0604020202020204" pitchFamily="34" charset="0"/>
                    <a:ea typeface="Times New Roman" panose="02020603050405020304" pitchFamily="18" charset="0"/>
                    <a:cs typeface="Arial" panose="020B0604020202020204" pitchFamily="34" charset="0"/>
                  </a:rPr>
                  <a:t>giá</a:t>
                </a:r>
                <a:r>
                  <a:rPr lang="en-US" sz="2800" dirty="0">
                    <a:latin typeface="Arial" panose="020B0604020202020204" pitchFamily="34" charset="0"/>
                    <a:ea typeface="Times New Roman" panose="02020603050405020304" pitchFamily="18" charset="0"/>
                    <a:cs typeface="Arial" panose="020B0604020202020204" pitchFamily="34" charset="0"/>
                  </a:rPr>
                  <a:t> </a:t>
                </a:r>
                <a:r>
                  <a:rPr lang="en-US" sz="2800" dirty="0" err="1">
                    <a:latin typeface="Arial" panose="020B0604020202020204" pitchFamily="34" charset="0"/>
                    <a:ea typeface="Times New Roman" panose="02020603050405020304" pitchFamily="18" charset="0"/>
                    <a:cs typeface="Arial" panose="020B0604020202020204" pitchFamily="34" charset="0"/>
                  </a:rPr>
                  <a:t>hoặc</a:t>
                </a:r>
                <a:r>
                  <a:rPr lang="en-US" sz="2800" dirty="0">
                    <a:latin typeface="Arial" panose="020B0604020202020204" pitchFamily="34" charset="0"/>
                    <a:ea typeface="Times New Roman" panose="02020603050405020304" pitchFamily="18" charset="0"/>
                    <a:cs typeface="Arial" panose="020B0604020202020204" pitchFamily="34" charset="0"/>
                  </a:rPr>
                  <a:t> </a:t>
                </a:r>
                <a:r>
                  <a:rPr lang="en-US" sz="2800" dirty="0" err="1">
                    <a:latin typeface="Arial" panose="020B0604020202020204" pitchFamily="34" charset="0"/>
                    <a:ea typeface="Times New Roman" panose="02020603050405020304" pitchFamily="18" charset="0"/>
                    <a:cs typeface="Arial" panose="020B0604020202020204" pitchFamily="34" charset="0"/>
                  </a:rPr>
                  <a:t>tủ</a:t>
                </a:r>
                <a:r>
                  <a:rPr lang="en-US" sz="2800" dirty="0">
                    <a:latin typeface="Arial" panose="020B0604020202020204" pitchFamily="34" charset="0"/>
                    <a:ea typeface="Times New Roman" panose="02020603050405020304" pitchFamily="18" charset="0"/>
                    <a:cs typeface="Arial" panose="020B0604020202020204" pitchFamily="34" charset="0"/>
                  </a:rPr>
                  <a:t> </a:t>
                </a:r>
                <a:r>
                  <a:rPr lang="en-US" sz="2800" dirty="0" err="1">
                    <a:latin typeface="Arial" panose="020B0604020202020204" pitchFamily="34" charset="0"/>
                    <a:ea typeface="Times New Roman" panose="02020603050405020304" pitchFamily="18" charset="0"/>
                    <a:cs typeface="Arial" panose="020B0604020202020204" pitchFamily="34" charset="0"/>
                  </a:rPr>
                  <a:t>đựng</a:t>
                </a:r>
                <a:r>
                  <a:rPr lang="en-US" sz="2800" dirty="0">
                    <a:latin typeface="Arial" panose="020B0604020202020204" pitchFamily="34" charset="0"/>
                    <a:ea typeface="Times New Roman" panose="02020603050405020304" pitchFamily="18" charset="0"/>
                    <a:cs typeface="Arial" panose="020B0604020202020204" pitchFamily="34" charset="0"/>
                  </a:rPr>
                  <a:t> </a:t>
                </a:r>
                <a:r>
                  <a:rPr lang="en-US" sz="2800" dirty="0" err="1">
                    <a:latin typeface="Arial" panose="020B0604020202020204" pitchFamily="34" charset="0"/>
                    <a:ea typeface="Times New Roman" panose="02020603050405020304" pitchFamily="18" charset="0"/>
                    <a:cs typeface="Arial" panose="020B0604020202020204" pitchFamily="34" charset="0"/>
                  </a:rPr>
                  <a:t>giày</a:t>
                </a:r>
                <a:r>
                  <a:rPr lang="en-US" sz="2800" dirty="0">
                    <a:latin typeface="Arial" panose="020B0604020202020204" pitchFamily="34" charset="0"/>
                    <a:ea typeface="Times New Roman" panose="02020603050405020304" pitchFamily="18" charset="0"/>
                    <a:cs typeface="Arial" panose="020B0604020202020204" pitchFamily="34" charset="0"/>
                  </a:rPr>
                  <a:t>.</a:t>
                </a:r>
              </a:p>
              <a:p>
                <a:pPr marL="0" marR="0" algn="just">
                  <a:lnSpc>
                    <a:spcPct val="120000"/>
                  </a:lnSpc>
                  <a:spcBef>
                    <a:spcPts val="0"/>
                  </a:spcBef>
                  <a:spcAft>
                    <a:spcPts val="0"/>
                  </a:spcAft>
                </a:pPr>
                <a:r>
                  <a:rPr lang="en-US" sz="2800" dirty="0">
                    <a:latin typeface="Arial" panose="020B0604020202020204" pitchFamily="34" charset="0"/>
                    <a:ea typeface="Times New Roman" panose="02020603050405020304" pitchFamily="18" charset="0"/>
                    <a:cs typeface="Arial" panose="020B0604020202020204" pitchFamily="34" charset="0"/>
                  </a:rPr>
                  <a:t>•  </a:t>
                </a:r>
                <a:r>
                  <a:rPr lang="en-US" sz="2800" dirty="0" err="1">
                    <a:latin typeface="Arial" panose="020B0604020202020204" pitchFamily="34" charset="0"/>
                    <a:ea typeface="Times New Roman" panose="02020603050405020304" pitchFamily="18" charset="0"/>
                    <a:cs typeface="Arial" panose="020B0604020202020204" pitchFamily="34" charset="0"/>
                  </a:rPr>
                  <a:t>Cất</a:t>
                </a:r>
                <a:r>
                  <a:rPr lang="en-US" sz="2800" dirty="0">
                    <a:latin typeface="Arial" panose="020B0604020202020204" pitchFamily="34" charset="0"/>
                    <a:ea typeface="Times New Roman" panose="02020603050405020304" pitchFamily="18" charset="0"/>
                    <a:cs typeface="Arial" panose="020B0604020202020204" pitchFamily="34" charset="0"/>
                  </a:rPr>
                  <a:t>  </a:t>
                </a:r>
                <a:r>
                  <a:rPr lang="en-US" sz="2800" dirty="0" err="1">
                    <a:latin typeface="Arial" panose="020B0604020202020204" pitchFamily="34" charset="0"/>
                    <a:ea typeface="Times New Roman" panose="02020603050405020304" pitchFamily="18" charset="0"/>
                    <a:cs typeface="Arial" panose="020B0604020202020204" pitchFamily="34" charset="0"/>
                  </a:rPr>
                  <a:t>đồ</a:t>
                </a:r>
                <a:r>
                  <a:rPr lang="en-US" sz="2800" dirty="0">
                    <a:latin typeface="Arial" panose="020B0604020202020204" pitchFamily="34" charset="0"/>
                    <a:ea typeface="Times New Roman" panose="02020603050405020304" pitchFamily="18" charset="0"/>
                    <a:cs typeface="Arial" panose="020B0604020202020204" pitchFamily="34" charset="0"/>
                  </a:rPr>
                  <a:t> </a:t>
                </a:r>
                <a:r>
                  <a:rPr lang="en-US" sz="2800" dirty="0" err="1">
                    <a:latin typeface="Arial" panose="020B0604020202020204" pitchFamily="34" charset="0"/>
                    <a:ea typeface="Times New Roman" panose="02020603050405020304" pitchFamily="18" charset="0"/>
                    <a:cs typeface="Arial" panose="020B0604020202020204" pitchFamily="34" charset="0"/>
                  </a:rPr>
                  <a:t>dùng</a:t>
                </a:r>
                <a:r>
                  <a:rPr lang="en-US" sz="2800" dirty="0">
                    <a:latin typeface="Arial" panose="020B0604020202020204" pitchFamily="34" charset="0"/>
                    <a:ea typeface="Times New Roman" panose="02020603050405020304" pitchFamily="18" charset="0"/>
                    <a:cs typeface="Arial" panose="020B0604020202020204" pitchFamily="34" charset="0"/>
                  </a:rPr>
                  <a:t> </a:t>
                </a:r>
                <a:r>
                  <a:rPr lang="en-US" sz="2800" dirty="0" err="1">
                    <a:latin typeface="Arial" panose="020B0604020202020204" pitchFamily="34" charset="0"/>
                    <a:ea typeface="Times New Roman" panose="02020603050405020304" pitchFamily="18" charset="0"/>
                    <a:cs typeface="Arial" panose="020B0604020202020204" pitchFamily="34" charset="0"/>
                  </a:rPr>
                  <a:t>ít</a:t>
                </a:r>
                <a:r>
                  <a:rPr lang="en-US" sz="2800" dirty="0">
                    <a:latin typeface="Arial" panose="020B0604020202020204" pitchFamily="34" charset="0"/>
                    <a:ea typeface="Times New Roman" panose="02020603050405020304" pitchFamily="18" charset="0"/>
                    <a:cs typeface="Arial" panose="020B0604020202020204" pitchFamily="34" charset="0"/>
                  </a:rPr>
                  <a:t> </a:t>
                </a:r>
                <a:r>
                  <a:rPr lang="en-US" sz="2800" dirty="0" err="1">
                    <a:latin typeface="Arial" panose="020B0604020202020204" pitchFamily="34" charset="0"/>
                    <a:ea typeface="Times New Roman" panose="02020603050405020304" pitchFamily="18" charset="0"/>
                    <a:cs typeface="Arial" panose="020B0604020202020204" pitchFamily="34" charset="0"/>
                  </a:rPr>
                  <a:t>sử</a:t>
                </a:r>
                <a:r>
                  <a:rPr lang="en-US" sz="2800" dirty="0">
                    <a:latin typeface="Arial" panose="020B0604020202020204" pitchFamily="34" charset="0"/>
                    <a:ea typeface="Times New Roman" panose="02020603050405020304" pitchFamily="18" charset="0"/>
                    <a:cs typeface="Arial" panose="020B0604020202020204" pitchFamily="34" charset="0"/>
                  </a:rPr>
                  <a:t> </a:t>
                </a:r>
                <a:r>
                  <a:rPr lang="en-US" sz="2800" dirty="0" err="1">
                    <a:latin typeface="Arial" panose="020B0604020202020204" pitchFamily="34" charset="0"/>
                    <a:ea typeface="Times New Roman" panose="02020603050405020304" pitchFamily="18" charset="0"/>
                    <a:cs typeface="Arial" panose="020B0604020202020204" pitchFamily="34" charset="0"/>
                  </a:rPr>
                  <a:t>dụng</a:t>
                </a:r>
                <a:r>
                  <a:rPr lang="en-US" sz="2800" dirty="0">
                    <a:latin typeface="Arial" panose="020B0604020202020204" pitchFamily="34" charset="0"/>
                    <a:ea typeface="Times New Roman" panose="02020603050405020304" pitchFamily="18" charset="0"/>
                    <a:cs typeface="Arial" panose="020B0604020202020204" pitchFamily="34" charset="0"/>
                  </a:rPr>
                  <a:t> </a:t>
                </a:r>
                <a:r>
                  <a:rPr lang="en-US" sz="2800" dirty="0" err="1">
                    <a:latin typeface="Arial" panose="020B0604020202020204" pitchFamily="34" charset="0"/>
                    <a:ea typeface="Times New Roman" panose="02020603050405020304" pitchFamily="18" charset="0"/>
                    <a:cs typeface="Arial" panose="020B0604020202020204" pitchFamily="34" charset="0"/>
                  </a:rPr>
                  <a:t>vào</a:t>
                </a:r>
                <a:r>
                  <a:rPr lang="en-US" sz="2800" dirty="0">
                    <a:latin typeface="Arial" panose="020B0604020202020204" pitchFamily="34" charset="0"/>
                    <a:ea typeface="Times New Roman" panose="02020603050405020304" pitchFamily="18" charset="0"/>
                    <a:cs typeface="Arial" panose="020B0604020202020204" pitchFamily="34" charset="0"/>
                  </a:rPr>
                  <a:t> </a:t>
                </a:r>
                <a:r>
                  <a:rPr lang="en-US" sz="2800" dirty="0" err="1">
                    <a:latin typeface="Arial" panose="020B0604020202020204" pitchFamily="34" charset="0"/>
                    <a:ea typeface="Times New Roman" panose="02020603050405020304" pitchFamily="18" charset="0"/>
                    <a:cs typeface="Arial" panose="020B0604020202020204" pitchFamily="34" charset="0"/>
                  </a:rPr>
                  <a:t>hộp</a:t>
                </a:r>
                <a:r>
                  <a:rPr lang="en-US" sz="2800" dirty="0">
                    <a:latin typeface="Arial" panose="020B0604020202020204" pitchFamily="34" charset="0"/>
                    <a:ea typeface="Times New Roman" panose="02020603050405020304" pitchFamily="18" charset="0"/>
                    <a:cs typeface="Arial" panose="020B0604020202020204" pitchFamily="34" charset="0"/>
                  </a:rPr>
                  <a:t> </a:t>
                </a:r>
                <a:r>
                  <a:rPr lang="en-US" sz="2800" dirty="0" err="1">
                    <a:latin typeface="Arial" panose="020B0604020202020204" pitchFamily="34" charset="0"/>
                    <a:ea typeface="Times New Roman" panose="02020603050405020304" pitchFamily="18" charset="0"/>
                    <a:cs typeface="Arial" panose="020B0604020202020204" pitchFamily="34" charset="0"/>
                  </a:rPr>
                  <a:t>giấy</a:t>
                </a:r>
                <a:r>
                  <a:rPr lang="en-US" sz="2800" dirty="0">
                    <a:latin typeface="Arial" panose="020B0604020202020204" pitchFamily="34" charset="0"/>
                    <a:ea typeface="Times New Roman" panose="02020603050405020304" pitchFamily="18" charset="0"/>
                    <a:cs typeface="Arial" panose="020B0604020202020204" pitchFamily="34" charset="0"/>
                  </a:rPr>
                  <a:t>.</a:t>
                </a:r>
              </a:p>
            </p:txBody>
          </p:sp>
        </p:grpSp>
        <p:pic>
          <p:nvPicPr>
            <p:cNvPr id="27" name="图片 25" descr="卡通人物&#10;&#10;中度可信度描述已自动生成">
              <a:extLst>
                <a:ext uri="{FF2B5EF4-FFF2-40B4-BE49-F238E27FC236}">
                  <a16:creationId xmlns:a16="http://schemas.microsoft.com/office/drawing/2014/main" id="{1D51A648-BDC7-43BE-9A8B-213FE25B9F56}"/>
                </a:ext>
              </a:extLst>
            </p:cNvPr>
            <p:cNvPicPr>
              <a:picLocks noChangeAspect="1"/>
            </p:cNvPicPr>
            <p:nvPr>
              <p:custDataLst>
                <p:tags r:id="rId1"/>
              </p:custDataLst>
            </p:nvPr>
          </p:nvPicPr>
          <p:blipFill>
            <a:blip r:embed="rId6" cstate="email"/>
            <a:stretch>
              <a:fillRect/>
            </a:stretch>
          </p:blipFill>
          <p:spPr>
            <a:xfrm rot="19945025">
              <a:off x="689749" y="1543204"/>
              <a:ext cx="968317" cy="332287"/>
            </a:xfrm>
            <a:prstGeom prst="rect">
              <a:avLst/>
            </a:prstGeom>
          </p:spPr>
        </p:pic>
      </p:grpSp>
    </p:spTree>
    <p:extLst>
      <p:ext uri="{BB962C8B-B14F-4D97-AF65-F5344CB8AC3E}">
        <p14:creationId xmlns:p14="http://schemas.microsoft.com/office/powerpoint/2010/main" val="1492460121"/>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5" presetClass="entr" presetSubtype="0" fill="hold" nodeType="clickEffect">
                                  <p:stCondLst>
                                    <p:cond delay="0"/>
                                  </p:stCondLst>
                                  <p:childTnLst>
                                    <p:set>
                                      <p:cBhvr>
                                        <p:cTn id="11" dur="1" fill="hold">
                                          <p:stCondLst>
                                            <p:cond delay="0"/>
                                          </p:stCondLst>
                                        </p:cTn>
                                        <p:tgtEl>
                                          <p:spTgt spid="18"/>
                                        </p:tgtEl>
                                        <p:attrNameLst>
                                          <p:attrName>style.visibility</p:attrName>
                                        </p:attrNameLst>
                                      </p:cBhvr>
                                      <p:to>
                                        <p:strVal val="visible"/>
                                      </p:to>
                                    </p:set>
                                    <p:anim calcmode="lin" valueType="num">
                                      <p:cBhvr>
                                        <p:cTn id="12" dur="750" fill="hold"/>
                                        <p:tgtEl>
                                          <p:spTgt spid="18"/>
                                        </p:tgtEl>
                                        <p:attrNameLst>
                                          <p:attrName>ppt_w</p:attrName>
                                        </p:attrNameLst>
                                      </p:cBhvr>
                                      <p:tavLst>
                                        <p:tav tm="0">
                                          <p:val>
                                            <p:fltVal val="0"/>
                                          </p:val>
                                        </p:tav>
                                        <p:tav tm="100000">
                                          <p:val>
                                            <p:strVal val="#ppt_w"/>
                                          </p:val>
                                        </p:tav>
                                      </p:tavLst>
                                    </p:anim>
                                    <p:anim calcmode="lin" valueType="num">
                                      <p:cBhvr>
                                        <p:cTn id="13" dur="750" fill="hold"/>
                                        <p:tgtEl>
                                          <p:spTgt spid="18"/>
                                        </p:tgtEl>
                                        <p:attrNameLst>
                                          <p:attrName>ppt_h</p:attrName>
                                        </p:attrNameLst>
                                      </p:cBhvr>
                                      <p:tavLst>
                                        <p:tav tm="0">
                                          <p:val>
                                            <p:fltVal val="0"/>
                                          </p:val>
                                        </p:tav>
                                        <p:tav tm="100000">
                                          <p:val>
                                            <p:strVal val="#ppt_h"/>
                                          </p:val>
                                        </p:tav>
                                      </p:tavLst>
                                    </p:anim>
                                    <p:anim calcmode="lin" valueType="num">
                                      <p:cBhvr>
                                        <p:cTn id="14" dur="750" fill="hold"/>
                                        <p:tgtEl>
                                          <p:spTgt spid="18"/>
                                        </p:tgtEl>
                                        <p:attrNameLst>
                                          <p:attrName>ppt_x</p:attrName>
                                        </p:attrNameLst>
                                      </p:cBhvr>
                                      <p:tavLst>
                                        <p:tav tm="0" fmla="#ppt_x+(cos(-2*pi*(1-$))*-#ppt_x-sin(-2*pi*(1-$))*(1-#ppt_y))*(1-$)">
                                          <p:val>
                                            <p:fltVal val="0"/>
                                          </p:val>
                                        </p:tav>
                                        <p:tav tm="100000">
                                          <p:val>
                                            <p:fltVal val="1"/>
                                          </p:val>
                                        </p:tav>
                                      </p:tavLst>
                                    </p:anim>
                                    <p:anim calcmode="lin" valueType="num">
                                      <p:cBhvr>
                                        <p:cTn id="15" dur="750" fill="hold"/>
                                        <p:tgtEl>
                                          <p:spTgt spid="18"/>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6" fill="hold">
                      <p:stCondLst>
                        <p:cond delay="indefinite"/>
                      </p:stCondLst>
                      <p:childTnLst>
                        <p:par>
                          <p:cTn id="17" fill="hold">
                            <p:stCondLst>
                              <p:cond delay="0"/>
                            </p:stCondLst>
                            <p:childTnLst>
                              <p:par>
                                <p:cTn id="18" presetID="15" presetClass="entr" presetSubtype="0" fill="hold" nodeType="clickEffect">
                                  <p:stCondLst>
                                    <p:cond delay="0"/>
                                  </p:stCondLst>
                                  <p:childTnLst>
                                    <p:set>
                                      <p:cBhvr>
                                        <p:cTn id="19" dur="1" fill="hold">
                                          <p:stCondLst>
                                            <p:cond delay="0"/>
                                          </p:stCondLst>
                                        </p:cTn>
                                        <p:tgtEl>
                                          <p:spTgt spid="25"/>
                                        </p:tgtEl>
                                        <p:attrNameLst>
                                          <p:attrName>style.visibility</p:attrName>
                                        </p:attrNameLst>
                                      </p:cBhvr>
                                      <p:to>
                                        <p:strVal val="visible"/>
                                      </p:to>
                                    </p:set>
                                    <p:anim calcmode="lin" valueType="num">
                                      <p:cBhvr>
                                        <p:cTn id="20" dur="750" fill="hold"/>
                                        <p:tgtEl>
                                          <p:spTgt spid="25"/>
                                        </p:tgtEl>
                                        <p:attrNameLst>
                                          <p:attrName>ppt_w</p:attrName>
                                        </p:attrNameLst>
                                      </p:cBhvr>
                                      <p:tavLst>
                                        <p:tav tm="0">
                                          <p:val>
                                            <p:fltVal val="0"/>
                                          </p:val>
                                        </p:tav>
                                        <p:tav tm="100000">
                                          <p:val>
                                            <p:strVal val="#ppt_w"/>
                                          </p:val>
                                        </p:tav>
                                      </p:tavLst>
                                    </p:anim>
                                    <p:anim calcmode="lin" valueType="num">
                                      <p:cBhvr>
                                        <p:cTn id="21" dur="750" fill="hold"/>
                                        <p:tgtEl>
                                          <p:spTgt spid="25"/>
                                        </p:tgtEl>
                                        <p:attrNameLst>
                                          <p:attrName>ppt_h</p:attrName>
                                        </p:attrNameLst>
                                      </p:cBhvr>
                                      <p:tavLst>
                                        <p:tav tm="0">
                                          <p:val>
                                            <p:fltVal val="0"/>
                                          </p:val>
                                        </p:tav>
                                        <p:tav tm="100000">
                                          <p:val>
                                            <p:strVal val="#ppt_h"/>
                                          </p:val>
                                        </p:tav>
                                      </p:tavLst>
                                    </p:anim>
                                    <p:anim calcmode="lin" valueType="num">
                                      <p:cBhvr>
                                        <p:cTn id="22" dur="750" fill="hold"/>
                                        <p:tgtEl>
                                          <p:spTgt spid="25"/>
                                        </p:tgtEl>
                                        <p:attrNameLst>
                                          <p:attrName>ppt_x</p:attrName>
                                        </p:attrNameLst>
                                      </p:cBhvr>
                                      <p:tavLst>
                                        <p:tav tm="0" fmla="#ppt_x+(cos(-2*pi*(1-$))*-#ppt_x-sin(-2*pi*(1-$))*(1-#ppt_y))*(1-$)">
                                          <p:val>
                                            <p:fltVal val="0"/>
                                          </p:val>
                                        </p:tav>
                                        <p:tav tm="100000">
                                          <p:val>
                                            <p:fltVal val="1"/>
                                          </p:val>
                                        </p:tav>
                                      </p:tavLst>
                                    </p:anim>
                                    <p:anim calcmode="lin" valueType="num">
                                      <p:cBhvr>
                                        <p:cTn id="23" dur="750" fill="hold"/>
                                        <p:tgtEl>
                                          <p:spTgt spid="25"/>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图片 15">
            <a:extLst>
              <a:ext uri="{FF2B5EF4-FFF2-40B4-BE49-F238E27FC236}">
                <a16:creationId xmlns:a16="http://schemas.microsoft.com/office/drawing/2014/main" id="{7EF0361C-CDAD-4143-9583-50202B9C31C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2" name="Picture 1">
            <a:extLst>
              <a:ext uri="{FF2B5EF4-FFF2-40B4-BE49-F238E27FC236}">
                <a16:creationId xmlns:a16="http://schemas.microsoft.com/office/drawing/2014/main" id="{1154E522-159F-4E96-82E3-BB63B454C9E3}"/>
              </a:ext>
            </a:extLst>
          </p:cNvPr>
          <p:cNvPicPr>
            <a:picLocks noChangeAspect="1"/>
          </p:cNvPicPr>
          <p:nvPr/>
        </p:nvPicPr>
        <p:blipFill>
          <a:blip r:embed="rId4"/>
          <a:stretch>
            <a:fillRect/>
          </a:stretch>
        </p:blipFill>
        <p:spPr>
          <a:xfrm>
            <a:off x="2675863" y="2005460"/>
            <a:ext cx="6474513" cy="2847079"/>
          </a:xfrm>
          <a:prstGeom prst="rect">
            <a:avLst/>
          </a:prstGeom>
        </p:spPr>
      </p:pic>
    </p:spTree>
    <p:extLst>
      <p:ext uri="{BB962C8B-B14F-4D97-AF65-F5344CB8AC3E}">
        <p14:creationId xmlns:p14="http://schemas.microsoft.com/office/powerpoint/2010/main" val="10720688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barn(inVertical)">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1000"/>
                                        <p:tgtEl>
                                          <p:spTgt spid="2"/>
                                        </p:tgtEl>
                                      </p:cBhvr>
                                    </p:animEffect>
                                    <p:anim calcmode="lin" valueType="num">
                                      <p:cBhvr>
                                        <p:cTn id="13" dur="1000" fill="hold"/>
                                        <p:tgtEl>
                                          <p:spTgt spid="2"/>
                                        </p:tgtEl>
                                        <p:attrNameLst>
                                          <p:attrName>ppt_x</p:attrName>
                                        </p:attrNameLst>
                                      </p:cBhvr>
                                      <p:tavLst>
                                        <p:tav tm="0">
                                          <p:val>
                                            <p:strVal val="#ppt_x"/>
                                          </p:val>
                                        </p:tav>
                                        <p:tav tm="100000">
                                          <p:val>
                                            <p:strVal val="#ppt_x"/>
                                          </p:val>
                                        </p:tav>
                                      </p:tavLst>
                                    </p:anim>
                                    <p:anim calcmode="lin" valueType="num">
                                      <p:cBhvr>
                                        <p:cTn id="14"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a:extLst>
              <a:ext uri="{FF2B5EF4-FFF2-40B4-BE49-F238E27FC236}">
                <a16:creationId xmlns:a16="http://schemas.microsoft.com/office/drawing/2014/main" id="{803C98F4-E583-C54C-BD96-A5430FD15A5C}"/>
              </a:ext>
            </a:extLst>
          </p:cNvPr>
          <p:cNvSpPr/>
          <p:nvPr/>
        </p:nvSpPr>
        <p:spPr>
          <a:xfrm>
            <a:off x="-166626" y="4119623"/>
            <a:ext cx="11516139" cy="6238238"/>
          </a:xfrm>
          <a:prstGeom prst="rect">
            <a:avLst/>
          </a:prstGeom>
          <a:noFill/>
          <a:ln w="508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a:ln>
                <a:noFill/>
              </a:ln>
              <a:solidFill>
                <a:prstClr val="white"/>
              </a:solidFill>
              <a:effectLst/>
              <a:uLnTx/>
              <a:uFillTx/>
              <a:latin typeface="Arial"/>
              <a:cs typeface="+mn-cs"/>
            </a:endParaRPr>
          </a:p>
        </p:txBody>
      </p:sp>
      <p:pic>
        <p:nvPicPr>
          <p:cNvPr id="8" name="图片 16">
            <a:extLst>
              <a:ext uri="{FF2B5EF4-FFF2-40B4-BE49-F238E27FC236}">
                <a16:creationId xmlns:a16="http://schemas.microsoft.com/office/drawing/2014/main" id="{71BF42F8-AA6E-4E13-8559-168DF656C81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1439" y="-40238"/>
            <a:ext cx="12295157" cy="6898238"/>
          </a:xfrm>
          <a:prstGeom prst="rect">
            <a:avLst/>
          </a:prstGeom>
        </p:spPr>
      </p:pic>
      <p:sp>
        <p:nvSpPr>
          <p:cNvPr id="6" name="Rectangle 5"/>
          <p:cNvSpPr/>
          <p:nvPr/>
        </p:nvSpPr>
        <p:spPr>
          <a:xfrm>
            <a:off x="161365" y="125506"/>
            <a:ext cx="11780437" cy="650837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cs typeface="+mn-cs"/>
            </a:endParaRPr>
          </a:p>
        </p:txBody>
      </p:sp>
      <p:pic>
        <p:nvPicPr>
          <p:cNvPr id="14" name="图片 6">
            <a:extLst>
              <a:ext uri="{FF2B5EF4-FFF2-40B4-BE49-F238E27FC236}">
                <a16:creationId xmlns:a16="http://schemas.microsoft.com/office/drawing/2014/main" id="{6C4775E0-1419-AD4D-B83C-DF6318BE184D}"/>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861949" y="264751"/>
            <a:ext cx="4536956" cy="4536956"/>
          </a:xfrm>
          <a:prstGeom prst="rect">
            <a:avLst/>
          </a:prstGeom>
        </p:spPr>
      </p:pic>
      <p:pic>
        <p:nvPicPr>
          <p:cNvPr id="15" name="图片 10">
            <a:extLst>
              <a:ext uri="{FF2B5EF4-FFF2-40B4-BE49-F238E27FC236}">
                <a16:creationId xmlns:a16="http://schemas.microsoft.com/office/drawing/2014/main" id="{F0B60438-6AF9-8942-9D54-9E4E3D93AF14}"/>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b="14566"/>
          <a:stretch/>
        </p:blipFill>
        <p:spPr>
          <a:xfrm>
            <a:off x="-488542" y="3764308"/>
            <a:ext cx="3815164" cy="3259436"/>
          </a:xfrm>
          <a:prstGeom prst="rect">
            <a:avLst/>
          </a:prstGeom>
        </p:spPr>
      </p:pic>
      <p:sp>
        <p:nvSpPr>
          <p:cNvPr id="17" name="Rounded Rectangle 16"/>
          <p:cNvSpPr/>
          <p:nvPr/>
        </p:nvSpPr>
        <p:spPr>
          <a:xfrm>
            <a:off x="310558" y="1544459"/>
            <a:ext cx="7551391" cy="3117516"/>
          </a:xfrm>
          <a:prstGeom prst="roundRect">
            <a:avLst/>
          </a:prstGeom>
          <a:solidFill>
            <a:srgbClr val="FFCC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sng" strike="noStrike" kern="1200" cap="none" spc="0" normalizeH="0" baseline="0" noProof="0" dirty="0" err="1">
                <a:ln>
                  <a:noFill/>
                </a:ln>
                <a:solidFill>
                  <a:prstClr val="black"/>
                </a:solidFill>
                <a:effectLst/>
                <a:uLnTx/>
                <a:uFillTx/>
                <a:latin typeface="Arial"/>
                <a:cs typeface="+mn-cs"/>
              </a:rPr>
              <a:t>Luật</a:t>
            </a:r>
            <a:r>
              <a:rPr kumimoji="0" lang="en-US" sz="2800" b="1" i="0" u="sng" strike="noStrike" kern="1200" cap="none" spc="0" normalizeH="0" baseline="0" noProof="0" dirty="0">
                <a:ln>
                  <a:noFill/>
                </a:ln>
                <a:solidFill>
                  <a:prstClr val="black"/>
                </a:solidFill>
                <a:effectLst/>
                <a:uLnTx/>
                <a:uFillTx/>
                <a:latin typeface="Arial"/>
                <a:cs typeface="+mn-cs"/>
              </a:rPr>
              <a:t> </a:t>
            </a:r>
            <a:r>
              <a:rPr kumimoji="0" lang="en-US" sz="2800" b="1" i="0" u="sng" strike="noStrike" kern="1200" cap="none" spc="0" normalizeH="0" baseline="0" noProof="0" dirty="0" err="1">
                <a:ln>
                  <a:noFill/>
                </a:ln>
                <a:solidFill>
                  <a:prstClr val="black"/>
                </a:solidFill>
                <a:effectLst/>
                <a:uLnTx/>
                <a:uFillTx/>
                <a:latin typeface="Arial"/>
                <a:cs typeface="+mn-cs"/>
              </a:rPr>
              <a:t>chơi</a:t>
            </a:r>
            <a:r>
              <a:rPr kumimoji="0" lang="en-US" sz="2800" b="1" i="0" u="sng" strike="noStrike" kern="1200" cap="none" spc="0" normalizeH="0" baseline="0" noProof="0" dirty="0">
                <a:ln>
                  <a:noFill/>
                </a:ln>
                <a:solidFill>
                  <a:prstClr val="black"/>
                </a:solidFill>
                <a:effectLst/>
                <a:uLnTx/>
                <a:uFillTx/>
                <a:latin typeface="Arial"/>
                <a:cs typeface="+mn-cs"/>
              </a:rPr>
              <a:t>: </a:t>
            </a:r>
            <a:r>
              <a:rPr kumimoji="0" lang="en-US" sz="2800" b="0" i="0" u="none" strike="noStrike" kern="1200" cap="none" spc="0" normalizeH="0" baseline="0" noProof="0" dirty="0" err="1">
                <a:ln>
                  <a:noFill/>
                </a:ln>
                <a:solidFill>
                  <a:prstClr val="black"/>
                </a:solidFill>
                <a:effectLst/>
                <a:uLnTx/>
                <a:uFillTx/>
                <a:latin typeface="Arial"/>
                <a:cs typeface="+mn-cs"/>
              </a:rPr>
              <a:t>Chọn</a:t>
            </a:r>
            <a:r>
              <a:rPr kumimoji="0" lang="en-US" sz="2800" b="0" i="0" u="none" strike="noStrike" kern="1200" cap="none" spc="0" normalizeH="0" baseline="0" noProof="0" dirty="0">
                <a:ln>
                  <a:noFill/>
                </a:ln>
                <a:solidFill>
                  <a:prstClr val="black"/>
                </a:solidFill>
                <a:effectLst/>
                <a:uLnTx/>
                <a:uFillTx/>
                <a:latin typeface="Arial"/>
                <a:cs typeface="+mn-cs"/>
              </a:rPr>
              <a:t> 2 </a:t>
            </a:r>
            <a:r>
              <a:rPr kumimoji="0" lang="en-US" sz="2800" b="0" i="0" u="none" strike="noStrike" kern="1200" cap="none" spc="0" normalizeH="0" baseline="0" noProof="0" dirty="0" err="1">
                <a:ln>
                  <a:noFill/>
                </a:ln>
                <a:solidFill>
                  <a:prstClr val="black"/>
                </a:solidFill>
                <a:effectLst/>
                <a:uLnTx/>
                <a:uFillTx/>
                <a:latin typeface="Arial"/>
                <a:cs typeface="+mn-cs"/>
              </a:rPr>
              <a:t>đội</a:t>
            </a:r>
            <a:r>
              <a:rPr kumimoji="0" lang="en-US" sz="2800" b="0" i="0" u="none" strike="noStrike" kern="1200" cap="none" spc="0" normalizeH="0" baseline="0" noProof="0" dirty="0">
                <a:ln>
                  <a:noFill/>
                </a:ln>
                <a:solidFill>
                  <a:prstClr val="black"/>
                </a:solidFill>
                <a:effectLst/>
                <a:uLnTx/>
                <a:uFillTx/>
                <a:latin typeface="Arial"/>
                <a:cs typeface="+mn-cs"/>
              </a:rPr>
              <a:t> </a:t>
            </a:r>
            <a:r>
              <a:rPr kumimoji="0" lang="en-US" sz="2800" b="0" i="0" u="none" strike="noStrike" kern="1200" cap="none" spc="0" normalizeH="0" baseline="0" noProof="0" dirty="0" err="1">
                <a:ln>
                  <a:noFill/>
                </a:ln>
                <a:solidFill>
                  <a:prstClr val="black"/>
                </a:solidFill>
                <a:effectLst/>
                <a:uLnTx/>
                <a:uFillTx/>
                <a:latin typeface="Arial"/>
                <a:cs typeface="+mn-cs"/>
              </a:rPr>
              <a:t>chơi</a:t>
            </a:r>
            <a:r>
              <a:rPr kumimoji="0" lang="en-US" sz="2800" b="0" i="0" u="none" strike="noStrike" kern="1200" cap="none" spc="0" normalizeH="0" baseline="0" noProof="0" dirty="0">
                <a:ln>
                  <a:noFill/>
                </a:ln>
                <a:solidFill>
                  <a:prstClr val="black"/>
                </a:solidFill>
                <a:effectLst/>
                <a:uLnTx/>
                <a:uFillTx/>
                <a:latin typeface="Arial"/>
                <a:cs typeface="+mn-cs"/>
              </a:rPr>
              <a:t>, </a:t>
            </a:r>
            <a:r>
              <a:rPr kumimoji="0" lang="en-US" sz="2800" b="0" i="0" u="none" strike="noStrike" kern="1200" cap="none" spc="0" normalizeH="0" baseline="0" noProof="0" dirty="0" err="1">
                <a:ln>
                  <a:noFill/>
                </a:ln>
                <a:solidFill>
                  <a:prstClr val="black"/>
                </a:solidFill>
                <a:effectLst/>
                <a:uLnTx/>
                <a:uFillTx/>
                <a:latin typeface="Arial"/>
                <a:cs typeface="+mn-cs"/>
              </a:rPr>
              <a:t>mỗi</a:t>
            </a:r>
            <a:r>
              <a:rPr kumimoji="0" lang="en-US" sz="2800" b="0" i="0" u="none" strike="noStrike" kern="1200" cap="none" spc="0" normalizeH="0" baseline="0" noProof="0" dirty="0">
                <a:ln>
                  <a:noFill/>
                </a:ln>
                <a:solidFill>
                  <a:prstClr val="black"/>
                </a:solidFill>
                <a:effectLst/>
                <a:uLnTx/>
                <a:uFillTx/>
                <a:latin typeface="Arial"/>
                <a:cs typeface="+mn-cs"/>
              </a:rPr>
              <a:t> </a:t>
            </a:r>
            <a:r>
              <a:rPr kumimoji="0" lang="en-US" sz="2800" b="0" i="0" u="none" strike="noStrike" kern="1200" cap="none" spc="0" normalizeH="0" baseline="0" noProof="0" dirty="0" err="1">
                <a:ln>
                  <a:noFill/>
                </a:ln>
                <a:solidFill>
                  <a:prstClr val="black"/>
                </a:solidFill>
                <a:effectLst/>
                <a:uLnTx/>
                <a:uFillTx/>
                <a:latin typeface="Arial"/>
                <a:cs typeface="+mn-cs"/>
              </a:rPr>
              <a:t>đội</a:t>
            </a:r>
            <a:r>
              <a:rPr kumimoji="0" lang="en-US" sz="2800" b="0" i="0" u="none" strike="noStrike" kern="1200" cap="none" spc="0" normalizeH="0" baseline="0" noProof="0" dirty="0">
                <a:ln>
                  <a:noFill/>
                </a:ln>
                <a:solidFill>
                  <a:prstClr val="black"/>
                </a:solidFill>
                <a:effectLst/>
                <a:uLnTx/>
                <a:uFillTx/>
                <a:latin typeface="Arial"/>
                <a:cs typeface="+mn-cs"/>
              </a:rPr>
              <a:t> </a:t>
            </a:r>
            <a:r>
              <a:rPr kumimoji="0" lang="en-US" sz="2800" b="0" i="0" u="none" strike="noStrike" kern="1200" cap="none" spc="0" normalizeH="0" baseline="0" noProof="0" dirty="0" err="1">
                <a:ln>
                  <a:noFill/>
                </a:ln>
                <a:solidFill>
                  <a:prstClr val="black"/>
                </a:solidFill>
                <a:effectLst/>
                <a:uLnTx/>
                <a:uFillTx/>
                <a:latin typeface="Arial"/>
                <a:cs typeface="+mn-cs"/>
              </a:rPr>
              <a:t>có</a:t>
            </a:r>
            <a:r>
              <a:rPr kumimoji="0" lang="en-US" sz="2800" b="0" i="0" u="none" strike="noStrike" kern="1200" cap="none" spc="0" normalizeH="0" baseline="0" noProof="0" dirty="0">
                <a:ln>
                  <a:noFill/>
                </a:ln>
                <a:solidFill>
                  <a:prstClr val="black"/>
                </a:solidFill>
                <a:effectLst/>
                <a:uLnTx/>
                <a:uFillTx/>
                <a:latin typeface="Arial"/>
                <a:cs typeface="+mn-cs"/>
              </a:rPr>
              <a:t> 5 </a:t>
            </a:r>
            <a:r>
              <a:rPr kumimoji="0" lang="en-US" sz="2800" b="0" i="0" u="none" strike="noStrike" kern="1200" cap="none" spc="0" normalizeH="0" baseline="0" noProof="0" dirty="0" err="1">
                <a:ln>
                  <a:noFill/>
                </a:ln>
                <a:solidFill>
                  <a:prstClr val="black"/>
                </a:solidFill>
                <a:effectLst/>
                <a:uLnTx/>
                <a:uFillTx/>
                <a:latin typeface="Arial"/>
                <a:cs typeface="+mn-cs"/>
              </a:rPr>
              <a:t>thành</a:t>
            </a:r>
            <a:r>
              <a:rPr kumimoji="0" lang="en-US" sz="2800" b="0" i="0" u="none" strike="noStrike" kern="1200" cap="none" spc="0" normalizeH="0" baseline="0" noProof="0" dirty="0">
                <a:ln>
                  <a:noFill/>
                </a:ln>
                <a:solidFill>
                  <a:prstClr val="black"/>
                </a:solidFill>
                <a:effectLst/>
                <a:uLnTx/>
                <a:uFillTx/>
                <a:latin typeface="Arial"/>
                <a:cs typeface="+mn-cs"/>
              </a:rPr>
              <a:t> </a:t>
            </a:r>
            <a:r>
              <a:rPr kumimoji="0" lang="en-US" sz="2800" b="0" i="0" u="none" strike="noStrike" kern="1200" cap="none" spc="0" normalizeH="0" baseline="0" noProof="0" dirty="0" err="1">
                <a:ln>
                  <a:noFill/>
                </a:ln>
                <a:solidFill>
                  <a:prstClr val="black"/>
                </a:solidFill>
                <a:effectLst/>
                <a:uLnTx/>
                <a:uFillTx/>
                <a:latin typeface="Arial"/>
                <a:cs typeface="+mn-cs"/>
              </a:rPr>
              <a:t>viên</a:t>
            </a:r>
            <a:r>
              <a:rPr kumimoji="0" lang="en-US" sz="2800" b="0" i="0" u="none" strike="noStrike" kern="1200" cap="none" spc="0" normalizeH="0" baseline="0" noProof="0" dirty="0">
                <a:ln>
                  <a:noFill/>
                </a:ln>
                <a:solidFill>
                  <a:prstClr val="black"/>
                </a:solidFill>
                <a:effectLst/>
                <a:uLnTx/>
                <a:uFillTx/>
                <a:latin typeface="Arial"/>
                <a:cs typeface="+mn-cs"/>
              </a:rPr>
              <a:t> </a:t>
            </a:r>
            <a:r>
              <a:rPr kumimoji="0" lang="en-US" sz="2800" b="0" i="0" u="none" strike="noStrike" kern="1200" cap="none" spc="0" normalizeH="0" baseline="0" noProof="0" dirty="0" err="1">
                <a:ln>
                  <a:noFill/>
                </a:ln>
                <a:solidFill>
                  <a:prstClr val="black"/>
                </a:solidFill>
                <a:effectLst/>
                <a:uLnTx/>
                <a:uFillTx/>
                <a:latin typeface="Arial"/>
                <a:cs typeface="+mn-cs"/>
              </a:rPr>
              <a:t>có</a:t>
            </a:r>
            <a:r>
              <a:rPr kumimoji="0" lang="en-US" sz="2800" b="0" i="0" u="none" strike="noStrike" kern="1200" cap="none" spc="0" normalizeH="0" baseline="0" noProof="0" dirty="0">
                <a:ln>
                  <a:noFill/>
                </a:ln>
                <a:solidFill>
                  <a:prstClr val="black"/>
                </a:solidFill>
                <a:effectLst/>
                <a:uLnTx/>
                <a:uFillTx/>
                <a:latin typeface="Arial"/>
                <a:cs typeface="+mn-cs"/>
              </a:rPr>
              <a:t> </a:t>
            </a:r>
            <a:r>
              <a:rPr kumimoji="0" lang="en-US" sz="2800" b="0" i="0" u="none" strike="noStrike" kern="1200" cap="none" spc="0" normalizeH="0" baseline="0" noProof="0" dirty="0" err="1">
                <a:ln>
                  <a:noFill/>
                </a:ln>
                <a:solidFill>
                  <a:prstClr val="black"/>
                </a:solidFill>
                <a:effectLst/>
                <a:uLnTx/>
                <a:uFillTx/>
                <a:latin typeface="Arial"/>
                <a:cs typeface="+mn-cs"/>
              </a:rPr>
              <a:t>nhiệm</a:t>
            </a:r>
            <a:r>
              <a:rPr kumimoji="0" lang="en-US" sz="2800" b="0" i="0" u="none" strike="noStrike" kern="1200" cap="none" spc="0" normalizeH="0" baseline="0" noProof="0" dirty="0">
                <a:ln>
                  <a:noFill/>
                </a:ln>
                <a:solidFill>
                  <a:prstClr val="black"/>
                </a:solidFill>
                <a:effectLst/>
                <a:uLnTx/>
                <a:uFillTx/>
                <a:latin typeface="Arial"/>
                <a:cs typeface="+mn-cs"/>
              </a:rPr>
              <a:t> </a:t>
            </a:r>
            <a:r>
              <a:rPr kumimoji="0" lang="en-US" sz="2800" b="0" i="0" u="none" strike="noStrike" kern="1200" cap="none" spc="0" normalizeH="0" baseline="0" noProof="0" dirty="0" err="1">
                <a:ln>
                  <a:noFill/>
                </a:ln>
                <a:solidFill>
                  <a:prstClr val="black"/>
                </a:solidFill>
                <a:effectLst/>
                <a:uLnTx/>
                <a:uFillTx/>
                <a:latin typeface="Arial"/>
                <a:cs typeface="+mn-cs"/>
              </a:rPr>
              <a:t>vụ</a:t>
            </a:r>
            <a:r>
              <a:rPr kumimoji="0" lang="en-US" sz="2800" b="0" i="0" u="none" strike="noStrike" kern="1200" cap="none" spc="0" normalizeH="0" baseline="0" noProof="0" dirty="0">
                <a:ln>
                  <a:noFill/>
                </a:ln>
                <a:solidFill>
                  <a:prstClr val="black"/>
                </a:solidFill>
                <a:effectLst/>
                <a:uLnTx/>
                <a:uFillTx/>
                <a:latin typeface="Arial"/>
                <a:cs typeface="+mn-cs"/>
              </a:rPr>
              <a:t> </a:t>
            </a:r>
            <a:r>
              <a:rPr kumimoji="0" lang="en-US" sz="2800" b="0" i="0" u="none" strike="noStrike" kern="1200" cap="none" spc="0" normalizeH="0" baseline="0" noProof="0" dirty="0" err="1">
                <a:ln>
                  <a:noFill/>
                </a:ln>
                <a:solidFill>
                  <a:prstClr val="black"/>
                </a:solidFill>
                <a:effectLst/>
                <a:uLnTx/>
                <a:uFillTx/>
                <a:latin typeface="Arial"/>
                <a:cs typeface="+mn-cs"/>
              </a:rPr>
              <a:t>ghi</a:t>
            </a:r>
            <a:r>
              <a:rPr kumimoji="0" lang="en-US" sz="2800" b="0" i="0" u="none" strike="noStrike" kern="1200" cap="none" spc="0" normalizeH="0" baseline="0" noProof="0" dirty="0">
                <a:ln>
                  <a:noFill/>
                </a:ln>
                <a:solidFill>
                  <a:prstClr val="black"/>
                </a:solidFill>
                <a:effectLst/>
                <a:uLnTx/>
                <a:uFillTx/>
                <a:latin typeface="Arial"/>
                <a:cs typeface="+mn-cs"/>
              </a:rPr>
              <a:t> </a:t>
            </a:r>
            <a:r>
              <a:rPr kumimoji="0" lang="en-US" sz="2800" b="0" i="0" u="none" strike="noStrike" kern="1200" cap="none" spc="0" normalizeH="0" baseline="0" noProof="0" dirty="0" err="1">
                <a:ln>
                  <a:noFill/>
                </a:ln>
                <a:solidFill>
                  <a:prstClr val="black"/>
                </a:solidFill>
                <a:effectLst/>
                <a:uLnTx/>
                <a:uFillTx/>
                <a:latin typeface="Arial"/>
                <a:cs typeface="+mn-cs"/>
              </a:rPr>
              <a:t>nhớ</a:t>
            </a:r>
            <a:r>
              <a:rPr kumimoji="0" lang="en-US" sz="2800" b="0" i="0" u="none" strike="noStrike" kern="1200" cap="none" spc="0" normalizeH="0" baseline="0" noProof="0" dirty="0">
                <a:ln>
                  <a:noFill/>
                </a:ln>
                <a:solidFill>
                  <a:prstClr val="black"/>
                </a:solidFill>
                <a:effectLst/>
                <a:uLnTx/>
                <a:uFillTx/>
                <a:latin typeface="Arial"/>
                <a:cs typeface="+mn-cs"/>
              </a:rPr>
              <a:t> </a:t>
            </a:r>
            <a:r>
              <a:rPr kumimoji="0" lang="en-US" sz="2800" b="0" i="0" u="none" strike="noStrike" kern="1200" cap="none" spc="0" normalizeH="0" baseline="0" noProof="0" dirty="0" err="1">
                <a:ln>
                  <a:noFill/>
                </a:ln>
                <a:solidFill>
                  <a:prstClr val="black"/>
                </a:solidFill>
                <a:effectLst/>
                <a:uLnTx/>
                <a:uFillTx/>
                <a:latin typeface="Arial"/>
                <a:cs typeface="+mn-cs"/>
              </a:rPr>
              <a:t>tất</a:t>
            </a:r>
            <a:r>
              <a:rPr kumimoji="0" lang="en-US" sz="2800" b="0" i="0" u="none" strike="noStrike" kern="1200" cap="none" spc="0" normalizeH="0" baseline="0" noProof="0" dirty="0">
                <a:ln>
                  <a:noFill/>
                </a:ln>
                <a:solidFill>
                  <a:prstClr val="black"/>
                </a:solidFill>
                <a:effectLst/>
                <a:uLnTx/>
                <a:uFillTx/>
                <a:latin typeface="Arial"/>
                <a:cs typeface="+mn-cs"/>
              </a:rPr>
              <a:t> </a:t>
            </a:r>
            <a:r>
              <a:rPr kumimoji="0" lang="en-US" sz="2800" b="0" i="0" u="none" strike="noStrike" kern="1200" cap="none" spc="0" normalizeH="0" baseline="0" noProof="0" dirty="0" err="1">
                <a:ln>
                  <a:noFill/>
                </a:ln>
                <a:solidFill>
                  <a:prstClr val="black"/>
                </a:solidFill>
                <a:effectLst/>
                <a:uLnTx/>
                <a:uFillTx/>
                <a:latin typeface="Arial"/>
                <a:cs typeface="+mn-cs"/>
              </a:rPr>
              <a:t>cả</a:t>
            </a:r>
            <a:r>
              <a:rPr kumimoji="0" lang="en-US" sz="2800" b="0" i="0" u="none" strike="noStrike" kern="1200" cap="none" spc="0" normalizeH="0" baseline="0" noProof="0" dirty="0">
                <a:ln>
                  <a:noFill/>
                </a:ln>
                <a:solidFill>
                  <a:prstClr val="black"/>
                </a:solidFill>
                <a:effectLst/>
                <a:uLnTx/>
                <a:uFillTx/>
                <a:latin typeface="Arial"/>
                <a:cs typeface="+mn-cs"/>
              </a:rPr>
              <a:t> </a:t>
            </a:r>
            <a:r>
              <a:rPr kumimoji="0" lang="en-US" sz="2800" b="0" i="0" u="none" strike="noStrike" kern="1200" cap="none" spc="0" normalizeH="0" baseline="0" noProof="0" dirty="0" err="1">
                <a:ln>
                  <a:noFill/>
                </a:ln>
                <a:solidFill>
                  <a:prstClr val="black"/>
                </a:solidFill>
                <a:effectLst/>
                <a:uLnTx/>
                <a:uFillTx/>
                <a:latin typeface="Arial"/>
                <a:cs typeface="+mn-cs"/>
              </a:rPr>
              <a:t>các</a:t>
            </a:r>
            <a:r>
              <a:rPr kumimoji="0" lang="en-US" sz="2800" b="0" i="0" u="none" strike="noStrike" kern="1200" cap="none" spc="0" normalizeH="0" baseline="0" noProof="0" dirty="0">
                <a:ln>
                  <a:noFill/>
                </a:ln>
                <a:solidFill>
                  <a:prstClr val="black"/>
                </a:solidFill>
                <a:effectLst/>
                <a:uLnTx/>
                <a:uFillTx/>
                <a:latin typeface="Arial"/>
                <a:cs typeface="+mn-cs"/>
              </a:rPr>
              <a:t> </a:t>
            </a:r>
            <a:r>
              <a:rPr kumimoji="0" lang="en-US" sz="2800" b="0" i="0" u="none" strike="noStrike" kern="1200" cap="none" spc="0" normalizeH="0" baseline="0" noProof="0" dirty="0" err="1">
                <a:ln>
                  <a:noFill/>
                </a:ln>
                <a:solidFill>
                  <a:prstClr val="black"/>
                </a:solidFill>
                <a:effectLst/>
                <a:uLnTx/>
                <a:uFillTx/>
                <a:latin typeface="Arial"/>
                <a:cs typeface="+mn-cs"/>
              </a:rPr>
              <a:t>đồ</a:t>
            </a:r>
            <a:r>
              <a:rPr kumimoji="0" lang="en-US" sz="2800" b="0" i="0" u="none" strike="noStrike" kern="1200" cap="none" spc="0" normalizeH="0" baseline="0" noProof="0" dirty="0">
                <a:ln>
                  <a:noFill/>
                </a:ln>
                <a:solidFill>
                  <a:prstClr val="black"/>
                </a:solidFill>
                <a:effectLst/>
                <a:uLnTx/>
                <a:uFillTx/>
                <a:latin typeface="Arial"/>
                <a:cs typeface="+mn-cs"/>
              </a:rPr>
              <a:t> </a:t>
            </a:r>
            <a:r>
              <a:rPr kumimoji="0" lang="en-US" sz="2800" b="0" i="0" u="none" strike="noStrike" kern="1200" cap="none" spc="0" normalizeH="0" baseline="0" noProof="0" dirty="0" err="1">
                <a:ln>
                  <a:noFill/>
                </a:ln>
                <a:solidFill>
                  <a:prstClr val="black"/>
                </a:solidFill>
                <a:effectLst/>
                <a:uLnTx/>
                <a:uFillTx/>
                <a:latin typeface="Arial"/>
                <a:cs typeface="+mn-cs"/>
              </a:rPr>
              <a:t>dùng</a:t>
            </a:r>
            <a:r>
              <a:rPr kumimoji="0" lang="en-US" sz="2800" b="0" i="0" u="none" strike="noStrike" kern="1200" cap="none" spc="0" normalizeH="0" baseline="0" noProof="0" dirty="0">
                <a:ln>
                  <a:noFill/>
                </a:ln>
                <a:solidFill>
                  <a:prstClr val="black"/>
                </a:solidFill>
                <a:effectLst/>
                <a:uLnTx/>
                <a:uFillTx/>
                <a:latin typeface="Arial"/>
                <a:cs typeface="+mn-cs"/>
              </a:rPr>
              <a:t> </a:t>
            </a:r>
            <a:r>
              <a:rPr kumimoji="0" lang="en-US" sz="2800" b="0" i="0" u="none" strike="noStrike" kern="1200" cap="none" spc="0" normalizeH="0" baseline="0" noProof="0" dirty="0" err="1">
                <a:ln>
                  <a:noFill/>
                </a:ln>
                <a:solidFill>
                  <a:prstClr val="black"/>
                </a:solidFill>
                <a:effectLst/>
                <a:uLnTx/>
                <a:uFillTx/>
                <a:latin typeface="Arial"/>
                <a:cs typeface="+mn-cs"/>
              </a:rPr>
              <a:t>cá</a:t>
            </a:r>
            <a:r>
              <a:rPr kumimoji="0" lang="en-US" sz="2800" b="0" i="0" u="none" strike="noStrike" kern="1200" cap="none" spc="0" normalizeH="0" baseline="0" noProof="0" dirty="0">
                <a:ln>
                  <a:noFill/>
                </a:ln>
                <a:solidFill>
                  <a:prstClr val="black"/>
                </a:solidFill>
                <a:effectLst/>
                <a:uLnTx/>
                <a:uFillTx/>
                <a:latin typeface="Arial"/>
                <a:cs typeface="+mn-cs"/>
              </a:rPr>
              <a:t> </a:t>
            </a:r>
            <a:r>
              <a:rPr kumimoji="0" lang="en-US" sz="2800" b="0" i="0" u="none" strike="noStrike" kern="1200" cap="none" spc="0" normalizeH="0" baseline="0" noProof="0" dirty="0" err="1">
                <a:ln>
                  <a:noFill/>
                </a:ln>
                <a:solidFill>
                  <a:prstClr val="black"/>
                </a:solidFill>
                <a:effectLst/>
                <a:uLnTx/>
                <a:uFillTx/>
                <a:latin typeface="Arial"/>
                <a:cs typeface="+mn-cs"/>
              </a:rPr>
              <a:t>nhân</a:t>
            </a:r>
            <a:r>
              <a:rPr kumimoji="0" lang="en-US" sz="2800" b="0" i="0" u="none" strike="noStrike" kern="1200" cap="none" spc="0" normalizeH="0" baseline="0" noProof="0" dirty="0">
                <a:ln>
                  <a:noFill/>
                </a:ln>
                <a:solidFill>
                  <a:prstClr val="black"/>
                </a:solidFill>
                <a:effectLst/>
                <a:uLnTx/>
                <a:uFillTx/>
                <a:latin typeface="Arial"/>
                <a:cs typeface="+mn-cs"/>
              </a:rPr>
              <a:t> </a:t>
            </a:r>
            <a:r>
              <a:rPr kumimoji="0" lang="en-US" sz="2800" b="0" i="0" u="none" strike="noStrike" kern="1200" cap="none" spc="0" normalizeH="0" baseline="0" noProof="0" dirty="0" err="1">
                <a:ln>
                  <a:noFill/>
                </a:ln>
                <a:solidFill>
                  <a:prstClr val="black"/>
                </a:solidFill>
                <a:effectLst/>
                <a:uLnTx/>
                <a:uFillTx/>
                <a:latin typeface="Arial"/>
                <a:cs typeface="+mn-cs"/>
              </a:rPr>
              <a:t>hiện</a:t>
            </a:r>
            <a:r>
              <a:rPr kumimoji="0" lang="en-US" sz="2800" b="0" i="0" u="none" strike="noStrike" kern="1200" cap="none" spc="0" normalizeH="0" baseline="0" noProof="0" dirty="0">
                <a:ln>
                  <a:noFill/>
                </a:ln>
                <a:solidFill>
                  <a:prstClr val="black"/>
                </a:solidFill>
                <a:effectLst/>
                <a:uLnTx/>
                <a:uFillTx/>
                <a:latin typeface="Arial"/>
                <a:cs typeface="+mn-cs"/>
              </a:rPr>
              <a:t> </a:t>
            </a:r>
            <a:r>
              <a:rPr kumimoji="0" lang="en-US" sz="2800" b="0" i="0" u="none" strike="noStrike" kern="1200" cap="none" spc="0" normalizeH="0" baseline="0" noProof="0" dirty="0" err="1">
                <a:ln>
                  <a:noFill/>
                </a:ln>
                <a:solidFill>
                  <a:prstClr val="black"/>
                </a:solidFill>
                <a:effectLst/>
                <a:uLnTx/>
                <a:uFillTx/>
                <a:latin typeface="Arial"/>
                <a:cs typeface="+mn-cs"/>
              </a:rPr>
              <a:t>ra</a:t>
            </a:r>
            <a:r>
              <a:rPr kumimoji="0" lang="en-US" sz="2800" b="0" i="0" u="none" strike="noStrike" kern="1200" cap="none" spc="0" normalizeH="0" baseline="0" noProof="0" dirty="0">
                <a:ln>
                  <a:noFill/>
                </a:ln>
                <a:solidFill>
                  <a:prstClr val="black"/>
                </a:solidFill>
                <a:effectLst/>
                <a:uLnTx/>
                <a:uFillTx/>
                <a:latin typeface="Arial"/>
                <a:cs typeface="+mn-cs"/>
              </a:rPr>
              <a:t> </a:t>
            </a:r>
            <a:r>
              <a:rPr kumimoji="0" lang="en-US" sz="2800" b="0" i="0" u="none" strike="noStrike" kern="1200" cap="none" spc="0" normalizeH="0" baseline="0" noProof="0" dirty="0" err="1">
                <a:ln>
                  <a:noFill/>
                </a:ln>
                <a:solidFill>
                  <a:prstClr val="black"/>
                </a:solidFill>
                <a:effectLst/>
                <a:uLnTx/>
                <a:uFillTx/>
                <a:latin typeface="Arial"/>
                <a:cs typeface="+mn-cs"/>
              </a:rPr>
              <a:t>trên</a:t>
            </a:r>
            <a:r>
              <a:rPr kumimoji="0" lang="en-US" sz="2800" b="0" i="0" u="none" strike="noStrike" kern="1200" cap="none" spc="0" normalizeH="0" baseline="0" noProof="0" dirty="0">
                <a:ln>
                  <a:noFill/>
                </a:ln>
                <a:solidFill>
                  <a:prstClr val="black"/>
                </a:solidFill>
                <a:effectLst/>
                <a:uLnTx/>
                <a:uFillTx/>
                <a:latin typeface="Arial"/>
                <a:cs typeface="+mn-cs"/>
              </a:rPr>
              <a:t> </a:t>
            </a:r>
            <a:r>
              <a:rPr kumimoji="0" lang="en-US" sz="2800" b="0" i="0" u="none" strike="noStrike" kern="1200" cap="none" spc="0" normalizeH="0" baseline="0" noProof="0" dirty="0" err="1">
                <a:ln>
                  <a:noFill/>
                </a:ln>
                <a:solidFill>
                  <a:prstClr val="black"/>
                </a:solidFill>
                <a:effectLst/>
                <a:uLnTx/>
                <a:uFillTx/>
                <a:latin typeface="Arial"/>
                <a:cs typeface="+mn-cs"/>
              </a:rPr>
              <a:t>màn</a:t>
            </a:r>
            <a:r>
              <a:rPr kumimoji="0" lang="en-US" sz="2800" b="0" i="0" u="none" strike="noStrike" kern="1200" cap="none" spc="0" normalizeH="0" baseline="0" noProof="0" dirty="0">
                <a:ln>
                  <a:noFill/>
                </a:ln>
                <a:solidFill>
                  <a:prstClr val="black"/>
                </a:solidFill>
                <a:effectLst/>
                <a:uLnTx/>
                <a:uFillTx/>
                <a:latin typeface="Arial"/>
                <a:cs typeface="+mn-cs"/>
              </a:rPr>
              <a:t> </a:t>
            </a:r>
            <a:r>
              <a:rPr kumimoji="0" lang="en-US" sz="2800" b="0" i="0" u="none" strike="noStrike" kern="1200" cap="none" spc="0" normalizeH="0" baseline="0" noProof="0" dirty="0" err="1">
                <a:ln>
                  <a:noFill/>
                </a:ln>
                <a:solidFill>
                  <a:prstClr val="black"/>
                </a:solidFill>
                <a:effectLst/>
                <a:uLnTx/>
                <a:uFillTx/>
                <a:latin typeface="Arial"/>
                <a:cs typeface="+mn-cs"/>
              </a:rPr>
              <a:t>hình</a:t>
            </a:r>
            <a:r>
              <a:rPr kumimoji="0" lang="en-US" sz="2800" b="0" i="0" u="none" strike="noStrike" kern="1200" cap="none" spc="0" normalizeH="0" baseline="0" noProof="0" dirty="0">
                <a:ln>
                  <a:noFill/>
                </a:ln>
                <a:solidFill>
                  <a:prstClr val="black"/>
                </a:solidFill>
                <a:effectLst/>
                <a:uLnTx/>
                <a:uFillTx/>
                <a:latin typeface="Arial"/>
                <a:cs typeface="+mn-cs"/>
              </a:rPr>
              <a:t> </a:t>
            </a:r>
            <a:r>
              <a:rPr kumimoji="0" lang="en-US" sz="2800" b="0" i="0" u="none" strike="noStrike" kern="1200" cap="none" spc="0" normalizeH="0" baseline="0" noProof="0" dirty="0" err="1">
                <a:ln>
                  <a:noFill/>
                </a:ln>
                <a:solidFill>
                  <a:prstClr val="black"/>
                </a:solidFill>
                <a:effectLst/>
                <a:uLnTx/>
                <a:uFillTx/>
                <a:latin typeface="Arial"/>
                <a:cs typeface="+mn-cs"/>
              </a:rPr>
              <a:t>trong</a:t>
            </a:r>
            <a:r>
              <a:rPr kumimoji="0" lang="en-US" sz="2800" b="0" i="0" u="none" strike="noStrike" kern="1200" cap="none" spc="0" normalizeH="0" baseline="0" noProof="0" dirty="0">
                <a:ln>
                  <a:noFill/>
                </a:ln>
                <a:solidFill>
                  <a:prstClr val="black"/>
                </a:solidFill>
                <a:effectLst/>
                <a:uLnTx/>
                <a:uFillTx/>
                <a:latin typeface="Arial"/>
                <a:cs typeface="+mn-cs"/>
              </a:rPr>
              <a:t> </a:t>
            </a:r>
            <a:r>
              <a:rPr kumimoji="0" lang="en-US" sz="2800" b="0" i="0" u="none" strike="noStrike" kern="1200" cap="none" spc="0" normalizeH="0" baseline="0" noProof="0" dirty="0" err="1">
                <a:ln>
                  <a:noFill/>
                </a:ln>
                <a:solidFill>
                  <a:prstClr val="black"/>
                </a:solidFill>
                <a:effectLst/>
                <a:uLnTx/>
                <a:uFillTx/>
                <a:latin typeface="Arial"/>
                <a:cs typeface="+mn-cs"/>
              </a:rPr>
              <a:t>vòng</a:t>
            </a:r>
            <a:r>
              <a:rPr kumimoji="0" lang="en-US" sz="2800" b="0" i="0" u="none" strike="noStrike" kern="1200" cap="none" spc="0" normalizeH="0" baseline="0" noProof="0" dirty="0">
                <a:ln>
                  <a:noFill/>
                </a:ln>
                <a:solidFill>
                  <a:prstClr val="black"/>
                </a:solidFill>
                <a:effectLst/>
                <a:uLnTx/>
                <a:uFillTx/>
                <a:latin typeface="Arial"/>
                <a:cs typeface="+mn-cs"/>
              </a:rPr>
              <a:t> </a:t>
            </a:r>
            <a:r>
              <a:rPr kumimoji="0" lang="en-US" sz="2800" b="0" i="0" u="none" strike="noStrike" kern="1200" cap="none" spc="0" normalizeH="0" baseline="0" noProof="0" dirty="0" err="1">
                <a:ln>
                  <a:noFill/>
                </a:ln>
                <a:solidFill>
                  <a:prstClr val="black"/>
                </a:solidFill>
                <a:effectLst/>
                <a:uLnTx/>
                <a:uFillTx/>
                <a:latin typeface="Arial"/>
                <a:cs typeface="+mn-cs"/>
              </a:rPr>
              <a:t>một</a:t>
            </a:r>
            <a:r>
              <a:rPr kumimoji="0" lang="en-US" sz="2800" b="0" i="0" u="none" strike="noStrike" kern="1200" cap="none" spc="0" normalizeH="0" baseline="0" noProof="0" dirty="0">
                <a:ln>
                  <a:noFill/>
                </a:ln>
                <a:solidFill>
                  <a:prstClr val="black"/>
                </a:solidFill>
                <a:effectLst/>
                <a:uLnTx/>
                <a:uFillTx/>
                <a:latin typeface="Arial"/>
                <a:cs typeface="+mn-cs"/>
              </a:rPr>
              <a:t> </a:t>
            </a:r>
            <a:r>
              <a:rPr kumimoji="0" lang="en-US" sz="2800" b="0" i="0" u="none" strike="noStrike" kern="1200" cap="none" spc="0" normalizeH="0" baseline="0" noProof="0" dirty="0" err="1">
                <a:ln>
                  <a:noFill/>
                </a:ln>
                <a:solidFill>
                  <a:prstClr val="black"/>
                </a:solidFill>
                <a:effectLst/>
                <a:uLnTx/>
                <a:uFillTx/>
                <a:latin typeface="Arial"/>
                <a:cs typeface="+mn-cs"/>
              </a:rPr>
              <a:t>phút</a:t>
            </a:r>
            <a:r>
              <a:rPr kumimoji="0" lang="en-US" sz="2800" b="0" i="0" u="none" strike="noStrike" kern="1200" cap="none" spc="0" normalizeH="0" baseline="0" noProof="0" dirty="0">
                <a:ln>
                  <a:noFill/>
                </a:ln>
                <a:solidFill>
                  <a:prstClr val="black"/>
                </a:solidFill>
                <a:effectLst/>
                <a:uLnTx/>
                <a:uFillTx/>
                <a:latin typeface="Arial"/>
                <a:cs typeface="+mn-cs"/>
              </a:rPr>
              <a:t>. </a:t>
            </a:r>
            <a:r>
              <a:rPr kumimoji="0" lang="en-US" sz="2800" b="0" i="0" u="none" strike="noStrike" kern="1200" cap="none" spc="0" normalizeH="0" baseline="0" noProof="0" dirty="0" err="1">
                <a:ln>
                  <a:noFill/>
                </a:ln>
                <a:solidFill>
                  <a:prstClr val="black"/>
                </a:solidFill>
                <a:effectLst/>
                <a:uLnTx/>
                <a:uFillTx/>
                <a:latin typeface="Arial"/>
                <a:cs typeface="+mn-cs"/>
              </a:rPr>
              <a:t>Sau</a:t>
            </a:r>
            <a:r>
              <a:rPr kumimoji="0" lang="en-US" sz="2800" b="0" i="0" u="none" strike="noStrike" kern="1200" cap="none" spc="0" normalizeH="0" baseline="0" noProof="0" dirty="0">
                <a:ln>
                  <a:noFill/>
                </a:ln>
                <a:solidFill>
                  <a:prstClr val="black"/>
                </a:solidFill>
                <a:effectLst/>
                <a:uLnTx/>
                <a:uFillTx/>
                <a:latin typeface="Arial"/>
                <a:cs typeface="+mn-cs"/>
              </a:rPr>
              <a:t> </a:t>
            </a:r>
            <a:r>
              <a:rPr kumimoji="0" lang="en-US" sz="2800" b="0" i="0" u="none" strike="noStrike" kern="1200" cap="none" spc="0" normalizeH="0" baseline="0" noProof="0" dirty="0" err="1">
                <a:ln>
                  <a:noFill/>
                </a:ln>
                <a:solidFill>
                  <a:prstClr val="black"/>
                </a:solidFill>
                <a:effectLst/>
                <a:uLnTx/>
                <a:uFillTx/>
                <a:latin typeface="Arial"/>
                <a:cs typeface="+mn-cs"/>
              </a:rPr>
              <a:t>đó</a:t>
            </a:r>
            <a:r>
              <a:rPr kumimoji="0" lang="en-US" sz="2800" b="0" i="0" u="none" strike="noStrike" kern="1200" cap="none" spc="0" normalizeH="0" baseline="0" noProof="0" dirty="0">
                <a:ln>
                  <a:noFill/>
                </a:ln>
                <a:solidFill>
                  <a:prstClr val="black"/>
                </a:solidFill>
                <a:effectLst/>
                <a:uLnTx/>
                <a:uFillTx/>
                <a:latin typeface="Arial"/>
                <a:cs typeface="+mn-cs"/>
              </a:rPr>
              <a:t> </a:t>
            </a:r>
            <a:r>
              <a:rPr kumimoji="0" lang="en-US" sz="2800" b="0" i="0" u="none" strike="noStrike" kern="1200" cap="none" spc="0" normalizeH="0" baseline="0" noProof="0" dirty="0" err="1">
                <a:ln>
                  <a:noFill/>
                </a:ln>
                <a:solidFill>
                  <a:prstClr val="black"/>
                </a:solidFill>
                <a:effectLst/>
                <a:uLnTx/>
                <a:uFillTx/>
                <a:latin typeface="Arial"/>
                <a:cs typeface="+mn-cs"/>
              </a:rPr>
              <a:t>lần</a:t>
            </a:r>
            <a:r>
              <a:rPr kumimoji="0" lang="en-US" sz="2800" b="0" i="0" u="none" strike="noStrike" kern="1200" cap="none" spc="0" normalizeH="0" baseline="0" noProof="0" dirty="0">
                <a:ln>
                  <a:noFill/>
                </a:ln>
                <a:solidFill>
                  <a:prstClr val="black"/>
                </a:solidFill>
                <a:effectLst/>
                <a:uLnTx/>
                <a:uFillTx/>
                <a:latin typeface="Arial"/>
                <a:cs typeface="+mn-cs"/>
              </a:rPr>
              <a:t> </a:t>
            </a:r>
            <a:r>
              <a:rPr kumimoji="0" lang="en-US" sz="2800" b="0" i="0" u="none" strike="noStrike" kern="1200" cap="none" spc="0" normalizeH="0" baseline="0" noProof="0" dirty="0" err="1">
                <a:ln>
                  <a:noFill/>
                </a:ln>
                <a:solidFill>
                  <a:prstClr val="black"/>
                </a:solidFill>
                <a:effectLst/>
                <a:uLnTx/>
                <a:uFillTx/>
                <a:latin typeface="Arial"/>
                <a:cs typeface="+mn-cs"/>
              </a:rPr>
              <a:t>lượt</a:t>
            </a:r>
            <a:r>
              <a:rPr kumimoji="0" lang="en-US" sz="2800" b="0" i="0" u="none" strike="noStrike" kern="1200" cap="none" spc="0" normalizeH="0" baseline="0" noProof="0" dirty="0">
                <a:ln>
                  <a:noFill/>
                </a:ln>
                <a:solidFill>
                  <a:prstClr val="black"/>
                </a:solidFill>
                <a:effectLst/>
                <a:uLnTx/>
                <a:uFillTx/>
                <a:latin typeface="Arial"/>
                <a:cs typeface="+mn-cs"/>
              </a:rPr>
              <a:t> </a:t>
            </a:r>
            <a:r>
              <a:rPr kumimoji="0" lang="en-US" sz="2800" b="0" i="0" u="none" strike="noStrike" kern="1200" cap="none" spc="0" normalizeH="0" baseline="0" noProof="0" dirty="0" err="1">
                <a:ln>
                  <a:noFill/>
                </a:ln>
                <a:solidFill>
                  <a:prstClr val="black"/>
                </a:solidFill>
                <a:effectLst/>
                <a:uLnTx/>
                <a:uFillTx/>
                <a:latin typeface="Arial"/>
                <a:cs typeface="+mn-cs"/>
              </a:rPr>
              <a:t>ghi</a:t>
            </a:r>
            <a:r>
              <a:rPr kumimoji="0" lang="en-US" sz="2800" b="0" i="0" u="none" strike="noStrike" kern="1200" cap="none" spc="0" normalizeH="0" baseline="0" noProof="0" dirty="0">
                <a:ln>
                  <a:noFill/>
                </a:ln>
                <a:solidFill>
                  <a:prstClr val="black"/>
                </a:solidFill>
                <a:effectLst/>
                <a:uLnTx/>
                <a:uFillTx/>
                <a:latin typeface="Arial"/>
                <a:cs typeface="+mn-cs"/>
              </a:rPr>
              <a:t> </a:t>
            </a:r>
            <a:r>
              <a:rPr kumimoji="0" lang="en-US" sz="2800" b="0" i="0" u="none" strike="noStrike" kern="1200" cap="none" spc="0" normalizeH="0" baseline="0" noProof="0" dirty="0" err="1">
                <a:ln>
                  <a:noFill/>
                </a:ln>
                <a:solidFill>
                  <a:prstClr val="black"/>
                </a:solidFill>
                <a:effectLst/>
                <a:uLnTx/>
                <a:uFillTx/>
                <a:latin typeface="Arial"/>
                <a:cs typeface="+mn-cs"/>
              </a:rPr>
              <a:t>thật</a:t>
            </a:r>
            <a:r>
              <a:rPr kumimoji="0" lang="en-US" sz="2800" b="0" i="0" u="none" strike="noStrike" kern="1200" cap="none" spc="0" normalizeH="0" baseline="0" noProof="0" dirty="0">
                <a:ln>
                  <a:noFill/>
                </a:ln>
                <a:solidFill>
                  <a:prstClr val="black"/>
                </a:solidFill>
                <a:effectLst/>
                <a:uLnTx/>
                <a:uFillTx/>
                <a:latin typeface="Arial"/>
                <a:cs typeface="+mn-cs"/>
              </a:rPr>
              <a:t> </a:t>
            </a:r>
            <a:r>
              <a:rPr kumimoji="0" lang="en-US" sz="2800" b="0" i="0" u="none" strike="noStrike" kern="1200" cap="none" spc="0" normalizeH="0" baseline="0" noProof="0" dirty="0" err="1">
                <a:ln>
                  <a:noFill/>
                </a:ln>
                <a:solidFill>
                  <a:prstClr val="black"/>
                </a:solidFill>
                <a:effectLst/>
                <a:uLnTx/>
                <a:uFillTx/>
                <a:latin typeface="Arial"/>
                <a:cs typeface="+mn-cs"/>
              </a:rPr>
              <a:t>nhanh</a:t>
            </a:r>
            <a:r>
              <a:rPr kumimoji="0" lang="en-US" sz="2800" b="0" i="0" u="none" strike="noStrike" kern="1200" cap="none" spc="0" normalizeH="0" baseline="0" noProof="0" dirty="0">
                <a:ln>
                  <a:noFill/>
                </a:ln>
                <a:solidFill>
                  <a:prstClr val="black"/>
                </a:solidFill>
                <a:effectLst/>
                <a:uLnTx/>
                <a:uFillTx/>
                <a:latin typeface="Arial"/>
                <a:cs typeface="+mn-cs"/>
              </a:rPr>
              <a:t> </a:t>
            </a:r>
            <a:r>
              <a:rPr kumimoji="0" lang="en-US" sz="2800" b="0" i="0" u="none" strike="noStrike" kern="1200" cap="none" spc="0" normalizeH="0" baseline="0" noProof="0" dirty="0" err="1">
                <a:ln>
                  <a:noFill/>
                </a:ln>
                <a:solidFill>
                  <a:prstClr val="black"/>
                </a:solidFill>
                <a:effectLst/>
                <a:uLnTx/>
                <a:uFillTx/>
                <a:latin typeface="Arial"/>
                <a:cs typeface="+mn-cs"/>
              </a:rPr>
              <a:t>tên</a:t>
            </a:r>
            <a:r>
              <a:rPr kumimoji="0" lang="en-US" sz="2800" b="0" i="0" u="none" strike="noStrike" kern="1200" cap="none" spc="0" normalizeH="0" baseline="0" noProof="0" dirty="0">
                <a:ln>
                  <a:noFill/>
                </a:ln>
                <a:solidFill>
                  <a:prstClr val="black"/>
                </a:solidFill>
                <a:effectLst/>
                <a:uLnTx/>
                <a:uFillTx/>
                <a:latin typeface="Arial"/>
                <a:cs typeface="+mn-cs"/>
              </a:rPr>
              <a:t> </a:t>
            </a:r>
            <a:r>
              <a:rPr kumimoji="0" lang="en-US" sz="2800" b="0" i="0" u="none" strike="noStrike" kern="1200" cap="none" spc="0" normalizeH="0" baseline="0" noProof="0" dirty="0" err="1">
                <a:ln>
                  <a:noFill/>
                </a:ln>
                <a:solidFill>
                  <a:prstClr val="black"/>
                </a:solidFill>
                <a:effectLst/>
                <a:uLnTx/>
                <a:uFillTx/>
                <a:latin typeface="Arial"/>
                <a:cs typeface="+mn-cs"/>
              </a:rPr>
              <a:t>các</a:t>
            </a:r>
            <a:r>
              <a:rPr kumimoji="0" lang="en-US" sz="2800" b="0" i="0" u="none" strike="noStrike" kern="1200" cap="none" spc="0" normalizeH="0" baseline="0" noProof="0" dirty="0">
                <a:ln>
                  <a:noFill/>
                </a:ln>
                <a:solidFill>
                  <a:prstClr val="black"/>
                </a:solidFill>
                <a:effectLst/>
                <a:uLnTx/>
                <a:uFillTx/>
                <a:latin typeface="Arial"/>
                <a:cs typeface="+mn-cs"/>
              </a:rPr>
              <a:t> </a:t>
            </a:r>
            <a:r>
              <a:rPr kumimoji="0" lang="en-US" sz="2800" b="0" i="0" u="none" strike="noStrike" kern="1200" cap="none" spc="0" normalizeH="0" baseline="0" noProof="0" dirty="0" err="1">
                <a:ln>
                  <a:noFill/>
                </a:ln>
                <a:solidFill>
                  <a:prstClr val="black"/>
                </a:solidFill>
                <a:effectLst/>
                <a:uLnTx/>
                <a:uFillTx/>
                <a:latin typeface="Arial"/>
                <a:cs typeface="+mn-cs"/>
              </a:rPr>
              <a:t>đồ</a:t>
            </a:r>
            <a:r>
              <a:rPr kumimoji="0" lang="en-US" sz="2800" b="0" i="0" u="none" strike="noStrike" kern="1200" cap="none" spc="0" normalizeH="0" baseline="0" noProof="0" dirty="0">
                <a:ln>
                  <a:noFill/>
                </a:ln>
                <a:solidFill>
                  <a:prstClr val="black"/>
                </a:solidFill>
                <a:effectLst/>
                <a:uLnTx/>
                <a:uFillTx/>
                <a:latin typeface="Arial"/>
                <a:cs typeface="+mn-cs"/>
              </a:rPr>
              <a:t> </a:t>
            </a:r>
            <a:r>
              <a:rPr kumimoji="0" lang="en-US" sz="2800" b="0" i="0" u="none" strike="noStrike" kern="1200" cap="none" spc="0" normalizeH="0" baseline="0" noProof="0" dirty="0" err="1">
                <a:ln>
                  <a:noFill/>
                </a:ln>
                <a:solidFill>
                  <a:prstClr val="black"/>
                </a:solidFill>
                <a:effectLst/>
                <a:uLnTx/>
                <a:uFillTx/>
                <a:latin typeface="Arial"/>
                <a:cs typeface="+mn-cs"/>
              </a:rPr>
              <a:t>vật</a:t>
            </a:r>
            <a:r>
              <a:rPr kumimoji="0" lang="en-US" sz="2800" b="0" i="0" u="none" strike="noStrike" kern="1200" cap="none" spc="0" normalizeH="0" baseline="0" noProof="0" dirty="0">
                <a:ln>
                  <a:noFill/>
                </a:ln>
                <a:solidFill>
                  <a:prstClr val="black"/>
                </a:solidFill>
                <a:effectLst/>
                <a:uLnTx/>
                <a:uFillTx/>
                <a:latin typeface="Arial"/>
                <a:cs typeface="+mn-cs"/>
              </a:rPr>
              <a:t> </a:t>
            </a:r>
            <a:r>
              <a:rPr kumimoji="0" lang="en-US" sz="2800" b="0" i="0" u="none" strike="noStrike" kern="1200" cap="none" spc="0" normalizeH="0" baseline="0" noProof="0" dirty="0" err="1">
                <a:ln>
                  <a:noFill/>
                </a:ln>
                <a:solidFill>
                  <a:prstClr val="black"/>
                </a:solidFill>
                <a:effectLst/>
                <a:uLnTx/>
                <a:uFillTx/>
                <a:latin typeface="Arial"/>
                <a:cs typeface="+mn-cs"/>
              </a:rPr>
              <a:t>đó</a:t>
            </a:r>
            <a:r>
              <a:rPr kumimoji="0" lang="en-US" sz="2800" b="0" i="0" u="none" strike="noStrike" kern="1200" cap="none" spc="0" normalizeH="0" baseline="0" noProof="0" dirty="0">
                <a:ln>
                  <a:noFill/>
                </a:ln>
                <a:solidFill>
                  <a:prstClr val="black"/>
                </a:solidFill>
                <a:effectLst/>
                <a:uLnTx/>
                <a:uFillTx/>
                <a:latin typeface="Arial"/>
                <a:cs typeface="+mn-cs"/>
              </a:rPr>
              <a:t>. </a:t>
            </a:r>
            <a:r>
              <a:rPr kumimoji="0" lang="en-US" sz="2800" b="0" i="0" u="none" strike="noStrike" kern="1200" cap="none" spc="0" normalizeH="0" baseline="0" noProof="0" dirty="0" err="1">
                <a:ln>
                  <a:noFill/>
                </a:ln>
                <a:solidFill>
                  <a:prstClr val="black"/>
                </a:solidFill>
                <a:effectLst/>
                <a:uLnTx/>
                <a:uFillTx/>
                <a:latin typeface="Arial"/>
                <a:cs typeface="+mn-cs"/>
              </a:rPr>
              <a:t>Hết</a:t>
            </a:r>
            <a:r>
              <a:rPr kumimoji="0" lang="en-US" sz="2800" b="0" i="0" u="none" strike="noStrike" kern="1200" cap="none" spc="0" normalizeH="0" baseline="0" noProof="0" dirty="0">
                <a:ln>
                  <a:noFill/>
                </a:ln>
                <a:solidFill>
                  <a:prstClr val="black"/>
                </a:solidFill>
                <a:effectLst/>
                <a:uLnTx/>
                <a:uFillTx/>
                <a:latin typeface="Arial"/>
                <a:cs typeface="+mn-cs"/>
              </a:rPr>
              <a:t> 2’ </a:t>
            </a:r>
            <a:r>
              <a:rPr kumimoji="0" lang="en-US" sz="2800" b="0" i="0" u="none" strike="noStrike" kern="1200" cap="none" spc="0" normalizeH="0" baseline="0" noProof="0" dirty="0" err="1">
                <a:ln>
                  <a:noFill/>
                </a:ln>
                <a:solidFill>
                  <a:prstClr val="black"/>
                </a:solidFill>
                <a:effectLst/>
                <a:uLnTx/>
                <a:uFillTx/>
                <a:latin typeface="Arial"/>
                <a:cs typeface="+mn-cs"/>
              </a:rPr>
              <a:t>đội</a:t>
            </a:r>
            <a:r>
              <a:rPr kumimoji="0" lang="en-US" sz="2800" b="0" i="0" u="none" strike="noStrike" kern="1200" cap="none" spc="0" normalizeH="0" baseline="0" noProof="0" dirty="0">
                <a:ln>
                  <a:noFill/>
                </a:ln>
                <a:solidFill>
                  <a:prstClr val="black"/>
                </a:solidFill>
                <a:effectLst/>
                <a:uLnTx/>
                <a:uFillTx/>
                <a:latin typeface="Arial"/>
                <a:cs typeface="+mn-cs"/>
              </a:rPr>
              <a:t> </a:t>
            </a:r>
            <a:r>
              <a:rPr kumimoji="0" lang="en-US" sz="2800" b="0" i="0" u="none" strike="noStrike" kern="1200" cap="none" spc="0" normalizeH="0" baseline="0" noProof="0" dirty="0" err="1">
                <a:ln>
                  <a:noFill/>
                </a:ln>
                <a:solidFill>
                  <a:prstClr val="black"/>
                </a:solidFill>
                <a:effectLst/>
                <a:uLnTx/>
                <a:uFillTx/>
                <a:latin typeface="Arial"/>
                <a:cs typeface="+mn-cs"/>
              </a:rPr>
              <a:t>nào</a:t>
            </a:r>
            <a:r>
              <a:rPr kumimoji="0" lang="en-US" sz="2800" b="0" i="0" u="none" strike="noStrike" kern="1200" cap="none" spc="0" normalizeH="0" baseline="0" noProof="0" dirty="0">
                <a:ln>
                  <a:noFill/>
                </a:ln>
                <a:solidFill>
                  <a:prstClr val="black"/>
                </a:solidFill>
                <a:effectLst/>
                <a:uLnTx/>
                <a:uFillTx/>
                <a:latin typeface="Arial"/>
                <a:cs typeface="+mn-cs"/>
              </a:rPr>
              <a:t> </a:t>
            </a:r>
            <a:r>
              <a:rPr kumimoji="0" lang="en-US" sz="2800" b="0" i="0" u="none" strike="noStrike" kern="1200" cap="none" spc="0" normalizeH="0" baseline="0" noProof="0" dirty="0" err="1">
                <a:ln>
                  <a:noFill/>
                </a:ln>
                <a:solidFill>
                  <a:prstClr val="black"/>
                </a:solidFill>
                <a:effectLst/>
                <a:uLnTx/>
                <a:uFillTx/>
                <a:latin typeface="Arial"/>
                <a:cs typeface="+mn-cs"/>
              </a:rPr>
              <a:t>ghi</a:t>
            </a:r>
            <a:r>
              <a:rPr kumimoji="0" lang="en-US" sz="2800" b="0" i="0" u="none" strike="noStrike" kern="1200" cap="none" spc="0" normalizeH="0" baseline="0" noProof="0" dirty="0">
                <a:ln>
                  <a:noFill/>
                </a:ln>
                <a:solidFill>
                  <a:prstClr val="black"/>
                </a:solidFill>
                <a:effectLst/>
                <a:uLnTx/>
                <a:uFillTx/>
                <a:latin typeface="Arial"/>
                <a:cs typeface="+mn-cs"/>
              </a:rPr>
              <a:t> </a:t>
            </a:r>
            <a:r>
              <a:rPr kumimoji="0" lang="en-US" sz="2800" b="0" i="0" u="none" strike="noStrike" kern="1200" cap="none" spc="0" normalizeH="0" baseline="0" noProof="0" dirty="0" err="1">
                <a:ln>
                  <a:noFill/>
                </a:ln>
                <a:solidFill>
                  <a:prstClr val="black"/>
                </a:solidFill>
                <a:effectLst/>
                <a:uLnTx/>
                <a:uFillTx/>
                <a:latin typeface="Arial"/>
                <a:cs typeface="+mn-cs"/>
              </a:rPr>
              <a:t>được</a:t>
            </a:r>
            <a:r>
              <a:rPr kumimoji="0" lang="en-US" sz="2800" b="0" i="0" u="none" strike="noStrike" kern="1200" cap="none" spc="0" normalizeH="0" baseline="0" noProof="0" dirty="0">
                <a:ln>
                  <a:noFill/>
                </a:ln>
                <a:solidFill>
                  <a:prstClr val="black"/>
                </a:solidFill>
                <a:effectLst/>
                <a:uLnTx/>
                <a:uFillTx/>
                <a:latin typeface="Arial"/>
                <a:cs typeface="+mn-cs"/>
              </a:rPr>
              <a:t> </a:t>
            </a:r>
            <a:r>
              <a:rPr kumimoji="0" lang="en-US" sz="2800" b="0" i="0" u="none" strike="noStrike" kern="1200" cap="none" spc="0" normalizeH="0" baseline="0" noProof="0" dirty="0" err="1">
                <a:ln>
                  <a:noFill/>
                </a:ln>
                <a:solidFill>
                  <a:prstClr val="black"/>
                </a:solidFill>
                <a:effectLst/>
                <a:uLnTx/>
                <a:uFillTx/>
                <a:latin typeface="Arial"/>
                <a:cs typeface="+mn-cs"/>
              </a:rPr>
              <a:t>nhiều</a:t>
            </a:r>
            <a:r>
              <a:rPr kumimoji="0" lang="en-US" sz="2800" b="0" i="0" u="none" strike="noStrike" kern="1200" cap="none" spc="0" normalizeH="0" baseline="0" noProof="0" dirty="0">
                <a:ln>
                  <a:noFill/>
                </a:ln>
                <a:solidFill>
                  <a:prstClr val="black"/>
                </a:solidFill>
                <a:effectLst/>
                <a:uLnTx/>
                <a:uFillTx/>
                <a:latin typeface="Arial"/>
                <a:cs typeface="+mn-cs"/>
              </a:rPr>
              <a:t> </a:t>
            </a:r>
            <a:r>
              <a:rPr kumimoji="0" lang="en-US" sz="2800" b="0" i="0" u="none" strike="noStrike" kern="1200" cap="none" spc="0" normalizeH="0" baseline="0" noProof="0" dirty="0" err="1">
                <a:ln>
                  <a:noFill/>
                </a:ln>
                <a:solidFill>
                  <a:prstClr val="black"/>
                </a:solidFill>
                <a:effectLst/>
                <a:uLnTx/>
                <a:uFillTx/>
                <a:latin typeface="Arial"/>
                <a:cs typeface="+mn-cs"/>
              </a:rPr>
              <a:t>đồ</a:t>
            </a:r>
            <a:r>
              <a:rPr kumimoji="0" lang="en-US" sz="2800" b="0" i="0" u="none" strike="noStrike" kern="1200" cap="none" spc="0" normalizeH="0" baseline="0" noProof="0" dirty="0">
                <a:ln>
                  <a:noFill/>
                </a:ln>
                <a:solidFill>
                  <a:prstClr val="black"/>
                </a:solidFill>
                <a:effectLst/>
                <a:uLnTx/>
                <a:uFillTx/>
                <a:latin typeface="Arial"/>
                <a:cs typeface="+mn-cs"/>
              </a:rPr>
              <a:t> </a:t>
            </a:r>
            <a:r>
              <a:rPr kumimoji="0" lang="en-US" sz="2800" b="0" i="0" u="none" strike="noStrike" kern="1200" cap="none" spc="0" normalizeH="0" baseline="0" noProof="0" dirty="0" err="1">
                <a:ln>
                  <a:noFill/>
                </a:ln>
                <a:solidFill>
                  <a:prstClr val="black"/>
                </a:solidFill>
                <a:effectLst/>
                <a:uLnTx/>
                <a:uFillTx/>
                <a:latin typeface="Arial"/>
                <a:cs typeface="+mn-cs"/>
              </a:rPr>
              <a:t>vật</a:t>
            </a:r>
            <a:r>
              <a:rPr kumimoji="0" lang="en-US" sz="2800" b="0" i="0" u="none" strike="noStrike" kern="1200" cap="none" spc="0" normalizeH="0" baseline="0" noProof="0" dirty="0">
                <a:ln>
                  <a:noFill/>
                </a:ln>
                <a:solidFill>
                  <a:prstClr val="black"/>
                </a:solidFill>
                <a:effectLst/>
                <a:uLnTx/>
                <a:uFillTx/>
                <a:latin typeface="Arial"/>
                <a:cs typeface="+mn-cs"/>
              </a:rPr>
              <a:t> </a:t>
            </a:r>
            <a:r>
              <a:rPr kumimoji="0" lang="en-US" sz="2800" b="0" i="0" u="none" strike="noStrike" kern="1200" cap="none" spc="0" normalizeH="0" baseline="0" noProof="0" dirty="0" err="1">
                <a:ln>
                  <a:noFill/>
                </a:ln>
                <a:solidFill>
                  <a:prstClr val="black"/>
                </a:solidFill>
                <a:effectLst/>
                <a:uLnTx/>
                <a:uFillTx/>
                <a:latin typeface="Arial"/>
                <a:cs typeface="+mn-cs"/>
              </a:rPr>
              <a:t>đúng</a:t>
            </a:r>
            <a:r>
              <a:rPr kumimoji="0" lang="en-US" sz="2800" b="0" i="0" u="none" strike="noStrike" kern="1200" cap="none" spc="0" normalizeH="0" baseline="0" noProof="0" dirty="0">
                <a:ln>
                  <a:noFill/>
                </a:ln>
                <a:solidFill>
                  <a:prstClr val="black"/>
                </a:solidFill>
                <a:effectLst/>
                <a:uLnTx/>
                <a:uFillTx/>
                <a:latin typeface="Arial"/>
                <a:cs typeface="+mn-cs"/>
              </a:rPr>
              <a:t> </a:t>
            </a:r>
            <a:r>
              <a:rPr kumimoji="0" lang="en-US" sz="2800" b="0" i="0" u="none" strike="noStrike" kern="1200" cap="none" spc="0" normalizeH="0" baseline="0" noProof="0" dirty="0" err="1">
                <a:ln>
                  <a:noFill/>
                </a:ln>
                <a:solidFill>
                  <a:prstClr val="black"/>
                </a:solidFill>
                <a:effectLst/>
                <a:uLnTx/>
                <a:uFillTx/>
                <a:latin typeface="Arial"/>
                <a:cs typeface="+mn-cs"/>
              </a:rPr>
              <a:t>hơn</a:t>
            </a:r>
            <a:r>
              <a:rPr kumimoji="0" lang="en-US" sz="2800" b="0" i="0" u="none" strike="noStrike" kern="1200" cap="none" spc="0" normalizeH="0" baseline="0" noProof="0" dirty="0">
                <a:ln>
                  <a:noFill/>
                </a:ln>
                <a:solidFill>
                  <a:prstClr val="black"/>
                </a:solidFill>
                <a:effectLst/>
                <a:uLnTx/>
                <a:uFillTx/>
                <a:latin typeface="Arial"/>
                <a:cs typeface="+mn-cs"/>
              </a:rPr>
              <a:t> </a:t>
            </a:r>
            <a:r>
              <a:rPr kumimoji="0" lang="en-US" sz="2800" b="0" i="0" u="none" strike="noStrike" kern="1200" cap="none" spc="0" normalizeH="0" baseline="0" noProof="0" dirty="0" err="1">
                <a:ln>
                  <a:noFill/>
                </a:ln>
                <a:solidFill>
                  <a:prstClr val="black"/>
                </a:solidFill>
                <a:effectLst/>
                <a:uLnTx/>
                <a:uFillTx/>
                <a:latin typeface="Arial"/>
                <a:cs typeface="+mn-cs"/>
              </a:rPr>
              <a:t>là</a:t>
            </a:r>
            <a:r>
              <a:rPr kumimoji="0" lang="en-US" sz="2800" b="0" i="0" u="none" strike="noStrike" kern="1200" cap="none" spc="0" normalizeH="0" baseline="0" noProof="0" dirty="0">
                <a:ln>
                  <a:noFill/>
                </a:ln>
                <a:solidFill>
                  <a:prstClr val="black"/>
                </a:solidFill>
                <a:effectLst/>
                <a:uLnTx/>
                <a:uFillTx/>
                <a:latin typeface="Arial"/>
                <a:cs typeface="+mn-cs"/>
              </a:rPr>
              <a:t> </a:t>
            </a:r>
            <a:r>
              <a:rPr kumimoji="0" lang="en-US" sz="2800" b="0" i="0" u="none" strike="noStrike" kern="1200" cap="none" spc="0" normalizeH="0" baseline="0" noProof="0" dirty="0" err="1">
                <a:ln>
                  <a:noFill/>
                </a:ln>
                <a:solidFill>
                  <a:prstClr val="black"/>
                </a:solidFill>
                <a:effectLst/>
                <a:uLnTx/>
                <a:uFillTx/>
                <a:latin typeface="Arial"/>
                <a:cs typeface="+mn-cs"/>
              </a:rPr>
              <a:t>đội</a:t>
            </a:r>
            <a:r>
              <a:rPr kumimoji="0" lang="en-US" sz="2800" b="0" i="0" u="none" strike="noStrike" kern="1200" cap="none" spc="0" normalizeH="0" baseline="0" noProof="0" dirty="0">
                <a:ln>
                  <a:noFill/>
                </a:ln>
                <a:solidFill>
                  <a:prstClr val="black"/>
                </a:solidFill>
                <a:effectLst/>
                <a:uLnTx/>
                <a:uFillTx/>
                <a:latin typeface="Arial"/>
                <a:cs typeface="+mn-cs"/>
              </a:rPr>
              <a:t> </a:t>
            </a:r>
            <a:r>
              <a:rPr kumimoji="0" lang="en-US" sz="2800" b="0" i="0" u="none" strike="noStrike" kern="1200" cap="none" spc="0" normalizeH="0" baseline="0" noProof="0" dirty="0" err="1">
                <a:ln>
                  <a:noFill/>
                </a:ln>
                <a:solidFill>
                  <a:prstClr val="black"/>
                </a:solidFill>
                <a:effectLst/>
                <a:uLnTx/>
                <a:uFillTx/>
                <a:latin typeface="Arial"/>
                <a:cs typeface="+mn-cs"/>
              </a:rPr>
              <a:t>chiến</a:t>
            </a:r>
            <a:r>
              <a:rPr kumimoji="0" lang="en-US" sz="2800" b="0" i="0" u="none" strike="noStrike" kern="1200" cap="none" spc="0" normalizeH="0" baseline="0" noProof="0" dirty="0">
                <a:ln>
                  <a:noFill/>
                </a:ln>
                <a:solidFill>
                  <a:prstClr val="black"/>
                </a:solidFill>
                <a:effectLst/>
                <a:uLnTx/>
                <a:uFillTx/>
                <a:latin typeface="Arial"/>
                <a:cs typeface="+mn-cs"/>
              </a:rPr>
              <a:t> </a:t>
            </a:r>
            <a:r>
              <a:rPr kumimoji="0" lang="en-US" sz="2800" b="0" i="0" u="none" strike="noStrike" kern="1200" cap="none" spc="0" normalizeH="0" baseline="0" noProof="0" dirty="0" err="1">
                <a:ln>
                  <a:noFill/>
                </a:ln>
                <a:solidFill>
                  <a:prstClr val="black"/>
                </a:solidFill>
                <a:effectLst/>
                <a:uLnTx/>
                <a:uFillTx/>
                <a:latin typeface="Arial"/>
                <a:cs typeface="+mn-cs"/>
              </a:rPr>
              <a:t>thắng</a:t>
            </a:r>
            <a:r>
              <a:rPr kumimoji="0" lang="en-US" sz="2800" b="0" i="0" u="none" strike="noStrike" kern="1200" cap="none" spc="0" normalizeH="0" baseline="0" noProof="0" dirty="0">
                <a:ln>
                  <a:noFill/>
                </a:ln>
                <a:solidFill>
                  <a:prstClr val="black"/>
                </a:solidFill>
                <a:effectLst/>
                <a:uLnTx/>
                <a:uFillTx/>
                <a:latin typeface="Arial"/>
                <a:cs typeface="+mn-cs"/>
              </a:rPr>
              <a:t>.</a:t>
            </a:r>
          </a:p>
        </p:txBody>
      </p:sp>
      <p:pic>
        <p:nvPicPr>
          <p:cNvPr id="20" name="Picture 19"/>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62243" y="287142"/>
            <a:ext cx="10058400" cy="1270030"/>
          </a:xfrm>
          <a:prstGeom prst="rect">
            <a:avLst/>
          </a:prstGeom>
        </p:spPr>
      </p:pic>
    </p:spTree>
    <p:extLst>
      <p:ext uri="{BB962C8B-B14F-4D97-AF65-F5344CB8AC3E}">
        <p14:creationId xmlns:p14="http://schemas.microsoft.com/office/powerpoint/2010/main" val="325320904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barn(inVertical)">
                                      <p:cBhvr>
                                        <p:cTn id="7" dur="500"/>
                                        <p:tgtEl>
                                          <p:spTgt spid="20"/>
                                        </p:tgtEl>
                                      </p:cBhvr>
                                    </p:animEffect>
                                  </p:childTnLst>
                                </p:cTn>
                              </p:par>
                            </p:childTnLst>
                          </p:cTn>
                        </p:par>
                        <p:par>
                          <p:cTn id="8" fill="hold">
                            <p:stCondLst>
                              <p:cond delay="500"/>
                            </p:stCondLst>
                            <p:childTnLst>
                              <p:par>
                                <p:cTn id="9" presetID="2" presetClass="entr" presetSubtype="8" fill="hold" grpId="0" nodeType="afterEffect">
                                  <p:stCondLst>
                                    <p:cond delay="0"/>
                                  </p:stCondLst>
                                  <p:childTnLst>
                                    <p:set>
                                      <p:cBhvr>
                                        <p:cTn id="10" dur="1" fill="hold">
                                          <p:stCondLst>
                                            <p:cond delay="0"/>
                                          </p:stCondLst>
                                        </p:cTn>
                                        <p:tgtEl>
                                          <p:spTgt spid="17"/>
                                        </p:tgtEl>
                                        <p:attrNameLst>
                                          <p:attrName>style.visibility</p:attrName>
                                        </p:attrNameLst>
                                      </p:cBhvr>
                                      <p:to>
                                        <p:strVal val="visible"/>
                                      </p:to>
                                    </p:set>
                                    <p:anim calcmode="lin" valueType="num">
                                      <p:cBhvr additive="base">
                                        <p:cTn id="11" dur="2000" fill="hold"/>
                                        <p:tgtEl>
                                          <p:spTgt spid="17"/>
                                        </p:tgtEl>
                                        <p:attrNameLst>
                                          <p:attrName>ppt_x</p:attrName>
                                        </p:attrNameLst>
                                      </p:cBhvr>
                                      <p:tavLst>
                                        <p:tav tm="0">
                                          <p:val>
                                            <p:strVal val="0-#ppt_w/2"/>
                                          </p:val>
                                        </p:tav>
                                        <p:tav tm="100000">
                                          <p:val>
                                            <p:strVal val="#ppt_x"/>
                                          </p:val>
                                        </p:tav>
                                      </p:tavLst>
                                    </p:anim>
                                    <p:anim calcmode="lin" valueType="num">
                                      <p:cBhvr additive="base">
                                        <p:cTn id="12" dur="2000" fill="hold"/>
                                        <p:tgtEl>
                                          <p:spTgt spid="1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video bai 6">
            <a:hlinkClick r:id="" action="ppaction://media"/>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1" y="0"/>
            <a:ext cx="12192000" cy="6858000"/>
          </a:xfrm>
        </p:spPr>
      </p:pic>
    </p:spTree>
    <p:extLst>
      <p:ext uri="{BB962C8B-B14F-4D97-AF65-F5344CB8AC3E}">
        <p14:creationId xmlns:p14="http://schemas.microsoft.com/office/powerpoint/2010/main" val="339940866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59025"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video bai 6">
            <a:hlinkClick r:id="" action="ppaction://media"/>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1" y="0"/>
            <a:ext cx="12192000" cy="6858000"/>
          </a:xfrm>
        </p:spPr>
      </p:pic>
    </p:spTree>
    <p:extLst>
      <p:ext uri="{BB962C8B-B14F-4D97-AF65-F5344CB8AC3E}">
        <p14:creationId xmlns:p14="http://schemas.microsoft.com/office/powerpoint/2010/main" val="363456496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59025"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 name="图片 42">
            <a:extLst>
              <a:ext uri="{FF2B5EF4-FFF2-40B4-BE49-F238E27FC236}">
                <a16:creationId xmlns:a16="http://schemas.microsoft.com/office/drawing/2014/main" id="{6E0C14AC-F18F-4308-92B9-7752B89594A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0" y="0"/>
            <a:ext cx="12192000" cy="6858000"/>
          </a:xfrm>
          <a:prstGeom prst="rect">
            <a:avLst/>
          </a:prstGeom>
        </p:spPr>
      </p:pic>
      <p:pic>
        <p:nvPicPr>
          <p:cNvPr id="4" name="Picture 3">
            <a:extLst>
              <a:ext uri="{FF2B5EF4-FFF2-40B4-BE49-F238E27FC236}">
                <a16:creationId xmlns:a16="http://schemas.microsoft.com/office/drawing/2014/main" id="{103243BA-3776-4A6C-AE4C-072C29A259A1}"/>
              </a:ext>
            </a:extLst>
          </p:cNvPr>
          <p:cNvPicPr>
            <a:picLocks noChangeAspect="1"/>
          </p:cNvPicPr>
          <p:nvPr/>
        </p:nvPicPr>
        <p:blipFill>
          <a:blip r:embed="rId4"/>
          <a:stretch>
            <a:fillRect/>
          </a:stretch>
        </p:blipFill>
        <p:spPr>
          <a:xfrm>
            <a:off x="2186991" y="2213951"/>
            <a:ext cx="8178462" cy="2764449"/>
          </a:xfrm>
          <a:prstGeom prst="rect">
            <a:avLst/>
          </a:prstGeom>
        </p:spPr>
      </p:pic>
    </p:spTree>
    <p:extLst>
      <p:ext uri="{BB962C8B-B14F-4D97-AF65-F5344CB8AC3E}">
        <p14:creationId xmlns:p14="http://schemas.microsoft.com/office/powerpoint/2010/main" val="32853366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43"/>
                                        </p:tgtEl>
                                        <p:attrNameLst>
                                          <p:attrName>style.visibility</p:attrName>
                                        </p:attrNameLst>
                                      </p:cBhvr>
                                      <p:to>
                                        <p:strVal val="visible"/>
                                      </p:to>
                                    </p:set>
                                    <p:animEffect transition="in" filter="barn(inVertical)">
                                      <p:cBhvr>
                                        <p:cTn id="7" dur="500"/>
                                        <p:tgtEl>
                                          <p:spTgt spid="43"/>
                                        </p:tgtEl>
                                      </p:cBhvr>
                                    </p:animEffect>
                                  </p:childTnLst>
                                </p:cTn>
                              </p:par>
                            </p:childTnLst>
                          </p:cTn>
                        </p:par>
                      </p:childTnLst>
                    </p:cTn>
                  </p:par>
                  <p:par>
                    <p:cTn id="8" fill="hold">
                      <p:stCondLst>
                        <p:cond delay="indefinite"/>
                      </p:stCondLst>
                      <p:childTnLst>
                        <p:par>
                          <p:cTn id="9" fill="hold">
                            <p:stCondLst>
                              <p:cond delay="0"/>
                            </p:stCondLst>
                            <p:childTnLst>
                              <p:par>
                                <p:cTn id="10" presetID="26"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down)">
                                      <p:cBhvr>
                                        <p:cTn id="12" dur="580">
                                          <p:stCondLst>
                                            <p:cond delay="0"/>
                                          </p:stCondLst>
                                        </p:cTn>
                                        <p:tgtEl>
                                          <p:spTgt spid="4"/>
                                        </p:tgtEl>
                                      </p:cBhvr>
                                    </p:animEffect>
                                    <p:anim calcmode="lin" valueType="num">
                                      <p:cBhvr>
                                        <p:cTn id="13"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14"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15"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16"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17"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18" dur="26">
                                          <p:stCondLst>
                                            <p:cond delay="650"/>
                                          </p:stCondLst>
                                        </p:cTn>
                                        <p:tgtEl>
                                          <p:spTgt spid="4"/>
                                        </p:tgtEl>
                                      </p:cBhvr>
                                      <p:to x="100000" y="60000"/>
                                    </p:animScale>
                                    <p:animScale>
                                      <p:cBhvr>
                                        <p:cTn id="19" dur="166" decel="50000">
                                          <p:stCondLst>
                                            <p:cond delay="676"/>
                                          </p:stCondLst>
                                        </p:cTn>
                                        <p:tgtEl>
                                          <p:spTgt spid="4"/>
                                        </p:tgtEl>
                                      </p:cBhvr>
                                      <p:to x="100000" y="100000"/>
                                    </p:animScale>
                                    <p:animScale>
                                      <p:cBhvr>
                                        <p:cTn id="20" dur="26">
                                          <p:stCondLst>
                                            <p:cond delay="1312"/>
                                          </p:stCondLst>
                                        </p:cTn>
                                        <p:tgtEl>
                                          <p:spTgt spid="4"/>
                                        </p:tgtEl>
                                      </p:cBhvr>
                                      <p:to x="100000" y="80000"/>
                                    </p:animScale>
                                    <p:animScale>
                                      <p:cBhvr>
                                        <p:cTn id="21" dur="166" decel="50000">
                                          <p:stCondLst>
                                            <p:cond delay="1338"/>
                                          </p:stCondLst>
                                        </p:cTn>
                                        <p:tgtEl>
                                          <p:spTgt spid="4"/>
                                        </p:tgtEl>
                                      </p:cBhvr>
                                      <p:to x="100000" y="100000"/>
                                    </p:animScale>
                                    <p:animScale>
                                      <p:cBhvr>
                                        <p:cTn id="22" dur="26">
                                          <p:stCondLst>
                                            <p:cond delay="1642"/>
                                          </p:stCondLst>
                                        </p:cTn>
                                        <p:tgtEl>
                                          <p:spTgt spid="4"/>
                                        </p:tgtEl>
                                      </p:cBhvr>
                                      <p:to x="100000" y="90000"/>
                                    </p:animScale>
                                    <p:animScale>
                                      <p:cBhvr>
                                        <p:cTn id="23" dur="166" decel="50000">
                                          <p:stCondLst>
                                            <p:cond delay="1668"/>
                                          </p:stCondLst>
                                        </p:cTn>
                                        <p:tgtEl>
                                          <p:spTgt spid="4"/>
                                        </p:tgtEl>
                                      </p:cBhvr>
                                      <p:to x="100000" y="100000"/>
                                    </p:animScale>
                                    <p:animScale>
                                      <p:cBhvr>
                                        <p:cTn id="24" dur="26">
                                          <p:stCondLst>
                                            <p:cond delay="1808"/>
                                          </p:stCondLst>
                                        </p:cTn>
                                        <p:tgtEl>
                                          <p:spTgt spid="4"/>
                                        </p:tgtEl>
                                      </p:cBhvr>
                                      <p:to x="100000" y="95000"/>
                                    </p:animScale>
                                    <p:animScale>
                                      <p:cBhvr>
                                        <p:cTn id="25" dur="166" decel="50000">
                                          <p:stCondLst>
                                            <p:cond delay="1834"/>
                                          </p:stCondLst>
                                        </p:cTn>
                                        <p:tgtEl>
                                          <p:spTgt spid="4"/>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A4EBCA8-22DF-4622-8E8C-90F512CE5C48}"/>
              </a:ext>
            </a:extLst>
          </p:cNvPr>
          <p:cNvSpPr txBox="1"/>
          <p:nvPr/>
        </p:nvSpPr>
        <p:spPr>
          <a:xfrm>
            <a:off x="1158240" y="254000"/>
            <a:ext cx="10292080" cy="584775"/>
          </a:xfrm>
          <a:prstGeom prst="rect">
            <a:avLst/>
          </a:prstGeom>
          <a:noFill/>
        </p:spPr>
        <p:txBody>
          <a:bodyPr wrap="square" rtlCol="0">
            <a:spAutoFit/>
          </a:bodyPr>
          <a:lstStyle/>
          <a:p>
            <a:r>
              <a:rPr lang="en-US" sz="3200" b="1" dirty="0">
                <a:solidFill>
                  <a:srgbClr val="FFFF00"/>
                </a:solidFill>
                <a:latin typeface="Arial" panose="020B0604020202020204" pitchFamily="34" charset="0"/>
                <a:cs typeface="Arial" panose="020B0604020202020204" pitchFamily="34" charset="0"/>
              </a:rPr>
              <a:t>1. </a:t>
            </a:r>
            <a:r>
              <a:rPr lang="vi-VN" sz="3200" b="1" dirty="0">
                <a:solidFill>
                  <a:srgbClr val="FFFF00"/>
                </a:solidFill>
                <a:latin typeface="Arial" panose="020B0604020202020204" pitchFamily="34" charset="0"/>
                <a:cs typeface="Arial" panose="020B0604020202020204" pitchFamily="34" charset="0"/>
              </a:rPr>
              <a:t>Biểu diễn tiểu phẩm tương tác: Chỗ ở của đồ đạc</a:t>
            </a:r>
            <a:endParaRPr lang="en-US" sz="3200" b="1" dirty="0">
              <a:solidFill>
                <a:srgbClr val="FFFF00"/>
              </a:solidFill>
              <a:latin typeface="Arial" panose="020B0604020202020204" pitchFamily="34" charset="0"/>
              <a:cs typeface="Arial" panose="020B0604020202020204" pitchFamily="34" charset="0"/>
            </a:endParaRPr>
          </a:p>
        </p:txBody>
      </p:sp>
      <p:pic>
        <p:nvPicPr>
          <p:cNvPr id="36" name="Picture 35">
            <a:extLst>
              <a:ext uri="{FF2B5EF4-FFF2-40B4-BE49-F238E27FC236}">
                <a16:creationId xmlns:a16="http://schemas.microsoft.com/office/drawing/2014/main" id="{3B5E79F9-E6F0-4720-B650-EAC12DA7891C}"/>
              </a:ext>
            </a:extLst>
          </p:cNvPr>
          <p:cNvPicPr>
            <a:picLocks noChangeAspect="1"/>
          </p:cNvPicPr>
          <p:nvPr/>
        </p:nvPicPr>
        <p:blipFill>
          <a:blip r:embed="rId3"/>
          <a:stretch>
            <a:fillRect/>
          </a:stretch>
        </p:blipFill>
        <p:spPr>
          <a:xfrm>
            <a:off x="2521820" y="1165542"/>
            <a:ext cx="7780095" cy="4087178"/>
          </a:xfrm>
          <a:prstGeom prst="rect">
            <a:avLst/>
          </a:prstGeom>
        </p:spPr>
      </p:pic>
      <p:sp>
        <p:nvSpPr>
          <p:cNvPr id="37" name="圆角矩形 5">
            <a:extLst>
              <a:ext uri="{FF2B5EF4-FFF2-40B4-BE49-F238E27FC236}">
                <a16:creationId xmlns:a16="http://schemas.microsoft.com/office/drawing/2014/main" id="{10378F8B-B637-4171-80FC-9F681DBE4E38}"/>
              </a:ext>
            </a:extLst>
          </p:cNvPr>
          <p:cNvSpPr/>
          <p:nvPr/>
        </p:nvSpPr>
        <p:spPr>
          <a:xfrm>
            <a:off x="1158240" y="5420072"/>
            <a:ext cx="9987280" cy="1183928"/>
          </a:xfrm>
          <a:custGeom>
            <a:avLst/>
            <a:gdLst>
              <a:gd name="connsiteX0" fmla="*/ 0 w 9987280"/>
              <a:gd name="connsiteY0" fmla="*/ 197325 h 1183928"/>
              <a:gd name="connsiteX1" fmla="*/ 197325 w 9987280"/>
              <a:gd name="connsiteY1" fmla="*/ 0 h 1183928"/>
              <a:gd name="connsiteX2" fmla="*/ 700938 w 9987280"/>
              <a:gd name="connsiteY2" fmla="*/ 0 h 1183928"/>
              <a:gd name="connsiteX3" fmla="*/ 1108625 w 9987280"/>
              <a:gd name="connsiteY3" fmla="*/ 0 h 1183928"/>
              <a:gd name="connsiteX4" fmla="*/ 1900017 w 9987280"/>
              <a:gd name="connsiteY4" fmla="*/ 0 h 1183928"/>
              <a:gd name="connsiteX5" fmla="*/ 2499556 w 9987280"/>
              <a:gd name="connsiteY5" fmla="*/ 0 h 1183928"/>
              <a:gd name="connsiteX6" fmla="*/ 3099096 w 9987280"/>
              <a:gd name="connsiteY6" fmla="*/ 0 h 1183928"/>
              <a:gd name="connsiteX7" fmla="*/ 3890488 w 9987280"/>
              <a:gd name="connsiteY7" fmla="*/ 0 h 1183928"/>
              <a:gd name="connsiteX8" fmla="*/ 4490027 w 9987280"/>
              <a:gd name="connsiteY8" fmla="*/ 0 h 1183928"/>
              <a:gd name="connsiteX9" fmla="*/ 4801787 w 9987280"/>
              <a:gd name="connsiteY9" fmla="*/ 0 h 1183928"/>
              <a:gd name="connsiteX10" fmla="*/ 5401327 w 9987280"/>
              <a:gd name="connsiteY10" fmla="*/ 0 h 1183928"/>
              <a:gd name="connsiteX11" fmla="*/ 5713087 w 9987280"/>
              <a:gd name="connsiteY11" fmla="*/ 0 h 1183928"/>
              <a:gd name="connsiteX12" fmla="*/ 6504479 w 9987280"/>
              <a:gd name="connsiteY12" fmla="*/ 0 h 1183928"/>
              <a:gd name="connsiteX13" fmla="*/ 7104019 w 9987280"/>
              <a:gd name="connsiteY13" fmla="*/ 0 h 1183928"/>
              <a:gd name="connsiteX14" fmla="*/ 7703558 w 9987280"/>
              <a:gd name="connsiteY14" fmla="*/ 0 h 1183928"/>
              <a:gd name="connsiteX15" fmla="*/ 8207171 w 9987280"/>
              <a:gd name="connsiteY15" fmla="*/ 0 h 1183928"/>
              <a:gd name="connsiteX16" fmla="*/ 8998563 w 9987280"/>
              <a:gd name="connsiteY16" fmla="*/ 0 h 1183928"/>
              <a:gd name="connsiteX17" fmla="*/ 9789955 w 9987280"/>
              <a:gd name="connsiteY17" fmla="*/ 0 h 1183928"/>
              <a:gd name="connsiteX18" fmla="*/ 9987280 w 9987280"/>
              <a:gd name="connsiteY18" fmla="*/ 197325 h 1183928"/>
              <a:gd name="connsiteX19" fmla="*/ 9987280 w 9987280"/>
              <a:gd name="connsiteY19" fmla="*/ 599857 h 1183928"/>
              <a:gd name="connsiteX20" fmla="*/ 9987280 w 9987280"/>
              <a:gd name="connsiteY20" fmla="*/ 986603 h 1183928"/>
              <a:gd name="connsiteX21" fmla="*/ 9789955 w 9987280"/>
              <a:gd name="connsiteY21" fmla="*/ 1183928 h 1183928"/>
              <a:gd name="connsiteX22" fmla="*/ 9478195 w 9987280"/>
              <a:gd name="connsiteY22" fmla="*/ 1183928 h 1183928"/>
              <a:gd name="connsiteX23" fmla="*/ 8878655 w 9987280"/>
              <a:gd name="connsiteY23" fmla="*/ 1183928 h 1183928"/>
              <a:gd name="connsiteX24" fmla="*/ 8183189 w 9987280"/>
              <a:gd name="connsiteY24" fmla="*/ 1183928 h 1183928"/>
              <a:gd name="connsiteX25" fmla="*/ 7775503 w 9987280"/>
              <a:gd name="connsiteY25" fmla="*/ 1183928 h 1183928"/>
              <a:gd name="connsiteX26" fmla="*/ 6984111 w 9987280"/>
              <a:gd name="connsiteY26" fmla="*/ 1183928 h 1183928"/>
              <a:gd name="connsiteX27" fmla="*/ 6192719 w 9987280"/>
              <a:gd name="connsiteY27" fmla="*/ 1183928 h 1183928"/>
              <a:gd name="connsiteX28" fmla="*/ 5880958 w 9987280"/>
              <a:gd name="connsiteY28" fmla="*/ 1183928 h 1183928"/>
              <a:gd name="connsiteX29" fmla="*/ 5281419 w 9987280"/>
              <a:gd name="connsiteY29" fmla="*/ 1183928 h 1183928"/>
              <a:gd name="connsiteX30" fmla="*/ 4681880 w 9987280"/>
              <a:gd name="connsiteY30" fmla="*/ 1183928 h 1183928"/>
              <a:gd name="connsiteX31" fmla="*/ 4370119 w 9987280"/>
              <a:gd name="connsiteY31" fmla="*/ 1183928 h 1183928"/>
              <a:gd name="connsiteX32" fmla="*/ 3674653 w 9987280"/>
              <a:gd name="connsiteY32" fmla="*/ 1183928 h 1183928"/>
              <a:gd name="connsiteX33" fmla="*/ 2979188 w 9987280"/>
              <a:gd name="connsiteY33" fmla="*/ 1183928 h 1183928"/>
              <a:gd name="connsiteX34" fmla="*/ 2187796 w 9987280"/>
              <a:gd name="connsiteY34" fmla="*/ 1183928 h 1183928"/>
              <a:gd name="connsiteX35" fmla="*/ 1588256 w 9987280"/>
              <a:gd name="connsiteY35" fmla="*/ 1183928 h 1183928"/>
              <a:gd name="connsiteX36" fmla="*/ 988717 w 9987280"/>
              <a:gd name="connsiteY36" fmla="*/ 1183928 h 1183928"/>
              <a:gd name="connsiteX37" fmla="*/ 197325 w 9987280"/>
              <a:gd name="connsiteY37" fmla="*/ 1183928 h 1183928"/>
              <a:gd name="connsiteX38" fmla="*/ 0 w 9987280"/>
              <a:gd name="connsiteY38" fmla="*/ 986603 h 1183928"/>
              <a:gd name="connsiteX39" fmla="*/ 0 w 9987280"/>
              <a:gd name="connsiteY39" fmla="*/ 607750 h 1183928"/>
              <a:gd name="connsiteX40" fmla="*/ 0 w 9987280"/>
              <a:gd name="connsiteY40" fmla="*/ 197325 h 1183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9987280" h="1183928" fill="none" extrusionOk="0">
                <a:moveTo>
                  <a:pt x="0" y="197325"/>
                </a:moveTo>
                <a:cubicBezTo>
                  <a:pt x="1743" y="90718"/>
                  <a:pt x="104124" y="-21693"/>
                  <a:pt x="197325" y="0"/>
                </a:cubicBezTo>
                <a:cubicBezTo>
                  <a:pt x="391039" y="-4832"/>
                  <a:pt x="482574" y="37909"/>
                  <a:pt x="700938" y="0"/>
                </a:cubicBezTo>
                <a:cubicBezTo>
                  <a:pt x="919302" y="-37909"/>
                  <a:pt x="1010046" y="43688"/>
                  <a:pt x="1108625" y="0"/>
                </a:cubicBezTo>
                <a:cubicBezTo>
                  <a:pt x="1207204" y="-43688"/>
                  <a:pt x="1724068" y="12405"/>
                  <a:pt x="1900017" y="0"/>
                </a:cubicBezTo>
                <a:cubicBezTo>
                  <a:pt x="2075966" y="-12405"/>
                  <a:pt x="2305323" y="3701"/>
                  <a:pt x="2499556" y="0"/>
                </a:cubicBezTo>
                <a:cubicBezTo>
                  <a:pt x="2693789" y="-3701"/>
                  <a:pt x="2893956" y="51681"/>
                  <a:pt x="3099096" y="0"/>
                </a:cubicBezTo>
                <a:cubicBezTo>
                  <a:pt x="3304236" y="-51681"/>
                  <a:pt x="3630420" y="17572"/>
                  <a:pt x="3890488" y="0"/>
                </a:cubicBezTo>
                <a:cubicBezTo>
                  <a:pt x="4150556" y="-17572"/>
                  <a:pt x="4311720" y="28878"/>
                  <a:pt x="4490027" y="0"/>
                </a:cubicBezTo>
                <a:cubicBezTo>
                  <a:pt x="4668334" y="-28878"/>
                  <a:pt x="4647611" y="13807"/>
                  <a:pt x="4801787" y="0"/>
                </a:cubicBezTo>
                <a:cubicBezTo>
                  <a:pt x="4955963" y="-13807"/>
                  <a:pt x="5222364" y="13292"/>
                  <a:pt x="5401327" y="0"/>
                </a:cubicBezTo>
                <a:cubicBezTo>
                  <a:pt x="5580290" y="-13292"/>
                  <a:pt x="5604202" y="35803"/>
                  <a:pt x="5713087" y="0"/>
                </a:cubicBezTo>
                <a:cubicBezTo>
                  <a:pt x="5821972" y="-35803"/>
                  <a:pt x="6289881" y="47606"/>
                  <a:pt x="6504479" y="0"/>
                </a:cubicBezTo>
                <a:cubicBezTo>
                  <a:pt x="6719077" y="-47606"/>
                  <a:pt x="6905462" y="42756"/>
                  <a:pt x="7104019" y="0"/>
                </a:cubicBezTo>
                <a:cubicBezTo>
                  <a:pt x="7302576" y="-42756"/>
                  <a:pt x="7409344" y="53032"/>
                  <a:pt x="7703558" y="0"/>
                </a:cubicBezTo>
                <a:cubicBezTo>
                  <a:pt x="7997772" y="-53032"/>
                  <a:pt x="8015373" y="56015"/>
                  <a:pt x="8207171" y="0"/>
                </a:cubicBezTo>
                <a:cubicBezTo>
                  <a:pt x="8398969" y="-56015"/>
                  <a:pt x="8801689" y="24716"/>
                  <a:pt x="8998563" y="0"/>
                </a:cubicBezTo>
                <a:cubicBezTo>
                  <a:pt x="9195437" y="-24716"/>
                  <a:pt x="9406941" y="77891"/>
                  <a:pt x="9789955" y="0"/>
                </a:cubicBezTo>
                <a:cubicBezTo>
                  <a:pt x="9882851" y="-21959"/>
                  <a:pt x="9986059" y="98041"/>
                  <a:pt x="9987280" y="197325"/>
                </a:cubicBezTo>
                <a:cubicBezTo>
                  <a:pt x="10001138" y="310719"/>
                  <a:pt x="9960188" y="462067"/>
                  <a:pt x="9987280" y="599857"/>
                </a:cubicBezTo>
                <a:cubicBezTo>
                  <a:pt x="10014372" y="737647"/>
                  <a:pt x="9969456" y="850634"/>
                  <a:pt x="9987280" y="986603"/>
                </a:cubicBezTo>
                <a:cubicBezTo>
                  <a:pt x="10000719" y="1090910"/>
                  <a:pt x="9919794" y="1202315"/>
                  <a:pt x="9789955" y="1183928"/>
                </a:cubicBezTo>
                <a:cubicBezTo>
                  <a:pt x="9724439" y="1187299"/>
                  <a:pt x="9572422" y="1183078"/>
                  <a:pt x="9478195" y="1183928"/>
                </a:cubicBezTo>
                <a:cubicBezTo>
                  <a:pt x="9383968" y="1184778"/>
                  <a:pt x="9079765" y="1131763"/>
                  <a:pt x="8878655" y="1183928"/>
                </a:cubicBezTo>
                <a:cubicBezTo>
                  <a:pt x="8677545" y="1236093"/>
                  <a:pt x="8409176" y="1115171"/>
                  <a:pt x="8183189" y="1183928"/>
                </a:cubicBezTo>
                <a:cubicBezTo>
                  <a:pt x="7957202" y="1252685"/>
                  <a:pt x="7907631" y="1140417"/>
                  <a:pt x="7775503" y="1183928"/>
                </a:cubicBezTo>
                <a:cubicBezTo>
                  <a:pt x="7643375" y="1227439"/>
                  <a:pt x="7207986" y="1138058"/>
                  <a:pt x="6984111" y="1183928"/>
                </a:cubicBezTo>
                <a:cubicBezTo>
                  <a:pt x="6760236" y="1229798"/>
                  <a:pt x="6540465" y="1154175"/>
                  <a:pt x="6192719" y="1183928"/>
                </a:cubicBezTo>
                <a:cubicBezTo>
                  <a:pt x="5844973" y="1213681"/>
                  <a:pt x="5974483" y="1170749"/>
                  <a:pt x="5880958" y="1183928"/>
                </a:cubicBezTo>
                <a:cubicBezTo>
                  <a:pt x="5787433" y="1197107"/>
                  <a:pt x="5485631" y="1152023"/>
                  <a:pt x="5281419" y="1183928"/>
                </a:cubicBezTo>
                <a:cubicBezTo>
                  <a:pt x="5077207" y="1215833"/>
                  <a:pt x="4940067" y="1146212"/>
                  <a:pt x="4681880" y="1183928"/>
                </a:cubicBezTo>
                <a:cubicBezTo>
                  <a:pt x="4423693" y="1221644"/>
                  <a:pt x="4498429" y="1170426"/>
                  <a:pt x="4370119" y="1183928"/>
                </a:cubicBezTo>
                <a:cubicBezTo>
                  <a:pt x="4241809" y="1197430"/>
                  <a:pt x="3925176" y="1139945"/>
                  <a:pt x="3674653" y="1183928"/>
                </a:cubicBezTo>
                <a:cubicBezTo>
                  <a:pt x="3424130" y="1227911"/>
                  <a:pt x="3241961" y="1172514"/>
                  <a:pt x="2979188" y="1183928"/>
                </a:cubicBezTo>
                <a:cubicBezTo>
                  <a:pt x="2716415" y="1195342"/>
                  <a:pt x="2556180" y="1164163"/>
                  <a:pt x="2187796" y="1183928"/>
                </a:cubicBezTo>
                <a:cubicBezTo>
                  <a:pt x="1819412" y="1203693"/>
                  <a:pt x="1827850" y="1159721"/>
                  <a:pt x="1588256" y="1183928"/>
                </a:cubicBezTo>
                <a:cubicBezTo>
                  <a:pt x="1348662" y="1208135"/>
                  <a:pt x="1206064" y="1181711"/>
                  <a:pt x="988717" y="1183928"/>
                </a:cubicBezTo>
                <a:cubicBezTo>
                  <a:pt x="771370" y="1186145"/>
                  <a:pt x="385198" y="1155266"/>
                  <a:pt x="197325" y="1183928"/>
                </a:cubicBezTo>
                <a:cubicBezTo>
                  <a:pt x="91514" y="1203743"/>
                  <a:pt x="21942" y="1073179"/>
                  <a:pt x="0" y="986603"/>
                </a:cubicBezTo>
                <a:cubicBezTo>
                  <a:pt x="-34724" y="802343"/>
                  <a:pt x="13914" y="788555"/>
                  <a:pt x="0" y="607750"/>
                </a:cubicBezTo>
                <a:cubicBezTo>
                  <a:pt x="-13914" y="426945"/>
                  <a:pt x="14691" y="327641"/>
                  <a:pt x="0" y="197325"/>
                </a:cubicBezTo>
                <a:close/>
              </a:path>
              <a:path w="9987280" h="1183928" stroke="0" extrusionOk="0">
                <a:moveTo>
                  <a:pt x="0" y="197325"/>
                </a:moveTo>
                <a:cubicBezTo>
                  <a:pt x="-7042" y="103674"/>
                  <a:pt x="66334" y="19015"/>
                  <a:pt x="197325" y="0"/>
                </a:cubicBezTo>
                <a:cubicBezTo>
                  <a:pt x="371075" y="-21168"/>
                  <a:pt x="591317" y="8131"/>
                  <a:pt x="700938" y="0"/>
                </a:cubicBezTo>
                <a:cubicBezTo>
                  <a:pt x="810559" y="-8131"/>
                  <a:pt x="1044665" y="6277"/>
                  <a:pt x="1204551" y="0"/>
                </a:cubicBezTo>
                <a:cubicBezTo>
                  <a:pt x="1364437" y="-6277"/>
                  <a:pt x="1462249" y="11310"/>
                  <a:pt x="1612238" y="0"/>
                </a:cubicBezTo>
                <a:cubicBezTo>
                  <a:pt x="1762227" y="-11310"/>
                  <a:pt x="1994052" y="60617"/>
                  <a:pt x="2307704" y="0"/>
                </a:cubicBezTo>
                <a:cubicBezTo>
                  <a:pt x="2621356" y="-60617"/>
                  <a:pt x="2520498" y="29260"/>
                  <a:pt x="2715390" y="0"/>
                </a:cubicBezTo>
                <a:cubicBezTo>
                  <a:pt x="2910282" y="-29260"/>
                  <a:pt x="3222513" y="53385"/>
                  <a:pt x="3410856" y="0"/>
                </a:cubicBezTo>
                <a:cubicBezTo>
                  <a:pt x="3599199" y="-53385"/>
                  <a:pt x="3780665" y="10315"/>
                  <a:pt x="3914469" y="0"/>
                </a:cubicBezTo>
                <a:cubicBezTo>
                  <a:pt x="4048273" y="-10315"/>
                  <a:pt x="4073985" y="1964"/>
                  <a:pt x="4226230" y="0"/>
                </a:cubicBezTo>
                <a:cubicBezTo>
                  <a:pt x="4378475" y="-1964"/>
                  <a:pt x="4782224" y="57435"/>
                  <a:pt x="4921695" y="0"/>
                </a:cubicBezTo>
                <a:cubicBezTo>
                  <a:pt x="5061166" y="-57435"/>
                  <a:pt x="5163923" y="36525"/>
                  <a:pt x="5329382" y="0"/>
                </a:cubicBezTo>
                <a:cubicBezTo>
                  <a:pt x="5494841" y="-36525"/>
                  <a:pt x="5720495" y="3048"/>
                  <a:pt x="5928921" y="0"/>
                </a:cubicBezTo>
                <a:cubicBezTo>
                  <a:pt x="6137347" y="-3048"/>
                  <a:pt x="6462137" y="33945"/>
                  <a:pt x="6624387" y="0"/>
                </a:cubicBezTo>
                <a:cubicBezTo>
                  <a:pt x="6786637" y="-33945"/>
                  <a:pt x="6871596" y="34508"/>
                  <a:pt x="6936148" y="0"/>
                </a:cubicBezTo>
                <a:cubicBezTo>
                  <a:pt x="7000700" y="-34508"/>
                  <a:pt x="7247578" y="22074"/>
                  <a:pt x="7535687" y="0"/>
                </a:cubicBezTo>
                <a:cubicBezTo>
                  <a:pt x="7823796" y="-22074"/>
                  <a:pt x="7997705" y="675"/>
                  <a:pt x="8135226" y="0"/>
                </a:cubicBezTo>
                <a:cubicBezTo>
                  <a:pt x="8272747" y="-675"/>
                  <a:pt x="8569344" y="17501"/>
                  <a:pt x="8830692" y="0"/>
                </a:cubicBezTo>
                <a:cubicBezTo>
                  <a:pt x="9092040" y="-17501"/>
                  <a:pt x="9118270" y="48665"/>
                  <a:pt x="9238379" y="0"/>
                </a:cubicBezTo>
                <a:cubicBezTo>
                  <a:pt x="9358488" y="-48665"/>
                  <a:pt x="9546780" y="573"/>
                  <a:pt x="9789955" y="0"/>
                </a:cubicBezTo>
                <a:cubicBezTo>
                  <a:pt x="9881798" y="11883"/>
                  <a:pt x="9996578" y="59726"/>
                  <a:pt x="9987280" y="197325"/>
                </a:cubicBezTo>
                <a:cubicBezTo>
                  <a:pt x="10017674" y="333041"/>
                  <a:pt x="9975862" y="433373"/>
                  <a:pt x="9987280" y="568286"/>
                </a:cubicBezTo>
                <a:cubicBezTo>
                  <a:pt x="9998698" y="703199"/>
                  <a:pt x="9949085" y="865868"/>
                  <a:pt x="9987280" y="986603"/>
                </a:cubicBezTo>
                <a:cubicBezTo>
                  <a:pt x="9960825" y="1091907"/>
                  <a:pt x="9890149" y="1181757"/>
                  <a:pt x="9789955" y="1183928"/>
                </a:cubicBezTo>
                <a:cubicBezTo>
                  <a:pt x="9651247" y="1184989"/>
                  <a:pt x="9539323" y="1156938"/>
                  <a:pt x="9382268" y="1183928"/>
                </a:cubicBezTo>
                <a:cubicBezTo>
                  <a:pt x="9225213" y="1210918"/>
                  <a:pt x="8879596" y="1133553"/>
                  <a:pt x="8686803" y="1183928"/>
                </a:cubicBezTo>
                <a:cubicBezTo>
                  <a:pt x="8494010" y="1234303"/>
                  <a:pt x="8280463" y="1182808"/>
                  <a:pt x="8087263" y="1183928"/>
                </a:cubicBezTo>
                <a:cubicBezTo>
                  <a:pt x="7894063" y="1185048"/>
                  <a:pt x="7873463" y="1135825"/>
                  <a:pt x="7679576" y="1183928"/>
                </a:cubicBezTo>
                <a:cubicBezTo>
                  <a:pt x="7485689" y="1232031"/>
                  <a:pt x="7068724" y="1171079"/>
                  <a:pt x="6888184" y="1183928"/>
                </a:cubicBezTo>
                <a:cubicBezTo>
                  <a:pt x="6707644" y="1196777"/>
                  <a:pt x="6592607" y="1146553"/>
                  <a:pt x="6480498" y="1183928"/>
                </a:cubicBezTo>
                <a:cubicBezTo>
                  <a:pt x="6368389" y="1221303"/>
                  <a:pt x="6257696" y="1170490"/>
                  <a:pt x="6072811" y="1183928"/>
                </a:cubicBezTo>
                <a:cubicBezTo>
                  <a:pt x="5887926" y="1197366"/>
                  <a:pt x="5750371" y="1161635"/>
                  <a:pt x="5473272" y="1183928"/>
                </a:cubicBezTo>
                <a:cubicBezTo>
                  <a:pt x="5196173" y="1206221"/>
                  <a:pt x="5107397" y="1176389"/>
                  <a:pt x="4969658" y="1183928"/>
                </a:cubicBezTo>
                <a:cubicBezTo>
                  <a:pt x="4831919" y="1191467"/>
                  <a:pt x="4701811" y="1151987"/>
                  <a:pt x="4561972" y="1183928"/>
                </a:cubicBezTo>
                <a:cubicBezTo>
                  <a:pt x="4422133" y="1215869"/>
                  <a:pt x="4174120" y="1161377"/>
                  <a:pt x="3866506" y="1183928"/>
                </a:cubicBezTo>
                <a:cubicBezTo>
                  <a:pt x="3558892" y="1206479"/>
                  <a:pt x="3661520" y="1151014"/>
                  <a:pt x="3458819" y="1183928"/>
                </a:cubicBezTo>
                <a:cubicBezTo>
                  <a:pt x="3256118" y="1216842"/>
                  <a:pt x="3069778" y="1172237"/>
                  <a:pt x="2763354" y="1183928"/>
                </a:cubicBezTo>
                <a:cubicBezTo>
                  <a:pt x="2456930" y="1195619"/>
                  <a:pt x="2384820" y="1131839"/>
                  <a:pt x="2163814" y="1183928"/>
                </a:cubicBezTo>
                <a:cubicBezTo>
                  <a:pt x="1942808" y="1236017"/>
                  <a:pt x="1681596" y="1098599"/>
                  <a:pt x="1372422" y="1183928"/>
                </a:cubicBezTo>
                <a:cubicBezTo>
                  <a:pt x="1063248" y="1269257"/>
                  <a:pt x="1069988" y="1160443"/>
                  <a:pt x="772883" y="1183928"/>
                </a:cubicBezTo>
                <a:cubicBezTo>
                  <a:pt x="475778" y="1207413"/>
                  <a:pt x="323224" y="1129251"/>
                  <a:pt x="197325" y="1183928"/>
                </a:cubicBezTo>
                <a:cubicBezTo>
                  <a:pt x="84597" y="1197597"/>
                  <a:pt x="-6133" y="1085079"/>
                  <a:pt x="0" y="986603"/>
                </a:cubicBezTo>
                <a:cubicBezTo>
                  <a:pt x="-28" y="883675"/>
                  <a:pt x="45338" y="698324"/>
                  <a:pt x="0" y="607750"/>
                </a:cubicBezTo>
                <a:cubicBezTo>
                  <a:pt x="-45338" y="517176"/>
                  <a:pt x="3486" y="369072"/>
                  <a:pt x="0" y="197325"/>
                </a:cubicBezTo>
                <a:close/>
              </a:path>
            </a:pathLst>
          </a:custGeom>
          <a:ln w="57150">
            <a:extLst>
              <a:ext uri="{C807C97D-BFC1-408E-A445-0C87EB9F89A2}">
                <ask:lineSketchStyleProps xmlns:ask="http://schemas.microsoft.com/office/drawing/2018/sketchyshapes" sd="964819665">
                  <a:prstGeom prst="roundRect">
                    <a:avLst/>
                  </a:prstGeom>
                  <ask:type>
                    <ask:lineSketchScribble/>
                  </ask:type>
                </ask:lineSketchStyleProps>
              </a:ext>
            </a:extLst>
          </a:ln>
        </p:spPr>
        <p:style>
          <a:lnRef idx="2">
            <a:schemeClr val="accent2"/>
          </a:lnRef>
          <a:fillRef idx="1">
            <a:schemeClr val="lt1"/>
          </a:fillRef>
          <a:effectRef idx="0">
            <a:schemeClr val="accent2"/>
          </a:effectRef>
          <a:fontRef idx="minor">
            <a:schemeClr val="dk1"/>
          </a:fontRef>
        </p:style>
        <p:txBody>
          <a:bodyPr lIns="0" tIns="0" rIns="0" bIns="0" anchor="ctr"/>
          <a:lstStyle/>
          <a:p>
            <a:pPr lvl="0" algn="ctr">
              <a:defRPr/>
            </a:pPr>
            <a:r>
              <a:rPr lang="en-US" altLang="zh-CN" sz="4000" dirty="0">
                <a:solidFill>
                  <a:srgbClr val="FF0000"/>
                </a:solidFill>
                <a:latin typeface="Arial" panose="020B0604020202020204" pitchFamily="34" charset="0"/>
                <a:cs typeface="Arial" panose="020B0604020202020204" pitchFamily="34" charset="0"/>
              </a:rPr>
              <a:t>Quan </a:t>
            </a:r>
            <a:r>
              <a:rPr lang="en-US" altLang="zh-CN" sz="4000" dirty="0" err="1">
                <a:solidFill>
                  <a:srgbClr val="FF0000"/>
                </a:solidFill>
                <a:latin typeface="Arial" panose="020B0604020202020204" pitchFamily="34" charset="0"/>
                <a:cs typeface="Arial" panose="020B0604020202020204" pitchFamily="34" charset="0"/>
              </a:rPr>
              <a:t>sát</a:t>
            </a:r>
            <a:r>
              <a:rPr lang="en-US" altLang="zh-CN" sz="4000" dirty="0">
                <a:solidFill>
                  <a:srgbClr val="FF0000"/>
                </a:solidFill>
                <a:latin typeface="Arial" panose="020B0604020202020204" pitchFamily="34" charset="0"/>
                <a:cs typeface="Arial" panose="020B0604020202020204" pitchFamily="34" charset="0"/>
              </a:rPr>
              <a:t> </a:t>
            </a:r>
            <a:r>
              <a:rPr lang="en-US" altLang="zh-CN" sz="4000" dirty="0" err="1">
                <a:solidFill>
                  <a:srgbClr val="FF0000"/>
                </a:solidFill>
                <a:latin typeface="Arial" panose="020B0604020202020204" pitchFamily="34" charset="0"/>
                <a:cs typeface="Arial" panose="020B0604020202020204" pitchFamily="34" charset="0"/>
              </a:rPr>
              <a:t>tranh</a:t>
            </a:r>
            <a:r>
              <a:rPr lang="en-US" altLang="zh-CN" sz="4000" dirty="0">
                <a:solidFill>
                  <a:srgbClr val="FF0000"/>
                </a:solidFill>
                <a:latin typeface="Arial" panose="020B0604020202020204" pitchFamily="34" charset="0"/>
                <a:cs typeface="Arial" panose="020B0604020202020204" pitchFamily="34" charset="0"/>
              </a:rPr>
              <a:t>, </a:t>
            </a:r>
            <a:r>
              <a:rPr lang="en-US" altLang="zh-CN" sz="4000" dirty="0" err="1">
                <a:solidFill>
                  <a:srgbClr val="FF0000"/>
                </a:solidFill>
                <a:latin typeface="Arial" panose="020B0604020202020204" pitchFamily="34" charset="0"/>
                <a:cs typeface="Arial" panose="020B0604020202020204" pitchFamily="34" charset="0"/>
              </a:rPr>
              <a:t>nhận</a:t>
            </a:r>
            <a:r>
              <a:rPr lang="en-US" altLang="zh-CN" sz="4000" dirty="0">
                <a:solidFill>
                  <a:srgbClr val="FF0000"/>
                </a:solidFill>
                <a:latin typeface="Arial" panose="020B0604020202020204" pitchFamily="34" charset="0"/>
                <a:cs typeface="Arial" panose="020B0604020202020204" pitchFamily="34" charset="0"/>
              </a:rPr>
              <a:t> </a:t>
            </a:r>
            <a:r>
              <a:rPr lang="en-US" altLang="zh-CN" sz="4000" dirty="0" err="1">
                <a:solidFill>
                  <a:srgbClr val="FF0000"/>
                </a:solidFill>
                <a:latin typeface="Arial" panose="020B0604020202020204" pitchFamily="34" charset="0"/>
                <a:cs typeface="Arial" panose="020B0604020202020204" pitchFamily="34" charset="0"/>
              </a:rPr>
              <a:t>xét</a:t>
            </a:r>
            <a:r>
              <a:rPr lang="en-US" altLang="zh-CN" sz="4000" dirty="0">
                <a:solidFill>
                  <a:srgbClr val="FF0000"/>
                </a:solidFill>
                <a:latin typeface="Arial" panose="020B0604020202020204" pitchFamily="34" charset="0"/>
                <a:cs typeface="Arial" panose="020B0604020202020204" pitchFamily="34" charset="0"/>
              </a:rPr>
              <a:t> </a:t>
            </a:r>
            <a:r>
              <a:rPr lang="en-US" altLang="zh-CN" sz="4000" dirty="0" err="1">
                <a:solidFill>
                  <a:srgbClr val="FF0000"/>
                </a:solidFill>
                <a:latin typeface="Arial" panose="020B0604020202020204" pitchFamily="34" charset="0"/>
                <a:cs typeface="Arial" panose="020B0604020202020204" pitchFamily="34" charset="0"/>
              </a:rPr>
              <a:t>xem</a:t>
            </a:r>
            <a:r>
              <a:rPr lang="en-US" altLang="zh-CN" sz="4000" dirty="0">
                <a:solidFill>
                  <a:srgbClr val="FF0000"/>
                </a:solidFill>
                <a:latin typeface="Arial" panose="020B0604020202020204" pitchFamily="34" charset="0"/>
                <a:cs typeface="Arial" panose="020B0604020202020204" pitchFamily="34" charset="0"/>
              </a:rPr>
              <a:t> </a:t>
            </a:r>
            <a:r>
              <a:rPr lang="en-US" altLang="zh-CN" sz="4000" dirty="0" err="1">
                <a:solidFill>
                  <a:srgbClr val="FF0000"/>
                </a:solidFill>
                <a:latin typeface="Arial" panose="020B0604020202020204" pitchFamily="34" charset="0"/>
                <a:cs typeface="Arial" panose="020B0604020202020204" pitchFamily="34" charset="0"/>
              </a:rPr>
              <a:t>trên</a:t>
            </a:r>
            <a:r>
              <a:rPr lang="en-US" altLang="zh-CN" sz="4000" dirty="0">
                <a:solidFill>
                  <a:srgbClr val="FF0000"/>
                </a:solidFill>
                <a:latin typeface="Arial" panose="020B0604020202020204" pitchFamily="34" charset="0"/>
                <a:cs typeface="Arial" panose="020B0604020202020204" pitchFamily="34" charset="0"/>
              </a:rPr>
              <a:t> </a:t>
            </a:r>
            <a:r>
              <a:rPr lang="en-US" altLang="zh-CN" sz="4000" dirty="0" err="1">
                <a:solidFill>
                  <a:srgbClr val="FF0000"/>
                </a:solidFill>
                <a:latin typeface="Arial" panose="020B0604020202020204" pitchFamily="34" charset="0"/>
                <a:cs typeface="Arial" panose="020B0604020202020204" pitchFamily="34" charset="0"/>
              </a:rPr>
              <a:t>bức</a:t>
            </a:r>
            <a:r>
              <a:rPr lang="en-US" altLang="zh-CN" sz="4000" dirty="0">
                <a:solidFill>
                  <a:srgbClr val="FF0000"/>
                </a:solidFill>
                <a:latin typeface="Arial" panose="020B0604020202020204" pitchFamily="34" charset="0"/>
                <a:cs typeface="Arial" panose="020B0604020202020204" pitchFamily="34" charset="0"/>
              </a:rPr>
              <a:t> </a:t>
            </a:r>
            <a:r>
              <a:rPr lang="en-US" altLang="zh-CN" sz="4000" dirty="0" err="1">
                <a:solidFill>
                  <a:srgbClr val="FF0000"/>
                </a:solidFill>
                <a:latin typeface="Arial" panose="020B0604020202020204" pitchFamily="34" charset="0"/>
                <a:cs typeface="Arial" panose="020B0604020202020204" pitchFamily="34" charset="0"/>
              </a:rPr>
              <a:t>tranh</a:t>
            </a:r>
            <a:r>
              <a:rPr lang="en-US" altLang="zh-CN" sz="4000" dirty="0">
                <a:solidFill>
                  <a:srgbClr val="FF0000"/>
                </a:solidFill>
                <a:latin typeface="Arial" panose="020B0604020202020204" pitchFamily="34" charset="0"/>
                <a:cs typeface="Arial" panose="020B0604020202020204" pitchFamily="34" charset="0"/>
              </a:rPr>
              <a:t> </a:t>
            </a:r>
            <a:r>
              <a:rPr lang="en-US" altLang="zh-CN" sz="4000" dirty="0" err="1">
                <a:solidFill>
                  <a:srgbClr val="FF0000"/>
                </a:solidFill>
                <a:latin typeface="Arial" panose="020B0604020202020204" pitchFamily="34" charset="0"/>
                <a:cs typeface="Arial" panose="020B0604020202020204" pitchFamily="34" charset="0"/>
              </a:rPr>
              <a:t>có</a:t>
            </a:r>
            <a:r>
              <a:rPr lang="en-US" altLang="zh-CN" sz="4000" dirty="0">
                <a:solidFill>
                  <a:srgbClr val="FF0000"/>
                </a:solidFill>
                <a:latin typeface="Arial" panose="020B0604020202020204" pitchFamily="34" charset="0"/>
                <a:cs typeface="Arial" panose="020B0604020202020204" pitchFamily="34" charset="0"/>
              </a:rPr>
              <a:t> </a:t>
            </a:r>
            <a:r>
              <a:rPr lang="en-US" altLang="zh-CN" sz="4000" dirty="0" err="1">
                <a:solidFill>
                  <a:srgbClr val="FF0000"/>
                </a:solidFill>
                <a:latin typeface="Arial" panose="020B0604020202020204" pitchFamily="34" charset="0"/>
                <a:cs typeface="Arial" panose="020B0604020202020204" pitchFamily="34" charset="0"/>
              </a:rPr>
              <a:t>những</a:t>
            </a:r>
            <a:r>
              <a:rPr lang="en-US" altLang="zh-CN" sz="4000" dirty="0">
                <a:solidFill>
                  <a:srgbClr val="FF0000"/>
                </a:solidFill>
                <a:latin typeface="Arial" panose="020B0604020202020204" pitchFamily="34" charset="0"/>
                <a:cs typeface="Arial" panose="020B0604020202020204" pitchFamily="34" charset="0"/>
              </a:rPr>
              <a:t> </a:t>
            </a:r>
            <a:r>
              <a:rPr lang="en-US" altLang="zh-CN" sz="4000" dirty="0" err="1">
                <a:solidFill>
                  <a:srgbClr val="FF0000"/>
                </a:solidFill>
                <a:latin typeface="Arial" panose="020B0604020202020204" pitchFamily="34" charset="0"/>
                <a:cs typeface="Arial" panose="020B0604020202020204" pitchFamily="34" charset="0"/>
              </a:rPr>
              <a:t>nhân</a:t>
            </a:r>
            <a:r>
              <a:rPr lang="en-US" altLang="zh-CN" sz="4000" dirty="0">
                <a:solidFill>
                  <a:srgbClr val="FF0000"/>
                </a:solidFill>
                <a:latin typeface="Arial" panose="020B0604020202020204" pitchFamily="34" charset="0"/>
                <a:cs typeface="Arial" panose="020B0604020202020204" pitchFamily="34" charset="0"/>
              </a:rPr>
              <a:t> </a:t>
            </a:r>
            <a:r>
              <a:rPr lang="en-US" altLang="zh-CN" sz="4000" dirty="0" err="1">
                <a:solidFill>
                  <a:srgbClr val="FF0000"/>
                </a:solidFill>
                <a:latin typeface="Arial" panose="020B0604020202020204" pitchFamily="34" charset="0"/>
                <a:cs typeface="Arial" panose="020B0604020202020204" pitchFamily="34" charset="0"/>
              </a:rPr>
              <a:t>vật</a:t>
            </a:r>
            <a:r>
              <a:rPr lang="en-US" altLang="zh-CN" sz="4000" dirty="0">
                <a:solidFill>
                  <a:srgbClr val="FF0000"/>
                </a:solidFill>
                <a:latin typeface="Arial" panose="020B0604020202020204" pitchFamily="34" charset="0"/>
                <a:cs typeface="Arial" panose="020B0604020202020204" pitchFamily="34" charset="0"/>
              </a:rPr>
              <a:t> </a:t>
            </a:r>
            <a:r>
              <a:rPr lang="en-US" altLang="zh-CN" sz="4000" dirty="0" err="1">
                <a:solidFill>
                  <a:srgbClr val="FF0000"/>
                </a:solidFill>
                <a:latin typeface="Arial" panose="020B0604020202020204" pitchFamily="34" charset="0"/>
                <a:cs typeface="Arial" panose="020B0604020202020204" pitchFamily="34" charset="0"/>
              </a:rPr>
              <a:t>nào</a:t>
            </a:r>
            <a:r>
              <a:rPr lang="en-US" altLang="zh-CN" sz="4000" dirty="0">
                <a:solidFill>
                  <a:srgbClr val="FF0000"/>
                </a:solidFill>
                <a:latin typeface="Arial" panose="020B0604020202020204" pitchFamily="34" charset="0"/>
                <a:cs typeface="Arial" panose="020B0604020202020204" pitchFamily="34" charset="0"/>
              </a:rPr>
              <a:t>?</a:t>
            </a:r>
            <a:endParaRPr kumimoji="0" lang="vi-VN" altLang="zh-CN" sz="4000" b="0" i="0" u="none" strike="noStrike" kern="1200" cap="none" spc="0" normalizeH="0" baseline="0" noProof="0" dirty="0">
              <a:ln>
                <a:noFill/>
              </a:ln>
              <a:solidFill>
                <a:srgbClr val="FF0000"/>
              </a:solidFill>
              <a:effectLst/>
              <a:uLnTx/>
              <a:uFillTx/>
              <a:latin typeface="Arial" panose="020B0604020202020204" pitchFamily="34" charset="0"/>
              <a:ea typeface="宋体" panose="02010600030101010101" pitchFamily="2" charset="-122"/>
              <a:cs typeface="Arial" panose="020B0604020202020204" pitchFamily="34" charset="0"/>
            </a:endParaRPr>
          </a:p>
        </p:txBody>
      </p:sp>
    </p:spTree>
    <p:extLst>
      <p:ext uri="{BB962C8B-B14F-4D97-AF65-F5344CB8AC3E}">
        <p14:creationId xmlns:p14="http://schemas.microsoft.com/office/powerpoint/2010/main" val="732921428"/>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wipe(down)">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6"/>
                                        </p:tgtEl>
                                        <p:attrNameLst>
                                          <p:attrName>style.visibility</p:attrName>
                                        </p:attrNameLst>
                                      </p:cBhvr>
                                      <p:to>
                                        <p:strVal val="visible"/>
                                      </p:to>
                                    </p:set>
                                    <p:animEffect transition="in" filter="fade">
                                      <p:cBhvr>
                                        <p:cTn id="12" dur="500"/>
                                        <p:tgtEl>
                                          <p:spTgt spid="36"/>
                                        </p:tgtEl>
                                      </p:cBhvr>
                                    </p:animEffect>
                                  </p:childTnLst>
                                </p:cTn>
                              </p:par>
                            </p:childTnLst>
                          </p:cTn>
                        </p:par>
                      </p:childTnLst>
                    </p:cTn>
                  </p:par>
                  <p:par>
                    <p:cTn id="13" fill="hold">
                      <p:stCondLst>
                        <p:cond delay="indefinite"/>
                      </p:stCondLst>
                      <p:childTnLst>
                        <p:par>
                          <p:cTn id="14" fill="hold">
                            <p:stCondLst>
                              <p:cond delay="0"/>
                            </p:stCondLst>
                            <p:childTnLst>
                              <p:par>
                                <p:cTn id="15" presetID="53" presetClass="entr" presetSubtype="16" fill="hold" grpId="0" nodeType="clickEffect">
                                  <p:stCondLst>
                                    <p:cond delay="0"/>
                                  </p:stCondLst>
                                  <p:childTnLst>
                                    <p:set>
                                      <p:cBhvr>
                                        <p:cTn id="16" dur="1" fill="hold">
                                          <p:stCondLst>
                                            <p:cond delay="0"/>
                                          </p:stCondLst>
                                        </p:cTn>
                                        <p:tgtEl>
                                          <p:spTgt spid="37"/>
                                        </p:tgtEl>
                                        <p:attrNameLst>
                                          <p:attrName>style.visibility</p:attrName>
                                        </p:attrNameLst>
                                      </p:cBhvr>
                                      <p:to>
                                        <p:strVal val="visible"/>
                                      </p:to>
                                    </p:set>
                                    <p:anim calcmode="lin" valueType="num">
                                      <p:cBhvr>
                                        <p:cTn id="17" dur="500" fill="hold"/>
                                        <p:tgtEl>
                                          <p:spTgt spid="37"/>
                                        </p:tgtEl>
                                        <p:attrNameLst>
                                          <p:attrName>ppt_w</p:attrName>
                                        </p:attrNameLst>
                                      </p:cBhvr>
                                      <p:tavLst>
                                        <p:tav tm="0">
                                          <p:val>
                                            <p:fltVal val="0"/>
                                          </p:val>
                                        </p:tav>
                                        <p:tav tm="100000">
                                          <p:val>
                                            <p:strVal val="#ppt_w"/>
                                          </p:val>
                                        </p:tav>
                                      </p:tavLst>
                                    </p:anim>
                                    <p:anim calcmode="lin" valueType="num">
                                      <p:cBhvr>
                                        <p:cTn id="18" dur="500" fill="hold"/>
                                        <p:tgtEl>
                                          <p:spTgt spid="37"/>
                                        </p:tgtEl>
                                        <p:attrNameLst>
                                          <p:attrName>ppt_h</p:attrName>
                                        </p:attrNameLst>
                                      </p:cBhvr>
                                      <p:tavLst>
                                        <p:tav tm="0">
                                          <p:val>
                                            <p:fltVal val="0"/>
                                          </p:val>
                                        </p:tav>
                                        <p:tav tm="100000">
                                          <p:val>
                                            <p:strVal val="#ppt_h"/>
                                          </p:val>
                                        </p:tav>
                                      </p:tavLst>
                                    </p:anim>
                                    <p:animEffect transition="in" filter="fade">
                                      <p:cBhvr>
                                        <p:cTn id="19" dur="5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 name="Tiếng-âm thanh gõ bàn phím ghép vào video - Typing chat sound effect">
            <a:hlinkClick r:id="" action="ppaction://media"/>
            <a:extLst>
              <a:ext uri="{FF2B5EF4-FFF2-40B4-BE49-F238E27FC236}">
                <a16:creationId xmlns:a16="http://schemas.microsoft.com/office/drawing/2014/main" id="{B7A7C129-F058-47F4-B4DD-166FCB2EB01F}"/>
              </a:ext>
            </a:extLst>
          </p:cNvPr>
          <p:cNvPicPr>
            <a:picLocks noChangeAspect="1"/>
          </p:cNvPicPr>
          <p:nvPr>
            <a:audioFile r:link="rId1"/>
            <p:extLst>
              <p:ext uri="{DAA4B4D4-6D71-4841-9C94-3DE7FCFB9230}">
                <p14:media xmlns:p14="http://schemas.microsoft.com/office/powerpoint/2010/main" r:embed="rId2">
                  <p14:trim st="931" end="9979.8125"/>
                </p14:media>
              </p:ext>
            </p:extLst>
          </p:nvPr>
        </p:nvPicPr>
        <p:blipFill>
          <a:blip r:embed="rId5"/>
          <a:stretch>
            <a:fillRect/>
          </a:stretch>
        </p:blipFill>
        <p:spPr>
          <a:xfrm>
            <a:off x="143442" y="85837"/>
            <a:ext cx="634323" cy="634323"/>
          </a:xfrm>
          <a:prstGeom prst="rect">
            <a:avLst/>
          </a:prstGeom>
        </p:spPr>
      </p:pic>
      <p:sp>
        <p:nvSpPr>
          <p:cNvPr id="32" name="TextBox 31">
            <a:extLst>
              <a:ext uri="{FF2B5EF4-FFF2-40B4-BE49-F238E27FC236}">
                <a16:creationId xmlns:a16="http://schemas.microsoft.com/office/drawing/2014/main" id="{11FD89AE-117B-409D-80BA-13F5E492251C}"/>
              </a:ext>
            </a:extLst>
          </p:cNvPr>
          <p:cNvSpPr txBox="1"/>
          <p:nvPr/>
        </p:nvSpPr>
        <p:spPr>
          <a:xfrm>
            <a:off x="679704" y="1121870"/>
            <a:ext cx="10649712" cy="2062103"/>
          </a:xfrm>
          <a:prstGeom prst="rect">
            <a:avLst/>
          </a:prstGeom>
          <a:noFill/>
        </p:spPr>
        <p:txBody>
          <a:bodyPr wrap="square" rtlCol="0">
            <a:spAutoFit/>
          </a:bodyPr>
          <a:lstStyle/>
          <a:p>
            <a:pPr algn="just">
              <a:defRPr/>
            </a:pPr>
            <a:r>
              <a:rPr lang="vi-VN" sz="3200" b="1" i="1" dirty="0">
                <a:solidFill>
                  <a:prstClr val="black"/>
                </a:solidFill>
                <a:latin typeface="Calibri"/>
                <a:ea typeface="字魂59号-创粗黑"/>
              </a:rPr>
              <a:t>Có một cậu bé tên là Luộm Thuộm. Đó là cái tên mà các đồ vật trong nhà đặt cho cậu vì mỗi khi dùng xong đồ vật nào, cậu đều quăng đồ vật đó lung tung, không để lại vị trí cũ. Chính vì thế, ngày nào cậu cũng phải đi tìm đồ đạc. </a:t>
            </a:r>
            <a:endParaRPr lang="en-US" sz="3200" b="1" i="1" dirty="0">
              <a:solidFill>
                <a:prstClr val="black"/>
              </a:solidFill>
              <a:latin typeface="Calibri"/>
              <a:ea typeface="字魂59号-创粗黑"/>
            </a:endParaRPr>
          </a:p>
        </p:txBody>
      </p:sp>
      <p:pic>
        <p:nvPicPr>
          <p:cNvPr id="3" name="Picture 2" descr="A picture containing text, vector graphics&#10;&#10;Description automatically generated">
            <a:extLst>
              <a:ext uri="{FF2B5EF4-FFF2-40B4-BE49-F238E27FC236}">
                <a16:creationId xmlns:a16="http://schemas.microsoft.com/office/drawing/2014/main" id="{01175BFA-BB8B-46F4-A49B-94ABA8DB8DD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307836" y="3183973"/>
            <a:ext cx="4013203" cy="4013203"/>
          </a:xfrm>
          <a:prstGeom prst="rect">
            <a:avLst/>
          </a:prstGeom>
        </p:spPr>
      </p:pic>
    </p:spTree>
    <p:extLst>
      <p:ext uri="{BB962C8B-B14F-4D97-AF65-F5344CB8AC3E}">
        <p14:creationId xmlns:p14="http://schemas.microsoft.com/office/powerpoint/2010/main" val="3721371993"/>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iterate type="lt">
                                    <p:tmPct val="10000"/>
                                  </p:iterate>
                                  <p:childTnLst>
                                    <p:set>
                                      <p:cBhvr>
                                        <p:cTn id="6" dur="1" fill="hold">
                                          <p:stCondLst>
                                            <p:cond delay="0"/>
                                          </p:stCondLst>
                                        </p:cTn>
                                        <p:tgtEl>
                                          <p:spTgt spid="32"/>
                                        </p:tgtEl>
                                        <p:attrNameLst>
                                          <p:attrName>style.visibility</p:attrName>
                                        </p:attrNameLst>
                                      </p:cBhvr>
                                      <p:to>
                                        <p:strVal val="visible"/>
                                      </p:to>
                                    </p:set>
                                    <p:animEffect transition="in" filter="wipe(left)">
                                      <p:cBhvr>
                                        <p:cTn id="7" dur="750"/>
                                        <p:tgtEl>
                                          <p:spTgt spid="32"/>
                                        </p:tgtEl>
                                      </p:cBhvr>
                                    </p:animEffect>
                                  </p:childTnLst>
                                </p:cTn>
                              </p:par>
                              <p:par>
                                <p:cTn id="8" presetID="1" presetClass="mediacall" presetSubtype="0" fill="hold" nodeType="withEffect">
                                  <p:stCondLst>
                                    <p:cond delay="0"/>
                                  </p:stCondLst>
                                  <p:childTnLst>
                                    <p:cmd type="call" cmd="playFrom(0.0)">
                                      <p:cBhvr>
                                        <p:cTn id="9" dur="6565" fill="hold"/>
                                        <p:tgtEl>
                                          <p:spTgt spid="30"/>
                                        </p:tgtEl>
                                      </p:cBhvr>
                                    </p:cmd>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15" repeatCount="2000" fill="hold" display="0">
                  <p:stCondLst>
                    <p:cond delay="indefinite"/>
                  </p:stCondLst>
                  <p:endCondLst>
                    <p:cond evt="onStopAudio" delay="0">
                      <p:tgtEl>
                        <p:sldTgt/>
                      </p:tgtEl>
                    </p:cond>
                  </p:endCondLst>
                </p:cTn>
                <p:tgtEl>
                  <p:spTgt spid="30"/>
                </p:tgtEl>
              </p:cMediaNode>
            </p:audio>
          </p:childTnLst>
        </p:cTn>
      </p:par>
    </p:tnLst>
    <p:bldLst>
      <p:bldP spid="3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 name="Tiếng-âm thanh gõ bàn phím ghép vào video - Typing chat sound effect">
            <a:hlinkClick r:id="" action="ppaction://media"/>
            <a:extLst>
              <a:ext uri="{FF2B5EF4-FFF2-40B4-BE49-F238E27FC236}">
                <a16:creationId xmlns:a16="http://schemas.microsoft.com/office/drawing/2014/main" id="{B7A7C129-F058-47F4-B4DD-166FCB2EB01F}"/>
              </a:ext>
            </a:extLst>
          </p:cNvPr>
          <p:cNvPicPr>
            <a:picLocks noChangeAspect="1"/>
          </p:cNvPicPr>
          <p:nvPr>
            <a:audioFile r:link="rId1"/>
            <p:extLst>
              <p:ext uri="{DAA4B4D4-6D71-4841-9C94-3DE7FCFB9230}">
                <p14:media xmlns:p14="http://schemas.microsoft.com/office/powerpoint/2010/main" r:embed="rId2">
                  <p14:trim st="931" end="9979.8125"/>
                </p14:media>
              </p:ext>
            </p:extLst>
          </p:nvPr>
        </p:nvPicPr>
        <p:blipFill>
          <a:blip r:embed="rId5"/>
          <a:stretch>
            <a:fillRect/>
          </a:stretch>
        </p:blipFill>
        <p:spPr>
          <a:xfrm>
            <a:off x="-974158" y="0"/>
            <a:ext cx="634323" cy="634323"/>
          </a:xfrm>
          <a:prstGeom prst="rect">
            <a:avLst/>
          </a:prstGeom>
        </p:spPr>
      </p:pic>
      <p:sp>
        <p:nvSpPr>
          <p:cNvPr id="32" name="TextBox 31">
            <a:extLst>
              <a:ext uri="{FF2B5EF4-FFF2-40B4-BE49-F238E27FC236}">
                <a16:creationId xmlns:a16="http://schemas.microsoft.com/office/drawing/2014/main" id="{11FD89AE-117B-409D-80BA-13F5E492251C}"/>
              </a:ext>
            </a:extLst>
          </p:cNvPr>
          <p:cNvSpPr txBox="1"/>
          <p:nvPr/>
        </p:nvSpPr>
        <p:spPr>
          <a:xfrm>
            <a:off x="669544" y="85837"/>
            <a:ext cx="11379014" cy="1015663"/>
          </a:xfrm>
          <a:prstGeom prst="rect">
            <a:avLst/>
          </a:prstGeom>
          <a:noFill/>
        </p:spPr>
        <p:txBody>
          <a:bodyPr wrap="square" rtlCol="0">
            <a:spAutoFit/>
          </a:bodyPr>
          <a:lstStyle/>
          <a:p>
            <a:pPr lvl="0" algn="just">
              <a:defRPr/>
            </a:pPr>
            <a:r>
              <a:rPr lang="vi-VN" sz="3000" b="1" i="1" dirty="0">
                <a:solidFill>
                  <a:schemeClr val="bg1"/>
                </a:solidFill>
                <a:latin typeface="Calibri"/>
                <a:ea typeface="字魂59号-创粗黑"/>
              </a:rPr>
              <a:t>Một hôm, khi cậu bé Luộm Thuộm đi đến trường, tất cả các đồ vật trò chuyện với nhau, than thở về sự lộn xộn, không ngăn nắp của cậu chủ. </a:t>
            </a:r>
            <a:endParaRPr kumimoji="0" lang="en-US" sz="3000" b="1" i="1" u="none" strike="noStrike" kern="1200" cap="none" spc="0" normalizeH="0" baseline="0" noProof="0" dirty="0">
              <a:ln>
                <a:noFill/>
              </a:ln>
              <a:solidFill>
                <a:schemeClr val="bg1"/>
              </a:solidFill>
              <a:effectLst/>
              <a:uLnTx/>
              <a:uFillTx/>
              <a:latin typeface="Calibri"/>
              <a:ea typeface="字魂59号-创粗黑"/>
            </a:endParaRPr>
          </a:p>
        </p:txBody>
      </p:sp>
      <p:pic>
        <p:nvPicPr>
          <p:cNvPr id="5" name="Picture 4" descr="Map&#10;&#10;Description automatically generated with medium confidence">
            <a:extLst>
              <a:ext uri="{FF2B5EF4-FFF2-40B4-BE49-F238E27FC236}">
                <a16:creationId xmlns:a16="http://schemas.microsoft.com/office/drawing/2014/main" id="{A77A72E0-EB52-4E31-B3C4-A5A0BFDC4B4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1257128" flipH="1">
            <a:off x="-201981" y="3088774"/>
            <a:ext cx="2733672" cy="2970375"/>
          </a:xfrm>
          <a:prstGeom prst="rect">
            <a:avLst/>
          </a:prstGeom>
        </p:spPr>
      </p:pic>
      <p:grpSp>
        <p:nvGrpSpPr>
          <p:cNvPr id="9" name="Group 8">
            <a:extLst>
              <a:ext uri="{FF2B5EF4-FFF2-40B4-BE49-F238E27FC236}">
                <a16:creationId xmlns:a16="http://schemas.microsoft.com/office/drawing/2014/main" id="{ABB6BDD6-1605-4EDE-8B36-60A36CFAFBE2}"/>
              </a:ext>
            </a:extLst>
          </p:cNvPr>
          <p:cNvGrpSpPr/>
          <p:nvPr/>
        </p:nvGrpSpPr>
        <p:grpSpPr>
          <a:xfrm flipH="1">
            <a:off x="254000" y="1472863"/>
            <a:ext cx="3740043" cy="1488157"/>
            <a:chOff x="4624690" y="366563"/>
            <a:chExt cx="3377941" cy="1130970"/>
          </a:xfrm>
          <a:solidFill>
            <a:srgbClr val="FFFF99"/>
          </a:solidFill>
        </p:grpSpPr>
        <p:sp>
          <p:nvSpPr>
            <p:cNvPr id="10" name="Rounded Rectangular Callout 3">
              <a:extLst>
                <a:ext uri="{FF2B5EF4-FFF2-40B4-BE49-F238E27FC236}">
                  <a16:creationId xmlns:a16="http://schemas.microsoft.com/office/drawing/2014/main" id="{ED6D0E7E-6A15-4779-BB95-D484CA157D6B}"/>
                </a:ext>
              </a:extLst>
            </p:cNvPr>
            <p:cNvSpPr/>
            <p:nvPr/>
          </p:nvSpPr>
          <p:spPr>
            <a:xfrm>
              <a:off x="4624690" y="366563"/>
              <a:ext cx="3377941" cy="1117828"/>
            </a:xfrm>
            <a:prstGeom prst="wedgeRoundRectCallout">
              <a:avLst>
                <a:gd name="adj1" fmla="val 27722"/>
                <a:gd name="adj2" fmla="val 65629"/>
                <a:gd name="adj3" fmla="val 16667"/>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64D2">
                    <a:lumMod val="75000"/>
                  </a:srgbClr>
                </a:solidFill>
                <a:effectLst/>
                <a:uLnTx/>
                <a:uFillTx/>
                <a:latin typeface="Arial" panose="020B0604020202020204" pitchFamily="34" charset="0"/>
                <a:ea typeface="微软雅黑"/>
                <a:cs typeface="Arial" panose="020B0604020202020204" pitchFamily="34" charset="0"/>
              </a:endParaRPr>
            </a:p>
          </p:txBody>
        </p:sp>
        <p:sp>
          <p:nvSpPr>
            <p:cNvPr id="11" name="TextBox 10">
              <a:extLst>
                <a:ext uri="{FF2B5EF4-FFF2-40B4-BE49-F238E27FC236}">
                  <a16:creationId xmlns:a16="http://schemas.microsoft.com/office/drawing/2014/main" id="{ADFE223F-764E-495B-9B74-4A62CBC8806E}"/>
                </a:ext>
              </a:extLst>
            </p:cNvPr>
            <p:cNvSpPr txBox="1"/>
            <p:nvPr/>
          </p:nvSpPr>
          <p:spPr>
            <a:xfrm>
              <a:off x="4817715" y="440091"/>
              <a:ext cx="3148806" cy="1057442"/>
            </a:xfrm>
            <a:prstGeom prst="rect">
              <a:avLst/>
            </a:prstGeom>
            <a:noFill/>
          </p:spPr>
          <p:txBody>
            <a:bodyPr wrap="square" rtlCol="0">
              <a:spAutoFit/>
            </a:bodyPr>
            <a:lstStyle/>
            <a:p>
              <a:pPr marL="0" marR="0" algn="just">
                <a:lnSpc>
                  <a:spcPct val="120000"/>
                </a:lnSpc>
                <a:spcBef>
                  <a:spcPts val="0"/>
                </a:spcBef>
                <a:spcAft>
                  <a:spcPts val="0"/>
                </a:spcAft>
              </a:pPr>
              <a:r>
                <a:rPr lang="nl-NL" sz="1800" dirty="0">
                  <a:effectLst/>
                  <a:latin typeface="Arial" panose="020B0604020202020204" pitchFamily="34" charset="0"/>
                  <a:ea typeface="Times New Roman" panose="02020603050405020304" pitchFamily="18" charset="0"/>
                  <a:cs typeface="Arial" panose="020B0604020202020204" pitchFamily="34" charset="0"/>
                </a:rPr>
                <a:t>Tôi là lược đây. Lẽ ra phải để tôi trên giá, gần chiếc gương kia thì cậu ta quẳng tôi xuống đất. Hu hu hu.</a:t>
              </a:r>
              <a:endParaRPr lang="en-US" sz="1800" dirty="0">
                <a:effectLst/>
                <a:latin typeface="Arial" panose="020B0604020202020204" pitchFamily="34" charset="0"/>
                <a:ea typeface="Times New Roman" panose="02020603050405020304" pitchFamily="18" charset="0"/>
                <a:cs typeface="Arial" panose="020B0604020202020204" pitchFamily="34" charset="0"/>
              </a:endParaRPr>
            </a:p>
          </p:txBody>
        </p:sp>
      </p:grpSp>
      <p:pic>
        <p:nvPicPr>
          <p:cNvPr id="8" name="Picture 7" descr="A picture containing logo&#10;&#10;Description automatically generated">
            <a:extLst>
              <a:ext uri="{FF2B5EF4-FFF2-40B4-BE49-F238E27FC236}">
                <a16:creationId xmlns:a16="http://schemas.microsoft.com/office/drawing/2014/main" id="{464FE7BA-C753-4E9B-87F8-1D4885C0331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6043286">
            <a:off x="3101158" y="2958495"/>
            <a:ext cx="2747518" cy="2747518"/>
          </a:xfrm>
          <a:prstGeom prst="rect">
            <a:avLst/>
          </a:prstGeom>
        </p:spPr>
      </p:pic>
      <p:grpSp>
        <p:nvGrpSpPr>
          <p:cNvPr id="16" name="Group 15">
            <a:extLst>
              <a:ext uri="{FF2B5EF4-FFF2-40B4-BE49-F238E27FC236}">
                <a16:creationId xmlns:a16="http://schemas.microsoft.com/office/drawing/2014/main" id="{3024EFA6-7C0A-4461-BB53-82D523538188}"/>
              </a:ext>
            </a:extLst>
          </p:cNvPr>
          <p:cNvGrpSpPr/>
          <p:nvPr/>
        </p:nvGrpSpPr>
        <p:grpSpPr>
          <a:xfrm flipH="1">
            <a:off x="4521199" y="1227347"/>
            <a:ext cx="3210688" cy="1470864"/>
            <a:chOff x="4126041" y="366563"/>
            <a:chExt cx="3876590" cy="1117828"/>
          </a:xfrm>
          <a:solidFill>
            <a:srgbClr val="FFFF99"/>
          </a:solidFill>
        </p:grpSpPr>
        <p:sp>
          <p:nvSpPr>
            <p:cNvPr id="17" name="Rounded Rectangular Callout 3">
              <a:extLst>
                <a:ext uri="{FF2B5EF4-FFF2-40B4-BE49-F238E27FC236}">
                  <a16:creationId xmlns:a16="http://schemas.microsoft.com/office/drawing/2014/main" id="{B43F5201-2CA6-42F9-BECF-42D66B283459}"/>
                </a:ext>
              </a:extLst>
            </p:cNvPr>
            <p:cNvSpPr/>
            <p:nvPr/>
          </p:nvSpPr>
          <p:spPr>
            <a:xfrm>
              <a:off x="4162151" y="366563"/>
              <a:ext cx="3840480" cy="1117828"/>
            </a:xfrm>
            <a:prstGeom prst="wedgeRoundRectCallout">
              <a:avLst>
                <a:gd name="adj1" fmla="val 27722"/>
                <a:gd name="adj2" fmla="val 65629"/>
                <a:gd name="adj3" fmla="val 16667"/>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64D2">
                    <a:lumMod val="75000"/>
                  </a:srgbClr>
                </a:solidFill>
                <a:effectLst/>
                <a:uLnTx/>
                <a:uFillTx/>
                <a:latin typeface="Arial" panose="020B0604020202020204" pitchFamily="34" charset="0"/>
                <a:ea typeface="微软雅黑"/>
                <a:cs typeface="Arial" panose="020B0604020202020204" pitchFamily="34" charset="0"/>
              </a:endParaRPr>
            </a:p>
          </p:txBody>
        </p:sp>
        <p:sp>
          <p:nvSpPr>
            <p:cNvPr id="18" name="TextBox 17">
              <a:extLst>
                <a:ext uri="{FF2B5EF4-FFF2-40B4-BE49-F238E27FC236}">
                  <a16:creationId xmlns:a16="http://schemas.microsoft.com/office/drawing/2014/main" id="{906F9EB0-6EA2-4863-A4EA-FCF328EC3D51}"/>
                </a:ext>
              </a:extLst>
            </p:cNvPr>
            <p:cNvSpPr txBox="1"/>
            <p:nvPr/>
          </p:nvSpPr>
          <p:spPr>
            <a:xfrm>
              <a:off x="4126041" y="440091"/>
              <a:ext cx="3840480" cy="804825"/>
            </a:xfrm>
            <a:prstGeom prst="rect">
              <a:avLst/>
            </a:prstGeom>
            <a:noFill/>
          </p:spPr>
          <p:txBody>
            <a:bodyPr wrap="square" rtlCol="0">
              <a:spAutoFit/>
            </a:bodyPr>
            <a:lstStyle/>
            <a:p>
              <a:pPr marL="0" marR="0" algn="just">
                <a:lnSpc>
                  <a:spcPct val="120000"/>
                </a:lnSpc>
                <a:spcBef>
                  <a:spcPts val="0"/>
                </a:spcBef>
                <a:spcAft>
                  <a:spcPts val="0"/>
                </a:spcAft>
              </a:pPr>
              <a:r>
                <a:rPr lang="nl-NL" sz="1800" dirty="0">
                  <a:effectLst/>
                  <a:latin typeface="Arial" panose="020B0604020202020204" pitchFamily="34" charset="0"/>
                  <a:ea typeface="Times New Roman" panose="02020603050405020304" pitchFamily="18" charset="0"/>
                  <a:cs typeface="Arial" panose="020B0604020202020204" pitchFamily="34" charset="0"/>
                </a:rPr>
                <a:t>Tôi là kem đánh răng (bàn chải) thì cậu ấy phải để tôi lên kệ mới phải. </a:t>
              </a:r>
              <a:endParaRPr lang="en-US" sz="1800" dirty="0">
                <a:effectLst/>
                <a:latin typeface="Arial" panose="020B0604020202020204" pitchFamily="34" charset="0"/>
                <a:ea typeface="Times New Roman" panose="02020603050405020304" pitchFamily="18" charset="0"/>
                <a:cs typeface="Arial" panose="020B0604020202020204" pitchFamily="34" charset="0"/>
              </a:endParaRPr>
            </a:p>
          </p:txBody>
        </p:sp>
      </p:grpSp>
      <p:pic>
        <p:nvPicPr>
          <p:cNvPr id="21" name="Picture 20">
            <a:extLst>
              <a:ext uri="{FF2B5EF4-FFF2-40B4-BE49-F238E27FC236}">
                <a16:creationId xmlns:a16="http://schemas.microsoft.com/office/drawing/2014/main" id="{6D788FE4-7255-4D46-98BA-6E6578F70C2D}"/>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080261" y="4630217"/>
            <a:ext cx="2339547" cy="2222669"/>
          </a:xfrm>
          <a:prstGeom prst="rect">
            <a:avLst/>
          </a:prstGeom>
        </p:spPr>
      </p:pic>
      <p:grpSp>
        <p:nvGrpSpPr>
          <p:cNvPr id="22" name="Group 21">
            <a:extLst>
              <a:ext uri="{FF2B5EF4-FFF2-40B4-BE49-F238E27FC236}">
                <a16:creationId xmlns:a16="http://schemas.microsoft.com/office/drawing/2014/main" id="{9F3FC511-58FC-4BE7-8B6B-9CF9B7F7F565}"/>
              </a:ext>
            </a:extLst>
          </p:cNvPr>
          <p:cNvGrpSpPr/>
          <p:nvPr/>
        </p:nvGrpSpPr>
        <p:grpSpPr>
          <a:xfrm flipH="1">
            <a:off x="5496558" y="2943727"/>
            <a:ext cx="4073179" cy="1686490"/>
            <a:chOff x="4126041" y="366563"/>
            <a:chExt cx="3876590" cy="1117828"/>
          </a:xfrm>
          <a:solidFill>
            <a:srgbClr val="FFFF99"/>
          </a:solidFill>
        </p:grpSpPr>
        <p:sp>
          <p:nvSpPr>
            <p:cNvPr id="23" name="Rounded Rectangular Callout 3">
              <a:extLst>
                <a:ext uri="{FF2B5EF4-FFF2-40B4-BE49-F238E27FC236}">
                  <a16:creationId xmlns:a16="http://schemas.microsoft.com/office/drawing/2014/main" id="{BAC15963-296C-4A0F-AB44-E8DE8F175C28}"/>
                </a:ext>
              </a:extLst>
            </p:cNvPr>
            <p:cNvSpPr/>
            <p:nvPr/>
          </p:nvSpPr>
          <p:spPr>
            <a:xfrm>
              <a:off x="4162151" y="366563"/>
              <a:ext cx="3840480" cy="1117828"/>
            </a:xfrm>
            <a:prstGeom prst="wedgeRoundRectCallout">
              <a:avLst>
                <a:gd name="adj1" fmla="val 5817"/>
                <a:gd name="adj2" fmla="val 57797"/>
                <a:gd name="adj3" fmla="val 16667"/>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64D2">
                    <a:lumMod val="75000"/>
                  </a:srgbClr>
                </a:solidFill>
                <a:effectLst/>
                <a:uLnTx/>
                <a:uFillTx/>
                <a:latin typeface="Arial" panose="020B0604020202020204" pitchFamily="34" charset="0"/>
                <a:ea typeface="微软雅黑"/>
                <a:cs typeface="Arial" panose="020B0604020202020204" pitchFamily="34" charset="0"/>
              </a:endParaRPr>
            </a:p>
          </p:txBody>
        </p:sp>
        <p:sp>
          <p:nvSpPr>
            <p:cNvPr id="24" name="TextBox 23">
              <a:extLst>
                <a:ext uri="{FF2B5EF4-FFF2-40B4-BE49-F238E27FC236}">
                  <a16:creationId xmlns:a16="http://schemas.microsoft.com/office/drawing/2014/main" id="{B6375C23-32E9-420D-B665-761A7C037DBB}"/>
                </a:ext>
              </a:extLst>
            </p:cNvPr>
            <p:cNvSpPr txBox="1"/>
            <p:nvPr/>
          </p:nvSpPr>
          <p:spPr>
            <a:xfrm>
              <a:off x="4126041" y="440091"/>
              <a:ext cx="3840480" cy="922243"/>
            </a:xfrm>
            <a:prstGeom prst="rect">
              <a:avLst/>
            </a:prstGeom>
            <a:noFill/>
          </p:spPr>
          <p:txBody>
            <a:bodyPr wrap="square" rtlCol="0">
              <a:spAutoFit/>
            </a:bodyPr>
            <a:lstStyle/>
            <a:p>
              <a:pPr marL="0" marR="0" algn="just">
                <a:lnSpc>
                  <a:spcPct val="120000"/>
                </a:lnSpc>
                <a:spcBef>
                  <a:spcPts val="0"/>
                </a:spcBef>
                <a:spcAft>
                  <a:spcPts val="0"/>
                </a:spcAft>
              </a:pPr>
              <a:r>
                <a:rPr lang="nl-NL" sz="1800" dirty="0">
                  <a:effectLst/>
                  <a:latin typeface="Arial" panose="020B0604020202020204" pitchFamily="34" charset="0"/>
                  <a:ea typeface="Times New Roman" panose="02020603050405020304" pitchFamily="18" charset="0"/>
                  <a:cs typeface="Arial" panose="020B0604020202020204" pitchFamily="34" charset="0"/>
                </a:rPr>
                <a:t>Tôi là quần áo đáng lẽ cậu ấy phải  treo lên mắc áo hoặc gấp cất đi chứ lại vứt tôi xuống giường như thế này đây. Hu hu hu.</a:t>
              </a:r>
              <a:endParaRPr lang="en-US" sz="1800" dirty="0">
                <a:effectLst/>
                <a:latin typeface="Arial" panose="020B0604020202020204" pitchFamily="34" charset="0"/>
                <a:ea typeface="Times New Roman" panose="02020603050405020304" pitchFamily="18" charset="0"/>
                <a:cs typeface="Arial" panose="020B0604020202020204" pitchFamily="34" charset="0"/>
              </a:endParaRPr>
            </a:p>
          </p:txBody>
        </p:sp>
      </p:grpSp>
      <p:pic>
        <p:nvPicPr>
          <p:cNvPr id="15" name="Picture 14" descr="A close-up of a basketball&#10;&#10;Description automatically generated with low confidence">
            <a:extLst>
              <a:ext uri="{FF2B5EF4-FFF2-40B4-BE49-F238E27FC236}">
                <a16:creationId xmlns:a16="http://schemas.microsoft.com/office/drawing/2014/main" id="{AA6F9E10-7D11-4825-A18A-64E969CB5495}"/>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rot="6557204">
            <a:off x="10046555" y="3522015"/>
            <a:ext cx="2217723" cy="1663292"/>
          </a:xfrm>
          <a:prstGeom prst="rect">
            <a:avLst/>
          </a:prstGeom>
        </p:spPr>
      </p:pic>
      <p:grpSp>
        <p:nvGrpSpPr>
          <p:cNvPr id="27" name="Group 26">
            <a:extLst>
              <a:ext uri="{FF2B5EF4-FFF2-40B4-BE49-F238E27FC236}">
                <a16:creationId xmlns:a16="http://schemas.microsoft.com/office/drawing/2014/main" id="{9886C7A3-0ED7-48F4-AA53-86ED500BD36A}"/>
              </a:ext>
            </a:extLst>
          </p:cNvPr>
          <p:cNvGrpSpPr/>
          <p:nvPr/>
        </p:nvGrpSpPr>
        <p:grpSpPr>
          <a:xfrm flipH="1">
            <a:off x="8913966" y="1189398"/>
            <a:ext cx="3210688" cy="1488157"/>
            <a:chOff x="4126041" y="366563"/>
            <a:chExt cx="3876590" cy="1130970"/>
          </a:xfrm>
          <a:solidFill>
            <a:srgbClr val="FFFF99"/>
          </a:solidFill>
        </p:grpSpPr>
        <p:sp>
          <p:nvSpPr>
            <p:cNvPr id="28" name="Rounded Rectangular Callout 3">
              <a:extLst>
                <a:ext uri="{FF2B5EF4-FFF2-40B4-BE49-F238E27FC236}">
                  <a16:creationId xmlns:a16="http://schemas.microsoft.com/office/drawing/2014/main" id="{CE0BA25A-5778-4CF1-A8E5-5D48F2982BC4}"/>
                </a:ext>
              </a:extLst>
            </p:cNvPr>
            <p:cNvSpPr/>
            <p:nvPr/>
          </p:nvSpPr>
          <p:spPr>
            <a:xfrm>
              <a:off x="4162151" y="366563"/>
              <a:ext cx="3840480" cy="1117828"/>
            </a:xfrm>
            <a:prstGeom prst="wedgeRoundRectCallout">
              <a:avLst>
                <a:gd name="adj1" fmla="val -5817"/>
                <a:gd name="adj2" fmla="val 73918"/>
                <a:gd name="adj3" fmla="val 16667"/>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64D2">
                    <a:lumMod val="75000"/>
                  </a:srgbClr>
                </a:solidFill>
                <a:effectLst/>
                <a:uLnTx/>
                <a:uFillTx/>
                <a:latin typeface="Arial" panose="020B0604020202020204" pitchFamily="34" charset="0"/>
                <a:ea typeface="微软雅黑"/>
                <a:cs typeface="Arial" panose="020B0604020202020204" pitchFamily="34" charset="0"/>
              </a:endParaRPr>
            </a:p>
          </p:txBody>
        </p:sp>
        <p:sp>
          <p:nvSpPr>
            <p:cNvPr id="29" name="TextBox 28">
              <a:extLst>
                <a:ext uri="{FF2B5EF4-FFF2-40B4-BE49-F238E27FC236}">
                  <a16:creationId xmlns:a16="http://schemas.microsoft.com/office/drawing/2014/main" id="{34394385-131B-4D06-8858-44F74A6EA037}"/>
                </a:ext>
              </a:extLst>
            </p:cNvPr>
            <p:cNvSpPr txBox="1"/>
            <p:nvPr/>
          </p:nvSpPr>
          <p:spPr>
            <a:xfrm>
              <a:off x="4126041" y="440091"/>
              <a:ext cx="3840480" cy="1057442"/>
            </a:xfrm>
            <a:prstGeom prst="rect">
              <a:avLst/>
            </a:prstGeom>
            <a:noFill/>
          </p:spPr>
          <p:txBody>
            <a:bodyPr wrap="square" rtlCol="0">
              <a:spAutoFit/>
            </a:bodyPr>
            <a:lstStyle/>
            <a:p>
              <a:pPr marL="0" marR="0" algn="just">
                <a:lnSpc>
                  <a:spcPct val="120000"/>
                </a:lnSpc>
                <a:spcBef>
                  <a:spcPts val="0"/>
                </a:spcBef>
                <a:spcAft>
                  <a:spcPts val="0"/>
                </a:spcAft>
              </a:pPr>
              <a:r>
                <a:rPr lang="nl-NL" sz="1800" dirty="0">
                  <a:effectLst/>
                  <a:latin typeface="Arial" panose="020B0604020202020204" pitchFamily="34" charset="0"/>
                  <a:ea typeface="Times New Roman" panose="02020603050405020304" pitchFamily="18" charset="0"/>
                  <a:cs typeface="Arial" panose="020B0604020202020204" pitchFamily="34" charset="0"/>
                </a:rPr>
                <a:t>Tôi là bút thì cậu ấy phải để tôi vào hộp bút vậy mà cậu ta lại vứt tôi lăn lóc như thế này  đây.</a:t>
              </a:r>
              <a:endParaRPr lang="en-US" sz="1800" dirty="0">
                <a:effectLst/>
                <a:latin typeface="Arial" panose="020B0604020202020204" pitchFamily="34" charset="0"/>
                <a:ea typeface="Times New Roman" panose="02020603050405020304" pitchFamily="18" charset="0"/>
                <a:cs typeface="Arial" panose="020B0604020202020204" pitchFamily="34" charset="0"/>
              </a:endParaRPr>
            </a:p>
          </p:txBody>
        </p:sp>
      </p:grpSp>
    </p:spTree>
    <p:extLst>
      <p:ext uri="{BB962C8B-B14F-4D97-AF65-F5344CB8AC3E}">
        <p14:creationId xmlns:p14="http://schemas.microsoft.com/office/powerpoint/2010/main" val="3044329370"/>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iterate type="lt">
                                    <p:tmPct val="10000"/>
                                  </p:iterate>
                                  <p:childTnLst>
                                    <p:set>
                                      <p:cBhvr>
                                        <p:cTn id="6" dur="1" fill="hold">
                                          <p:stCondLst>
                                            <p:cond delay="0"/>
                                          </p:stCondLst>
                                        </p:cTn>
                                        <p:tgtEl>
                                          <p:spTgt spid="32"/>
                                        </p:tgtEl>
                                        <p:attrNameLst>
                                          <p:attrName>style.visibility</p:attrName>
                                        </p:attrNameLst>
                                      </p:cBhvr>
                                      <p:to>
                                        <p:strVal val="visible"/>
                                      </p:to>
                                    </p:set>
                                    <p:animEffect transition="in" filter="wipe(left)">
                                      <p:cBhvr>
                                        <p:cTn id="7" dur="750"/>
                                        <p:tgtEl>
                                          <p:spTgt spid="32"/>
                                        </p:tgtEl>
                                      </p:cBhvr>
                                    </p:animEffect>
                                  </p:childTnLst>
                                </p:cTn>
                              </p:par>
                              <p:par>
                                <p:cTn id="8" presetID="1" presetClass="mediacall" presetSubtype="0" fill="hold" nodeType="withEffect">
                                  <p:stCondLst>
                                    <p:cond delay="0"/>
                                  </p:stCondLst>
                                  <p:childTnLst>
                                    <p:cmd type="call" cmd="playFrom(0.0)">
                                      <p:cBhvr>
                                        <p:cTn id="9" dur="6565" fill="hold"/>
                                        <p:tgtEl>
                                          <p:spTgt spid="30"/>
                                        </p:tgtEl>
                                      </p:cBhvr>
                                    </p:cmd>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fade">
                                      <p:cBhvr>
                                        <p:cTn id="19" dur="1000"/>
                                        <p:tgtEl>
                                          <p:spTgt spid="9"/>
                                        </p:tgtEl>
                                      </p:cBhvr>
                                    </p:animEffect>
                                    <p:anim calcmode="lin" valueType="num">
                                      <p:cBhvr>
                                        <p:cTn id="20" dur="1000" fill="hold"/>
                                        <p:tgtEl>
                                          <p:spTgt spid="9"/>
                                        </p:tgtEl>
                                        <p:attrNameLst>
                                          <p:attrName>ppt_x</p:attrName>
                                        </p:attrNameLst>
                                      </p:cBhvr>
                                      <p:tavLst>
                                        <p:tav tm="0">
                                          <p:val>
                                            <p:strVal val="#ppt_x"/>
                                          </p:val>
                                        </p:tav>
                                        <p:tav tm="100000">
                                          <p:val>
                                            <p:strVal val="#ppt_x"/>
                                          </p:val>
                                        </p:tav>
                                      </p:tavLst>
                                    </p:anim>
                                    <p:anim calcmode="lin" valueType="num">
                                      <p:cBhvr>
                                        <p:cTn id="21"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8"/>
                                        </p:tgtEl>
                                        <p:attrNameLst>
                                          <p:attrName>style.visibility</p:attrName>
                                        </p:attrNameLst>
                                      </p:cBhvr>
                                      <p:to>
                                        <p:strVal val="visible"/>
                                      </p:to>
                                    </p:set>
                                    <p:animEffect transition="in" filter="fade">
                                      <p:cBhvr>
                                        <p:cTn id="26" dur="1000"/>
                                        <p:tgtEl>
                                          <p:spTgt spid="8"/>
                                        </p:tgtEl>
                                      </p:cBhvr>
                                    </p:animEffect>
                                    <p:anim calcmode="lin" valueType="num">
                                      <p:cBhvr>
                                        <p:cTn id="27" dur="1000" fill="hold"/>
                                        <p:tgtEl>
                                          <p:spTgt spid="8"/>
                                        </p:tgtEl>
                                        <p:attrNameLst>
                                          <p:attrName>ppt_x</p:attrName>
                                        </p:attrNameLst>
                                      </p:cBhvr>
                                      <p:tavLst>
                                        <p:tav tm="0">
                                          <p:val>
                                            <p:strVal val="#ppt_x"/>
                                          </p:val>
                                        </p:tav>
                                        <p:tav tm="100000">
                                          <p:val>
                                            <p:strVal val="#ppt_x"/>
                                          </p:val>
                                        </p:tav>
                                      </p:tavLst>
                                    </p:anim>
                                    <p:anim calcmode="lin" valueType="num">
                                      <p:cBhvr>
                                        <p:cTn id="28" dur="1000" fill="hold"/>
                                        <p:tgtEl>
                                          <p:spTgt spid="8"/>
                                        </p:tgtEl>
                                        <p:attrNameLst>
                                          <p:attrName>ppt_y</p:attrName>
                                        </p:attrNameLst>
                                      </p:cBhvr>
                                      <p:tavLst>
                                        <p:tav tm="0">
                                          <p:val>
                                            <p:strVal val="#ppt_y+.1"/>
                                          </p:val>
                                        </p:tav>
                                        <p:tav tm="100000">
                                          <p:val>
                                            <p:strVal val="#ppt_y"/>
                                          </p:val>
                                        </p:tav>
                                      </p:tavLst>
                                    </p:anim>
                                  </p:childTnLst>
                                </p:cTn>
                              </p:par>
                              <p:par>
                                <p:cTn id="29" presetID="42" presetClass="entr" presetSubtype="0" fill="hold" nodeType="withEffect">
                                  <p:stCondLst>
                                    <p:cond delay="0"/>
                                  </p:stCondLst>
                                  <p:childTnLst>
                                    <p:set>
                                      <p:cBhvr>
                                        <p:cTn id="30" dur="1" fill="hold">
                                          <p:stCondLst>
                                            <p:cond delay="0"/>
                                          </p:stCondLst>
                                        </p:cTn>
                                        <p:tgtEl>
                                          <p:spTgt spid="16"/>
                                        </p:tgtEl>
                                        <p:attrNameLst>
                                          <p:attrName>style.visibility</p:attrName>
                                        </p:attrNameLst>
                                      </p:cBhvr>
                                      <p:to>
                                        <p:strVal val="visible"/>
                                      </p:to>
                                    </p:set>
                                    <p:animEffect transition="in" filter="fade">
                                      <p:cBhvr>
                                        <p:cTn id="31" dur="1000"/>
                                        <p:tgtEl>
                                          <p:spTgt spid="16"/>
                                        </p:tgtEl>
                                      </p:cBhvr>
                                    </p:animEffect>
                                    <p:anim calcmode="lin" valueType="num">
                                      <p:cBhvr>
                                        <p:cTn id="32" dur="1000" fill="hold"/>
                                        <p:tgtEl>
                                          <p:spTgt spid="16"/>
                                        </p:tgtEl>
                                        <p:attrNameLst>
                                          <p:attrName>ppt_x</p:attrName>
                                        </p:attrNameLst>
                                      </p:cBhvr>
                                      <p:tavLst>
                                        <p:tav tm="0">
                                          <p:val>
                                            <p:strVal val="#ppt_x"/>
                                          </p:val>
                                        </p:tav>
                                        <p:tav tm="100000">
                                          <p:val>
                                            <p:strVal val="#ppt_x"/>
                                          </p:val>
                                        </p:tav>
                                      </p:tavLst>
                                    </p:anim>
                                    <p:anim calcmode="lin" valueType="num">
                                      <p:cBhvr>
                                        <p:cTn id="33"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42" presetClass="entr" presetSubtype="0" fill="hold" nodeType="clickEffect">
                                  <p:stCondLst>
                                    <p:cond delay="0"/>
                                  </p:stCondLst>
                                  <p:childTnLst>
                                    <p:set>
                                      <p:cBhvr>
                                        <p:cTn id="37" dur="1" fill="hold">
                                          <p:stCondLst>
                                            <p:cond delay="0"/>
                                          </p:stCondLst>
                                        </p:cTn>
                                        <p:tgtEl>
                                          <p:spTgt spid="21"/>
                                        </p:tgtEl>
                                        <p:attrNameLst>
                                          <p:attrName>style.visibility</p:attrName>
                                        </p:attrNameLst>
                                      </p:cBhvr>
                                      <p:to>
                                        <p:strVal val="visible"/>
                                      </p:to>
                                    </p:set>
                                    <p:animEffect transition="in" filter="fade">
                                      <p:cBhvr>
                                        <p:cTn id="38" dur="1000"/>
                                        <p:tgtEl>
                                          <p:spTgt spid="21"/>
                                        </p:tgtEl>
                                      </p:cBhvr>
                                    </p:animEffect>
                                    <p:anim calcmode="lin" valueType="num">
                                      <p:cBhvr>
                                        <p:cTn id="39" dur="1000" fill="hold"/>
                                        <p:tgtEl>
                                          <p:spTgt spid="21"/>
                                        </p:tgtEl>
                                        <p:attrNameLst>
                                          <p:attrName>ppt_x</p:attrName>
                                        </p:attrNameLst>
                                      </p:cBhvr>
                                      <p:tavLst>
                                        <p:tav tm="0">
                                          <p:val>
                                            <p:strVal val="#ppt_x"/>
                                          </p:val>
                                        </p:tav>
                                        <p:tav tm="100000">
                                          <p:val>
                                            <p:strVal val="#ppt_x"/>
                                          </p:val>
                                        </p:tav>
                                      </p:tavLst>
                                    </p:anim>
                                    <p:anim calcmode="lin" valueType="num">
                                      <p:cBhvr>
                                        <p:cTn id="40" dur="1000" fill="hold"/>
                                        <p:tgtEl>
                                          <p:spTgt spid="21"/>
                                        </p:tgtEl>
                                        <p:attrNameLst>
                                          <p:attrName>ppt_y</p:attrName>
                                        </p:attrNameLst>
                                      </p:cBhvr>
                                      <p:tavLst>
                                        <p:tav tm="0">
                                          <p:val>
                                            <p:strVal val="#ppt_y+.1"/>
                                          </p:val>
                                        </p:tav>
                                        <p:tav tm="100000">
                                          <p:val>
                                            <p:strVal val="#ppt_y"/>
                                          </p:val>
                                        </p:tav>
                                      </p:tavLst>
                                    </p:anim>
                                  </p:childTnLst>
                                </p:cTn>
                              </p:par>
                              <p:par>
                                <p:cTn id="41" presetID="42" presetClass="entr" presetSubtype="0" fill="hold" nodeType="withEffect">
                                  <p:stCondLst>
                                    <p:cond delay="0"/>
                                  </p:stCondLst>
                                  <p:childTnLst>
                                    <p:set>
                                      <p:cBhvr>
                                        <p:cTn id="42" dur="1" fill="hold">
                                          <p:stCondLst>
                                            <p:cond delay="0"/>
                                          </p:stCondLst>
                                        </p:cTn>
                                        <p:tgtEl>
                                          <p:spTgt spid="22"/>
                                        </p:tgtEl>
                                        <p:attrNameLst>
                                          <p:attrName>style.visibility</p:attrName>
                                        </p:attrNameLst>
                                      </p:cBhvr>
                                      <p:to>
                                        <p:strVal val="visible"/>
                                      </p:to>
                                    </p:set>
                                    <p:animEffect transition="in" filter="fade">
                                      <p:cBhvr>
                                        <p:cTn id="43" dur="1000"/>
                                        <p:tgtEl>
                                          <p:spTgt spid="22"/>
                                        </p:tgtEl>
                                      </p:cBhvr>
                                    </p:animEffect>
                                    <p:anim calcmode="lin" valueType="num">
                                      <p:cBhvr>
                                        <p:cTn id="44" dur="1000" fill="hold"/>
                                        <p:tgtEl>
                                          <p:spTgt spid="22"/>
                                        </p:tgtEl>
                                        <p:attrNameLst>
                                          <p:attrName>ppt_x</p:attrName>
                                        </p:attrNameLst>
                                      </p:cBhvr>
                                      <p:tavLst>
                                        <p:tav tm="0">
                                          <p:val>
                                            <p:strVal val="#ppt_x"/>
                                          </p:val>
                                        </p:tav>
                                        <p:tav tm="100000">
                                          <p:val>
                                            <p:strVal val="#ppt_x"/>
                                          </p:val>
                                        </p:tav>
                                      </p:tavLst>
                                    </p:anim>
                                    <p:anim calcmode="lin" valueType="num">
                                      <p:cBhvr>
                                        <p:cTn id="45"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42" presetClass="entr" presetSubtype="0" fill="hold" nodeType="clickEffect">
                                  <p:stCondLst>
                                    <p:cond delay="0"/>
                                  </p:stCondLst>
                                  <p:childTnLst>
                                    <p:set>
                                      <p:cBhvr>
                                        <p:cTn id="49" dur="1" fill="hold">
                                          <p:stCondLst>
                                            <p:cond delay="0"/>
                                          </p:stCondLst>
                                        </p:cTn>
                                        <p:tgtEl>
                                          <p:spTgt spid="15"/>
                                        </p:tgtEl>
                                        <p:attrNameLst>
                                          <p:attrName>style.visibility</p:attrName>
                                        </p:attrNameLst>
                                      </p:cBhvr>
                                      <p:to>
                                        <p:strVal val="visible"/>
                                      </p:to>
                                    </p:set>
                                    <p:animEffect transition="in" filter="fade">
                                      <p:cBhvr>
                                        <p:cTn id="50" dur="1000"/>
                                        <p:tgtEl>
                                          <p:spTgt spid="15"/>
                                        </p:tgtEl>
                                      </p:cBhvr>
                                    </p:animEffect>
                                    <p:anim calcmode="lin" valueType="num">
                                      <p:cBhvr>
                                        <p:cTn id="51" dur="1000" fill="hold"/>
                                        <p:tgtEl>
                                          <p:spTgt spid="15"/>
                                        </p:tgtEl>
                                        <p:attrNameLst>
                                          <p:attrName>ppt_x</p:attrName>
                                        </p:attrNameLst>
                                      </p:cBhvr>
                                      <p:tavLst>
                                        <p:tav tm="0">
                                          <p:val>
                                            <p:strVal val="#ppt_x"/>
                                          </p:val>
                                        </p:tav>
                                        <p:tav tm="100000">
                                          <p:val>
                                            <p:strVal val="#ppt_x"/>
                                          </p:val>
                                        </p:tav>
                                      </p:tavLst>
                                    </p:anim>
                                    <p:anim calcmode="lin" valueType="num">
                                      <p:cBhvr>
                                        <p:cTn id="52" dur="1000" fill="hold"/>
                                        <p:tgtEl>
                                          <p:spTgt spid="15"/>
                                        </p:tgtEl>
                                        <p:attrNameLst>
                                          <p:attrName>ppt_y</p:attrName>
                                        </p:attrNameLst>
                                      </p:cBhvr>
                                      <p:tavLst>
                                        <p:tav tm="0">
                                          <p:val>
                                            <p:strVal val="#ppt_y+.1"/>
                                          </p:val>
                                        </p:tav>
                                        <p:tav tm="100000">
                                          <p:val>
                                            <p:strVal val="#ppt_y"/>
                                          </p:val>
                                        </p:tav>
                                      </p:tavLst>
                                    </p:anim>
                                  </p:childTnLst>
                                </p:cTn>
                              </p:par>
                              <p:par>
                                <p:cTn id="53" presetID="42" presetClass="entr" presetSubtype="0" fill="hold" nodeType="withEffect">
                                  <p:stCondLst>
                                    <p:cond delay="0"/>
                                  </p:stCondLst>
                                  <p:childTnLst>
                                    <p:set>
                                      <p:cBhvr>
                                        <p:cTn id="54" dur="1" fill="hold">
                                          <p:stCondLst>
                                            <p:cond delay="0"/>
                                          </p:stCondLst>
                                        </p:cTn>
                                        <p:tgtEl>
                                          <p:spTgt spid="27"/>
                                        </p:tgtEl>
                                        <p:attrNameLst>
                                          <p:attrName>style.visibility</p:attrName>
                                        </p:attrNameLst>
                                      </p:cBhvr>
                                      <p:to>
                                        <p:strVal val="visible"/>
                                      </p:to>
                                    </p:set>
                                    <p:animEffect transition="in" filter="fade">
                                      <p:cBhvr>
                                        <p:cTn id="55" dur="1000"/>
                                        <p:tgtEl>
                                          <p:spTgt spid="27"/>
                                        </p:tgtEl>
                                      </p:cBhvr>
                                    </p:animEffect>
                                    <p:anim calcmode="lin" valueType="num">
                                      <p:cBhvr>
                                        <p:cTn id="56" dur="1000" fill="hold"/>
                                        <p:tgtEl>
                                          <p:spTgt spid="27"/>
                                        </p:tgtEl>
                                        <p:attrNameLst>
                                          <p:attrName>ppt_x</p:attrName>
                                        </p:attrNameLst>
                                      </p:cBhvr>
                                      <p:tavLst>
                                        <p:tav tm="0">
                                          <p:val>
                                            <p:strVal val="#ppt_x"/>
                                          </p:val>
                                        </p:tav>
                                        <p:tav tm="100000">
                                          <p:val>
                                            <p:strVal val="#ppt_x"/>
                                          </p:val>
                                        </p:tav>
                                      </p:tavLst>
                                    </p:anim>
                                    <p:anim calcmode="lin" valueType="num">
                                      <p:cBhvr>
                                        <p:cTn id="57"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80000">
                <p:cTn id="58" repeatCount="2000" fill="hold" display="0">
                  <p:stCondLst>
                    <p:cond delay="indefinite"/>
                  </p:stCondLst>
                  <p:endCondLst>
                    <p:cond evt="onStopAudio" delay="0">
                      <p:tgtEl>
                        <p:sldTgt/>
                      </p:tgtEl>
                    </p:cond>
                  </p:endCondLst>
                </p:cTn>
                <p:tgtEl>
                  <p:spTgt spid="30"/>
                </p:tgtEl>
              </p:cMediaNode>
            </p:audio>
          </p:childTnLst>
        </p:cTn>
      </p:par>
    </p:tnLst>
    <p:bldLst>
      <p:bldP spid="32" grpId="0"/>
    </p:bldLst>
  </p:timing>
</p:sld>
</file>

<file path=ppt/tags/tag1.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3580.899212598425,&quot;width&quot;:3580.899212598425}"/>
</p:tagLst>
</file>

<file path=ppt/tags/tag2.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3580.899212598425,&quot;width&quot;:3580.899212598425}"/>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TotalTime>
  <Words>619</Words>
  <Application>Microsoft Office PowerPoint</Application>
  <PresentationFormat>Widescreen</PresentationFormat>
  <Paragraphs>57</Paragraphs>
  <Slides>23</Slides>
  <Notes>21</Notes>
  <HiddenSlides>0</HiddenSlides>
  <MMClips>5</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23</vt:i4>
      </vt:variant>
    </vt:vector>
  </HeadingPairs>
  <TitlesOfParts>
    <vt:vector size="30" baseType="lpstr">
      <vt:lpstr>等线</vt:lpstr>
      <vt:lpstr>等线</vt:lpstr>
      <vt:lpstr>Arial</vt:lpstr>
      <vt:lpstr>Calibri</vt:lpstr>
      <vt:lpstr>Calibri Light</vt:lpstr>
      <vt:lpstr>Pattaya</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84972214653</dc:creator>
  <cp:lastModifiedBy>84972214653</cp:lastModifiedBy>
  <cp:revision>1</cp:revision>
  <dcterms:created xsi:type="dcterms:W3CDTF">2023-07-21T07:18:24Z</dcterms:created>
  <dcterms:modified xsi:type="dcterms:W3CDTF">2023-07-21T07:27:05Z</dcterms:modified>
</cp:coreProperties>
</file>