
<file path=[Content_Types].xml><?xml version="1.0" encoding="utf-8"?>
<Types xmlns="http://schemas.openxmlformats.org/package/2006/content-types">
  <Default Extension="mp3" ContentType="audio/mpeg"/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sldIdLst>
    <p:sldId id="257" r:id="rId3"/>
    <p:sldId id="256" r:id="rId4"/>
    <p:sldId id="258" r:id="rId5"/>
    <p:sldId id="259" r:id="rId6"/>
    <p:sldId id="260" r:id="rId7"/>
    <p:sldId id="261" r:id="rId8"/>
    <p:sldId id="262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1" d="100"/>
          <a:sy n="71" d="100"/>
        </p:scale>
        <p:origin x="73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viewProps" Target="viewProps.xml"/><Relationship Id="rId5" Type="http://schemas.openxmlformats.org/officeDocument/2006/relationships/slide" Target="slides/slide3.xml"/><Relationship Id="rId10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E454BF-C10C-4DF4-A2D0-B547EC7E46B8}" type="datetimeFigureOut">
              <a:rPr lang="en-US" smtClean="0"/>
              <a:t>10/26/2017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632794-E085-422D-8BDC-A29F1129A5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89988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E454BF-C10C-4DF4-A2D0-B547EC7E46B8}" type="datetimeFigureOut">
              <a:rPr lang="en-US" smtClean="0"/>
              <a:t>10/26/2017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632794-E085-422D-8BDC-A29F1129A5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38502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E454BF-C10C-4DF4-A2D0-B547EC7E46B8}" type="datetimeFigureOut">
              <a:rPr lang="en-US" smtClean="0"/>
              <a:t>10/26/2017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632794-E085-422D-8BDC-A29F1129A5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033839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620B41-168D-4A16-A5DD-3E62EE497191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902794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EB02E9A-FA3D-4C7D-8CE2-CB18C5018349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793448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E80F767-FE52-4DBA-93FA-7D298CB3ABB8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949997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39CBC9-6609-4E3A-844A-3538666B0A9A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780096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55347B2-CC4D-4215-9FEA-51B254EC19E2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102186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A2E8071-811B-457B-9803-FE0ADC81D939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90929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E563B6-B2C4-4DA0-948B-9E547ABC9FDF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874259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41CAF4-945C-4BAA-97EE-CA74DDB585A8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08140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E454BF-C10C-4DF4-A2D0-B547EC7E46B8}" type="datetimeFigureOut">
              <a:rPr lang="en-US" smtClean="0"/>
              <a:t>10/26/2017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632794-E085-422D-8BDC-A29F1129A5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163902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228321-854D-4FEC-896E-F922CD7BBC81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000008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B85C96-D36B-4CD3-97E8-6CA4D32BD7DC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318159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B11F2A-C14C-4B82-802B-2B92DA1E3C01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016550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B7D9A22-07F8-4807-9363-3430596CF142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99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E454BF-C10C-4DF4-A2D0-B547EC7E46B8}" type="datetimeFigureOut">
              <a:rPr lang="en-US" smtClean="0"/>
              <a:t>10/26/2017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632794-E085-422D-8BDC-A29F1129A5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27652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E454BF-C10C-4DF4-A2D0-B547EC7E46B8}" type="datetimeFigureOut">
              <a:rPr lang="en-US" smtClean="0"/>
              <a:t>10/26/2017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632794-E085-422D-8BDC-A29F1129A5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23521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E454BF-C10C-4DF4-A2D0-B547EC7E46B8}" type="datetimeFigureOut">
              <a:rPr lang="en-US" smtClean="0"/>
              <a:t>10/26/2017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632794-E085-422D-8BDC-A29F1129A5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52995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E454BF-C10C-4DF4-A2D0-B547EC7E46B8}" type="datetimeFigureOut">
              <a:rPr lang="en-US" smtClean="0"/>
              <a:t>10/26/2017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632794-E085-422D-8BDC-A29F1129A5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8179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E454BF-C10C-4DF4-A2D0-B547EC7E46B8}" type="datetimeFigureOut">
              <a:rPr lang="en-US" smtClean="0"/>
              <a:t>10/26/2017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632794-E085-422D-8BDC-A29F1129A5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98922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E454BF-C10C-4DF4-A2D0-B547EC7E46B8}" type="datetimeFigureOut">
              <a:rPr lang="en-US" smtClean="0"/>
              <a:t>10/26/2017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632794-E085-422D-8BDC-A29F1129A5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42850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E454BF-C10C-4DF4-A2D0-B547EC7E46B8}" type="datetimeFigureOut">
              <a:rPr lang="en-US" smtClean="0"/>
              <a:t>10/26/2017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632794-E085-422D-8BDC-A29F1129A5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12479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E454BF-C10C-4DF4-A2D0-B547EC7E46B8}" type="datetimeFigureOut">
              <a:rPr lang="en-US" smtClean="0"/>
              <a:t>10/26/2017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632794-E085-422D-8BDC-A29F1129A5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54056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 b="0">
                <a:latin typeface="Arial" charset="0"/>
                <a:cs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 b="0">
                <a:latin typeface="Arial" charset="0"/>
                <a:cs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 b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B1F786C-1829-4664-A128-82B8531DFCCB}" type="slidenum">
              <a:rPr lang="en-US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84769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7" Type="http://schemas.openxmlformats.org/officeDocument/2006/relationships/image" Target="../media/image5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4.gif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5" Type="http://schemas.openxmlformats.org/officeDocument/2006/relationships/image" Target="../media/image5.png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7" name="Picture 9" descr="happy birthday 3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562600" y="2133600"/>
            <a:ext cx="2971800" cy="28194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1" name="Picture 20" descr="1418014dlefhz18lc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10600" y="1676400"/>
            <a:ext cx="533400" cy="1695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11" descr="1418014dlefhz18lc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828800"/>
            <a:ext cx="533400" cy="1695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12" descr="1418014dlefhz18lc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505200"/>
            <a:ext cx="533400" cy="1695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4" name="Picture 10" descr="1418014dlefhz18lc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33400" cy="1695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66700" y="2324100"/>
            <a:ext cx="5410200" cy="12192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 sz="5400" b="1" smtClean="0">
                <a:solidFill>
                  <a:srgbClr val="2B1C50"/>
                </a:solidFill>
              </a:rPr>
              <a:t>Kể chuyện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3600" b="1" smtClean="0">
                <a:solidFill>
                  <a:srgbClr val="FF0000"/>
                </a:solidFill>
              </a:rPr>
              <a:t>Lớp 5A3</a:t>
            </a:r>
          </a:p>
        </p:txBody>
      </p:sp>
      <p:sp>
        <p:nvSpPr>
          <p:cNvPr id="2056" name="WordArt 5"/>
          <p:cNvSpPr>
            <a:spLocks noChangeArrowheads="1" noChangeShapeType="1" noTextEdit="1"/>
          </p:cNvSpPr>
          <p:nvPr/>
        </p:nvSpPr>
        <p:spPr bwMode="auto">
          <a:xfrm>
            <a:off x="914400" y="1219200"/>
            <a:ext cx="7543800" cy="2895600"/>
          </a:xfrm>
          <a:prstGeom prst="rect">
            <a:avLst/>
          </a:prstGeom>
        </p:spPr>
        <p:txBody>
          <a:bodyPr spcFirstLastPara="1" wrap="none" fromWordArt="1">
            <a:prstTxWarp prst="textArchUp">
              <a:avLst>
                <a:gd name="adj" fmla="val 10800004"/>
              </a:avLst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4800" b="1" i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C0099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</a:rPr>
              <a:t>Nhiệt liệt chào mừng quý thầy cô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4800" b="1" i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CC0099"/>
                </a:solidFill>
                <a:effectLst>
                  <a:outerShdw dist="35921" dir="2700000" algn="ctr" rotWithShape="0">
                    <a:srgbClr val="808080">
                      <a:alpha val="79999"/>
                    </a:srgbClr>
                  </a:outerShdw>
                </a:effectLst>
              </a:rPr>
              <a:t>đến dự tiết học </a:t>
            </a:r>
          </a:p>
        </p:txBody>
      </p:sp>
      <p:pic>
        <p:nvPicPr>
          <p:cNvPr id="2" name="Picture 13" descr="1418014dlefhz18lc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3209925" y="-542925"/>
            <a:ext cx="609600" cy="1695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8" name="Picture 14" descr="1418014dlefhz18lc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304925" y="-542925"/>
            <a:ext cx="609600" cy="1695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9" name="Picture 15" descr="1418014dlefhz18lc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7096125" y="-542925"/>
            <a:ext cx="609600" cy="1695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60" name="Picture 16" descr="1418014dlefhz18lc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5114925" y="-542925"/>
            <a:ext cx="609600" cy="1695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61" name="Picture 18" descr="1418014dlefhz18lc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10600" y="0"/>
            <a:ext cx="533400" cy="1695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62" name="Picture 19" descr="1418014dlefhz18lc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10600" y="3429000"/>
            <a:ext cx="533400" cy="1695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63" name="Rectangle 3"/>
          <p:cNvSpPr>
            <a:spLocks noChangeArrowheads="1"/>
          </p:cNvSpPr>
          <p:nvPr/>
        </p:nvSpPr>
        <p:spPr bwMode="auto">
          <a:xfrm>
            <a:off x="342900" y="4105275"/>
            <a:ext cx="54102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fontAlgn="base">
              <a:lnSpc>
                <a:spcPct val="90000"/>
              </a:lnSpc>
              <a:spcAft>
                <a:spcPct val="0"/>
              </a:spcAft>
              <a:buFontTx/>
              <a:buNone/>
            </a:pPr>
            <a:r>
              <a:rPr lang="en-US" altLang="en-US" sz="2400" b="1" i="1">
                <a:solidFill>
                  <a:srgbClr val="2B1C50"/>
                </a:solidFill>
              </a:rPr>
              <a:t>Giáo viên: </a:t>
            </a:r>
            <a:r>
              <a:rPr lang="en-US" altLang="en-US" sz="2400" b="1" i="1" smtClean="0">
                <a:solidFill>
                  <a:srgbClr val="2B1C50"/>
                </a:solidFill>
              </a:rPr>
              <a:t>Đỗ Thị Thu Ngân</a:t>
            </a:r>
            <a:endParaRPr lang="en-US" altLang="en-US" sz="2400" b="1" i="1">
              <a:solidFill>
                <a:srgbClr val="2B1C50"/>
              </a:solidFill>
            </a:endParaRPr>
          </a:p>
        </p:txBody>
      </p:sp>
      <p:pic>
        <p:nvPicPr>
          <p:cNvPr id="3" name="EmYeuCayXanh-NganHa_35pmp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153400" y="515134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5466177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025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512328"/>
            <a:ext cx="9144000" cy="2387600"/>
          </a:xfrm>
        </p:spPr>
        <p:txBody>
          <a:bodyPr>
            <a:normAutofit/>
          </a:bodyPr>
          <a:lstStyle/>
          <a:p>
            <a:pPr algn="just"/>
            <a:r>
              <a:rPr lang="en-US" sz="400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Đề bài</a:t>
            </a:r>
            <a:r>
              <a:rPr lang="en-US" sz="400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Kể một câu chuyện em đã nghe hay đã đọc nói về quan hệ giữa con người với thiên nhiên.</a:t>
            </a:r>
            <a:endParaRPr lang="en-US" sz="400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6" name="Straight Connector 5"/>
          <p:cNvCxnSpPr/>
          <p:nvPr/>
        </p:nvCxnSpPr>
        <p:spPr>
          <a:xfrm>
            <a:off x="6683188" y="2756647"/>
            <a:ext cx="2312894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07576" y="3307977"/>
            <a:ext cx="1331259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3227294" y="3307977"/>
            <a:ext cx="5768788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107576" y="3805517"/>
            <a:ext cx="2312894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217208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389965" y="1714034"/>
            <a:ext cx="9144000" cy="23876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>
              <a:lnSpc>
                <a:spcPct val="160000"/>
              </a:lnSpc>
            </a:pPr>
            <a:r>
              <a:rPr lang="en-US" sz="320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a, Giới thiệu câu chuyện sẽ kể.</a:t>
            </a:r>
          </a:p>
          <a:p>
            <a:pPr algn="just">
              <a:lnSpc>
                <a:spcPct val="160000"/>
              </a:lnSpc>
            </a:pPr>
            <a:r>
              <a:rPr lang="en-US" sz="32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sz="320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Kể diễn biến câu chuyện.</a:t>
            </a:r>
          </a:p>
          <a:p>
            <a:pPr algn="just">
              <a:lnSpc>
                <a:spcPct val="160000"/>
              </a:lnSpc>
            </a:pPr>
            <a:r>
              <a:rPr lang="en-US" sz="320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c, Có thể nêu cảm nghĩ của bản thân về câu chuyện.</a:t>
            </a:r>
            <a:endParaRPr lang="en-US" sz="320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663380" y="647027"/>
            <a:ext cx="3467616" cy="86530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60000"/>
              </a:lnSpc>
            </a:pPr>
            <a:r>
              <a:rPr lang="en-US" sz="36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Cách kể chuyện:</a:t>
            </a:r>
          </a:p>
        </p:txBody>
      </p:sp>
    </p:spTree>
    <p:extLst>
      <p:ext uri="{BB962C8B-B14F-4D97-AF65-F5344CB8AC3E}">
        <p14:creationId xmlns:p14="http://schemas.microsoft.com/office/powerpoint/2010/main" val="18430589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1748119" y="1471987"/>
            <a:ext cx="6683187" cy="23876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>
              <a:lnSpc>
                <a:spcPct val="160000"/>
              </a:lnSpc>
            </a:pPr>
            <a:r>
              <a:rPr lang="en-US" sz="400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a, Nội dung đúng chủ đề.</a:t>
            </a:r>
          </a:p>
          <a:p>
            <a:pPr algn="just">
              <a:lnSpc>
                <a:spcPct val="160000"/>
              </a:lnSpc>
            </a:pPr>
            <a:r>
              <a:rPr lang="en-US" sz="40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sz="400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Giọng </a:t>
            </a:r>
            <a:r>
              <a:rPr lang="en-US" sz="400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kể </a:t>
            </a:r>
            <a:endParaRPr lang="en-US" sz="400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60000"/>
              </a:lnSpc>
            </a:pPr>
            <a:r>
              <a:rPr lang="en-US" sz="400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c, Cách </a:t>
            </a:r>
            <a:r>
              <a:rPr lang="en-US" sz="400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kể (cử chỉ, ngữ điệu)</a:t>
            </a:r>
            <a:endParaRPr lang="en-US" sz="400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065665" y="136039"/>
            <a:ext cx="4743735" cy="112300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60000"/>
              </a:lnSpc>
            </a:pPr>
            <a:r>
              <a:rPr lang="en-US" sz="48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Tiêu chí đánh giá</a:t>
            </a:r>
          </a:p>
        </p:txBody>
      </p:sp>
    </p:spTree>
    <p:extLst>
      <p:ext uri="{BB962C8B-B14F-4D97-AF65-F5344CB8AC3E}">
        <p14:creationId xmlns:p14="http://schemas.microsoft.com/office/powerpoint/2010/main" val="9950369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://media.designs.vn/public/media/media/picture/22-07-2013/hinh_nen_dep_3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" name="Rectangle 5"/>
          <p:cNvSpPr/>
          <p:nvPr/>
        </p:nvSpPr>
        <p:spPr>
          <a:xfrm>
            <a:off x="1959414" y="848733"/>
            <a:ext cx="5870646" cy="127419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60000"/>
              </a:lnSpc>
            </a:pPr>
            <a:r>
              <a:rPr lang="en-US" sz="48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Luyện kể trong nhóm</a:t>
            </a:r>
          </a:p>
        </p:txBody>
      </p:sp>
    </p:spTree>
    <p:extLst>
      <p:ext uri="{BB962C8B-B14F-4D97-AF65-F5344CB8AC3E}">
        <p14:creationId xmlns:p14="http://schemas.microsoft.com/office/powerpoint/2010/main" val="1537653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031173" y="2865792"/>
            <a:ext cx="7269939" cy="127419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60000"/>
              </a:lnSpc>
            </a:pPr>
            <a:r>
              <a:rPr lang="en-US" sz="48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 kể chuyện - Bình chọn </a:t>
            </a:r>
          </a:p>
        </p:txBody>
      </p:sp>
    </p:spTree>
    <p:extLst>
      <p:ext uri="{BB962C8B-B14F-4D97-AF65-F5344CB8AC3E}">
        <p14:creationId xmlns:p14="http://schemas.microsoft.com/office/powerpoint/2010/main" val="3415349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39612"/>
            <a:ext cx="9144000" cy="6818388"/>
          </a:xfrm>
          <a:prstGeom prst="rect">
            <a:avLst/>
          </a:prstGeom>
        </p:spPr>
      </p:pic>
      <p:sp>
        <p:nvSpPr>
          <p:cNvPr id="7" name="Horizontal Scroll 6"/>
          <p:cNvSpPr/>
          <p:nvPr/>
        </p:nvSpPr>
        <p:spPr>
          <a:xfrm>
            <a:off x="0" y="0"/>
            <a:ext cx="9144000" cy="2057400"/>
          </a:xfrm>
          <a:prstGeom prst="horizontalScroll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347462" y="674611"/>
            <a:ext cx="8567938" cy="923330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Wave1">
              <a:avLst>
                <a:gd name="adj1" fmla="val 20000"/>
                <a:gd name="adj2" fmla="val 0"/>
              </a:avLst>
            </a:prstTxWarp>
            <a:spAutoFit/>
          </a:bodyPr>
          <a:lstStyle/>
          <a:p>
            <a:pPr algn="ctr"/>
            <a:r>
              <a:rPr lang="en-US" sz="5400" b="1" smtClean="0">
                <a:ln w="22225">
                  <a:solidFill>
                    <a:schemeClr val="accent1">
                      <a:lumMod val="75000"/>
                    </a:schemeClr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Cảm ơn quý thầy cô và các em!</a:t>
            </a:r>
            <a:endParaRPr lang="en-US" sz="5400" b="1">
              <a:ln w="22225">
                <a:solidFill>
                  <a:schemeClr val="accent1">
                    <a:lumMod val="75000"/>
                  </a:schemeClr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pic>
        <p:nvPicPr>
          <p:cNvPr id="8" name="DieuDoTuyThuocHanhDongCuaBan-V.A-279024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05800" y="615279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05709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7164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6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6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53</TotalTime>
  <Words>127</Words>
  <Application>Microsoft Office PowerPoint</Application>
  <PresentationFormat>On-screen Show (4:3)</PresentationFormat>
  <Paragraphs>17</Paragraphs>
  <Slides>7</Slides>
  <Notes>0</Notes>
  <HiddenSlides>0</HiddenSlides>
  <MMClips>2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7</vt:i4>
      </vt:variant>
    </vt:vector>
  </HeadingPairs>
  <TitlesOfParts>
    <vt:vector size="13" baseType="lpstr">
      <vt:lpstr>Arial</vt:lpstr>
      <vt:lpstr>Calibri</vt:lpstr>
      <vt:lpstr>Calibri Light</vt:lpstr>
      <vt:lpstr>Times New Roman</vt:lpstr>
      <vt:lpstr>Office Theme</vt:lpstr>
      <vt:lpstr>Default Design</vt:lpstr>
      <vt:lpstr>PowerPoint Presentation</vt:lpstr>
      <vt:lpstr>Đề bài: Kể một câu chuyện em đã nghe hay đã đọc nói về quan hệ giữa con người với thiên nhiên.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Windows User</dc:creator>
  <cp:lastModifiedBy>Windows User</cp:lastModifiedBy>
  <cp:revision>6</cp:revision>
  <dcterms:created xsi:type="dcterms:W3CDTF">2017-10-17T06:45:43Z</dcterms:created>
  <dcterms:modified xsi:type="dcterms:W3CDTF">2017-10-26T04:47:30Z</dcterms:modified>
</cp:coreProperties>
</file>