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74" r:id="rId3"/>
    <p:sldId id="258" r:id="rId4"/>
    <p:sldId id="259" r:id="rId5"/>
    <p:sldId id="260" r:id="rId6"/>
    <p:sldId id="276" r:id="rId7"/>
    <p:sldId id="261" r:id="rId8"/>
    <p:sldId id="262" r:id="rId9"/>
    <p:sldId id="263" r:id="rId10"/>
    <p:sldId id="264" r:id="rId11"/>
    <p:sldId id="265" r:id="rId12"/>
    <p:sldId id="270" r:id="rId13"/>
    <p:sldId id="271" r:id="rId14"/>
    <p:sldId id="272" r:id="rId15"/>
    <p:sldId id="273" r:id="rId16"/>
    <p:sldId id="269" r:id="rId17"/>
    <p:sldId id="267" r:id="rId18"/>
    <p:sldId id="266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5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D4863-4481-412D-932B-6C271C5B35D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F2A16-A5CE-4931-839D-AD73DA4F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8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89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247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182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26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1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48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5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91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552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7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6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1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98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3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35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5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9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5EB9E-B2BF-46AE-88A0-0F0929A6C04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181ED-578D-4469-B581-37EE9E1A5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5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microsoft.com/office/2007/relationships/hdphoto" Target="../media/hdphoto1.wdp"/><Relationship Id="rId7" Type="http://schemas.openxmlformats.org/officeDocument/2006/relationships/image" Target="../media/image30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3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GIF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-78377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5835" y="710200"/>
            <a:ext cx="7381060" cy="1445623"/>
          </a:xfrm>
        </p:spPr>
        <p:txBody>
          <a:bodyPr>
            <a:normAutofit/>
          </a:bodyPr>
          <a:lstStyle/>
          <a:p>
            <a:r>
              <a:rPr lang="en-US" altLang="vi-VN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Chủ</a:t>
            </a:r>
            <a:r>
              <a:rPr lang="en-US" alt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đề</a:t>
            </a:r>
            <a:r>
              <a:rPr lang="en-US" alt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altLang="vi-VN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Quê</a:t>
            </a:r>
            <a:r>
              <a:rPr lang="en-US" alt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hương</a:t>
            </a:r>
            <a:r>
              <a:rPr lang="en-US" alt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em</a:t>
            </a:r>
            <a:endParaRPr lang="en-US" altLang="vi-VN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14028" y="2444931"/>
            <a:ext cx="7381060" cy="14456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vi-VN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ĐẠO ĐỨC</a:t>
            </a:r>
          </a:p>
          <a:p>
            <a:endParaRPr lang="en-US" altLang="vi-VN" sz="4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en-US" altLang="vi-VN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altLang="vi-VN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1: </a:t>
            </a:r>
            <a:r>
              <a:rPr lang="en-US" altLang="vi-VN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Vẻ</a:t>
            </a:r>
            <a:r>
              <a:rPr lang="en-US" altLang="vi-VN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đẹp</a:t>
            </a:r>
            <a:r>
              <a:rPr lang="en-US" altLang="vi-VN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quê</a:t>
            </a:r>
            <a:r>
              <a:rPr lang="en-US" altLang="vi-VN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hương</a:t>
            </a:r>
            <a:endParaRPr lang="en-US" altLang="vi-VN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009795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24268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970961" y="5755907"/>
            <a:ext cx="10397765" cy="1003112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Vịnh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Long</a:t>
            </a:r>
          </a:p>
        </p:txBody>
      </p:sp>
      <p:pic>
        <p:nvPicPr>
          <p:cNvPr id="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5E63CB-4FF6-4C0E-85D9-90F5725F47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472" y="73394"/>
            <a:ext cx="11133055" cy="53658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0" y="6858000"/>
            <a:ext cx="3995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72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86499" y="5736657"/>
            <a:ext cx="11255603" cy="952901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462478-2E7C-453F-BDAE-D1A50E6CF8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487" y="211756"/>
            <a:ext cx="11189615" cy="53564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0" y="6858000"/>
            <a:ext cx="3995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8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3424204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3958329" y="624344"/>
            <a:ext cx="6087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Giới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thiệu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cảnh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đẹp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quê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hương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vi-VN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1" t="11806" r="48462" b="56516"/>
          <a:stretch/>
        </p:blipFill>
        <p:spPr bwMode="auto">
          <a:xfrm>
            <a:off x="617844" y="1723218"/>
            <a:ext cx="4858877" cy="482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278883" y="2358917"/>
            <a:ext cx="4596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4"/>
                </a:solidFill>
              </a:rPr>
              <a:t>- </a:t>
            </a:r>
            <a:r>
              <a:rPr lang="en-US" sz="2400" dirty="0" err="1" smtClean="0">
                <a:solidFill>
                  <a:schemeClr val="accent4"/>
                </a:solidFill>
              </a:rPr>
              <a:t>Các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tỉnh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vùng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núi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phía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bắc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10" name="Picture 4" descr="Choáng ngợp hình ảnh cao nguyên đá Đồng Văn đẹp hùng v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559" y="3029588"/>
            <a:ext cx="48768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38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170936" y="485007"/>
            <a:ext cx="6613143" cy="523220"/>
            <a:chOff x="569825" y="2199885"/>
            <a:chExt cx="6613143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FF0000"/>
                  </a:solidFill>
                  <a:latin typeface="+mj-lt"/>
                </a:rPr>
                <a:t>2</a:t>
              </a:r>
              <a:endParaRPr lang="vi-VN" sz="3200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</a:rPr>
                <a:t>Giới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thiệu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cảnh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đẹp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quê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hương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.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5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75" t="52255" r="9456" b="16448"/>
          <a:stretch/>
        </p:blipFill>
        <p:spPr bwMode="auto">
          <a:xfrm>
            <a:off x="380936" y="1590532"/>
            <a:ext cx="4239066" cy="482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62791" y="1919134"/>
            <a:ext cx="5510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</a:rPr>
              <a:t>Các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tỉnh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vùng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đồng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bằng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</a:rPr>
              <a:t>nông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thôn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128891" y="94592"/>
            <a:ext cx="2979735" cy="1489289"/>
            <a:chOff x="569798" y="1124402"/>
            <a:chExt cx="2816950" cy="14892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976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pic>
        <p:nvPicPr>
          <p:cNvPr id="10" name="Picture 6" descr="Đồng bằng sông Cửu Long: 46 năm vựa lúa chuyển mình - Hànộimớ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1"/>
          <a:stretch/>
        </p:blipFill>
        <p:spPr bwMode="auto">
          <a:xfrm>
            <a:off x="4965240" y="2502943"/>
            <a:ext cx="6184012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51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FF0000"/>
                  </a:solidFill>
                  <a:latin typeface="+mj-lt"/>
                </a:rPr>
                <a:t>2</a:t>
              </a:r>
              <a:endParaRPr lang="vi-VN" sz="3200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</a:rPr>
                <a:t>Giới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thiệu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cảnh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đẹp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quê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hương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.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24049" y="2058471"/>
            <a:ext cx="5510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</a:rPr>
              <a:t>Thành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phố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9014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pic>
        <p:nvPicPr>
          <p:cNvPr id="9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33" t="6193" r="47376" b="63033"/>
          <a:stretch/>
        </p:blipFill>
        <p:spPr bwMode="auto">
          <a:xfrm>
            <a:off x="390150" y="1723218"/>
            <a:ext cx="4715250" cy="493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Thành phố Hồ Chí Minh sẽ xây dựng thành phố thông minh tại 24 quận, huyện |  Báo dân si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171" y="2705475"/>
            <a:ext cx="5311625" cy="331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TP Hồ Chí Minh: 45 năm, hành trình đến một đô thị thông minh, đáng sống |  Tin tức mới nhất 24h - Đọc Báo Lao Động online - Laodong.v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171" y="2705475"/>
            <a:ext cx="5315232" cy="331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Bảng giá đất nhà nước thành phố Hà Nội giai đoạn 2020 đến 202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9"/>
          <a:stretch/>
        </p:blipFill>
        <p:spPr bwMode="auto">
          <a:xfrm>
            <a:off x="5762171" y="2705475"/>
            <a:ext cx="5311625" cy="331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41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FF0000"/>
                  </a:solidFill>
                  <a:latin typeface="+mj-lt"/>
                </a:rPr>
                <a:t>2</a:t>
              </a:r>
              <a:endParaRPr lang="vi-VN" sz="3200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</a:rPr>
                <a:t>Giới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thiệu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cảnh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đẹp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quê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</a:rPr>
                <a:t>hương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.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9014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pic>
        <p:nvPicPr>
          <p:cNvPr id="8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538" t="5956" r="6171" b="63270"/>
          <a:stretch/>
        </p:blipFill>
        <p:spPr bwMode="auto">
          <a:xfrm>
            <a:off x="662629" y="1587758"/>
            <a:ext cx="4769307" cy="498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415" y="2386936"/>
            <a:ext cx="6054619" cy="3390587"/>
          </a:xfrm>
          <a:prstGeom prst="rect">
            <a:avLst/>
          </a:prstGeom>
        </p:spPr>
      </p:pic>
      <p:pic>
        <p:nvPicPr>
          <p:cNvPr id="10" name="Picture 8" descr="Căn cứ khoa học về chủ quyền của Việt Nam trên hai quần đảo Hoàng Sa và Trường  Sa | ĐẠI HỌC QUỐC GIA HÀ NỘ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099" y="2339153"/>
            <a:ext cx="619125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00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3"/>
          <p:cNvGrpSpPr/>
          <p:nvPr/>
        </p:nvGrpSpPr>
        <p:grpSpPr>
          <a:xfrm>
            <a:off x="2049823" y="0"/>
            <a:ext cx="7305298" cy="5388747"/>
            <a:chOff x="3084810" y="-335112"/>
            <a:chExt cx="5809496" cy="5760000"/>
          </a:xfrm>
        </p:grpSpPr>
        <p:grpSp>
          <p:nvGrpSpPr>
            <p:cNvPr id="3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5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" name="图片 12"/>
              <p:cNvPicPr>
                <a:picLocks noChangeAspect="1"/>
              </p:cNvPicPr>
              <p:nvPr/>
            </p:nvPicPr>
            <p:blipFill rotWithShape="1">
              <a:blip r:embed="rId2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4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pic>
        <p:nvPicPr>
          <p:cNvPr id="7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945" y="3565875"/>
            <a:ext cx="8852597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9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0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9041981" y="721183"/>
            <a:ext cx="1759996" cy="734428"/>
          </a:xfrm>
          <a:prstGeom prst="rect">
            <a:avLst/>
          </a:prstGeom>
        </p:spPr>
      </p:pic>
      <p:sp>
        <p:nvSpPr>
          <p:cNvPr id="11" name="椭圆 21"/>
          <p:cNvSpPr/>
          <p:nvPr/>
        </p:nvSpPr>
        <p:spPr>
          <a:xfrm>
            <a:off x="1216616" y="567963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2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19014" y="2680795"/>
            <a:ext cx="44346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椭圆 21"/>
          <p:cNvSpPr/>
          <p:nvPr/>
        </p:nvSpPr>
        <p:spPr>
          <a:xfrm>
            <a:off x="502523" y="2951874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椭圆 22"/>
          <p:cNvSpPr/>
          <p:nvPr/>
        </p:nvSpPr>
        <p:spPr>
          <a:xfrm>
            <a:off x="946347" y="3600597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1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084" y="214296"/>
            <a:ext cx="11613822" cy="1325563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0BCF49-806C-4E51-B520-D104541D3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15" y="1690688"/>
            <a:ext cx="11029361" cy="44862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6965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615" y="1189922"/>
            <a:ext cx="8180113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845" y="3778800"/>
            <a:ext cx="2313945" cy="2495308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3018408" y="2320441"/>
            <a:ext cx="56942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300" normalizeH="0" baseline="0" noProof="0" dirty="0" err="1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charset="-122"/>
                <a:cs typeface="Arial" panose="020B0604020202020204" pitchFamily="34" charset="0"/>
              </a:rPr>
              <a:t>Kết</a:t>
            </a:r>
            <a:r>
              <a: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1" i="0" u="none" strike="noStrike" kern="1200" cap="none" spc="300" normalizeH="0" baseline="0" noProof="0" dirty="0" err="1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charset="-122"/>
                <a:cs typeface="Arial" panose="020B0604020202020204" pitchFamily="34" charset="0"/>
              </a:rPr>
              <a:t>luận</a:t>
            </a:r>
            <a:r>
              <a: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charset="-122"/>
                <a:cs typeface="Arial" panose="020B0604020202020204" pitchFamily="34" charset="0"/>
              </a:rPr>
              <a:t>: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 cũng có quê hương, đó là nơi em được sinh ra và lớn lên. Các em cần biết và nhớ địa chỉ quê hương mình.</a:t>
            </a:r>
          </a:p>
        </p:txBody>
      </p:sp>
    </p:spTree>
    <p:extLst>
      <p:ext uri="{BB962C8B-B14F-4D97-AF65-F5344CB8AC3E}">
        <p14:creationId xmlns:p14="http://schemas.microsoft.com/office/powerpoint/2010/main" val="2704396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5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7" t="15000" r="30666" b="14667"/>
          <a:stretch/>
        </p:blipFill>
        <p:spPr>
          <a:xfrm flipH="1">
            <a:off x="-110516" y="361295"/>
            <a:ext cx="5799716" cy="59960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274579">
            <a:off x="1687433" y="3958904"/>
            <a:ext cx="1363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 panose="02040603050506020204" pitchFamily="18" charset="0"/>
              </a:rPr>
              <a:t>DẶN DÒ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5440060" y="1033815"/>
            <a:ext cx="6014031" cy="399206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447934" y="1741213"/>
            <a:ext cx="42089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Giới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thiệu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quê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hương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mình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nghe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Sưu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tầm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ảnh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quê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hương</a:t>
            </a:r>
            <a:r>
              <a:rPr lang="en-US" sz="3200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6978322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106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origami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8512" y="2906798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743960" y="781634"/>
            <a:ext cx="7315199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2540037" y="2987782"/>
              <a:ext cx="2957384" cy="982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b="1" dirty="0" smtClean="0">
                  <a:solidFill>
                    <a:srgbClr val="17479D"/>
                  </a:solidFill>
                  <a:latin typeface="UTM Avo" panose="02040603050506020204" pitchFamily="18" charset="0"/>
                </a:rPr>
                <a:t>TIẾT 1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367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50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56D53-7C0D-410D-9170-EC76FBAB4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video bài 1">
            <a:hlinkClick r:id="" action="ppaction://media"/>
            <a:extLst>
              <a:ext uri="{FF2B5EF4-FFF2-40B4-BE49-F238E27FC236}">
                <a16:creationId xmlns:a16="http://schemas.microsoft.com/office/drawing/2014/main" id="{89753BB6-598C-40C5-A83A-300A0EAB32D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6531" y="365918"/>
            <a:ext cx="11275720" cy="634315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E88F7B-9266-42A4-8058-1A97BF56E9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0" y="114996"/>
            <a:ext cx="3401598" cy="80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011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E88F7B-9266-42A4-8058-1A97BF56E9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79" y="130522"/>
            <a:ext cx="3879068" cy="9221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875" y="4079936"/>
            <a:ext cx="2529275" cy="24970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38681C-A730-45DD-B60A-31E86448F529}"/>
              </a:ext>
            </a:extLst>
          </p:cNvPr>
          <p:cNvSpPr txBox="1"/>
          <p:nvPr/>
        </p:nvSpPr>
        <p:spPr>
          <a:xfrm>
            <a:off x="1574484" y="5987054"/>
            <a:ext cx="9730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GB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03775" y="7078657"/>
            <a:ext cx="49882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Người</a:t>
            </a:r>
            <a:r>
              <a:rPr lang="en-US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soạn</a:t>
            </a:r>
            <a:r>
              <a:rPr lang="en-US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  <a:r>
              <a:rPr lang="en-US" sz="32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Ngô</a:t>
            </a:r>
            <a:r>
              <a:rPr lang="en-US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Thu </a:t>
            </a:r>
            <a:r>
              <a:rPr lang="en-US" sz="32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Huyền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" t="12495" b="3232"/>
          <a:stretch/>
        </p:blipFill>
        <p:spPr>
          <a:xfrm>
            <a:off x="2638697" y="1306285"/>
            <a:ext cx="8048354" cy="41576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5989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" y="-1"/>
            <a:ext cx="12189619" cy="6859339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377" y="797317"/>
            <a:ext cx="7026658" cy="4582185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323850" y="2519450"/>
            <a:ext cx="3767796" cy="31207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A2D1403-B7AB-4440-A9B5-3E71737860DF}"/>
              </a:ext>
            </a:extLst>
          </p:cNvPr>
          <p:cNvSpPr txBox="1">
            <a:spLocks/>
          </p:cNvSpPr>
          <p:nvPr/>
        </p:nvSpPr>
        <p:spPr>
          <a:xfrm>
            <a:off x="1748826" y="3088410"/>
            <a:ext cx="9563760" cy="4088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5400" smtClean="0">
                <a:solidFill>
                  <a:srgbClr val="FF0000"/>
                </a:solidFill>
              </a:rPr>
              <a:t>Khám phá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56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0BCF49-806C-4E51-B520-D104541D3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561" y="1488489"/>
            <a:ext cx="7945515" cy="35717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998482" y="0"/>
            <a:ext cx="95116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Giới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thiệu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địa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quê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hương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1134" y="728647"/>
            <a:ext cx="5885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558">
            <a:extLst>
              <a:ext uri="{FF2B5EF4-FFF2-40B4-BE49-F238E27FC236}">
                <a16:creationId xmlns:a16="http://schemas.microsoft.com/office/drawing/2014/main" id="{E3225FE5-77A7-4A08-B5DB-31E431B54443}"/>
              </a:ext>
            </a:extLst>
          </p:cNvPr>
          <p:cNvSpPr txBox="1"/>
          <p:nvPr/>
        </p:nvSpPr>
        <p:spPr>
          <a:xfrm>
            <a:off x="988706" y="6037843"/>
            <a:ext cx="8489965" cy="5959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Địa chỉ quê hương của các bạn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ở đâu?</a:t>
            </a:r>
          </a:p>
        </p:txBody>
      </p:sp>
      <p:sp>
        <p:nvSpPr>
          <p:cNvPr id="73" name="文本框 558">
            <a:extLst>
              <a:ext uri="{FF2B5EF4-FFF2-40B4-BE49-F238E27FC236}">
                <a16:creationId xmlns:a16="http://schemas.microsoft.com/office/drawing/2014/main" id="{E3225FE5-77A7-4A08-B5DB-31E431B54443}"/>
              </a:ext>
            </a:extLst>
          </p:cNvPr>
          <p:cNvSpPr txBox="1"/>
          <p:nvPr/>
        </p:nvSpPr>
        <p:spPr>
          <a:xfrm>
            <a:off x="988706" y="5354136"/>
            <a:ext cx="8489965" cy="61927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94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t="1565" r="11373"/>
          <a:stretch/>
        </p:blipFill>
        <p:spPr>
          <a:xfrm>
            <a:off x="269632" y="105508"/>
            <a:ext cx="11922368" cy="6635261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A3F681-05C1-4FA2-90B9-1B57E182B689}"/>
              </a:ext>
            </a:extLst>
          </p:cNvPr>
          <p:cNvSpPr/>
          <p:nvPr/>
        </p:nvSpPr>
        <p:spPr>
          <a:xfrm>
            <a:off x="966651" y="1710836"/>
            <a:ext cx="10249990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noProof="0" dirty="0" err="1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Đố</a:t>
            </a:r>
            <a:r>
              <a:rPr lang="en-US" sz="4500" b="1" noProof="0" dirty="0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 </a:t>
            </a:r>
            <a:r>
              <a:rPr lang="en-US" sz="4500" b="1" noProof="0" dirty="0" err="1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em</a:t>
            </a:r>
            <a:r>
              <a:rPr lang="en-US" sz="4500" b="1" noProof="0" dirty="0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: </a:t>
            </a:r>
            <a:r>
              <a:rPr kumimoji="0" lang="en-US" sz="4500" b="1" i="0" u="none" strike="noStrike" kern="1200" cap="none" spc="0" normalizeH="0" baseline="0" noProof="0" dirty="0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Đoán</a:t>
            </a: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tên</a:t>
            </a: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lang="en-US" sz="4500" b="1" noProof="0" dirty="0" err="1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cảnh</a:t>
            </a:r>
            <a:r>
              <a:rPr lang="en-US" sz="4500" b="1" noProof="0" dirty="0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 </a:t>
            </a:r>
            <a:r>
              <a:rPr lang="en-US" sz="4500" b="1" noProof="0" dirty="0" err="1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đẹp</a:t>
            </a:r>
            <a:r>
              <a:rPr lang="en-US" sz="4500" b="1" noProof="0" dirty="0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 </a:t>
            </a:r>
            <a:r>
              <a:rPr lang="en-US" sz="4500" b="1" noProof="0" dirty="0" err="1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quê</a:t>
            </a:r>
            <a:r>
              <a:rPr lang="en-US" sz="4500" b="1" noProof="0" dirty="0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 </a:t>
            </a:r>
            <a:r>
              <a:rPr lang="en-US" sz="4500" b="1" noProof="0" dirty="0" err="1" smtClean="0">
                <a:ln w="22225">
                  <a:solidFill>
                    <a:srgbClr val="0064D2"/>
                  </a:solidFill>
                  <a:prstDash val="solid"/>
                </a:ln>
                <a:solidFill>
                  <a:prstClr val="white"/>
                </a:solidFill>
                <a:latin typeface="Arial"/>
                <a:ea typeface="微软雅黑"/>
              </a:rPr>
              <a:t>em</a:t>
            </a:r>
            <a:endParaRPr kumimoji="0" lang="en-US" sz="4500" b="1" i="0" u="none" strike="noStrike" kern="1200" cap="none" spc="0" normalizeH="0" baseline="0" noProof="0" dirty="0">
              <a:ln w="22225">
                <a:solidFill>
                  <a:srgbClr val="0064D2"/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34D5A9-0FA8-469E-A92B-AAFE6FC1797E}"/>
              </a:ext>
            </a:extLst>
          </p:cNvPr>
          <p:cNvSpPr/>
          <p:nvPr/>
        </p:nvSpPr>
        <p:spPr>
          <a:xfrm>
            <a:off x="1985554" y="2910986"/>
            <a:ext cx="840377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xem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hình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đây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đoán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xem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đó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địa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danh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nổi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tiếng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nhé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858000"/>
            <a:ext cx="3995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01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933254" y="5260156"/>
            <a:ext cx="10435472" cy="1410151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4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oặc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9DA204-D657-4B4C-ACEF-F98141B96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254" y="240632"/>
            <a:ext cx="10624008" cy="50195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0" y="6858000"/>
            <a:ext cx="3995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78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335</Words>
  <Application>Microsoft Office PowerPoint</Application>
  <PresentationFormat>Widescreen</PresentationFormat>
  <Paragraphs>50</Paragraphs>
  <Slides>19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Microsoft YaHei</vt:lpstr>
      <vt:lpstr>Microsoft YaHei</vt:lpstr>
      <vt:lpstr>SimSun</vt:lpstr>
      <vt:lpstr>Arial</vt:lpstr>
      <vt:lpstr>Arial-Rounded</vt:lpstr>
      <vt:lpstr>Calibri</vt:lpstr>
      <vt:lpstr>Calibri Light</vt:lpstr>
      <vt:lpstr>Courier New</vt:lpstr>
      <vt:lpstr>等线</vt:lpstr>
      <vt:lpstr>SVN-Cookies</vt:lpstr>
      <vt:lpstr>Times New Roman</vt:lpstr>
      <vt:lpstr>UTM Avo</vt:lpstr>
      <vt:lpstr>Office Theme</vt:lpstr>
      <vt:lpstr>Chủ đề: Quê hương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Hãy tự giới thiệu về quê hương em cho bạn trong nhóm cùng nghe.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Quê hương em</dc:title>
  <dc:creator>May01</dc:creator>
  <cp:lastModifiedBy>Admin</cp:lastModifiedBy>
  <cp:revision>14</cp:revision>
  <dcterms:created xsi:type="dcterms:W3CDTF">2021-07-13T06:50:45Z</dcterms:created>
  <dcterms:modified xsi:type="dcterms:W3CDTF">2021-07-21T11:08:23Z</dcterms:modified>
</cp:coreProperties>
</file>