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3"/>
  </p:notesMasterIdLst>
  <p:sldIdLst>
    <p:sldId id="2007577156" r:id="rId2"/>
    <p:sldId id="2007577157" r:id="rId3"/>
    <p:sldId id="2007577197" r:id="rId4"/>
    <p:sldId id="355" r:id="rId5"/>
    <p:sldId id="2007577159" r:id="rId6"/>
    <p:sldId id="2007577161" r:id="rId7"/>
    <p:sldId id="265" r:id="rId8"/>
    <p:sldId id="270" r:id="rId9"/>
    <p:sldId id="2007577160" r:id="rId10"/>
    <p:sldId id="2007577164" r:id="rId11"/>
    <p:sldId id="2007577166" r:id="rId12"/>
    <p:sldId id="2007577168" r:id="rId13"/>
    <p:sldId id="2007577169" r:id="rId14"/>
    <p:sldId id="2007577170" r:id="rId15"/>
    <p:sldId id="2007577171" r:id="rId16"/>
    <p:sldId id="2007577167" r:id="rId17"/>
    <p:sldId id="2007577173" r:id="rId18"/>
    <p:sldId id="2007577174" r:id="rId19"/>
    <p:sldId id="2007577175" r:id="rId20"/>
    <p:sldId id="2007577178" r:id="rId21"/>
    <p:sldId id="2007577188" r:id="rId2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  <p:cmAuthor id="2" name="tran thao" initials="tt" lastIdx="1" clrIdx="1">
    <p:extLst>
      <p:ext uri="{19B8F6BF-5375-455C-9EA6-DF929625EA0E}">
        <p15:presenceInfo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D0"/>
    <a:srgbClr val="FA36D0"/>
    <a:srgbClr val="008000"/>
    <a:srgbClr val="E004D6"/>
    <a:srgbClr val="3E6DC0"/>
    <a:srgbClr val="FFFAAD"/>
    <a:srgbClr val="000000"/>
    <a:srgbClr val="66FF33"/>
    <a:srgbClr val="7D9F11"/>
    <a:srgbClr val="FF5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3926" autoAdjust="0"/>
  </p:normalViewPr>
  <p:slideViewPr>
    <p:cSldViewPr snapToGrid="0">
      <p:cViewPr varScale="1">
        <p:scale>
          <a:sx n="65" d="100"/>
          <a:sy n="65" d="100"/>
        </p:scale>
        <p:origin x="7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2B650-A965-4859-877A-AADA4A3BFF80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0A767-0B84-4717-ACC0-849181D6E01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7889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幻灯片图像占位符 1">
            <a:extLst>
              <a:ext uri="{FF2B5EF4-FFF2-40B4-BE49-F238E27FC236}">
                <a16:creationId xmlns:a16="http://schemas.microsoft.com/office/drawing/2014/main" id="{EDEC2788-47F4-4A94-90B6-3152E5822E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备注占位符 2">
            <a:extLst>
              <a:ext uri="{FF2B5EF4-FFF2-40B4-BE49-F238E27FC236}">
                <a16:creationId xmlns:a16="http://schemas.microsoft.com/office/drawing/2014/main" id="{97786F85-0D66-4FCE-A590-9FC6A5C47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65540" name="灯片编号占位符 3">
            <a:extLst>
              <a:ext uri="{FF2B5EF4-FFF2-40B4-BE49-F238E27FC236}">
                <a16:creationId xmlns:a16="http://schemas.microsoft.com/office/drawing/2014/main" id="{E33885AF-519D-44D9-821A-8C295D22D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1pPr>
            <a:lvl2pPr marL="742950" indent="-28575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2pPr>
            <a:lvl3pPr marL="11430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3pPr>
            <a:lvl4pPr marL="16002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4pPr>
            <a:lvl5pPr marL="20574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9pPr>
          </a:lstStyle>
          <a:p>
            <a:fld id="{21C0CB4F-13A3-4E8F-B130-0EF2945C8383}" type="slidenum">
              <a:rPr lang="zh-CN" altLang="en-US">
                <a:latin typeface="Calibri" panose="020F0502020204030204" pitchFamily="34" charset="0"/>
                <a:ea typeface="DengXian" panose="02010600030101010101" pitchFamily="2" charset="-122"/>
                <a:cs typeface="FontAwesome"/>
              </a:rPr>
              <a:pPr/>
              <a:t>1</a:t>
            </a:fld>
            <a:endParaRPr lang="zh-CN" altLang="en-US">
              <a:latin typeface="Calibri" panose="020F0502020204030204" pitchFamily="34" charset="0"/>
              <a:ea typeface="DengXian" panose="02010600030101010101" pitchFamily="2" charset="-122"/>
              <a:cs typeface="FontAwesome"/>
            </a:endParaRPr>
          </a:p>
        </p:txBody>
      </p:sp>
    </p:spTree>
    <p:extLst>
      <p:ext uri="{BB962C8B-B14F-4D97-AF65-F5344CB8AC3E}">
        <p14:creationId xmlns:p14="http://schemas.microsoft.com/office/powerpoint/2010/main" val="151175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3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023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155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024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867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459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452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936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257578" y="211820"/>
            <a:ext cx="11690680" cy="641388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534F2C4-42D9-4C47-8868-E5A4E8A49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C7EE-40D3-42C6-A90B-C7AD4035F580}" type="datetimeFigureOut">
              <a:rPr lang="en-US"/>
              <a:pPr>
                <a:defRPr/>
              </a:pPr>
              <a:t>7/21/2021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3EEC177-C6DE-41C0-BF59-514359848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074240B-03F2-4D24-854A-81E0CECE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2B3282-F89F-4D38-9C1B-2B9CC092D228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97345456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46864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98E-92CA-4835-82C9-2CCB613CF44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0F2B-98D9-4EAB-8A7E-E933C61F2E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81014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832183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6" r:id="rId4"/>
    <p:sldLayoutId id="2147483657" r:id="rId5"/>
    <p:sldLayoutId id="2147483659" r:id="rId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tmp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组合 53">
            <a:extLst>
              <a:ext uri="{FF2B5EF4-FFF2-40B4-BE49-F238E27FC236}">
                <a16:creationId xmlns:a16="http://schemas.microsoft.com/office/drawing/2014/main" id="{0459B2FB-7E4D-4C57-9BD7-1AF2C50ADD2C}"/>
              </a:ext>
            </a:extLst>
          </p:cNvPr>
          <p:cNvGrpSpPr>
            <a:grpSpLocks/>
          </p:cNvGrpSpPr>
          <p:nvPr/>
        </p:nvGrpSpPr>
        <p:grpSpPr bwMode="auto">
          <a:xfrm>
            <a:off x="8356600" y="-350838"/>
            <a:ext cx="1851025" cy="3817938"/>
            <a:chOff x="6266970" y="-262550"/>
            <a:chExt cx="1389068" cy="2863157"/>
          </a:xfrm>
        </p:grpSpPr>
        <p:grpSp>
          <p:nvGrpSpPr>
            <p:cNvPr id="37913" name="组合 32">
              <a:extLst>
                <a:ext uri="{FF2B5EF4-FFF2-40B4-BE49-F238E27FC236}">
                  <a16:creationId xmlns:a16="http://schemas.microsoft.com/office/drawing/2014/main" id="{EFA01A33-BA74-44B4-8270-BE354D3CDA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66970" y="1275405"/>
              <a:ext cx="1389068" cy="1325202"/>
              <a:chOff x="7057655" y="1334255"/>
              <a:chExt cx="1575305" cy="1502876"/>
            </a:xfrm>
          </p:grpSpPr>
          <p:sp>
            <p:nvSpPr>
              <p:cNvPr id="30" name="椭圆 26">
                <a:extLst>
                  <a:ext uri="{FF2B5EF4-FFF2-40B4-BE49-F238E27FC236}">
                    <a16:creationId xmlns:a16="http://schemas.microsoft.com/office/drawing/2014/main" id="{1D471CA2-42BC-43E8-87CE-5433396FFC51}"/>
                  </a:ext>
                </a:extLst>
              </p:cNvPr>
              <p:cNvSpPr/>
              <p:nvPr/>
            </p:nvSpPr>
            <p:spPr>
              <a:xfrm>
                <a:off x="7057655" y="1334452"/>
                <a:ext cx="1575305" cy="1502679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solidFill>
                <a:srgbClr val="DE3D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31" name="椭圆 26">
                <a:extLst>
                  <a:ext uri="{FF2B5EF4-FFF2-40B4-BE49-F238E27FC236}">
                    <a16:creationId xmlns:a16="http://schemas.microsoft.com/office/drawing/2014/main" id="{E5FE8902-6417-4FDB-A19A-54C9DA4626A6}"/>
                  </a:ext>
                </a:extLst>
              </p:cNvPr>
              <p:cNvSpPr/>
              <p:nvPr/>
            </p:nvSpPr>
            <p:spPr>
              <a:xfrm>
                <a:off x="7153342" y="1425543"/>
                <a:ext cx="1383929" cy="1320299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32" name="椭圆 26">
                <a:extLst>
                  <a:ext uri="{FF2B5EF4-FFF2-40B4-BE49-F238E27FC236}">
                    <a16:creationId xmlns:a16="http://schemas.microsoft.com/office/drawing/2014/main" id="{ADB94943-493B-4A94-B062-D5E3CAD71023}"/>
                  </a:ext>
                </a:extLst>
              </p:cNvPr>
              <p:cNvSpPr/>
              <p:nvPr/>
            </p:nvSpPr>
            <p:spPr>
              <a:xfrm>
                <a:off x="7102240" y="1380356"/>
                <a:ext cx="1479381" cy="1410871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17D60899-86BF-4E74-B3FC-67A623FF3825}"/>
                </a:ext>
              </a:extLst>
            </p:cNvPr>
            <p:cNvCxnSpPr/>
            <p:nvPr/>
          </p:nvCxnSpPr>
          <p:spPr>
            <a:xfrm>
              <a:off x="6971035" y="-262550"/>
              <a:ext cx="0" cy="1538129"/>
            </a:xfrm>
            <a:prstGeom prst="line">
              <a:avLst/>
            </a:prstGeom>
            <a:ln w="22225">
              <a:solidFill>
                <a:srgbClr val="DB995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891" name="图片 2">
            <a:extLst>
              <a:ext uri="{FF2B5EF4-FFF2-40B4-BE49-F238E27FC236}">
                <a16:creationId xmlns:a16="http://schemas.microsoft.com/office/drawing/2014/main" id="{005348E9-1AD2-498B-8FE4-58743F4E6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140200"/>
            <a:ext cx="301942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图片 4">
            <a:extLst>
              <a:ext uri="{FF2B5EF4-FFF2-40B4-BE49-F238E27FC236}">
                <a16:creationId xmlns:a16="http://schemas.microsoft.com/office/drawing/2014/main" id="{33B12BF8-FA3A-441D-876A-FF2FE22F4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270125"/>
            <a:ext cx="3271837" cy="327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图片 13">
            <a:extLst>
              <a:ext uri="{FF2B5EF4-FFF2-40B4-BE49-F238E27FC236}">
                <a16:creationId xmlns:a16="http://schemas.microsoft.com/office/drawing/2014/main" id="{8C95BCEE-6359-498F-B611-C3D4A34DB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863" y="452438"/>
            <a:ext cx="5857875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4" name="组合 52">
            <a:extLst>
              <a:ext uri="{FF2B5EF4-FFF2-40B4-BE49-F238E27FC236}">
                <a16:creationId xmlns:a16="http://schemas.microsoft.com/office/drawing/2014/main" id="{2AB303AC-70B6-4948-A3FE-657228BF18CC}"/>
              </a:ext>
            </a:extLst>
          </p:cNvPr>
          <p:cNvGrpSpPr>
            <a:grpSpLocks/>
          </p:cNvGrpSpPr>
          <p:nvPr/>
        </p:nvGrpSpPr>
        <p:grpSpPr bwMode="auto">
          <a:xfrm>
            <a:off x="6783388" y="-471488"/>
            <a:ext cx="2101850" cy="5832476"/>
            <a:chOff x="5088044" y="-353085"/>
            <a:chExt cx="1575305" cy="4374333"/>
          </a:xfrm>
        </p:grpSpPr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E31E0997-6B8F-4B04-B2FA-C0DCCB6A3FF5}"/>
                </a:ext>
              </a:extLst>
            </p:cNvPr>
            <p:cNvSpPr/>
            <p:nvPr/>
          </p:nvSpPr>
          <p:spPr>
            <a:xfrm>
              <a:off x="5088044" y="2518687"/>
              <a:ext cx="1575305" cy="1502561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solidFill>
              <a:srgbClr val="59AC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8" name="椭圆 26">
              <a:extLst>
                <a:ext uri="{FF2B5EF4-FFF2-40B4-BE49-F238E27FC236}">
                  <a16:creationId xmlns:a16="http://schemas.microsoft.com/office/drawing/2014/main" id="{A3FE95F9-679F-4041-A1EC-47216B75CE8F}"/>
                </a:ext>
              </a:extLst>
            </p:cNvPr>
            <p:cNvSpPr/>
            <p:nvPr/>
          </p:nvSpPr>
          <p:spPr>
            <a:xfrm>
              <a:off x="5183731" y="2609660"/>
              <a:ext cx="1383929" cy="1320299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9" name="椭圆 26">
              <a:extLst>
                <a:ext uri="{FF2B5EF4-FFF2-40B4-BE49-F238E27FC236}">
                  <a16:creationId xmlns:a16="http://schemas.microsoft.com/office/drawing/2014/main" id="{FEB06F7B-839E-4346-8AF9-E9E5904F779C}"/>
                </a:ext>
              </a:extLst>
            </p:cNvPr>
            <p:cNvSpPr/>
            <p:nvPr/>
          </p:nvSpPr>
          <p:spPr>
            <a:xfrm>
              <a:off x="5132066" y="2563931"/>
              <a:ext cx="1480120" cy="1410883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BCACF1A7-2952-45A1-8EF0-37EA2F985FA1}"/>
                </a:ext>
              </a:extLst>
            </p:cNvPr>
            <p:cNvCxnSpPr>
              <a:stCxn id="27" idx="1"/>
            </p:cNvCxnSpPr>
            <p:nvPr/>
          </p:nvCxnSpPr>
          <p:spPr>
            <a:xfrm flipV="1">
              <a:off x="5888784" y="-353085"/>
              <a:ext cx="0" cy="2871772"/>
            </a:xfrm>
            <a:prstGeom prst="line">
              <a:avLst/>
            </a:prstGeom>
            <a:ln w="22225">
              <a:solidFill>
                <a:srgbClr val="9BC9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椭圆 26">
              <a:extLst>
                <a:ext uri="{FF2B5EF4-FFF2-40B4-BE49-F238E27FC236}">
                  <a16:creationId xmlns:a16="http://schemas.microsoft.com/office/drawing/2014/main" id="{4D7D9746-656D-4D03-995B-CFA154F75766}"/>
                </a:ext>
              </a:extLst>
            </p:cNvPr>
            <p:cNvSpPr/>
            <p:nvPr/>
          </p:nvSpPr>
          <p:spPr>
            <a:xfrm>
              <a:off x="5218923" y="2662752"/>
              <a:ext cx="1309978" cy="1250149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37895" name="组合 54">
            <a:extLst>
              <a:ext uri="{FF2B5EF4-FFF2-40B4-BE49-F238E27FC236}">
                <a16:creationId xmlns:a16="http://schemas.microsoft.com/office/drawing/2014/main" id="{DF6327EF-815C-4E6B-93CB-77D9F82CC52D}"/>
              </a:ext>
            </a:extLst>
          </p:cNvPr>
          <p:cNvGrpSpPr>
            <a:grpSpLocks/>
          </p:cNvGrpSpPr>
          <p:nvPr/>
        </p:nvGrpSpPr>
        <p:grpSpPr bwMode="auto">
          <a:xfrm>
            <a:off x="9426575" y="-471488"/>
            <a:ext cx="2100263" cy="6702426"/>
            <a:chOff x="7069933" y="-353085"/>
            <a:chExt cx="1575305" cy="5025808"/>
          </a:xfrm>
        </p:grpSpPr>
        <p:grpSp>
          <p:nvGrpSpPr>
            <p:cNvPr id="37898" name="组合 43">
              <a:extLst>
                <a:ext uri="{FF2B5EF4-FFF2-40B4-BE49-F238E27FC236}">
                  <a16:creationId xmlns:a16="http://schemas.microsoft.com/office/drawing/2014/main" id="{0DD67B16-1CAA-480C-9A14-E97A6875C8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69933" y="3169847"/>
              <a:ext cx="1575305" cy="1502876"/>
              <a:chOff x="7069933" y="3169847"/>
              <a:chExt cx="1575305" cy="1502876"/>
            </a:xfrm>
          </p:grpSpPr>
          <p:sp>
            <p:nvSpPr>
              <p:cNvPr id="34" name="椭圆 26">
                <a:extLst>
                  <a:ext uri="{FF2B5EF4-FFF2-40B4-BE49-F238E27FC236}">
                    <a16:creationId xmlns:a16="http://schemas.microsoft.com/office/drawing/2014/main" id="{55999DAC-05D0-45C4-97F3-EABC4A712092}"/>
                  </a:ext>
                </a:extLst>
              </p:cNvPr>
              <p:cNvSpPr/>
              <p:nvPr/>
            </p:nvSpPr>
            <p:spPr>
              <a:xfrm>
                <a:off x="7069933" y="3169266"/>
                <a:ext cx="1575305" cy="1503457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solidFill>
                <a:srgbClr val="30B8E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35" name="椭圆 26">
                <a:extLst>
                  <a:ext uri="{FF2B5EF4-FFF2-40B4-BE49-F238E27FC236}">
                    <a16:creationId xmlns:a16="http://schemas.microsoft.com/office/drawing/2014/main" id="{A81F1597-4A98-444F-BCBC-5DAEB1AA6A71}"/>
                  </a:ext>
                </a:extLst>
              </p:cNvPr>
              <p:cNvSpPr/>
              <p:nvPr/>
            </p:nvSpPr>
            <p:spPr>
              <a:xfrm>
                <a:off x="7165620" y="3261135"/>
                <a:ext cx="1383929" cy="1320299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36" name="椭圆 26">
                <a:extLst>
                  <a:ext uri="{FF2B5EF4-FFF2-40B4-BE49-F238E27FC236}">
                    <a16:creationId xmlns:a16="http://schemas.microsoft.com/office/drawing/2014/main" id="{70A3C4D6-BF1C-429C-9722-5A7FC1A26593}"/>
                  </a:ext>
                </a:extLst>
              </p:cNvPr>
              <p:cNvSpPr/>
              <p:nvPr/>
            </p:nvSpPr>
            <p:spPr>
              <a:xfrm>
                <a:off x="7113990" y="3214501"/>
                <a:ext cx="1480048" cy="1411797"/>
              </a:xfrm>
              <a:custGeom>
                <a:avLst/>
                <a:gdLst>
                  <a:gd name="connsiteX0" fmla="*/ 0 w 1548143"/>
                  <a:gd name="connsiteY0" fmla="*/ 751438 h 1502875"/>
                  <a:gd name="connsiteX1" fmla="*/ 774072 w 1548143"/>
                  <a:gd name="connsiteY1" fmla="*/ 0 h 1502875"/>
                  <a:gd name="connsiteX2" fmla="*/ 1548144 w 1548143"/>
                  <a:gd name="connsiteY2" fmla="*/ 751438 h 1502875"/>
                  <a:gd name="connsiteX3" fmla="*/ 774072 w 1548143"/>
                  <a:gd name="connsiteY3" fmla="*/ 1502876 h 1502875"/>
                  <a:gd name="connsiteX4" fmla="*/ 0 w 1548143"/>
                  <a:gd name="connsiteY4" fmla="*/ 751438 h 1502875"/>
                  <a:gd name="connsiteX0-1" fmla="*/ 0 w 1575305"/>
                  <a:gd name="connsiteY0-2" fmla="*/ 751438 h 1502876"/>
                  <a:gd name="connsiteX1-3" fmla="*/ 801233 w 1575305"/>
                  <a:gd name="connsiteY1-4" fmla="*/ 0 h 1502876"/>
                  <a:gd name="connsiteX2-5" fmla="*/ 1575305 w 1575305"/>
                  <a:gd name="connsiteY2-6" fmla="*/ 751438 h 1502876"/>
                  <a:gd name="connsiteX3-7" fmla="*/ 801233 w 1575305"/>
                  <a:gd name="connsiteY3-8" fmla="*/ 1502876 h 1502876"/>
                  <a:gd name="connsiteX4-9" fmla="*/ 0 w 1575305"/>
                  <a:gd name="connsiteY4-10" fmla="*/ 751438 h 150287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575305" h="1502876">
                    <a:moveTo>
                      <a:pt x="0" y="751438"/>
                    </a:moveTo>
                    <a:cubicBezTo>
                      <a:pt x="0" y="336430"/>
                      <a:pt x="538682" y="0"/>
                      <a:pt x="801233" y="0"/>
                    </a:cubicBezTo>
                    <a:cubicBezTo>
                      <a:pt x="1063784" y="0"/>
                      <a:pt x="1575305" y="336430"/>
                      <a:pt x="1575305" y="751438"/>
                    </a:cubicBezTo>
                    <a:cubicBezTo>
                      <a:pt x="1575305" y="1166446"/>
                      <a:pt x="1063784" y="1502876"/>
                      <a:pt x="801233" y="1502876"/>
                    </a:cubicBezTo>
                    <a:cubicBezTo>
                      <a:pt x="538682" y="1502876"/>
                      <a:pt x="0" y="1166446"/>
                      <a:pt x="0" y="751438"/>
                    </a:cubicBez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/>
              </a:p>
            </p:txBody>
          </p:sp>
        </p:grp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FCA94A32-9323-4E0C-BB12-83B5A285BE5B}"/>
                </a:ext>
              </a:extLst>
            </p:cNvPr>
            <p:cNvCxnSpPr/>
            <p:nvPr/>
          </p:nvCxnSpPr>
          <p:spPr>
            <a:xfrm flipV="1">
              <a:off x="7853418" y="-353085"/>
              <a:ext cx="0" cy="3544969"/>
            </a:xfrm>
            <a:prstGeom prst="line">
              <a:avLst/>
            </a:prstGeom>
            <a:ln w="22225">
              <a:solidFill>
                <a:srgbClr val="83CBE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椭圆 26">
              <a:extLst>
                <a:ext uri="{FF2B5EF4-FFF2-40B4-BE49-F238E27FC236}">
                  <a16:creationId xmlns:a16="http://schemas.microsoft.com/office/drawing/2014/main" id="{E19FC259-16D2-4407-B08F-842F0155DB09}"/>
                </a:ext>
              </a:extLst>
            </p:cNvPr>
            <p:cNvSpPr/>
            <p:nvPr/>
          </p:nvSpPr>
          <p:spPr>
            <a:xfrm>
              <a:off x="7191385" y="3296637"/>
              <a:ext cx="1347880" cy="1284425"/>
            </a:xfrm>
            <a:custGeom>
              <a:avLst/>
              <a:gdLst>
                <a:gd name="connsiteX0" fmla="*/ 0 w 1548143"/>
                <a:gd name="connsiteY0" fmla="*/ 751438 h 1502875"/>
                <a:gd name="connsiteX1" fmla="*/ 774072 w 1548143"/>
                <a:gd name="connsiteY1" fmla="*/ 0 h 1502875"/>
                <a:gd name="connsiteX2" fmla="*/ 1548144 w 1548143"/>
                <a:gd name="connsiteY2" fmla="*/ 751438 h 1502875"/>
                <a:gd name="connsiteX3" fmla="*/ 774072 w 1548143"/>
                <a:gd name="connsiteY3" fmla="*/ 1502876 h 1502875"/>
                <a:gd name="connsiteX4" fmla="*/ 0 w 1548143"/>
                <a:gd name="connsiteY4" fmla="*/ 751438 h 1502875"/>
                <a:gd name="connsiteX0-1" fmla="*/ 0 w 1575305"/>
                <a:gd name="connsiteY0-2" fmla="*/ 751438 h 1502876"/>
                <a:gd name="connsiteX1-3" fmla="*/ 801233 w 1575305"/>
                <a:gd name="connsiteY1-4" fmla="*/ 0 h 1502876"/>
                <a:gd name="connsiteX2-5" fmla="*/ 1575305 w 1575305"/>
                <a:gd name="connsiteY2-6" fmla="*/ 751438 h 1502876"/>
                <a:gd name="connsiteX3-7" fmla="*/ 801233 w 1575305"/>
                <a:gd name="connsiteY3-8" fmla="*/ 1502876 h 1502876"/>
                <a:gd name="connsiteX4-9" fmla="*/ 0 w 1575305"/>
                <a:gd name="connsiteY4-10" fmla="*/ 751438 h 150287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575305" h="1502876">
                  <a:moveTo>
                    <a:pt x="0" y="751438"/>
                  </a:moveTo>
                  <a:cubicBezTo>
                    <a:pt x="0" y="336430"/>
                    <a:pt x="538682" y="0"/>
                    <a:pt x="801233" y="0"/>
                  </a:cubicBezTo>
                  <a:cubicBezTo>
                    <a:pt x="1063784" y="0"/>
                    <a:pt x="1575305" y="336430"/>
                    <a:pt x="1575305" y="751438"/>
                  </a:cubicBezTo>
                  <a:cubicBezTo>
                    <a:pt x="1575305" y="1166446"/>
                    <a:pt x="1063784" y="1502876"/>
                    <a:pt x="801233" y="1502876"/>
                  </a:cubicBezTo>
                  <a:cubicBezTo>
                    <a:pt x="538682" y="1502876"/>
                    <a:pt x="0" y="1166446"/>
                    <a:pt x="0" y="751438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pic>
        <p:nvPicPr>
          <p:cNvPr id="37896" name="图片 13">
            <a:extLst>
              <a:ext uri="{FF2B5EF4-FFF2-40B4-BE49-F238E27FC236}">
                <a16:creationId xmlns:a16="http://schemas.microsoft.com/office/drawing/2014/main" id="{8CBD1C69-6898-4CF6-BD71-83EA1EFF5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263" y="1962150"/>
            <a:ext cx="1319212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A4EBAF0-E1E8-4D47-A8A8-BD4329497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188" y="1525588"/>
            <a:ext cx="27955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1pPr>
            <a:lvl2pPr marL="742950" indent="-28575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2pPr>
            <a:lvl3pPr marL="11430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3pPr>
            <a:lvl4pPr marL="16002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4pPr>
            <a:lvl5pPr marL="20574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9pPr>
          </a:lstStyle>
          <a:p>
            <a:pPr algn="ctr" eaLnBrk="1" hangingPunct="1"/>
            <a:r>
              <a:rPr lang="en-US" altLang="vi-VN" sz="4800" b="1">
                <a:solidFill>
                  <a:srgbClr val="FD5FF2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FontAwesome"/>
              </a:rPr>
              <a:t>KHỞI    </a:t>
            </a:r>
          </a:p>
          <a:p>
            <a:pPr algn="ctr" eaLnBrk="1" hangingPunct="1"/>
            <a:r>
              <a:rPr lang="en-US" altLang="vi-VN" sz="4800" b="1">
                <a:solidFill>
                  <a:srgbClr val="FD5FF2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FontAwesome"/>
              </a:rPr>
              <a:t>  ĐỘNG</a:t>
            </a:r>
          </a:p>
        </p:txBody>
      </p:sp>
    </p:spTree>
    <p:extLst>
      <p:ext uri="{BB962C8B-B14F-4D97-AF65-F5344CB8AC3E}">
        <p14:creationId xmlns:p14="http://schemas.microsoft.com/office/powerpoint/2010/main" val="22418973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28" y="4940624"/>
            <a:ext cx="1170434" cy="11704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49F2B36-D97A-41DE-8724-0B49C9281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669" y="-334577"/>
            <a:ext cx="4081272" cy="40812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506" y="888652"/>
            <a:ext cx="11152094" cy="60411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913DDC-DB95-48F5-95E3-922B290A1989}"/>
              </a:ext>
            </a:extLst>
          </p:cNvPr>
          <p:cNvSpPr txBox="1"/>
          <p:nvPr/>
        </p:nvSpPr>
        <p:spPr>
          <a:xfrm>
            <a:off x="2301688" y="3485947"/>
            <a:ext cx="81220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     </a:t>
            </a:r>
            <a:r>
              <a:rPr lang="en-US" altLang="zh-CN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Bài</a:t>
            </a: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 2</a:t>
            </a:r>
          </a:p>
          <a:p>
            <a:pPr algn="ctr">
              <a:defRPr/>
            </a:pP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Xử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tình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huống</a:t>
            </a:r>
            <a:endParaRPr lang="vi-V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138" y="3150264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408" y="544071"/>
            <a:ext cx="1170434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243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721C3-4E79-4965-AF87-A9AA6E716C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44776-DEC9-4236-9989-BB9AFDB1A5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矩形: 圆角 2">
            <a:extLst>
              <a:ext uri="{FF2B5EF4-FFF2-40B4-BE49-F238E27FC236}">
                <a16:creationId xmlns:a16="http://schemas.microsoft.com/office/drawing/2014/main" id="{9073AC3E-9226-4193-92E1-D0B9B5741C09}"/>
              </a:ext>
            </a:extLst>
          </p:cNvPr>
          <p:cNvSpPr/>
          <p:nvPr/>
        </p:nvSpPr>
        <p:spPr>
          <a:xfrm>
            <a:off x="280719" y="139393"/>
            <a:ext cx="11683394" cy="6481482"/>
          </a:xfrm>
          <a:prstGeom prst="roundRect">
            <a:avLst>
              <a:gd name="adj" fmla="val 7735"/>
            </a:avLst>
          </a:prstGeom>
          <a:ln w="38100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Diễn đàn Tin học Công nghệ - Vforum.vn">
            <a:extLst>
              <a:ext uri="{FF2B5EF4-FFF2-40B4-BE49-F238E27FC236}">
                <a16:creationId xmlns:a16="http://schemas.microsoft.com/office/drawing/2014/main" id="{1DC5D12C-ECC5-4FC5-9610-2F7EB224D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iễn đàn Tin học Công nghệ - Vforum.vn">
            <a:extLst>
              <a:ext uri="{FF2B5EF4-FFF2-40B4-BE49-F238E27FC236}">
                <a16:creationId xmlns:a16="http://schemas.microsoft.com/office/drawing/2014/main" id="{04365CDF-F312-4C8E-842F-F9FD5D5E1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iễn đàn Tin học Công nghệ - Vforum.vn">
            <a:extLst>
              <a:ext uri="{FF2B5EF4-FFF2-40B4-BE49-F238E27FC236}">
                <a16:creationId xmlns:a16="http://schemas.microsoft.com/office/drawing/2014/main" id="{3904B3DF-A97D-4F6F-A83D-D1FE20938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iễn đàn Tin học Công nghệ - Vforum.vn">
            <a:extLst>
              <a:ext uri="{FF2B5EF4-FFF2-40B4-BE49-F238E27FC236}">
                <a16:creationId xmlns:a16="http://schemas.microsoft.com/office/drawing/2014/main" id="{9AF1E7F5-82C8-486A-8402-E4856770D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un 15">
            <a:extLst>
              <a:ext uri="{FF2B5EF4-FFF2-40B4-BE49-F238E27FC236}">
                <a16:creationId xmlns:a16="http://schemas.microsoft.com/office/drawing/2014/main" id="{23D57184-E532-4D9A-A72A-BCF7E429BA9A}"/>
              </a:ext>
            </a:extLst>
          </p:cNvPr>
          <p:cNvSpPr/>
          <p:nvPr/>
        </p:nvSpPr>
        <p:spPr>
          <a:xfrm>
            <a:off x="8998922" y="3561883"/>
            <a:ext cx="2938775" cy="2357895"/>
          </a:xfrm>
          <a:prstGeom prst="sun">
            <a:avLst>
              <a:gd name="adj" fmla="val 16582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D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ĐÔI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7492882-794A-47E9-9782-7001F0CE7A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57" t="41372" r="19281" b="25098"/>
          <a:stretch/>
        </p:blipFill>
        <p:spPr>
          <a:xfrm>
            <a:off x="748553" y="510988"/>
            <a:ext cx="5032980" cy="27600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F76B298-C344-4272-972E-C065CABD4B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209" t="33137" r="19036" b="29020"/>
          <a:stretch/>
        </p:blipFill>
        <p:spPr>
          <a:xfrm>
            <a:off x="2896826" y="3644171"/>
            <a:ext cx="6036053" cy="27028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06679C9-D0C6-4551-B427-A3711F9F7E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052" t="33137" r="21487" b="30981"/>
          <a:stretch/>
        </p:blipFill>
        <p:spPr>
          <a:xfrm>
            <a:off x="5825759" y="460386"/>
            <a:ext cx="5333854" cy="292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313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2">
            <a:extLst>
              <a:ext uri="{FF2B5EF4-FFF2-40B4-BE49-F238E27FC236}">
                <a16:creationId xmlns:a16="http://schemas.microsoft.com/office/drawing/2014/main" id="{BB9AC0CD-1C5A-4793-9756-784D6C687654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38100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2" descr="Diễn đàn Tin học Công nghệ - Vforum.vn">
            <a:extLst>
              <a:ext uri="{FF2B5EF4-FFF2-40B4-BE49-F238E27FC236}">
                <a16:creationId xmlns:a16="http://schemas.microsoft.com/office/drawing/2014/main" id="{81516620-1691-4C9C-B4EF-A8D34D4CE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iễn đàn Tin học Công nghệ - Vforum.vn">
            <a:extLst>
              <a:ext uri="{FF2B5EF4-FFF2-40B4-BE49-F238E27FC236}">
                <a16:creationId xmlns:a16="http://schemas.microsoft.com/office/drawing/2014/main" id="{A3792238-0859-49D2-A0C4-2C6D7920A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iễn đàn Tin học Công nghệ - Vforum.vn">
            <a:extLst>
              <a:ext uri="{FF2B5EF4-FFF2-40B4-BE49-F238E27FC236}">
                <a16:creationId xmlns:a16="http://schemas.microsoft.com/office/drawing/2014/main" id="{50953EB0-2D00-420F-9299-78FD88DAD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iễn đàn Tin học Công nghệ - Vforum.vn">
            <a:extLst>
              <a:ext uri="{FF2B5EF4-FFF2-40B4-BE49-F238E27FC236}">
                <a16:creationId xmlns:a16="http://schemas.microsoft.com/office/drawing/2014/main" id="{9E8B7CD9-BA53-4FF5-B295-581046FB2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D2826AC-1615-4B06-AA94-EDF08D86F9F2}"/>
              </a:ext>
            </a:extLst>
          </p:cNvPr>
          <p:cNvSpPr/>
          <p:nvPr/>
        </p:nvSpPr>
        <p:spPr>
          <a:xfrm>
            <a:off x="657266" y="4962415"/>
            <a:ext cx="10668340" cy="895545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>
                <a:solidFill>
                  <a:srgbClr val="FA36D0"/>
                </a:solidFill>
              </a:rPr>
              <a:t>    </a:t>
            </a:r>
            <a:r>
              <a:rPr lang="vi-VN" sz="2400" dirty="0">
                <a:solidFill>
                  <a:srgbClr val="000000"/>
                </a:solidFill>
              </a:rPr>
              <a:t>Em cũng sẽ quyên góp những người khó khăn trong khả năng của mình.</a:t>
            </a:r>
            <a:endParaRPr lang="en-US" sz="3200" dirty="0">
              <a:solidFill>
                <a:srgbClr val="00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A6A8037-1B08-47C4-B83B-2366CEDAD8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57" t="41372" r="19281" b="25098"/>
          <a:stretch/>
        </p:blipFill>
        <p:spPr>
          <a:xfrm>
            <a:off x="1398494" y="883150"/>
            <a:ext cx="9426388" cy="374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325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2">
            <a:extLst>
              <a:ext uri="{FF2B5EF4-FFF2-40B4-BE49-F238E27FC236}">
                <a16:creationId xmlns:a16="http://schemas.microsoft.com/office/drawing/2014/main" id="{BB9AC0CD-1C5A-4793-9756-784D6C687654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38100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2" descr="Diễn đàn Tin học Công nghệ - Vforum.vn">
            <a:extLst>
              <a:ext uri="{FF2B5EF4-FFF2-40B4-BE49-F238E27FC236}">
                <a16:creationId xmlns:a16="http://schemas.microsoft.com/office/drawing/2014/main" id="{81516620-1691-4C9C-B4EF-A8D34D4CE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iễn đàn Tin học Công nghệ - Vforum.vn">
            <a:extLst>
              <a:ext uri="{FF2B5EF4-FFF2-40B4-BE49-F238E27FC236}">
                <a16:creationId xmlns:a16="http://schemas.microsoft.com/office/drawing/2014/main" id="{A3792238-0859-49D2-A0C4-2C6D7920A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iễn đàn Tin học Công nghệ - Vforum.vn">
            <a:extLst>
              <a:ext uri="{FF2B5EF4-FFF2-40B4-BE49-F238E27FC236}">
                <a16:creationId xmlns:a16="http://schemas.microsoft.com/office/drawing/2014/main" id="{50953EB0-2D00-420F-9299-78FD88DAD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iễn đàn Tin học Công nghệ - Vforum.vn">
            <a:extLst>
              <a:ext uri="{FF2B5EF4-FFF2-40B4-BE49-F238E27FC236}">
                <a16:creationId xmlns:a16="http://schemas.microsoft.com/office/drawing/2014/main" id="{9E8B7CD9-BA53-4FF5-B295-581046FB2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CA87FB6-1396-45F4-924F-DDDB8BB468D3}"/>
              </a:ext>
            </a:extLst>
          </p:cNvPr>
          <p:cNvSpPr/>
          <p:nvPr/>
        </p:nvSpPr>
        <p:spPr>
          <a:xfrm>
            <a:off x="1156447" y="4783147"/>
            <a:ext cx="9856695" cy="1136631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</a:rPr>
              <a:t>         </a:t>
            </a:r>
            <a:r>
              <a:rPr lang="en-US" sz="2400" dirty="0" err="1">
                <a:solidFill>
                  <a:srgbClr val="002060"/>
                </a:solidFill>
              </a:rPr>
              <a:t>Em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sẽ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hẹn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bạn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buổi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sau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để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tổ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chức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trồng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hoa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cùng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xóm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rủ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bạn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cùng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tham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gia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CAE9ED2-BBA9-4091-B1A5-4E95563CA3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52" t="33137" r="21487" b="30981"/>
          <a:stretch/>
        </p:blipFill>
        <p:spPr>
          <a:xfrm>
            <a:off x="1187345" y="390347"/>
            <a:ext cx="9870141" cy="423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428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2">
            <a:extLst>
              <a:ext uri="{FF2B5EF4-FFF2-40B4-BE49-F238E27FC236}">
                <a16:creationId xmlns:a16="http://schemas.microsoft.com/office/drawing/2014/main" id="{BB9AC0CD-1C5A-4793-9756-784D6C687654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38100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2" descr="Diễn đàn Tin học Công nghệ - Vforum.vn">
            <a:extLst>
              <a:ext uri="{FF2B5EF4-FFF2-40B4-BE49-F238E27FC236}">
                <a16:creationId xmlns:a16="http://schemas.microsoft.com/office/drawing/2014/main" id="{81516620-1691-4C9C-B4EF-A8D34D4CE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iễn đàn Tin học Công nghệ - Vforum.vn">
            <a:extLst>
              <a:ext uri="{FF2B5EF4-FFF2-40B4-BE49-F238E27FC236}">
                <a16:creationId xmlns:a16="http://schemas.microsoft.com/office/drawing/2014/main" id="{A3792238-0859-49D2-A0C4-2C6D7920A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iễn đàn Tin học Công nghệ - Vforum.vn">
            <a:extLst>
              <a:ext uri="{FF2B5EF4-FFF2-40B4-BE49-F238E27FC236}">
                <a16:creationId xmlns:a16="http://schemas.microsoft.com/office/drawing/2014/main" id="{50953EB0-2D00-420F-9299-78FD88DAD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iễn đàn Tin học Công nghệ - Vforum.vn">
            <a:extLst>
              <a:ext uri="{FF2B5EF4-FFF2-40B4-BE49-F238E27FC236}">
                <a16:creationId xmlns:a16="http://schemas.microsoft.com/office/drawing/2014/main" id="{9E8B7CD9-BA53-4FF5-B295-581046FB2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6618DC0-35C5-4228-AFDA-05230CE1B2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09" t="33137" r="19036" b="29020"/>
          <a:stretch/>
        </p:blipFill>
        <p:spPr>
          <a:xfrm>
            <a:off x="1121509" y="578222"/>
            <a:ext cx="10071847" cy="4773707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DA56AB5-2EAF-420D-A1F8-C91A0D022430}"/>
              </a:ext>
            </a:extLst>
          </p:cNvPr>
          <p:cNvSpPr/>
          <p:nvPr/>
        </p:nvSpPr>
        <p:spPr>
          <a:xfrm>
            <a:off x="2203996" y="5384233"/>
            <a:ext cx="7906871" cy="761073"/>
          </a:xfrm>
          <a:prstGeom prst="roundRect">
            <a:avLst/>
          </a:prstGeom>
          <a:solidFill>
            <a:srgbClr val="FFFF00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E004D6"/>
                </a:solidFill>
              </a:rPr>
              <a:t>Em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sẽ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cùng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các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bạn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tới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thăm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Bà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mẹ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Việt</a:t>
            </a:r>
            <a:r>
              <a:rPr lang="en-US" sz="2400" dirty="0">
                <a:solidFill>
                  <a:srgbClr val="E004D6"/>
                </a:solidFill>
              </a:rPr>
              <a:t> Nam </a:t>
            </a:r>
            <a:r>
              <a:rPr lang="en-US" sz="2400" dirty="0" err="1">
                <a:solidFill>
                  <a:srgbClr val="E004D6"/>
                </a:solidFill>
              </a:rPr>
              <a:t>anh</a:t>
            </a:r>
            <a:r>
              <a:rPr lang="en-US" sz="2400" dirty="0">
                <a:solidFill>
                  <a:srgbClr val="E004D6"/>
                </a:solidFill>
              </a:rPr>
              <a:t> </a:t>
            </a:r>
            <a:r>
              <a:rPr lang="en-US" sz="2400" dirty="0" err="1">
                <a:solidFill>
                  <a:srgbClr val="E004D6"/>
                </a:solidFill>
              </a:rPr>
              <a:t>hùng</a:t>
            </a:r>
            <a:endParaRPr lang="en-US" sz="2400" dirty="0">
              <a:solidFill>
                <a:srgbClr val="E004D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65482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6C3303-DEA0-4607-A063-EFC0C4949361}"/>
              </a:ext>
            </a:extLst>
          </p:cNvPr>
          <p:cNvSpPr txBox="1"/>
          <p:nvPr/>
        </p:nvSpPr>
        <p:spPr>
          <a:xfrm>
            <a:off x="973394" y="1832056"/>
            <a:ext cx="10353369" cy="3046988"/>
          </a:xfrm>
          <a:prstGeom prst="rect">
            <a:avLst/>
          </a:prstGeom>
          <a:solidFill>
            <a:schemeClr val="accent2">
              <a:lumMod val="8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200" dirty="0" smtClean="0">
              <a:solidFill>
                <a:srgbClr val="0000D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 smtClean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 smtClean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vi-VN" sz="1600" dirty="0">
              <a:solidFill>
                <a:srgbClr val="0000D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273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28" y="4940624"/>
            <a:ext cx="1170434" cy="11704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49F2B36-D97A-41DE-8724-0B49C9281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669" y="-334577"/>
            <a:ext cx="4081272" cy="40812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506" y="888652"/>
            <a:ext cx="11152094" cy="60411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913DDC-DB95-48F5-95E3-922B290A1989}"/>
              </a:ext>
            </a:extLst>
          </p:cNvPr>
          <p:cNvSpPr txBox="1"/>
          <p:nvPr/>
        </p:nvSpPr>
        <p:spPr>
          <a:xfrm>
            <a:off x="2597523" y="3368596"/>
            <a:ext cx="81220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     </a:t>
            </a:r>
            <a:r>
              <a:rPr lang="en-US" altLang="zh-CN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Bài</a:t>
            </a:r>
            <a:r>
              <a:rPr lang="en-US" altLang="zh-C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 3</a:t>
            </a:r>
          </a:p>
          <a:p>
            <a:pPr algn="ctr">
              <a:defRPr/>
            </a:pP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Đưa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khuyên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bạn</a:t>
            </a:r>
            <a:endParaRPr lang="vi-VN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138" y="3150264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408" y="544071"/>
            <a:ext cx="1170434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579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2">
            <a:extLst>
              <a:ext uri="{FF2B5EF4-FFF2-40B4-BE49-F238E27FC236}">
                <a16:creationId xmlns:a16="http://schemas.microsoft.com/office/drawing/2014/main" id="{BB9AC0CD-1C5A-4793-9756-784D6C687654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76200">
            <a:solidFill>
              <a:srgbClr val="92D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B008C5-565C-4FF3-AFD8-B12486AB690E}"/>
              </a:ext>
            </a:extLst>
          </p:cNvPr>
          <p:cNvGrpSpPr/>
          <p:nvPr/>
        </p:nvGrpSpPr>
        <p:grpSpPr>
          <a:xfrm>
            <a:off x="568885" y="922145"/>
            <a:ext cx="11054229" cy="3861495"/>
            <a:chOff x="1234473" y="1802664"/>
            <a:chExt cx="10163384" cy="3986669"/>
          </a:xfrm>
        </p:grpSpPr>
        <p:pic>
          <p:nvPicPr>
            <p:cNvPr id="11" name="Picture 10" descr="Screen Clipping">
              <a:extLst>
                <a:ext uri="{FF2B5EF4-FFF2-40B4-BE49-F238E27FC236}">
                  <a16:creationId xmlns:a16="http://schemas.microsoft.com/office/drawing/2014/main" id="{4DB76839-22AC-456A-A171-1CD69FDECB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5" b="1922"/>
            <a:stretch/>
          </p:blipFill>
          <p:spPr>
            <a:xfrm>
              <a:off x="1234473" y="1845260"/>
              <a:ext cx="10163384" cy="3944073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4DCFB0-93BA-4031-AFE5-EC7251B780DC}"/>
                </a:ext>
              </a:extLst>
            </p:cNvPr>
            <p:cNvSpPr/>
            <p:nvPr/>
          </p:nvSpPr>
          <p:spPr>
            <a:xfrm>
              <a:off x="1234473" y="1802664"/>
              <a:ext cx="4973638" cy="46614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E288511-178E-460A-80B3-3232B0125BB8}"/>
              </a:ext>
            </a:extLst>
          </p:cNvPr>
          <p:cNvSpPr txBox="1"/>
          <p:nvPr/>
        </p:nvSpPr>
        <p:spPr>
          <a:xfrm>
            <a:off x="3838457" y="366435"/>
            <a:ext cx="6896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004D6"/>
                </a:solidFill>
              </a:rPr>
              <a:t>Em</a:t>
            </a:r>
            <a:r>
              <a:rPr lang="en-US" sz="2400" b="1" dirty="0">
                <a:solidFill>
                  <a:srgbClr val="E004D6"/>
                </a:solidFill>
              </a:rPr>
              <a:t> </a:t>
            </a:r>
            <a:r>
              <a:rPr lang="en-US" sz="2400" b="1" dirty="0" err="1">
                <a:solidFill>
                  <a:srgbClr val="E004D6"/>
                </a:solidFill>
              </a:rPr>
              <a:t>sẽ</a:t>
            </a:r>
            <a:r>
              <a:rPr lang="en-US" sz="2400" b="1" dirty="0">
                <a:solidFill>
                  <a:srgbClr val="E004D6"/>
                </a:solidFill>
              </a:rPr>
              <a:t> </a:t>
            </a:r>
            <a:r>
              <a:rPr lang="en-US" sz="2400" b="1" dirty="0" err="1">
                <a:solidFill>
                  <a:srgbClr val="E004D6"/>
                </a:solidFill>
              </a:rPr>
              <a:t>khuyên</a:t>
            </a:r>
            <a:r>
              <a:rPr lang="en-US" sz="2400" b="1" dirty="0">
                <a:solidFill>
                  <a:srgbClr val="E004D6"/>
                </a:solidFill>
              </a:rPr>
              <a:t> </a:t>
            </a:r>
            <a:r>
              <a:rPr lang="en-US" sz="2400" b="1" dirty="0" err="1">
                <a:solidFill>
                  <a:srgbClr val="E004D6"/>
                </a:solidFill>
              </a:rPr>
              <a:t>bạn</a:t>
            </a:r>
            <a:r>
              <a:rPr lang="en-US" sz="2400" b="1" dirty="0">
                <a:solidFill>
                  <a:srgbClr val="E004D6"/>
                </a:solidFill>
              </a:rPr>
              <a:t> </a:t>
            </a:r>
            <a:r>
              <a:rPr lang="en-US" sz="2400" b="1" dirty="0" err="1">
                <a:solidFill>
                  <a:srgbClr val="E004D6"/>
                </a:solidFill>
              </a:rPr>
              <a:t>điều</a:t>
            </a:r>
            <a:r>
              <a:rPr lang="en-US" sz="2400" b="1" dirty="0">
                <a:solidFill>
                  <a:srgbClr val="E004D6"/>
                </a:solidFill>
              </a:rPr>
              <a:t> </a:t>
            </a:r>
            <a:r>
              <a:rPr lang="en-US" sz="2400" b="1" dirty="0" err="1">
                <a:solidFill>
                  <a:srgbClr val="E004D6"/>
                </a:solidFill>
              </a:rPr>
              <a:t>gì</a:t>
            </a:r>
            <a:r>
              <a:rPr lang="en-US" sz="2400" b="1" dirty="0">
                <a:solidFill>
                  <a:srgbClr val="E004D6"/>
                </a:solidFill>
              </a:rPr>
              <a:t>?</a:t>
            </a:r>
            <a:endParaRPr lang="vi-VN" sz="2400" b="1" dirty="0">
              <a:solidFill>
                <a:srgbClr val="E004D6"/>
              </a:solidFill>
            </a:endParaRPr>
          </a:p>
        </p:txBody>
      </p:sp>
      <p:pic>
        <p:nvPicPr>
          <p:cNvPr id="14" name="Picture 2" descr="Diễn đàn Tin học Công nghệ - Vforum.vn">
            <a:extLst>
              <a:ext uri="{FF2B5EF4-FFF2-40B4-BE49-F238E27FC236}">
                <a16:creationId xmlns:a16="http://schemas.microsoft.com/office/drawing/2014/main" id="{81516620-1691-4C9C-B4EF-A8D34D4CE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iễn đàn Tin học Công nghệ - Vforum.vn">
            <a:extLst>
              <a:ext uri="{FF2B5EF4-FFF2-40B4-BE49-F238E27FC236}">
                <a16:creationId xmlns:a16="http://schemas.microsoft.com/office/drawing/2014/main" id="{A3792238-0859-49D2-A0C4-2C6D7920A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iễn đàn Tin học Công nghệ - Vforum.vn">
            <a:extLst>
              <a:ext uri="{FF2B5EF4-FFF2-40B4-BE49-F238E27FC236}">
                <a16:creationId xmlns:a16="http://schemas.microsoft.com/office/drawing/2014/main" id="{50953EB0-2D00-420F-9299-78FD88DAD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iễn đàn Tin học Công nghệ - Vforum.vn">
            <a:extLst>
              <a:ext uri="{FF2B5EF4-FFF2-40B4-BE49-F238E27FC236}">
                <a16:creationId xmlns:a16="http://schemas.microsoft.com/office/drawing/2014/main" id="{9E8B7CD9-BA53-4FF5-B295-581046FB2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CAF6C6C-8F4B-414F-A16A-889E43A030B1}"/>
              </a:ext>
            </a:extLst>
          </p:cNvPr>
          <p:cNvSpPr/>
          <p:nvPr/>
        </p:nvSpPr>
        <p:spPr>
          <a:xfrm>
            <a:off x="1235390" y="5122410"/>
            <a:ext cx="9721219" cy="124514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dirty="0">
                <a:solidFill>
                  <a:srgbClr val="E004D6"/>
                </a:solidFill>
              </a:rPr>
              <a:t>     Em sẽ khuyên bạn rằng về quê để thăm quê hương biết được nguồn gốc mình ở đâu, gặp ông bà, người thân trong gia đình.</a:t>
            </a:r>
            <a:endParaRPr lang="en-US" sz="2400" dirty="0">
              <a:solidFill>
                <a:srgbClr val="E004D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1196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966B68-7365-47E3-8DC8-E60231C2D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EDB3E0-8200-4947-954E-082486F4C85A}"/>
              </a:ext>
            </a:extLst>
          </p:cNvPr>
          <p:cNvSpPr txBox="1"/>
          <p:nvPr/>
        </p:nvSpPr>
        <p:spPr>
          <a:xfrm>
            <a:off x="2341053" y="1714356"/>
            <a:ext cx="8661244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en-US" sz="3600" dirty="0">
                <a:solidFill>
                  <a:srgbClr val="0000D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cha </a:t>
            </a:r>
            <a:r>
              <a:rPr lang="en-US" sz="3600" dirty="0" err="1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thân trong gia đình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600" dirty="0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E004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600" dirty="0">
                <a:solidFill>
                  <a:srgbClr val="E004D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vi-VN" dirty="0">
              <a:solidFill>
                <a:srgbClr val="0000D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75945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416858"/>
            <a:ext cx="12192000" cy="6441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59878" y="798211"/>
            <a:ext cx="6072243" cy="830997"/>
          </a:xfrm>
          <a:prstGeom prst="rect">
            <a:avLst/>
          </a:prstGeom>
          <a:solidFill>
            <a:schemeClr val="bg1">
              <a:lumMod val="60000"/>
              <a:lumOff val="4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 defTabSz="913130">
              <a:defRPr/>
            </a:pPr>
            <a:r>
              <a:rPr lang="en-US" sz="4800" b="1" dirty="0">
                <a:solidFill>
                  <a:srgbClr val="FF0000"/>
                </a:solidFill>
              </a:rPr>
              <a:t>CỦNG CỐ - DẶN DÒ</a:t>
            </a:r>
          </a:p>
        </p:txBody>
      </p:sp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B33431-ACCB-4F5A-B189-1FD1BC0AD19E}"/>
              </a:ext>
            </a:extLst>
          </p:cNvPr>
          <p:cNvSpPr txBox="1"/>
          <p:nvPr/>
        </p:nvSpPr>
        <p:spPr>
          <a:xfrm>
            <a:off x="2590800" y="299440"/>
            <a:ext cx="723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Xem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phim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Về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quê</a:t>
            </a:r>
            <a:endParaRPr lang="en-US" sz="24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93106B-4F7A-4808-AC2F-983AA14C7551}"/>
              </a:ext>
            </a:extLst>
          </p:cNvPr>
          <p:cNvSpPr txBox="1"/>
          <p:nvPr/>
        </p:nvSpPr>
        <p:spPr>
          <a:xfrm>
            <a:off x="2254625" y="865911"/>
            <a:ext cx="780377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2. Chia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sẻ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cảm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xúc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mình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xem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xong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bộ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phim</a:t>
            </a:r>
            <a:endParaRPr lang="en-US" sz="24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pic>
        <p:nvPicPr>
          <p:cNvPr id="2" name="VỀ QUÊ - Phim hoạt hình - QUÀ TẶNG CUỘC SỐNG - Phim hoạt hình hay nhất 2020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55CF56E5-F687-4D58-973C-DEABB3981B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5494" y="1586753"/>
            <a:ext cx="11698941" cy="497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349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25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3" y="1395154"/>
            <a:ext cx="12191999" cy="5462846"/>
          </a:xfrm>
          <a:prstGeom prst="rect">
            <a:avLst/>
          </a:prstGeom>
        </p:spPr>
      </p:pic>
      <p:pic>
        <p:nvPicPr>
          <p:cNvPr id="24" name="图片 5">
            <a:extLst>
              <a:ext uri="{FF2B5EF4-FFF2-40B4-BE49-F238E27FC236}">
                <a16:creationId xmlns:a16="http://schemas.microsoft.com/office/drawing/2014/main" id="{97024D7F-6B29-4690-8CB3-1171D8DBA9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3" t="26667" r="20952" b="53651"/>
          <a:stretch>
            <a:fillRect/>
          </a:stretch>
        </p:blipFill>
        <p:spPr>
          <a:xfrm>
            <a:off x="1013581" y="76674"/>
            <a:ext cx="11243201" cy="21079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783" y="4961467"/>
            <a:ext cx="5538158" cy="1896533"/>
          </a:xfrm>
          <a:prstGeom prst="rect">
            <a:avLst/>
          </a:prstGeom>
        </p:spPr>
      </p:pic>
      <p:pic>
        <p:nvPicPr>
          <p:cNvPr id="25" name="图片 3">
            <a:extLst>
              <a:ext uri="{FF2B5EF4-FFF2-40B4-BE49-F238E27FC236}">
                <a16:creationId xmlns:a16="http://schemas.microsoft.com/office/drawing/2014/main" id="{EA7720C3-23C5-49C0-B675-9F9CB394A8C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4" t="30900" r="27976" b="38836"/>
          <a:stretch>
            <a:fillRect/>
          </a:stretch>
        </p:blipFill>
        <p:spPr>
          <a:xfrm>
            <a:off x="10402872" y="76674"/>
            <a:ext cx="1456782" cy="13184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535841-7789-4F76-935C-09EA84250D99}"/>
              </a:ext>
            </a:extLst>
          </p:cNvPr>
          <p:cNvSpPr txBox="1"/>
          <p:nvPr/>
        </p:nvSpPr>
        <p:spPr>
          <a:xfrm>
            <a:off x="2548977" y="1130669"/>
            <a:ext cx="88994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</a:p>
          <a:p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     Chia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sẻ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việc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đã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sẽ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làm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thể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tình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yêu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quê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3E6DC0"/>
                </a:solidFill>
                <a:cs typeface="Times New Roman" pitchFamily="18" charset="0"/>
              </a:rPr>
              <a:t>hương</a:t>
            </a:r>
            <a:r>
              <a:rPr lang="en-US" sz="2400" dirty="0">
                <a:solidFill>
                  <a:srgbClr val="3E6DC0"/>
                </a:solidFill>
                <a:cs typeface="Times New Roman" pitchFamily="18" charset="0"/>
              </a:rPr>
              <a:t>.</a:t>
            </a:r>
          </a:p>
          <a:p>
            <a:r>
              <a:rPr lang="en-US" sz="2400" dirty="0">
                <a:solidFill>
                  <a:srgbClr val="3E6DC0"/>
                </a:solidFill>
              </a:rPr>
              <a:t>      </a:t>
            </a:r>
            <a:r>
              <a:rPr lang="en-US" sz="2400" dirty="0" err="1">
                <a:solidFill>
                  <a:srgbClr val="3E6DC0"/>
                </a:solidFill>
              </a:rPr>
              <a:t>Thực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hiện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cùng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các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bạn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những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việc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làm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thể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hiện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tình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yêu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đối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với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quê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hương</a:t>
            </a:r>
            <a:r>
              <a:rPr lang="en-US" sz="2400" dirty="0">
                <a:solidFill>
                  <a:srgbClr val="3E6DC0"/>
                </a:solidFill>
              </a:rPr>
              <a:t> (</a:t>
            </a:r>
            <a:r>
              <a:rPr lang="en-US" sz="2400" dirty="0" err="1">
                <a:solidFill>
                  <a:srgbClr val="3E6DC0"/>
                </a:solidFill>
              </a:rPr>
              <a:t>vệ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sinh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làng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xóm</a:t>
            </a:r>
            <a:r>
              <a:rPr lang="en-US" sz="2400" dirty="0">
                <a:solidFill>
                  <a:srgbClr val="3E6DC0"/>
                </a:solidFill>
              </a:rPr>
              <a:t>, </a:t>
            </a:r>
            <a:r>
              <a:rPr lang="en-US" sz="2400" dirty="0" err="1">
                <a:solidFill>
                  <a:srgbClr val="3E6DC0"/>
                </a:solidFill>
              </a:rPr>
              <a:t>chăm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sóc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cây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và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hoa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ven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đường</a:t>
            </a:r>
            <a:r>
              <a:rPr lang="en-US" sz="2400" dirty="0">
                <a:solidFill>
                  <a:srgbClr val="3E6DC0"/>
                </a:solidFill>
              </a:rPr>
              <a:t>, </a:t>
            </a:r>
            <a:r>
              <a:rPr lang="en-US" sz="2400" dirty="0" err="1">
                <a:solidFill>
                  <a:srgbClr val="3E6DC0"/>
                </a:solidFill>
              </a:rPr>
              <a:t>giúp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đỡ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gia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đình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có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người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có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công</a:t>
            </a:r>
            <a:r>
              <a:rPr lang="en-US" sz="2400" dirty="0">
                <a:solidFill>
                  <a:srgbClr val="3E6DC0"/>
                </a:solidFill>
              </a:rPr>
              <a:t> ở </a:t>
            </a:r>
            <a:r>
              <a:rPr lang="en-US" sz="2400" dirty="0" err="1">
                <a:solidFill>
                  <a:srgbClr val="3E6DC0"/>
                </a:solidFill>
              </a:rPr>
              <a:t>quê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hương</a:t>
            </a:r>
            <a:r>
              <a:rPr lang="en-US" sz="2400" dirty="0">
                <a:solidFill>
                  <a:srgbClr val="3E6DC0"/>
                </a:solidFill>
              </a:rPr>
              <a:t> </a:t>
            </a:r>
            <a:r>
              <a:rPr lang="en-US" sz="2400" dirty="0" err="1">
                <a:solidFill>
                  <a:srgbClr val="3E6DC0"/>
                </a:solidFill>
              </a:rPr>
              <a:t>mình</a:t>
            </a:r>
            <a:r>
              <a:rPr lang="en-US" sz="2400" dirty="0">
                <a:solidFill>
                  <a:srgbClr val="3E6DC0"/>
                </a:solidFill>
              </a:rPr>
              <a:t>.</a:t>
            </a:r>
          </a:p>
          <a:p>
            <a:endParaRPr lang="en-US" sz="2400" dirty="0">
              <a:solidFill>
                <a:srgbClr val="3E6DC0"/>
              </a:solidFill>
            </a:endParaRPr>
          </a:p>
        </p:txBody>
      </p:sp>
      <p:pic>
        <p:nvPicPr>
          <p:cNvPr id="9" name="图片 10245" descr="22">
            <a:extLst>
              <a:ext uri="{FF2B5EF4-FFF2-40B4-BE49-F238E27FC236}">
                <a16:creationId xmlns:a16="http://schemas.microsoft.com/office/drawing/2014/main" id="{DE6F6139-DC90-4D66-A2D4-345B0EEDF9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701" y="1395154"/>
            <a:ext cx="1805405" cy="1788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10246">
            <a:extLst>
              <a:ext uri="{FF2B5EF4-FFF2-40B4-BE49-F238E27FC236}">
                <a16:creationId xmlns:a16="http://schemas.microsoft.com/office/drawing/2014/main" id="{5159D0B6-1E49-4BF7-8F41-E689B3675016}"/>
              </a:ext>
            </a:extLst>
          </p:cNvPr>
          <p:cNvSpPr txBox="1"/>
          <p:nvPr/>
        </p:nvSpPr>
        <p:spPr>
          <a:xfrm>
            <a:off x="743572" y="2176284"/>
            <a:ext cx="2627316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dirty="0" err="1">
                <a:solidFill>
                  <a:srgbClr val="0000FF"/>
                </a:solidFill>
                <a:cs typeface="Times New Roman" pitchFamily="18" charset="0"/>
              </a:rPr>
              <a:t>Về</a:t>
            </a:r>
            <a:r>
              <a:rPr lang="en-US" altLang="zh-CN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0000FF"/>
                </a:solidFill>
                <a:cs typeface="Times New Roman" pitchFamily="18" charset="0"/>
              </a:rPr>
              <a:t>nhà</a:t>
            </a:r>
            <a:endParaRPr lang="zh-CN" altLang="en-US" sz="2400" dirty="0">
              <a:solidFill>
                <a:srgbClr val="0000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1999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9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8" y="278675"/>
            <a:ext cx="4869378" cy="1712033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278" y="2518044"/>
            <a:ext cx="34285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5134" y="500360"/>
            <a:ext cx="3146612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094" y="3952832"/>
            <a:ext cx="11053482" cy="2671492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9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29595" y="1718608"/>
            <a:ext cx="62854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0351631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829009"/>
            <a:ext cx="11144250" cy="304247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382" y="898268"/>
            <a:ext cx="5538037" cy="586151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16" y="0"/>
            <a:ext cx="2626824" cy="68580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018892" y="1427605"/>
            <a:ext cx="7851940" cy="1178885"/>
          </a:xfrm>
          <a:prstGeom prst="rect">
            <a:avLst/>
          </a:prstGeom>
          <a:noFill/>
        </p:spPr>
        <p:txBody>
          <a:bodyPr wrap="square" lIns="70211" tIns="35102" rIns="70211" bIns="35102">
            <a:spAutoFit/>
          </a:bodyPr>
          <a:lstStyle/>
          <a:p>
            <a:pPr algn="ctr" defTabSz="702057"/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BÀI 2</a:t>
            </a:r>
          </a:p>
          <a:p>
            <a:pPr algn="ctr" defTabSz="702057"/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EM YÊU QUÊ HƯƠNG ( TIẾT 2)</a:t>
            </a:r>
          </a:p>
        </p:txBody>
      </p:sp>
    </p:spTree>
    <p:extLst>
      <p:ext uri="{BB962C8B-B14F-4D97-AF65-F5344CB8AC3E}">
        <p14:creationId xmlns:p14="http://schemas.microsoft.com/office/powerpoint/2010/main" val="16348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14:ferris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4"/>
          <a:stretch/>
        </p:blipFill>
        <p:spPr>
          <a:xfrm>
            <a:off x="-167426" y="0"/>
            <a:ext cx="12359425" cy="6858000"/>
          </a:xfrm>
          <a:prstGeom prst="rect">
            <a:avLst/>
          </a:prstGeom>
        </p:spPr>
      </p:pic>
      <p:pic>
        <p:nvPicPr>
          <p:cNvPr id="7" name="Picture 2" descr="Diễn đàn Tin học Công nghệ - Vforum.vn">
            <a:extLst>
              <a:ext uri="{FF2B5EF4-FFF2-40B4-BE49-F238E27FC236}">
                <a16:creationId xmlns:a16="http://schemas.microsoft.com/office/drawing/2014/main" id="{9111CF18-3E77-4674-8A66-85BBE65F3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883" y="4444234"/>
            <a:ext cx="1652434" cy="137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iễn đàn Tin học Công nghệ - Vforum.vn">
            <a:extLst>
              <a:ext uri="{FF2B5EF4-FFF2-40B4-BE49-F238E27FC236}">
                <a16:creationId xmlns:a16="http://schemas.microsoft.com/office/drawing/2014/main" id="{C471D133-F43F-4E53-B400-DCF15B90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318" y="4795264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iễn đàn Tin học Công nghệ - Vforum.vn">
            <a:extLst>
              <a:ext uri="{FF2B5EF4-FFF2-40B4-BE49-F238E27FC236}">
                <a16:creationId xmlns:a16="http://schemas.microsoft.com/office/drawing/2014/main" id="{C471D133-F43F-4E53-B400-DCF15B90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2586255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272145" y="1677606"/>
            <a:ext cx="6661579" cy="2360995"/>
            <a:chOff x="65070" y="1676400"/>
            <a:chExt cx="9032229" cy="4481052"/>
          </a:xfrm>
        </p:grpSpPr>
        <p:grpSp>
          <p:nvGrpSpPr>
            <p:cNvPr id="13" name="Group 12"/>
            <p:cNvGrpSpPr/>
            <p:nvPr/>
          </p:nvGrpSpPr>
          <p:grpSpPr>
            <a:xfrm>
              <a:off x="65070" y="1676400"/>
              <a:ext cx="9032229" cy="4481052"/>
              <a:chOff x="52779" y="63910"/>
              <a:chExt cx="9032229" cy="6580238"/>
            </a:xfrm>
          </p:grpSpPr>
          <p:sp>
            <p:nvSpPr>
              <p:cNvPr id="16" name="Rectangle: Rounded Corners 4">
                <a:extLst>
                  <a:ext uri="{FF2B5EF4-FFF2-40B4-BE49-F238E27FC236}">
                    <a16:creationId xmlns:a16="http://schemas.microsoft.com/office/drawing/2014/main" id="{6DEBA018-A815-43EC-981E-7C4FA0875222}"/>
                  </a:ext>
                </a:extLst>
              </p:cNvPr>
              <p:cNvSpPr/>
              <p:nvPr/>
            </p:nvSpPr>
            <p:spPr>
              <a:xfrm>
                <a:off x="52779" y="90949"/>
                <a:ext cx="9032229" cy="6553199"/>
              </a:xfrm>
              <a:prstGeom prst="roundRect">
                <a:avLst/>
              </a:prstGeom>
              <a:solidFill>
                <a:sysClr val="window" lastClr="FFFFFF"/>
              </a:solidFill>
              <a:ln w="31750" cap="flat" cmpd="sng" algn="ctr">
                <a:solidFill>
                  <a:srgbClr val="70AD47">
                    <a:lumMod val="50000"/>
                  </a:srgbClr>
                </a:solidFill>
                <a:prstDash val="lgDash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spcBef>
                    <a:spcPts val="375"/>
                  </a:spcBef>
                  <a:defRPr/>
                </a:pPr>
                <a:endParaRPr lang="en-US" sz="2400" b="1" kern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</a:endParaRPr>
              </a:p>
            </p:txBody>
          </p:sp>
          <p:pic>
            <p:nvPicPr>
              <p:cNvPr id="17" name="Picture 2" descr="Diễn đàn Tin học Công nghệ - Vforum.vn">
                <a:extLst>
                  <a:ext uri="{FF2B5EF4-FFF2-40B4-BE49-F238E27FC236}">
                    <a16:creationId xmlns:a16="http://schemas.microsoft.com/office/drawing/2014/main" id="{34C60854-8A75-40F0-BCA3-CDC8720A6B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5274" y="63910"/>
                <a:ext cx="927463" cy="9624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7" descr="Diễn đàn Tin học Công nghệ - Vforum.vn">
                <a:extLst>
                  <a:ext uri="{FF2B5EF4-FFF2-40B4-BE49-F238E27FC236}">
                    <a16:creationId xmlns:a16="http://schemas.microsoft.com/office/drawing/2014/main" id="{647E2D05-F154-492F-A8D3-F058ABAEDE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0023" y="5410200"/>
                <a:ext cx="1652434" cy="9906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图片 6" descr="资源 334302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217876">
                <a:off x="6252318" y="5236153"/>
                <a:ext cx="2060461" cy="1374693"/>
              </a:xfrm>
              <a:prstGeom prst="rect">
                <a:avLst/>
              </a:prstGeom>
            </p:spPr>
          </p:pic>
        </p:grpSp>
        <p:sp>
          <p:nvSpPr>
            <p:cNvPr id="15" name="WordArt 6" descr="duraflame[1]">
              <a:extLst>
                <a:ext uri="{FF2B5EF4-FFF2-40B4-BE49-F238E27FC236}">
                  <a16:creationId xmlns:a16="http://schemas.microsoft.com/office/drawing/2014/main" id="{46B1B6E6-3810-4332-B362-A6AA115191D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068565" y="3040096"/>
              <a:ext cx="6689036" cy="189837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defTabSz="457200"/>
              <a:r>
                <a:rPr lang="en-US" sz="4000" b="1" kern="10" dirty="0">
                  <a:solidFill>
                    <a:srgbClr val="FA36D0"/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</a:rPr>
                <a:t>LUYỆN TẬP</a:t>
              </a:r>
              <a:endParaRPr lang="vi-VN" sz="4000" b="1" kern="10" dirty="0">
                <a:solidFill>
                  <a:srgbClr val="FA36D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12836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28" y="4940624"/>
            <a:ext cx="1170434" cy="11704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49F2B36-D97A-41DE-8724-0B49C9281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669" y="-334577"/>
            <a:ext cx="4081272" cy="40812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506" y="888652"/>
            <a:ext cx="11152094" cy="60411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913DDC-DB95-48F5-95E3-922B290A1989}"/>
              </a:ext>
            </a:extLst>
          </p:cNvPr>
          <p:cNvSpPr txBox="1"/>
          <p:nvPr/>
        </p:nvSpPr>
        <p:spPr>
          <a:xfrm>
            <a:off x="2597523" y="3261020"/>
            <a:ext cx="81220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Bài</a:t>
            </a: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lt"/>
              </a:rPr>
              <a:t> 1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Việc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nào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nên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làm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nên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làm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để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thể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hiện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tình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yêu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quê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hương</a:t>
            </a:r>
            <a:endParaRPr lang="vi-VN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138" y="3150264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408" y="544071"/>
            <a:ext cx="1170434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049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721C3-4E79-4965-AF87-A9AA6E716C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44776-DEC9-4236-9989-BB9AFDB1A5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矩形: 圆角 2">
            <a:extLst>
              <a:ext uri="{FF2B5EF4-FFF2-40B4-BE49-F238E27FC236}">
                <a16:creationId xmlns:a16="http://schemas.microsoft.com/office/drawing/2014/main" id="{9073AC3E-9226-4193-92E1-D0B9B5741C09}"/>
              </a:ext>
            </a:extLst>
          </p:cNvPr>
          <p:cNvSpPr/>
          <p:nvPr/>
        </p:nvSpPr>
        <p:spPr>
          <a:xfrm>
            <a:off x="228599" y="166380"/>
            <a:ext cx="11709097" cy="6481482"/>
          </a:xfrm>
          <a:prstGeom prst="roundRect">
            <a:avLst>
              <a:gd name="adj" fmla="val 7735"/>
            </a:avLst>
          </a:prstGeom>
          <a:ln w="38100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Diễn đàn Tin học Công nghệ - Vforum.vn">
            <a:extLst>
              <a:ext uri="{FF2B5EF4-FFF2-40B4-BE49-F238E27FC236}">
                <a16:creationId xmlns:a16="http://schemas.microsoft.com/office/drawing/2014/main" id="{1DC5D12C-ECC5-4FC5-9610-2F7EB224D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iễn đàn Tin học Công nghệ - Vforum.vn">
            <a:extLst>
              <a:ext uri="{FF2B5EF4-FFF2-40B4-BE49-F238E27FC236}">
                <a16:creationId xmlns:a16="http://schemas.microsoft.com/office/drawing/2014/main" id="{04365CDF-F312-4C8E-842F-F9FD5D5E1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iễn đàn Tin học Công nghệ - Vforum.vn">
            <a:extLst>
              <a:ext uri="{FF2B5EF4-FFF2-40B4-BE49-F238E27FC236}">
                <a16:creationId xmlns:a16="http://schemas.microsoft.com/office/drawing/2014/main" id="{3904B3DF-A97D-4F6F-A83D-D1FE20938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iễn đàn Tin học Công nghệ - Vforum.vn">
            <a:extLst>
              <a:ext uri="{FF2B5EF4-FFF2-40B4-BE49-F238E27FC236}">
                <a16:creationId xmlns:a16="http://schemas.microsoft.com/office/drawing/2014/main" id="{9AF1E7F5-82C8-486A-8402-E4856770D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FCF7BB12-AEB4-4B49-8BE2-2A81ECDF08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6"/>
          <a:stretch/>
        </p:blipFill>
        <p:spPr>
          <a:xfrm>
            <a:off x="6168847" y="371815"/>
            <a:ext cx="5156759" cy="2763579"/>
          </a:xfrm>
          <a:prstGeom prst="rect">
            <a:avLst/>
          </a:prstGeom>
        </p:spPr>
      </p:pic>
      <p:pic>
        <p:nvPicPr>
          <p:cNvPr id="10" name="Picture 9" descr="Screen Clipping">
            <a:extLst>
              <a:ext uri="{FF2B5EF4-FFF2-40B4-BE49-F238E27FC236}">
                <a16:creationId xmlns:a16="http://schemas.microsoft.com/office/drawing/2014/main" id="{006AA347-965A-482F-B28E-584C1DE05B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7" r="50303"/>
          <a:stretch/>
        </p:blipFill>
        <p:spPr>
          <a:xfrm>
            <a:off x="919225" y="416661"/>
            <a:ext cx="5176775" cy="2718734"/>
          </a:xfrm>
          <a:prstGeom prst="rect">
            <a:avLst/>
          </a:prstGeom>
        </p:spPr>
      </p:pic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CA240948-AD57-455F-9019-6C08134CC3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" r="51051"/>
          <a:stretch/>
        </p:blipFill>
        <p:spPr>
          <a:xfrm>
            <a:off x="789870" y="3358768"/>
            <a:ext cx="5329518" cy="2850776"/>
          </a:xfrm>
          <a:prstGeom prst="rect">
            <a:avLst/>
          </a:prstGeom>
        </p:spPr>
      </p:pic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id="{E3046DD3-B8BE-41BB-89B3-788C46C097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3" t="7072" r="216" b="-1974"/>
          <a:stretch/>
        </p:blipFill>
        <p:spPr>
          <a:xfrm>
            <a:off x="6419261" y="3429000"/>
            <a:ext cx="4853514" cy="285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6504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2">
            <a:extLst>
              <a:ext uri="{FF2B5EF4-FFF2-40B4-BE49-F238E27FC236}">
                <a16:creationId xmlns:a16="http://schemas.microsoft.com/office/drawing/2014/main" id="{85D59124-C3E3-471F-83A3-6E10DE5D215F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38100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Picture 23" descr="Screen Clipping">
            <a:extLst>
              <a:ext uri="{FF2B5EF4-FFF2-40B4-BE49-F238E27FC236}">
                <a16:creationId xmlns:a16="http://schemas.microsoft.com/office/drawing/2014/main" id="{6F0C462F-0AB8-4C02-BB35-453EE44FA6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6"/>
          <a:stretch/>
        </p:blipFill>
        <p:spPr>
          <a:xfrm>
            <a:off x="6148830" y="513008"/>
            <a:ext cx="5156759" cy="4654774"/>
          </a:xfrm>
          <a:prstGeom prst="rect">
            <a:avLst/>
          </a:prstGeom>
        </p:spPr>
      </p:pic>
      <p:pic>
        <p:nvPicPr>
          <p:cNvPr id="18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10070288" y="4286009"/>
            <a:ext cx="1534647" cy="123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Screen Clipping">
            <a:extLst>
              <a:ext uri="{FF2B5EF4-FFF2-40B4-BE49-F238E27FC236}">
                <a16:creationId xmlns:a16="http://schemas.microsoft.com/office/drawing/2014/main" id="{FB6CF6C0-5D8D-44FA-B9F5-12844CF0E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7" r="50303"/>
          <a:stretch/>
        </p:blipFill>
        <p:spPr>
          <a:xfrm>
            <a:off x="1290531" y="309282"/>
            <a:ext cx="4805470" cy="4858500"/>
          </a:xfrm>
          <a:prstGeom prst="rect">
            <a:avLst/>
          </a:prstGeom>
        </p:spPr>
      </p:pic>
      <p:pic>
        <p:nvPicPr>
          <p:cNvPr id="17" name="Picture 2" descr="Diễn đàn Tin học Công nghệ - Vforum.vn">
            <a:extLst>
              <a:ext uri="{FF2B5EF4-FFF2-40B4-BE49-F238E27FC236}">
                <a16:creationId xmlns:a16="http://schemas.microsoft.com/office/drawing/2014/main" id="{5AE9A2E8-0AA1-4FE5-BAC2-8E08D5B8A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iễn đàn Tin học Công nghệ - Vforum.vn">
            <a:extLst>
              <a:ext uri="{FF2B5EF4-FFF2-40B4-BE49-F238E27FC236}">
                <a16:creationId xmlns:a16="http://schemas.microsoft.com/office/drawing/2014/main" id="{F1521FE2-F38E-44C3-B464-C05C9E4AD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iễn đàn Tin học Công nghệ - Vforum.vn">
            <a:extLst>
              <a:ext uri="{FF2B5EF4-FFF2-40B4-BE49-F238E27FC236}">
                <a16:creationId xmlns:a16="http://schemas.microsoft.com/office/drawing/2014/main" id="{99C7EF61-0A45-4E87-BD6D-58976D382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iễn đàn Tin học Công nghệ - Vforum.vn">
            <a:extLst>
              <a:ext uri="{FF2B5EF4-FFF2-40B4-BE49-F238E27FC236}">
                <a16:creationId xmlns:a16="http://schemas.microsoft.com/office/drawing/2014/main" id="{651EA90D-04B2-402B-B2A2-70C8361E3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400611" y="5486911"/>
            <a:ext cx="2585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</a:rPr>
              <a:t>Vứt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rác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bừa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bãi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60552" y="5405159"/>
            <a:ext cx="1534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</a:rPr>
              <a:t>Hái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hoa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951463" y="4143577"/>
            <a:ext cx="1449148" cy="144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267085"/>
      </p:ext>
    </p:extLst>
  </p:cSld>
  <p:clrMapOvr>
    <a:masterClrMapping/>
  </p:clrMapOvr>
  <p:transition spd="slow">
    <p:fade thruBlk="1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2">
            <a:extLst>
              <a:ext uri="{FF2B5EF4-FFF2-40B4-BE49-F238E27FC236}">
                <a16:creationId xmlns:a16="http://schemas.microsoft.com/office/drawing/2014/main" id="{BB9AC0CD-1C5A-4793-9756-784D6C687654}"/>
              </a:ext>
            </a:extLst>
          </p:cNvPr>
          <p:cNvSpPr/>
          <p:nvPr/>
        </p:nvSpPr>
        <p:spPr>
          <a:xfrm>
            <a:off x="86681" y="161366"/>
            <a:ext cx="12018638" cy="6481482"/>
          </a:xfrm>
          <a:prstGeom prst="roundRect">
            <a:avLst>
              <a:gd name="adj" fmla="val 7735"/>
            </a:avLst>
          </a:prstGeom>
          <a:ln w="38100">
            <a:solidFill>
              <a:srgbClr val="66FF3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17" descr="Screen Clipping">
            <a:extLst>
              <a:ext uri="{FF2B5EF4-FFF2-40B4-BE49-F238E27FC236}">
                <a16:creationId xmlns:a16="http://schemas.microsoft.com/office/drawing/2014/main" id="{F64981FE-0CB8-4E6B-9992-AB90E6ADB7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" r="51051"/>
          <a:stretch/>
        </p:blipFill>
        <p:spPr>
          <a:xfrm>
            <a:off x="881894" y="524386"/>
            <a:ext cx="5329518" cy="4599562"/>
          </a:xfrm>
          <a:prstGeom prst="rect">
            <a:avLst/>
          </a:prstGeom>
        </p:spPr>
      </p:pic>
      <p:pic>
        <p:nvPicPr>
          <p:cNvPr id="19" name="Picture 18" descr="Screen Clipping">
            <a:extLst>
              <a:ext uri="{FF2B5EF4-FFF2-40B4-BE49-F238E27FC236}">
                <a16:creationId xmlns:a16="http://schemas.microsoft.com/office/drawing/2014/main" id="{3F91866C-54E4-467C-B78D-5B7D8EC2FB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3" t="7072" r="216" b="-1974"/>
          <a:stretch/>
        </p:blipFill>
        <p:spPr>
          <a:xfrm>
            <a:off x="6580626" y="621683"/>
            <a:ext cx="4853514" cy="4599563"/>
          </a:xfrm>
          <a:prstGeom prst="rect">
            <a:avLst/>
          </a:prstGeom>
        </p:spPr>
      </p:pic>
      <p:pic>
        <p:nvPicPr>
          <p:cNvPr id="14" name="Picture 2" descr="Diễn đàn Tin học Công nghệ - Vforum.vn">
            <a:extLst>
              <a:ext uri="{FF2B5EF4-FFF2-40B4-BE49-F238E27FC236}">
                <a16:creationId xmlns:a16="http://schemas.microsoft.com/office/drawing/2014/main" id="{81516620-1691-4C9C-B4EF-A8D34D4CE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8" y="-75500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iễn đàn Tin học Công nghệ - Vforum.vn">
            <a:extLst>
              <a:ext uri="{FF2B5EF4-FFF2-40B4-BE49-F238E27FC236}">
                <a16:creationId xmlns:a16="http://schemas.microsoft.com/office/drawing/2014/main" id="{A3792238-0859-49D2-A0C4-2C6D7920A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9" y="594022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iễn đàn Tin học Công nghệ - Vforum.vn">
            <a:extLst>
              <a:ext uri="{FF2B5EF4-FFF2-40B4-BE49-F238E27FC236}">
                <a16:creationId xmlns:a16="http://schemas.microsoft.com/office/drawing/2014/main" id="{50953EB0-2D00-420F-9299-78FD88DAD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106" y="5919778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iễn đàn Tin học Công nghệ - Vforum.vn">
            <a:extLst>
              <a:ext uri="{FF2B5EF4-FFF2-40B4-BE49-F238E27FC236}">
                <a16:creationId xmlns:a16="http://schemas.microsoft.com/office/drawing/2014/main" id="{9E8B7CD9-BA53-4FF5-B295-581046FB2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606" y="-157763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17602" y="5544814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70C0"/>
                </a:solidFill>
              </a:rPr>
              <a:t>Vẽ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bậy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lên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các</a:t>
            </a:r>
            <a:r>
              <a:rPr lang="en-US" sz="2400" dirty="0">
                <a:solidFill>
                  <a:srgbClr val="0070C0"/>
                </a:solidFill>
              </a:rPr>
              <a:t> di </a:t>
            </a:r>
            <a:r>
              <a:rPr lang="en-US" sz="2400" dirty="0" err="1">
                <a:solidFill>
                  <a:srgbClr val="0070C0"/>
                </a:solidFill>
              </a:rPr>
              <a:t>tích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lịch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sử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61819" y="5544814"/>
            <a:ext cx="4982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70C0"/>
                </a:solidFill>
              </a:rPr>
              <a:t>Hát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các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bài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hát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về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quê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hương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11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607205" y="4390758"/>
            <a:ext cx="1531307" cy="103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10267320" y="4390758"/>
            <a:ext cx="1502410" cy="117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32449"/>
      </p:ext>
    </p:extLst>
  </p:cSld>
  <p:clrMapOvr>
    <a:masterClrMapping/>
  </p:clrMapOvr>
  <p:transition spd="slow">
    <p:fade thruBlk="1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D11348-E060-4509-9D91-708B63D97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3252" name="Rectangle 4"/>
          <p:cNvSpPr/>
          <p:nvPr/>
        </p:nvSpPr>
        <p:spPr>
          <a:xfrm>
            <a:off x="1879608" y="1520409"/>
            <a:ext cx="8534401" cy="229293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952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sz="1400" dirty="0">
                <a:solidFill>
                  <a:srgbClr val="0000D0"/>
                </a:solidFill>
                <a:cs typeface="Calibri" panose="020F0502020204030204" pitchFamily="34" charset="0"/>
              </a:rPr>
              <a:t>   </a:t>
            </a:r>
            <a:r>
              <a:rPr lang="vi-VN" sz="1050" dirty="0">
                <a:solidFill>
                  <a:srgbClr val="0000D0"/>
                </a:solidFill>
                <a:cs typeface="Calibri" panose="020F0502020204030204" pitchFamily="34" charset="0"/>
              </a:rPr>
              <a:t>   </a:t>
            </a:r>
            <a:r>
              <a:rPr lang="vi-VN" sz="1400" dirty="0">
                <a:solidFill>
                  <a:srgbClr val="0000D0"/>
                </a:solidFill>
                <a:cs typeface="Calibri" panose="020F0502020204030204" pitchFamily="34" charset="0"/>
              </a:rPr>
              <a:t> </a:t>
            </a:r>
          </a:p>
          <a:p>
            <a:pPr algn="just">
              <a:defRPr/>
            </a:pPr>
            <a:r>
              <a:rPr lang="vi-VN" sz="2400" dirty="0">
                <a:solidFill>
                  <a:srgbClr val="0000D0"/>
                </a:solidFill>
              </a:rPr>
              <a:t>   Giữ gìn và phát huy truyền thống quê hương, chăm sóc cây và hoa ở đường làng ngõ xóm, giữ vệ sinh,... là những việc em nên làm để thể hiện tình yêu quê </a:t>
            </a:r>
            <a:r>
              <a:rPr lang="en-US" sz="2400" dirty="0">
                <a:solidFill>
                  <a:srgbClr val="0000D0"/>
                </a:solidFill>
              </a:rPr>
              <a:t>h</a:t>
            </a:r>
            <a:r>
              <a:rPr lang="vi-VN" sz="2400" dirty="0">
                <a:solidFill>
                  <a:srgbClr val="0000D0"/>
                </a:solidFill>
              </a:rPr>
              <a:t>ương; vứt rác bừa bãi, hái hoa ven đường làng, vẽ lên khu di tích,... là những việc em không nên làm.</a:t>
            </a:r>
            <a:r>
              <a:rPr lang="vi-VN" sz="2400" b="1" dirty="0">
                <a:solidFill>
                  <a:srgbClr val="0000D0"/>
                </a:solidFill>
              </a:rPr>
              <a:t> </a:t>
            </a:r>
          </a:p>
          <a:p>
            <a:pPr algn="just">
              <a:defRPr/>
            </a:pPr>
            <a:endParaRPr lang="vi-VN" sz="900" dirty="0">
              <a:solidFill>
                <a:srgbClr val="0000D0"/>
              </a:solidFill>
            </a:endParaRPr>
          </a:p>
        </p:txBody>
      </p:sp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DE4B9290-4374-4647-8930-CBCC786CABD1}"/>
              </a:ext>
            </a:extLst>
          </p:cNvPr>
          <p:cNvSpPr/>
          <p:nvPr/>
        </p:nvSpPr>
        <p:spPr>
          <a:xfrm>
            <a:off x="4929257" y="719583"/>
            <a:ext cx="2435104" cy="578275"/>
          </a:xfrm>
          <a:prstGeom prst="roundRect">
            <a:avLst/>
          </a:prstGeom>
          <a:ln w="28575">
            <a:solidFill>
              <a:srgbClr val="FF5C57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B40CB4"/>
                </a:solidFill>
                <a:cs typeface="Arial" pitchFamily="34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26750621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nimBg="1"/>
      <p:bldP spid="53252" grpId="1" animBg="1"/>
      <p:bldP spid="4" grpId="0" animBg="1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</TotalTime>
  <Words>462</Words>
  <Application>Microsoft Office PowerPoint</Application>
  <PresentationFormat>Widescreen</PresentationFormat>
  <Paragraphs>48</Paragraphs>
  <Slides>21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Microsoft YaHei</vt:lpstr>
      <vt:lpstr>宋体</vt:lpstr>
      <vt:lpstr>宋体</vt:lpstr>
      <vt:lpstr>Arial</vt:lpstr>
      <vt:lpstr>Calibri</vt:lpstr>
      <vt:lpstr>DengXian</vt:lpstr>
      <vt:lpstr>DengXian</vt:lpstr>
      <vt:lpstr>FontAwesome</vt:lpstr>
      <vt:lpstr>HP001 4 hàng</vt:lpstr>
      <vt:lpstr>Times New Roman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60</cp:revision>
  <dcterms:created xsi:type="dcterms:W3CDTF">2021-06-11T02:39:36Z</dcterms:created>
  <dcterms:modified xsi:type="dcterms:W3CDTF">2021-07-21T11:50:52Z</dcterms:modified>
</cp:coreProperties>
</file>