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  <p:sldId id="264" r:id="rId7"/>
    <p:sldId id="284" r:id="rId8"/>
    <p:sldId id="265" r:id="rId9"/>
    <p:sldId id="266" r:id="rId10"/>
    <p:sldId id="267" r:id="rId11"/>
    <p:sldId id="268" r:id="rId12"/>
    <p:sldId id="269" r:id="rId13"/>
    <p:sldId id="270" r:id="rId14"/>
    <p:sldId id="283" r:id="rId15"/>
    <p:sldId id="286" r:id="rId16"/>
    <p:sldId id="28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8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6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2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0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4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3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10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8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98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71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3536D-D147-4FD2-9D32-7D9FD0F3567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5990E-46D2-4098-B357-AD6316144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9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5444" cy="4532811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4303440" y="4532810"/>
            <a:ext cx="3873910" cy="150608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835" b="1" kern="1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2835" b="1" kern="1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09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7989" y="142466"/>
            <a:ext cx="7866834" cy="60890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2409" y="6231563"/>
            <a:ext cx="7858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885159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0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12" y="144644"/>
            <a:ext cx="11011580" cy="61342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9954" y="6155249"/>
            <a:ext cx="11296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7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196" y="0"/>
            <a:ext cx="8910990" cy="60786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08677" y="6078632"/>
            <a:ext cx="692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nặng.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885159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8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703" y="132668"/>
            <a:ext cx="7894520" cy="60460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0852" y="6209259"/>
            <a:ext cx="8360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hiểu.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5159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9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691" y="1140979"/>
            <a:ext cx="8577117" cy="1325563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93271" y="3063499"/>
            <a:ext cx="6169891" cy="2473035"/>
          </a:xfrm>
          <a:prstGeom prst="roundRec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4179" y="3063499"/>
            <a:ext cx="57080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9918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52475" y="1229023"/>
            <a:ext cx="10687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81375" y="3074015"/>
            <a:ext cx="7096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5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5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5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90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[IMG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063749" y="609600"/>
            <a:ext cx="864779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Xin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ch©n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thµnh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c¶m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 ¬</a:t>
            </a:r>
            <a:r>
              <a:rPr lang="en-US" sz="4000" b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n </a:t>
            </a:r>
            <a:endParaRPr lang="en-US" sz="4000" b="1" smtClean="0">
              <a:solidFill>
                <a:srgbClr val="00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Avant" pitchFamily="34" charset="0"/>
              <a:cs typeface="Arial" charset="0"/>
            </a:endParaRPr>
          </a:p>
          <a:p>
            <a:pPr algn="ctr">
              <a:defRPr/>
            </a:pPr>
            <a:r>
              <a:rPr lang="en-US" sz="4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c¸c thÇy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c« </a:t>
            </a:r>
            <a:r>
              <a:rPr lang="en-US" sz="4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gi¸o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 vµ </a:t>
            </a:r>
            <a:r>
              <a:rPr lang="en-US" sz="4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c¸c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charset="0"/>
              </a:rPr>
              <a:t>em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Avant" pitchFamily="34" charset="0"/>
              <a:cs typeface="Arial" charset="0"/>
            </a:endParaRPr>
          </a:p>
        </p:txBody>
      </p:sp>
      <p:pic>
        <p:nvPicPr>
          <p:cNvPr id="4" name="Picture 3" descr="KIN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77" y="1981200"/>
            <a:ext cx="11051177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nh khoe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6666FF"/>
              </a:clrFrom>
              <a:clrTo>
                <a:srgbClr val="6666FF">
                  <a:alpha val="0"/>
                </a:srgbClr>
              </a:clrTo>
            </a:clrChange>
            <a:duotone>
              <a:prstClr val="black"/>
              <a:srgbClr val="0016E6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606550" y="4084638"/>
            <a:ext cx="4260850" cy="1554163"/>
          </a:xfrm>
          <a:prstGeom prst="rect">
            <a:avLst/>
          </a:prstGeom>
          <a:noFill/>
        </p:spPr>
      </p:pic>
      <p:pic>
        <p:nvPicPr>
          <p:cNvPr id="6" name="Picture 8" descr="HANH PHUC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rgbClr val="0033C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553200" y="3865564"/>
            <a:ext cx="3657600" cy="1773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9324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416"/>
            <a:ext cx="2552700" cy="76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0626" y="55379"/>
            <a:ext cx="8951091" cy="832893"/>
          </a:xfrm>
          <a:prstGeom prst="rect">
            <a:avLst/>
          </a:prstGeom>
        </p:spPr>
      </p:pic>
      <p:pic>
        <p:nvPicPr>
          <p:cNvPr id="5" name="- Bông Hồng Tặng Cô  Bé Ngọc Vy_4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2721" y="862146"/>
            <a:ext cx="11238996" cy="51598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861" y="6194243"/>
            <a:ext cx="11144935" cy="53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1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" cy="1247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8676" y="0"/>
            <a:ext cx="5390741" cy="5439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8676" y="536068"/>
            <a:ext cx="5887130" cy="30392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8676" y="3510044"/>
            <a:ext cx="5916576" cy="2255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1980" y="5813526"/>
            <a:ext cx="7440522" cy="100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6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252656" cy="60611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0262" y="6126482"/>
            <a:ext cx="1097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656" y="136759"/>
            <a:ext cx="5839395" cy="602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2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505" y="130764"/>
            <a:ext cx="8160204" cy="60696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5873" y="6090032"/>
            <a:ext cx="7589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múa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885159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1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370" y="189002"/>
            <a:ext cx="8258718" cy="61279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7519" y="6199345"/>
            <a:ext cx="6962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885159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8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691" y="1140979"/>
            <a:ext cx="8577117" cy="1325563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93271" y="3063499"/>
            <a:ext cx="6169891" cy="24730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4181" y="3607520"/>
            <a:ext cx="57080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Open Sans"/>
              </a:rPr>
              <a:t>   </a:t>
            </a:r>
            <a:r>
              <a:rPr lang="vi-VN" sz="2800" dirty="0" smtClean="0">
                <a:solidFill>
                  <a:srgbClr val="002060"/>
                </a:solidFill>
                <a:latin typeface="Open Sans"/>
              </a:rPr>
              <a:t>Những </a:t>
            </a:r>
            <a:r>
              <a:rPr lang="vi-VN" sz="2800" dirty="0">
                <a:solidFill>
                  <a:srgbClr val="002060"/>
                </a:solidFill>
                <a:latin typeface="Open Sans"/>
              </a:rPr>
              <a:t>việc làm của thầy cô giáo đã đem lại kiến thức, niềm vui tuổi thơ và sự trưởng thành cho em.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9202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893" y="0"/>
            <a:ext cx="11029950" cy="981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0868" y="3058821"/>
            <a:ext cx="6053391" cy="24519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78" y="981075"/>
            <a:ext cx="5596890" cy="45296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b="48351"/>
          <a:stretch/>
        </p:blipFill>
        <p:spPr>
          <a:xfrm>
            <a:off x="927046" y="6028185"/>
            <a:ext cx="10724571" cy="55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0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050" y="31269"/>
            <a:ext cx="7730218" cy="60539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4781" y="6131221"/>
            <a:ext cx="7347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885159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7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189</Words>
  <Application>Microsoft Office PowerPoint</Application>
  <PresentationFormat>Widescreen</PresentationFormat>
  <Paragraphs>17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.VnAvant</vt:lpstr>
      <vt:lpstr>Arial</vt:lpstr>
      <vt:lpstr>Calibri</vt:lpstr>
      <vt:lpstr>Calibri Light</vt:lpstr>
      <vt:lpstr>Open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việc làm của thầy giáo, cô giáo đem lại điều gì cho em?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cần làm gì để thể hiện sự kính trọng thầy giáo, cô giáo?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32</cp:revision>
  <dcterms:created xsi:type="dcterms:W3CDTF">2021-04-09T11:14:50Z</dcterms:created>
  <dcterms:modified xsi:type="dcterms:W3CDTF">2021-10-03T14:26:26Z</dcterms:modified>
</cp:coreProperties>
</file>