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wav" ContentType="audio/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44"/>
  </p:notesMasterIdLst>
  <p:sldIdLst>
    <p:sldId id="256" r:id="rId2"/>
    <p:sldId id="7345" r:id="rId3"/>
    <p:sldId id="309" r:id="rId4"/>
    <p:sldId id="7312" r:id="rId5"/>
    <p:sldId id="7313" r:id="rId6"/>
    <p:sldId id="7314" r:id="rId7"/>
    <p:sldId id="7315" r:id="rId8"/>
    <p:sldId id="7316" r:id="rId9"/>
    <p:sldId id="7343" r:id="rId10"/>
    <p:sldId id="7346" r:id="rId11"/>
    <p:sldId id="7317" r:id="rId12"/>
    <p:sldId id="7318" r:id="rId13"/>
    <p:sldId id="273" r:id="rId14"/>
    <p:sldId id="7319" r:id="rId15"/>
    <p:sldId id="7347" r:id="rId16"/>
    <p:sldId id="7320" r:id="rId17"/>
    <p:sldId id="307" r:id="rId18"/>
    <p:sldId id="7321" r:id="rId19"/>
    <p:sldId id="7322" r:id="rId20"/>
    <p:sldId id="7323" r:id="rId21"/>
    <p:sldId id="7324" r:id="rId22"/>
    <p:sldId id="7325" r:id="rId23"/>
    <p:sldId id="1328" r:id="rId24"/>
    <p:sldId id="7326" r:id="rId25"/>
    <p:sldId id="7327" r:id="rId26"/>
    <p:sldId id="7328" r:id="rId27"/>
    <p:sldId id="7329" r:id="rId28"/>
    <p:sldId id="7330" r:id="rId29"/>
    <p:sldId id="7331" r:id="rId30"/>
    <p:sldId id="7332" r:id="rId31"/>
    <p:sldId id="7333" r:id="rId32"/>
    <p:sldId id="7344" r:id="rId33"/>
    <p:sldId id="7338" r:id="rId34"/>
    <p:sldId id="7342" r:id="rId35"/>
    <p:sldId id="7340" r:id="rId36"/>
    <p:sldId id="7337" r:id="rId37"/>
    <p:sldId id="7335" r:id="rId38"/>
    <p:sldId id="7336" r:id="rId39"/>
    <p:sldId id="303" r:id="rId40"/>
    <p:sldId id="7349" r:id="rId41"/>
    <p:sldId id="7348" r:id="rId42"/>
    <p:sldId id="7307" r:id="rId43"/>
  </p:sldIdLst>
  <p:sldSz cx="12192000" cy="6858000"/>
  <p:notesSz cx="6858000" cy="9144000"/>
  <p:embeddedFontLst>
    <p:embeddedFont>
      <p:font typeface="等线 Light" panose="02010600030101010101" pitchFamily="2" charset="-122"/>
      <p:regular r:id="rId45"/>
    </p:embeddedFont>
    <p:embeddedFont>
      <p:font typeface="Calibri" panose="020F0502020204030204" pitchFamily="34" charset="0"/>
      <p:regular r:id="rId46"/>
      <p:bold r:id="rId47"/>
      <p:italic r:id="rId48"/>
      <p:boldItalic r:id="rId49"/>
    </p:embeddedFont>
    <p:embeddedFont>
      <p:font typeface="DengXian" panose="02010600030101010101" pitchFamily="2" charset="-122"/>
      <p:regular r:id="rId50"/>
      <p:bold r:id="rId51"/>
    </p:embeddedFont>
    <p:embeddedFont>
      <p:font typeface="iCiel LesFruits" pitchFamily="2" charset="-93"/>
      <p:regular r:id="rId52"/>
    </p:embeddedFont>
    <p:embeddedFont>
      <p:font typeface="Trebuchet MS" panose="020B0603020202020204" pitchFamily="34" charset="0"/>
      <p:regular r:id="rId53"/>
      <p:bold r:id="rId54"/>
      <p:italic r:id="rId55"/>
      <p:boldItalic r:id="rId56"/>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6F1"/>
    <a:srgbClr val="F2EE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12" autoAdjust="0"/>
    <p:restoredTop sz="94660"/>
  </p:normalViewPr>
  <p:slideViewPr>
    <p:cSldViewPr snapToGrid="0" showGuides="1">
      <p:cViewPr varScale="1">
        <p:scale>
          <a:sx n="105" d="100"/>
          <a:sy n="105" d="100"/>
        </p:scale>
        <p:origin x="126" y="204"/>
      </p:cViewPr>
      <p:guideLst>
        <p:guide orient="horz" pos="2160"/>
        <p:guide pos="3840"/>
      </p:guideLst>
    </p:cSldViewPr>
  </p:slideViewPr>
  <p:notesTextViewPr>
    <p:cViewPr>
      <p:scale>
        <a:sx n="1" d="1"/>
        <a:sy n="1" d="1"/>
      </p:scale>
      <p:origin x="0" y="0"/>
    </p:cViewPr>
  </p:notesTextViewPr>
  <p:sorterViewPr>
    <p:cViewPr>
      <p:scale>
        <a:sx n="50" d="100"/>
        <a:sy n="5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font" Target="fonts/font11.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font" Target="fonts/font9.fntdata"/><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font" Target="fonts/font12.fntdata"/><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font" Target="fonts/font8.fntdata"/><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D7F879-224A-4E67-B6B7-DEB9DF26218B}" type="datetimeFigureOut">
              <a:rPr lang="zh-CN" altLang="en-US" smtClean="0"/>
              <a:t>2021/11/24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281E5D-536A-44EA-8A9C-81518484F1C8}" type="slidenum">
              <a:rPr lang="zh-CN" altLang="en-US" smtClean="0"/>
              <a:t>‹#›</a:t>
            </a:fld>
            <a:endParaRPr lang="zh-CN" altLang="en-US"/>
          </a:p>
        </p:txBody>
      </p:sp>
    </p:spTree>
    <p:extLst>
      <p:ext uri="{BB962C8B-B14F-4D97-AF65-F5344CB8AC3E}">
        <p14:creationId xmlns:p14="http://schemas.microsoft.com/office/powerpoint/2010/main" val="802636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1"/>
          <p:cNvSpPr>
            <a:spLocks noGrp="1" noRot="1" noChangeAspect="1" noTextEdit="1"/>
          </p:cNvSpPr>
          <p:nvPr>
            <p:ph type="sldImg"/>
          </p:nvPr>
        </p:nvSpPr>
        <p:spPr/>
      </p:sp>
      <p:sp>
        <p:nvSpPr>
          <p:cNvPr id="5123" name="备注占位符 2"/>
          <p:cNvSpPr>
            <a:spLocks noGrp="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5124" name="日期占位符 3"/>
          <p:cNvSpPr>
            <a:spLocks noGrp="1"/>
          </p:cNvSpPr>
          <p:nvPr>
            <p:ph type="dt" sz="quarter" idx="1"/>
          </p:nvPr>
        </p:nvSpPr>
        <p:spPr>
          <a:noFill/>
        </p:spPr>
        <p:txBody>
          <a:bodyPr/>
          <a:lstStyle/>
          <a:p>
            <a:fld id="{1887236F-BA0F-4DB3-9FBF-39742B178D69}" type="datetime1">
              <a:rPr lang="zh-CN" altLang="en-US" smtClean="0"/>
              <a:pPr/>
              <a:t>2021/11/24</a:t>
            </a:fld>
            <a:endParaRPr lang="zh-CN" altLang="en-US" sz="1200" dirty="0">
              <a:ea typeface="Noto Sans S Chinese Light" panose="020B0300000000000000" pitchFamily="34" charset="-122"/>
            </a:endParaRPr>
          </a:p>
        </p:txBody>
      </p:sp>
      <p:sp>
        <p:nvSpPr>
          <p:cNvPr id="5125" name="灯片编号占位符 4"/>
          <p:cNvSpPr>
            <a:spLocks noGrp="1"/>
          </p:cNvSpPr>
          <p:nvPr>
            <p:ph type="sldNum" sz="quarter" idx="5"/>
          </p:nvPr>
        </p:nvSpPr>
        <p:spPr>
          <a:noFill/>
        </p:spPr>
        <p:txBody>
          <a:bodyPr/>
          <a:lstStyle/>
          <a:p>
            <a:fld id="{894E19A6-F486-427D-B328-08875D650458}" type="slidenum">
              <a:rPr lang="zh-CN" altLang="en-US" smtClean="0"/>
              <a:pPr/>
              <a:t>3</a:t>
            </a:fld>
            <a:endParaRPr lang="zh-CN" altLang="en-US" sz="1200" dirty="0">
              <a:ea typeface="Noto Sans S Chinese Light" panose="020B0300000000000000" pitchFamily="34" charset="-122"/>
            </a:endParaRPr>
          </a:p>
        </p:txBody>
      </p:sp>
    </p:spTree>
    <p:extLst>
      <p:ext uri="{BB962C8B-B14F-4D97-AF65-F5344CB8AC3E}">
        <p14:creationId xmlns:p14="http://schemas.microsoft.com/office/powerpoint/2010/main" val="2111519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1"/>
          <p:cNvSpPr>
            <a:spLocks noGrp="1" noRot="1" noChangeAspect="1" noTextEdit="1"/>
          </p:cNvSpPr>
          <p:nvPr>
            <p:ph type="sldImg"/>
          </p:nvPr>
        </p:nvSpPr>
        <p:spPr/>
      </p:sp>
      <p:sp>
        <p:nvSpPr>
          <p:cNvPr id="5123" name="备注占位符 2"/>
          <p:cNvSpPr>
            <a:spLocks noGrp="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5124" name="日期占位符 3"/>
          <p:cNvSpPr>
            <a:spLocks noGrp="1"/>
          </p:cNvSpPr>
          <p:nvPr>
            <p:ph type="dt" sz="quarter" idx="1"/>
          </p:nvPr>
        </p:nvSpPr>
        <p:spPr>
          <a:noFill/>
        </p:spPr>
        <p:txBody>
          <a:bodyPr/>
          <a:lstStyle/>
          <a:p>
            <a:fld id="{1887236F-BA0F-4DB3-9FBF-39742B178D69}" type="datetime1">
              <a:rPr lang="zh-CN" altLang="en-US" smtClean="0"/>
              <a:pPr/>
              <a:t>2021/11/24</a:t>
            </a:fld>
            <a:endParaRPr lang="zh-CN" altLang="en-US" sz="1200" dirty="0">
              <a:ea typeface="Noto Sans S Chinese Light" panose="020B0300000000000000" pitchFamily="34" charset="-122"/>
            </a:endParaRPr>
          </a:p>
        </p:txBody>
      </p:sp>
      <p:sp>
        <p:nvSpPr>
          <p:cNvPr id="5125" name="灯片编号占位符 4"/>
          <p:cNvSpPr>
            <a:spLocks noGrp="1"/>
          </p:cNvSpPr>
          <p:nvPr>
            <p:ph type="sldNum" sz="quarter" idx="5"/>
          </p:nvPr>
        </p:nvSpPr>
        <p:spPr>
          <a:noFill/>
        </p:spPr>
        <p:txBody>
          <a:bodyPr/>
          <a:lstStyle/>
          <a:p>
            <a:fld id="{894E19A6-F486-427D-B328-08875D650458}" type="slidenum">
              <a:rPr lang="zh-CN" altLang="en-US" smtClean="0"/>
              <a:pPr/>
              <a:t>9</a:t>
            </a:fld>
            <a:endParaRPr lang="zh-CN" altLang="en-US" sz="1200" dirty="0">
              <a:ea typeface="Noto Sans S Chinese Light" panose="020B0300000000000000" pitchFamily="34" charset="-122"/>
            </a:endParaRPr>
          </a:p>
        </p:txBody>
      </p:sp>
    </p:spTree>
    <p:extLst>
      <p:ext uri="{BB962C8B-B14F-4D97-AF65-F5344CB8AC3E}">
        <p14:creationId xmlns:p14="http://schemas.microsoft.com/office/powerpoint/2010/main" val="3638004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1C81D7DC-8053-469D-9295-A2196AE4C15F}" type="slidenum">
              <a:rPr lang="zh-CN" altLang="en-US" smtClean="0"/>
              <a:t>13</a:t>
            </a:fld>
            <a:endParaRPr lang="zh-CN" altLang="en-US"/>
          </a:p>
        </p:txBody>
      </p:sp>
    </p:spTree>
    <p:extLst>
      <p:ext uri="{BB962C8B-B14F-4D97-AF65-F5344CB8AC3E}">
        <p14:creationId xmlns:p14="http://schemas.microsoft.com/office/powerpoint/2010/main" val="1132901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1"/>
          <p:cNvSpPr>
            <a:spLocks noGrp="1" noRot="1" noChangeAspect="1" noTextEdit="1"/>
          </p:cNvSpPr>
          <p:nvPr>
            <p:ph type="sldImg"/>
          </p:nvPr>
        </p:nvSpPr>
        <p:spPr/>
      </p:sp>
      <p:sp>
        <p:nvSpPr>
          <p:cNvPr id="5123" name="备注占位符 2"/>
          <p:cNvSpPr>
            <a:spLocks noGrp="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5124" name="日期占位符 3"/>
          <p:cNvSpPr>
            <a:spLocks noGrp="1"/>
          </p:cNvSpPr>
          <p:nvPr>
            <p:ph type="dt" sz="quarter" idx="1"/>
          </p:nvPr>
        </p:nvSpPr>
        <p:spPr>
          <a:noFill/>
        </p:spPr>
        <p:txBody>
          <a:bodyPr/>
          <a:lstStyle/>
          <a:p>
            <a:fld id="{1887236F-BA0F-4DB3-9FBF-39742B178D69}" type="datetime1">
              <a:rPr lang="zh-CN" altLang="en-US" smtClean="0"/>
              <a:pPr/>
              <a:t>2021/11/24</a:t>
            </a:fld>
            <a:endParaRPr lang="zh-CN" altLang="en-US" sz="1200" dirty="0">
              <a:ea typeface="Noto Sans S Chinese Light" panose="020B0300000000000000" pitchFamily="34" charset="-122"/>
            </a:endParaRPr>
          </a:p>
        </p:txBody>
      </p:sp>
      <p:sp>
        <p:nvSpPr>
          <p:cNvPr id="5125" name="灯片编号占位符 4"/>
          <p:cNvSpPr>
            <a:spLocks noGrp="1"/>
          </p:cNvSpPr>
          <p:nvPr>
            <p:ph type="sldNum" sz="quarter" idx="5"/>
          </p:nvPr>
        </p:nvSpPr>
        <p:spPr>
          <a:noFill/>
        </p:spPr>
        <p:txBody>
          <a:bodyPr/>
          <a:lstStyle/>
          <a:p>
            <a:fld id="{894E19A6-F486-427D-B328-08875D650458}" type="slidenum">
              <a:rPr lang="zh-CN" altLang="en-US" smtClean="0"/>
              <a:pPr/>
              <a:t>17</a:t>
            </a:fld>
            <a:endParaRPr lang="zh-CN" altLang="en-US" sz="1200" dirty="0">
              <a:ea typeface="Noto Sans S Chinese Light" panose="020B0300000000000000" pitchFamily="34" charset="-122"/>
            </a:endParaRPr>
          </a:p>
        </p:txBody>
      </p:sp>
    </p:spTree>
    <p:extLst>
      <p:ext uri="{BB962C8B-B14F-4D97-AF65-F5344CB8AC3E}">
        <p14:creationId xmlns:p14="http://schemas.microsoft.com/office/powerpoint/2010/main" val="77613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p>
        </p:txBody>
      </p:sp>
      <p:sp>
        <p:nvSpPr>
          <p:cNvPr id="4" name="灯片编号占位符 3"/>
          <p:cNvSpPr>
            <a:spLocks noGrp="1"/>
          </p:cNvSpPr>
          <p:nvPr>
            <p:ph type="sldNum" sz="quarter" idx="10"/>
          </p:nvPr>
        </p:nvSpPr>
        <p:spPr/>
        <p:txBody>
          <a:bodyPr/>
          <a:lstStyle/>
          <a:p>
            <a:fld id="{BFEC4DAE-4541-43CA-A4FF-DC618A162F89}" type="slidenum">
              <a:rPr lang="zh-CN" altLang="en-US" smtClean="0"/>
              <a:t>23</a:t>
            </a:fld>
            <a:endParaRPr lang="zh-CN" altLang="en-US"/>
          </a:p>
        </p:txBody>
      </p:sp>
    </p:spTree>
    <p:extLst>
      <p:ext uri="{BB962C8B-B14F-4D97-AF65-F5344CB8AC3E}">
        <p14:creationId xmlns:p14="http://schemas.microsoft.com/office/powerpoint/2010/main" val="3799797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幻灯片图像占位符 1"/>
          <p:cNvSpPr>
            <a:spLocks noGrp="1" noRot="1" noChangeAspect="1" noTextEdit="1"/>
          </p:cNvSpPr>
          <p:nvPr>
            <p:ph type="sldImg"/>
          </p:nvPr>
        </p:nvSpPr>
        <p:spPr/>
      </p:sp>
      <p:sp>
        <p:nvSpPr>
          <p:cNvPr id="5123" name="备注占位符 2"/>
          <p:cNvSpPr>
            <a:spLocks noGrp="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5124" name="日期占位符 3"/>
          <p:cNvSpPr>
            <a:spLocks noGrp="1"/>
          </p:cNvSpPr>
          <p:nvPr>
            <p:ph type="dt" sz="quarter" idx="1"/>
          </p:nvPr>
        </p:nvSpPr>
        <p:spPr>
          <a:noFill/>
        </p:spPr>
        <p:txBody>
          <a:bodyPr/>
          <a:lstStyle/>
          <a:p>
            <a:fld id="{1887236F-BA0F-4DB3-9FBF-39742B178D69}" type="datetime1">
              <a:rPr lang="zh-CN" altLang="en-US" smtClean="0"/>
              <a:pPr/>
              <a:t>2021/11/24</a:t>
            </a:fld>
            <a:endParaRPr lang="zh-CN" altLang="en-US" sz="1200" dirty="0">
              <a:ea typeface="Noto Sans S Chinese Light" panose="020B0300000000000000" pitchFamily="34" charset="-122"/>
            </a:endParaRPr>
          </a:p>
        </p:txBody>
      </p:sp>
      <p:sp>
        <p:nvSpPr>
          <p:cNvPr id="5125" name="灯片编号占位符 4"/>
          <p:cNvSpPr>
            <a:spLocks noGrp="1"/>
          </p:cNvSpPr>
          <p:nvPr>
            <p:ph type="sldNum" sz="quarter" idx="5"/>
          </p:nvPr>
        </p:nvSpPr>
        <p:spPr>
          <a:noFill/>
        </p:spPr>
        <p:txBody>
          <a:bodyPr/>
          <a:lstStyle/>
          <a:p>
            <a:fld id="{894E19A6-F486-427D-B328-08875D650458}" type="slidenum">
              <a:rPr lang="zh-CN" altLang="en-US" smtClean="0"/>
              <a:pPr/>
              <a:t>32</a:t>
            </a:fld>
            <a:endParaRPr lang="zh-CN" altLang="en-US" sz="1200" dirty="0">
              <a:ea typeface="Noto Sans S Chinese Light" panose="020B0300000000000000" pitchFamily="34" charset="-122"/>
            </a:endParaRPr>
          </a:p>
        </p:txBody>
      </p:sp>
    </p:spTree>
    <p:extLst>
      <p:ext uri="{BB962C8B-B14F-4D97-AF65-F5344CB8AC3E}">
        <p14:creationId xmlns:p14="http://schemas.microsoft.com/office/powerpoint/2010/main" val="829408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33</a:t>
            </a:fld>
            <a:endParaRPr lang="zh-CN" altLang="en-US"/>
          </a:p>
        </p:txBody>
      </p:sp>
    </p:spTree>
    <p:extLst>
      <p:ext uri="{BB962C8B-B14F-4D97-AF65-F5344CB8AC3E}">
        <p14:creationId xmlns:p14="http://schemas.microsoft.com/office/powerpoint/2010/main" val="3045488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34</a:t>
            </a:fld>
            <a:endParaRPr lang="zh-CN" altLang="en-US"/>
          </a:p>
        </p:txBody>
      </p:sp>
    </p:spTree>
    <p:extLst>
      <p:ext uri="{BB962C8B-B14F-4D97-AF65-F5344CB8AC3E}">
        <p14:creationId xmlns:p14="http://schemas.microsoft.com/office/powerpoint/2010/main" val="1409435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35</a:t>
            </a:fld>
            <a:endParaRPr lang="zh-CN" altLang="en-US"/>
          </a:p>
        </p:txBody>
      </p:sp>
    </p:spTree>
    <p:extLst>
      <p:ext uri="{BB962C8B-B14F-4D97-AF65-F5344CB8AC3E}">
        <p14:creationId xmlns:p14="http://schemas.microsoft.com/office/powerpoint/2010/main" val="3867575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36</a:t>
            </a:fld>
            <a:endParaRPr lang="zh-CN" altLang="en-US"/>
          </a:p>
        </p:txBody>
      </p:sp>
    </p:spTree>
    <p:extLst>
      <p:ext uri="{BB962C8B-B14F-4D97-AF65-F5344CB8AC3E}">
        <p14:creationId xmlns:p14="http://schemas.microsoft.com/office/powerpoint/2010/main" val="4083781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37</a:t>
            </a:fld>
            <a:endParaRPr lang="zh-CN" altLang="en-US"/>
          </a:p>
        </p:txBody>
      </p:sp>
    </p:spTree>
    <p:extLst>
      <p:ext uri="{BB962C8B-B14F-4D97-AF65-F5344CB8AC3E}">
        <p14:creationId xmlns:p14="http://schemas.microsoft.com/office/powerpoint/2010/main" val="26024639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38</a:t>
            </a:fld>
            <a:endParaRPr lang="zh-CN" altLang="en-US"/>
          </a:p>
        </p:txBody>
      </p:sp>
    </p:spTree>
    <p:extLst>
      <p:ext uri="{BB962C8B-B14F-4D97-AF65-F5344CB8AC3E}">
        <p14:creationId xmlns:p14="http://schemas.microsoft.com/office/powerpoint/2010/main" val="968726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0497E2D-5F28-475B-9CBB-6C9DE49F4EB6}" type="slidenum">
              <a:rPr lang="zh-CN" altLang="en-US" smtClean="0"/>
              <a:t>39</a:t>
            </a:fld>
            <a:endParaRPr lang="zh-CN" altLang="en-US"/>
          </a:p>
        </p:txBody>
      </p:sp>
    </p:spTree>
    <p:extLst>
      <p:ext uri="{BB962C8B-B14F-4D97-AF65-F5344CB8AC3E}">
        <p14:creationId xmlns:p14="http://schemas.microsoft.com/office/powerpoint/2010/main" val="11224651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F34AE6B4-3F8B-4680-B008-BDCC96114A5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32873"/>
          <a:stretch/>
        </p:blipFill>
        <p:spPr>
          <a:xfrm>
            <a:off x="0" y="3050023"/>
            <a:ext cx="12192000" cy="3807978"/>
          </a:xfrm>
          <a:prstGeom prst="rect">
            <a:avLst/>
          </a:prstGeom>
        </p:spPr>
      </p:pic>
      <p:pic>
        <p:nvPicPr>
          <p:cNvPr id="5" name="图片 4">
            <a:extLst>
              <a:ext uri="{FF2B5EF4-FFF2-40B4-BE49-F238E27FC236}">
                <a16:creationId xmlns:a16="http://schemas.microsoft.com/office/drawing/2014/main" id="{BEC1AEA9-9FEF-464E-8A2D-6341D4BA60E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6700" y="3962400"/>
            <a:ext cx="2670693" cy="2693552"/>
          </a:xfrm>
          <a:prstGeom prst="rect">
            <a:avLst/>
          </a:prstGeom>
        </p:spPr>
      </p:pic>
      <p:pic>
        <p:nvPicPr>
          <p:cNvPr id="7" name="图片 6">
            <a:extLst>
              <a:ext uri="{FF2B5EF4-FFF2-40B4-BE49-F238E27FC236}">
                <a16:creationId xmlns:a16="http://schemas.microsoft.com/office/drawing/2014/main" id="{2FDA1EE0-98B4-41FA-867A-B65B6E8920B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9472313" y="210956"/>
            <a:ext cx="2719687" cy="1713094"/>
          </a:xfrm>
          <a:prstGeom prst="rect">
            <a:avLst/>
          </a:prstGeom>
        </p:spPr>
      </p:pic>
    </p:spTree>
    <p:extLst>
      <p:ext uri="{BB962C8B-B14F-4D97-AF65-F5344CB8AC3E}">
        <p14:creationId xmlns:p14="http://schemas.microsoft.com/office/powerpoint/2010/main" val="2875872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7735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1626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61375B4-BF14-4445-BEC4-F4417BA038C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390EE483-EA12-4A68-B15F-DE6C2A79217D}"/>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4C8E0CC4-959C-41A9-80B6-C64476BE3A8C}"/>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0156748F-8D21-43A6-A751-4235046BE4D7}"/>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6" name="页脚占位符 5">
            <a:extLst>
              <a:ext uri="{FF2B5EF4-FFF2-40B4-BE49-F238E27FC236}">
                <a16:creationId xmlns:a16="http://schemas.microsoft.com/office/drawing/2014/main" id="{1C8D3D86-1401-40FD-9D2D-9AEFBC3D28BA}"/>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306C5E28-6088-4D30-A777-9F84C90C7732}"/>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253655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B06297A-F728-4A12-BAE5-B424284CF642}"/>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45BCF281-F1BF-4BD2-872D-663B063FB8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96A84269-75C8-4704-8952-773AA01EA039}"/>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0F85876-E3A8-4FE9-96B6-84A62B0D15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2DEF3EE4-91AE-441D-80BD-A1E9CFA256AB}"/>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8481312D-8430-42D1-B05E-04439054FD5F}"/>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8" name="页脚占位符 7">
            <a:extLst>
              <a:ext uri="{FF2B5EF4-FFF2-40B4-BE49-F238E27FC236}">
                <a16:creationId xmlns:a16="http://schemas.microsoft.com/office/drawing/2014/main" id="{6DDE29B1-0F59-47EF-99BF-D3C1B005D4A5}"/>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54DE0B0B-725A-4EAD-BF57-B6BBF68B5A4E}"/>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603099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7CFF69D-C40A-4E4B-9832-0361CEC03E41}"/>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CCFC2FF5-10EE-495D-A68C-5BA36817B464}"/>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4" name="页脚占位符 3">
            <a:extLst>
              <a:ext uri="{FF2B5EF4-FFF2-40B4-BE49-F238E27FC236}">
                <a16:creationId xmlns:a16="http://schemas.microsoft.com/office/drawing/2014/main" id="{CC965B25-6F53-4067-A806-2E254FA7CF7F}"/>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61FEFD11-A854-41A4-AA72-6C3DA4935D5F}"/>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90290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CCC2406E-8996-4140-94B4-4395CB9FE7E8}"/>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3" name="页脚占位符 2">
            <a:extLst>
              <a:ext uri="{FF2B5EF4-FFF2-40B4-BE49-F238E27FC236}">
                <a16:creationId xmlns:a16="http://schemas.microsoft.com/office/drawing/2014/main" id="{500783F1-D8E5-48A2-976B-7EB59C9B90CE}"/>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72F6945A-2A75-4D15-8348-5F65534FA144}"/>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2812692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E930E9-E438-47B5-B846-75780CED4A35}"/>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1325C78B-E36D-4CC5-9818-5414BF2B8D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D371F60C-9D59-4374-BBC5-21AE93ACAB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039A955A-F14D-4670-BD29-9EE7E5728C42}"/>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6" name="页脚占位符 5">
            <a:extLst>
              <a:ext uri="{FF2B5EF4-FFF2-40B4-BE49-F238E27FC236}">
                <a16:creationId xmlns:a16="http://schemas.microsoft.com/office/drawing/2014/main" id="{33F6C332-2476-4FBE-AAD4-170F34C492C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8782405-6DD7-4A66-905D-4CC439C4E07D}"/>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2107578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DF7FF3B-D3DE-4606-814E-403EBE852F02}"/>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A52852AE-211A-40AF-B20C-A2541E81F0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EB79370E-3F14-407E-99DD-4DEB168293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2FE283C2-C27B-4B69-BD4F-98B2AA2E1C14}"/>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6" name="页脚占位符 5">
            <a:extLst>
              <a:ext uri="{FF2B5EF4-FFF2-40B4-BE49-F238E27FC236}">
                <a16:creationId xmlns:a16="http://schemas.microsoft.com/office/drawing/2014/main" id="{BA155CC0-CF78-4B82-80E7-5ABF5F20E2D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EDF6AFCD-C823-40D9-9EF6-37217AA99259}"/>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3529776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2865F58-120A-4509-9436-F3395BC60FFE}"/>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C0437821-B282-4392-A49C-EC42DC965FC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49AF9A6-F83D-4AE5-A606-755E90DC19F4}"/>
              </a:ext>
            </a:extLst>
          </p:cNvPr>
          <p:cNvSpPr>
            <a:spLocks noGrp="1"/>
          </p:cNvSpPr>
          <p:nvPr>
            <p:ph type="dt" sz="half" idx="10"/>
          </p:nvPr>
        </p:nvSpPr>
        <p:spPr/>
        <p:txBody>
          <a:bodyPr/>
          <a:lstStyle/>
          <a:p>
            <a:fld id="{51E329F5-05DC-44A2-8438-C5D43ADF6F5F}" type="datetimeFigureOut">
              <a:rPr lang="zh-CN" altLang="en-US" smtClean="0"/>
              <a:t>2021/11/24</a:t>
            </a:fld>
            <a:endParaRPr lang="zh-CN" altLang="en-US"/>
          </a:p>
        </p:txBody>
      </p:sp>
      <p:sp>
        <p:nvSpPr>
          <p:cNvPr id="5" name="页脚占位符 4">
            <a:extLst>
              <a:ext uri="{FF2B5EF4-FFF2-40B4-BE49-F238E27FC236}">
                <a16:creationId xmlns:a16="http://schemas.microsoft.com/office/drawing/2014/main" id="{1FDD0E54-7CA8-4035-8443-8F518301FC8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66CCD51-024F-4764-B302-65E7B459C9E0}"/>
              </a:ext>
            </a:extLst>
          </p:cNvPr>
          <p:cNvSpPr>
            <a:spLocks noGrp="1"/>
          </p:cNvSpPr>
          <p:nvPr>
            <p:ph type="sldNum" sz="quarter" idx="12"/>
          </p:nvPr>
        </p:nvSpPr>
        <p:spPr/>
        <p:txBody>
          <a:bodyPr/>
          <a:lstStyle/>
          <a:p>
            <a:fld id="{8B4FC4C9-8DB1-462E-B7CB-22F1888541E6}" type="slidenum">
              <a:rPr lang="zh-CN" altLang="en-US" smtClean="0"/>
              <a:t>‹#›</a:t>
            </a:fld>
            <a:endParaRPr lang="zh-CN" altLang="en-US"/>
          </a:p>
        </p:txBody>
      </p:sp>
    </p:spTree>
    <p:extLst>
      <p:ext uri="{BB962C8B-B14F-4D97-AF65-F5344CB8AC3E}">
        <p14:creationId xmlns:p14="http://schemas.microsoft.com/office/powerpoint/2010/main" val="3474843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竖排标题与文本">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428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内容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3182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图片与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5337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8FE57560-E419-43FA-967E-7BD95CC09B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2171A7C5-D4BD-4405-A383-01E3010F93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8CB3A45-B725-4D35-8B69-66FAAB9949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E329F5-05DC-44A2-8438-C5D43ADF6F5F}" type="datetimeFigureOut">
              <a:rPr lang="zh-CN" altLang="en-US" smtClean="0"/>
              <a:t>2021/11/24</a:t>
            </a:fld>
            <a:endParaRPr lang="zh-CN" altLang="en-US"/>
          </a:p>
        </p:txBody>
      </p:sp>
      <p:sp>
        <p:nvSpPr>
          <p:cNvPr id="5" name="页脚占位符 4">
            <a:extLst>
              <a:ext uri="{FF2B5EF4-FFF2-40B4-BE49-F238E27FC236}">
                <a16:creationId xmlns:a16="http://schemas.microsoft.com/office/drawing/2014/main" id="{9D825824-99C7-4FBD-9852-99E9A8BC9D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C50EB71D-A6C5-4588-A12A-D4B1897B65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4FC4C9-8DB1-462E-B7CB-22F1888541E6}" type="slidenum">
              <a:rPr lang="zh-CN" altLang="en-US" smtClean="0"/>
              <a:t>‹#›</a:t>
            </a:fld>
            <a:endParaRPr lang="zh-CN" altLang="en-US"/>
          </a:p>
        </p:txBody>
      </p:sp>
      <p:pic>
        <p:nvPicPr>
          <p:cNvPr id="9" name="图片 8">
            <a:extLst>
              <a:ext uri="{FF2B5EF4-FFF2-40B4-BE49-F238E27FC236}">
                <a16:creationId xmlns:a16="http://schemas.microsoft.com/office/drawing/2014/main" id="{1B770051-6ECE-4FCF-87AE-1C7F3F3E203A}"/>
              </a:ext>
            </a:extLst>
          </p:cNvPr>
          <p:cNvPicPr>
            <a:picLocks noChangeAspect="1"/>
          </p:cNvPicPr>
          <p:nvPr userDrawn="1"/>
        </p:nvPicPr>
        <p:blipFill rotWithShape="1">
          <a:blip r:embed="rId15">
            <a:extLst>
              <a:ext uri="{28A0092B-C50C-407E-A947-70E740481C1C}">
                <a14:useLocalDpi xmlns:a14="http://schemas.microsoft.com/office/drawing/2010/main" val="0"/>
              </a:ext>
            </a:extLst>
          </a:blip>
          <a:srcRect r="15664"/>
          <a:stretch/>
        </p:blipFill>
        <p:spPr>
          <a:xfrm rot="5400000">
            <a:off x="2667001" y="-2666998"/>
            <a:ext cx="6858000" cy="12192002"/>
          </a:xfrm>
          <a:prstGeom prst="rect">
            <a:avLst/>
          </a:prstGeom>
        </p:spPr>
      </p:pic>
    </p:spTree>
    <p:extLst>
      <p:ext uri="{BB962C8B-B14F-4D97-AF65-F5344CB8AC3E}">
        <p14:creationId xmlns:p14="http://schemas.microsoft.com/office/powerpoint/2010/main" val="2067704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tags" Target="../tags/tag3.xml"/><Relationship Id="rId7"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8.xml"/><Relationship Id="rId7" Type="http://schemas.openxmlformats.org/officeDocument/2006/relationships/slide" Target="slide9.xml"/><Relationship Id="rId2" Type="http://schemas.openxmlformats.org/officeDocument/2006/relationships/image" Target="../media/image8.png"/><Relationship Id="rId1" Type="http://schemas.openxmlformats.org/officeDocument/2006/relationships/slideLayout" Target="../slideLayouts/slideLayout3.xml"/><Relationship Id="rId6" Type="http://schemas.openxmlformats.org/officeDocument/2006/relationships/slide" Target="slide6.xml"/><Relationship Id="rId5" Type="http://schemas.openxmlformats.org/officeDocument/2006/relationships/slide" Target="slide5.xml"/><Relationship Id="rId4" Type="http://schemas.openxmlformats.org/officeDocument/2006/relationships/slide" Target="slide7.xml"/><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3.xml"/><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2.wav"/><Relationship Id="rId1" Type="http://schemas.openxmlformats.org/officeDocument/2006/relationships/slideLayout" Target="../slideLayouts/slideLayout3.xml"/><Relationship Id="rId4" Type="http://schemas.openxmlformats.org/officeDocument/2006/relationships/slide" Target="slide4.xml"/></Relationships>
</file>

<file path=ppt/slides/_rels/slide7.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2.wav"/><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8.png"/><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2.wav"/><Relationship Id="rId1" Type="http://schemas.openxmlformats.org/officeDocument/2006/relationships/slideLayout" Target="../slideLayouts/slideLayout3.xml"/><Relationship Id="rId6" Type="http://schemas.openxmlformats.org/officeDocument/2006/relationships/slide" Target="slide4.xml"/><Relationship Id="rId5" Type="http://schemas.openxmlformats.org/officeDocument/2006/relationships/image" Target="../media/image8.png"/><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hyperlink" Target="../QUANG%20VINH/003.Em%20mang%20giac%20mo%20anh%20ve%20dau%20-%20Quang%20vinh.mp3" TargetMode="External"/><Relationship Id="rId2" Type="http://schemas.openxmlformats.org/officeDocument/2006/relationships/image" Target="../media/image14.png"/><Relationship Id="rId1" Type="http://schemas.openxmlformats.org/officeDocument/2006/relationships/slideLayout" Target="../slideLayouts/slideLayout11.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18.png"/><Relationship Id="rId4" Type="http://schemas.openxmlformats.org/officeDocument/2006/relationships/notesSlide" Target="../notesSlides/notesSlid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15C6C2FB-7A71-4F87-AC0F-B89EAB64CDE2}"/>
              </a:ext>
            </a:extLst>
          </p:cNvPr>
          <p:cNvPicPr>
            <a:picLocks noChangeAspect="1"/>
          </p:cNvPicPr>
          <p:nvPr/>
        </p:nvPicPr>
        <p:blipFill>
          <a:blip r:embed="rId2"/>
          <a:stretch>
            <a:fillRect/>
          </a:stretch>
        </p:blipFill>
        <p:spPr>
          <a:xfrm>
            <a:off x="0" y="493777"/>
            <a:ext cx="11729721" cy="3490072"/>
          </a:xfrm>
          <a:prstGeom prst="rect">
            <a:avLst/>
          </a:prstGeom>
        </p:spPr>
      </p:pic>
    </p:spTree>
    <p:extLst>
      <p:ext uri="{BB962C8B-B14F-4D97-AF65-F5344CB8AC3E}">
        <p14:creationId xmlns:p14="http://schemas.microsoft.com/office/powerpoint/2010/main" val="63607249"/>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H_Other_1">
            <a:extLst>
              <a:ext uri="{FF2B5EF4-FFF2-40B4-BE49-F238E27FC236}">
                <a16:creationId xmlns:a16="http://schemas.microsoft.com/office/drawing/2014/main" id="{EB21550E-9A89-464D-936E-4AE80A36A003}"/>
              </a:ext>
            </a:extLst>
          </p:cNvPr>
          <p:cNvSpPr/>
          <p:nvPr>
            <p:custDataLst>
              <p:tags r:id="rId1"/>
            </p:custDataLst>
          </p:nvPr>
        </p:nvSpPr>
        <p:spPr>
          <a:xfrm>
            <a:off x="3646856" y="2291175"/>
            <a:ext cx="803584" cy="805256"/>
          </a:xfrm>
          <a:prstGeom prst="ellipse">
            <a:avLst/>
          </a:prstGeom>
          <a:solidFill>
            <a:srgbClr val="FFFFFF"/>
          </a:solidFill>
          <a:ln w="57150" cap="flat" cmpd="sng" algn="ctr">
            <a:solidFill>
              <a:schemeClr val="accent1"/>
            </a:solidFill>
            <a:prstDash val="solid"/>
          </a:ln>
          <a:effectLst/>
        </p:spPr>
        <p:txBody>
          <a:bodyPr lIns="0" tIns="0" rIns="0" bIns="0" anchor="ctr"/>
          <a:lstStyle/>
          <a:p>
            <a:pPr algn="ctr">
              <a:defRPr/>
            </a:pPr>
            <a:r>
              <a:rPr lang="en-US" altLang="zh-CN" sz="4215" kern="0" dirty="0">
                <a:latin typeface="字魂176号-创粗圆" panose="00000500000000000000" charset="-122"/>
                <a:ea typeface="字魂176号-创粗圆" panose="00000500000000000000" charset="-122"/>
                <a:cs typeface="字魂176号-创粗圆" panose="00000500000000000000" charset="-122"/>
                <a:sym typeface="Arial" panose="020B0604020202020204" pitchFamily="34" charset="0"/>
              </a:rPr>
              <a:t>1</a:t>
            </a:r>
          </a:p>
        </p:txBody>
      </p:sp>
      <p:sp>
        <p:nvSpPr>
          <p:cNvPr id="3" name="MH_Other_2">
            <a:extLst>
              <a:ext uri="{FF2B5EF4-FFF2-40B4-BE49-F238E27FC236}">
                <a16:creationId xmlns:a16="http://schemas.microsoft.com/office/drawing/2014/main" id="{C8D7BEE8-43C2-460A-A994-10C38CCF0D5B}"/>
              </a:ext>
            </a:extLst>
          </p:cNvPr>
          <p:cNvSpPr/>
          <p:nvPr>
            <p:custDataLst>
              <p:tags r:id="rId2"/>
            </p:custDataLst>
          </p:nvPr>
        </p:nvSpPr>
        <p:spPr>
          <a:xfrm>
            <a:off x="3619872" y="3622262"/>
            <a:ext cx="803584" cy="805256"/>
          </a:xfrm>
          <a:prstGeom prst="ellipse">
            <a:avLst/>
          </a:prstGeom>
          <a:solidFill>
            <a:srgbClr val="FFFFFF"/>
          </a:solidFill>
          <a:ln w="57150" cap="flat" cmpd="sng" algn="ctr">
            <a:solidFill>
              <a:schemeClr val="accent2"/>
            </a:solidFill>
            <a:prstDash val="solid"/>
          </a:ln>
          <a:effectLst/>
        </p:spPr>
        <p:txBody>
          <a:bodyPr lIns="0" tIns="0" rIns="0" bIns="0" anchor="ctr"/>
          <a:lstStyle/>
          <a:p>
            <a:pPr algn="ctr">
              <a:defRPr/>
            </a:pPr>
            <a:r>
              <a:rPr lang="en-US" altLang="zh-CN" sz="4215" kern="0" dirty="0">
                <a:latin typeface="字魂176号-创粗圆" panose="00000500000000000000" charset="-122"/>
                <a:ea typeface="字魂176号-创粗圆" panose="00000500000000000000" charset="-122"/>
                <a:cs typeface="字魂176号-创粗圆" panose="00000500000000000000" charset="-122"/>
                <a:sym typeface="Arial" panose="020B0604020202020204" pitchFamily="34" charset="0"/>
              </a:rPr>
              <a:t>2</a:t>
            </a:r>
          </a:p>
        </p:txBody>
      </p:sp>
      <p:sp>
        <p:nvSpPr>
          <p:cNvPr id="4" name="MH_Other_3">
            <a:extLst>
              <a:ext uri="{FF2B5EF4-FFF2-40B4-BE49-F238E27FC236}">
                <a16:creationId xmlns:a16="http://schemas.microsoft.com/office/drawing/2014/main" id="{EB2634DB-D54F-44D6-AA3C-330042AC260B}"/>
              </a:ext>
            </a:extLst>
          </p:cNvPr>
          <p:cNvSpPr/>
          <p:nvPr>
            <p:custDataLst>
              <p:tags r:id="rId3"/>
            </p:custDataLst>
          </p:nvPr>
        </p:nvSpPr>
        <p:spPr>
          <a:xfrm>
            <a:off x="3646856" y="5016489"/>
            <a:ext cx="803584" cy="805256"/>
          </a:xfrm>
          <a:prstGeom prst="ellipse">
            <a:avLst/>
          </a:prstGeom>
          <a:solidFill>
            <a:srgbClr val="FFFFFF"/>
          </a:solidFill>
          <a:ln w="57150" cap="flat" cmpd="sng" algn="ctr">
            <a:solidFill>
              <a:schemeClr val="accent1"/>
            </a:solidFill>
            <a:prstDash val="solid"/>
          </a:ln>
          <a:effectLst/>
        </p:spPr>
        <p:txBody>
          <a:bodyPr lIns="0" tIns="0" rIns="0" bIns="0" anchor="ctr"/>
          <a:lstStyle/>
          <a:p>
            <a:pPr algn="ctr">
              <a:defRPr/>
            </a:pPr>
            <a:r>
              <a:rPr lang="en-US" altLang="zh-CN" sz="4215" kern="0" dirty="0">
                <a:latin typeface="字魂176号-创粗圆" panose="00000500000000000000" charset="-122"/>
                <a:ea typeface="字魂176号-创粗圆" panose="00000500000000000000" charset="-122"/>
                <a:cs typeface="字魂176号-创粗圆" panose="00000500000000000000" charset="-122"/>
                <a:sym typeface="Arial" panose="020B0604020202020204" pitchFamily="34" charset="0"/>
              </a:rPr>
              <a:t>3</a:t>
            </a:r>
          </a:p>
        </p:txBody>
      </p:sp>
      <p:sp>
        <p:nvSpPr>
          <p:cNvPr id="5" name="MH_Text_1">
            <a:extLst>
              <a:ext uri="{FF2B5EF4-FFF2-40B4-BE49-F238E27FC236}">
                <a16:creationId xmlns:a16="http://schemas.microsoft.com/office/drawing/2014/main" id="{C0C772A5-2270-46C0-B0ED-FE5D5918FCDF}"/>
              </a:ext>
            </a:extLst>
          </p:cNvPr>
          <p:cNvSpPr/>
          <p:nvPr>
            <p:custDataLst>
              <p:tags r:id="rId4"/>
            </p:custDataLst>
          </p:nvPr>
        </p:nvSpPr>
        <p:spPr>
          <a:xfrm>
            <a:off x="4773191" y="2262916"/>
            <a:ext cx="4824536" cy="861774"/>
          </a:xfrm>
          <a:prstGeom prst="rect">
            <a:avLst/>
          </a:prstGeom>
        </p:spPr>
        <p:txBody>
          <a:bodyPr wrap="square" lIns="0" tIns="0" rIns="0" bIns="0" anchor="ctr">
            <a:spAutoFit/>
          </a:bodyPr>
          <a:lstStyle/>
          <a:p>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Biết</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và</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hiểu</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về</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tình</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hình</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nước</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ta năm 1946</a:t>
            </a:r>
            <a:endParaRPr lang="zh-CN" altLang="en-US"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endParaRPr>
          </a:p>
        </p:txBody>
      </p:sp>
      <p:sp>
        <p:nvSpPr>
          <p:cNvPr id="6" name="MH_Text_2">
            <a:extLst>
              <a:ext uri="{FF2B5EF4-FFF2-40B4-BE49-F238E27FC236}">
                <a16:creationId xmlns:a16="http://schemas.microsoft.com/office/drawing/2014/main" id="{050420D2-E52E-4D18-8D49-4610F429FF83}"/>
              </a:ext>
            </a:extLst>
          </p:cNvPr>
          <p:cNvSpPr/>
          <p:nvPr>
            <p:custDataLst>
              <p:tags r:id="rId5"/>
            </p:custDataLst>
          </p:nvPr>
        </p:nvSpPr>
        <p:spPr>
          <a:xfrm>
            <a:off x="4773191" y="3760237"/>
            <a:ext cx="4824536" cy="430887"/>
          </a:xfrm>
          <a:prstGeom prst="rect">
            <a:avLst/>
          </a:prstGeom>
        </p:spPr>
        <p:txBody>
          <a:bodyPr wrap="square" lIns="0" tIns="0" rIns="0" bIns="0" anchor="ctr">
            <a:spAutoFit/>
          </a:bodyPr>
          <a:lstStyle/>
          <a:p>
            <a:pPr lvl="0"/>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Biết</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âm mưu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của</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Pháp</a:t>
            </a:r>
            <a:endParaRPr lang="zh-CN" altLang="en-US"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endParaRPr>
          </a:p>
        </p:txBody>
      </p:sp>
      <p:sp>
        <p:nvSpPr>
          <p:cNvPr id="7" name="MH_Text_3">
            <a:extLst>
              <a:ext uri="{FF2B5EF4-FFF2-40B4-BE49-F238E27FC236}">
                <a16:creationId xmlns:a16="http://schemas.microsoft.com/office/drawing/2014/main" id="{BD39AB44-03AC-4643-85C5-7D0E9199FB9A}"/>
              </a:ext>
            </a:extLst>
          </p:cNvPr>
          <p:cNvSpPr/>
          <p:nvPr>
            <p:custDataLst>
              <p:tags r:id="rId6"/>
            </p:custDataLst>
          </p:nvPr>
        </p:nvSpPr>
        <p:spPr>
          <a:xfrm>
            <a:off x="4773191" y="4739490"/>
            <a:ext cx="4824536" cy="1292662"/>
          </a:xfrm>
          <a:prstGeom prst="rect">
            <a:avLst/>
          </a:prstGeom>
        </p:spPr>
        <p:txBody>
          <a:bodyPr wrap="square" lIns="0" tIns="0" rIns="0" bIns="0" anchor="ctr">
            <a:spAutoFit/>
          </a:bodyPr>
          <a:lstStyle/>
          <a:p>
            <a:pPr lvl="0"/>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Nêu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được</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các</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việc</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làm</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của</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chính</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quyền</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và</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nhân dân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để</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giữ</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vững</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độc</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r>
              <a:rPr lang="vi-VN" altLang="zh-CN" sz="2800" b="1" dirty="0" err="1">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lập</a:t>
            </a:r>
            <a:r>
              <a:rPr lang="vi-VN" altLang="zh-CN"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rPr>
              <a:t>. </a:t>
            </a:r>
            <a:endParaRPr lang="zh-CN" altLang="en-US" sz="2800" b="1" dirty="0">
              <a:solidFill>
                <a:schemeClr val="bg1"/>
              </a:solidFill>
              <a:latin typeface="+mj-lt"/>
              <a:ea typeface="字魂176号-创粗圆" panose="00000500000000000000" charset="-122"/>
              <a:cs typeface="字魂176号-创粗圆" panose="00000500000000000000" charset="-122"/>
              <a:sym typeface="Arial" panose="020B0604020202020204" pitchFamily="34" charset="0"/>
            </a:endParaRPr>
          </a:p>
        </p:txBody>
      </p:sp>
    </p:spTree>
    <p:extLst>
      <p:ext uri="{BB962C8B-B14F-4D97-AF65-F5344CB8AC3E}">
        <p14:creationId xmlns:p14="http://schemas.microsoft.com/office/powerpoint/2010/main" val="204125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0-#ppt_w/2"/>
                                          </p:val>
                                        </p:tav>
                                        <p:tav tm="100000">
                                          <p:val>
                                            <p:strVal val="#ppt_x"/>
                                          </p:val>
                                        </p:tav>
                                      </p:tavLst>
                                    </p:anim>
                                    <p:anim calcmode="lin" valueType="num">
                                      <p:cBhvr additive="base">
                                        <p:cTn id="18" dur="500" fill="hold"/>
                                        <p:tgtEl>
                                          <p:spTgt spid="3"/>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0-#ppt_w/2"/>
                                          </p:val>
                                        </p:tav>
                                        <p:tav tm="100000">
                                          <p:val>
                                            <p:strVal val="#ppt_x"/>
                                          </p:val>
                                        </p:tav>
                                      </p:tavLst>
                                    </p:anim>
                                    <p:anim calcmode="lin" valueType="num">
                                      <p:cBhvr additive="base">
                                        <p:cTn id="2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0-#ppt_w/2"/>
                                          </p:val>
                                        </p:tav>
                                        <p:tav tm="100000">
                                          <p:val>
                                            <p:strVal val="#ppt_x"/>
                                          </p:val>
                                        </p:tav>
                                      </p:tavLst>
                                    </p:anim>
                                    <p:anim calcmode="lin" valueType="num">
                                      <p:cBhvr additive="base">
                                        <p:cTn id="28" dur="500" fill="hold"/>
                                        <p:tgtEl>
                                          <p:spTgt spid="4"/>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0-#ppt_w/2"/>
                                          </p:val>
                                        </p:tav>
                                        <p:tav tm="100000">
                                          <p:val>
                                            <p:strVal val="#ppt_x"/>
                                          </p:val>
                                        </p:tav>
                                      </p:tavLst>
                                    </p:anim>
                                    <p:anim calcmode="lin" valueType="num">
                                      <p:cBhvr additive="base">
                                        <p:cTn id="32"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F4B77223-355D-48B3-B2AB-E7BF2C1050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9444" y="761399"/>
            <a:ext cx="5812971" cy="5812971"/>
          </a:xfrm>
          <a:prstGeom prst="rect">
            <a:avLst/>
          </a:prstGeom>
        </p:spPr>
      </p:pic>
      <p:pic>
        <p:nvPicPr>
          <p:cNvPr id="3" name="Hình ảnh 2">
            <a:extLst>
              <a:ext uri="{FF2B5EF4-FFF2-40B4-BE49-F238E27FC236}">
                <a16:creationId xmlns:a16="http://schemas.microsoft.com/office/drawing/2014/main" id="{1EE75CB5-6183-44C5-810D-0D28C6BA6F9B}"/>
              </a:ext>
            </a:extLst>
          </p:cNvPr>
          <p:cNvPicPr>
            <a:picLocks noChangeAspect="1"/>
          </p:cNvPicPr>
          <p:nvPr/>
        </p:nvPicPr>
        <p:blipFill>
          <a:blip r:embed="rId4"/>
          <a:stretch>
            <a:fillRect/>
          </a:stretch>
        </p:blipFill>
        <p:spPr>
          <a:xfrm>
            <a:off x="431202" y="429768"/>
            <a:ext cx="6062652" cy="6858000"/>
          </a:xfrm>
          <a:prstGeom prst="rect">
            <a:avLst/>
          </a:prstGeom>
        </p:spPr>
      </p:pic>
    </p:spTree>
    <p:extLst>
      <p:ext uri="{BB962C8B-B14F-4D97-AF65-F5344CB8AC3E}">
        <p14:creationId xmlns:p14="http://schemas.microsoft.com/office/powerpoint/2010/main" val="2970845118"/>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156CDD5B-EF8D-4FAE-8986-E20ABB1625A9}"/>
              </a:ext>
            </a:extLst>
          </p:cNvPr>
          <p:cNvGrpSpPr/>
          <p:nvPr/>
        </p:nvGrpSpPr>
        <p:grpSpPr>
          <a:xfrm>
            <a:off x="6096000" y="3429000"/>
            <a:ext cx="4572000" cy="3429000"/>
            <a:chOff x="4572000" y="3429000"/>
            <a:chExt cx="4572000" cy="3429000"/>
          </a:xfrm>
        </p:grpSpPr>
        <p:pic>
          <p:nvPicPr>
            <p:cNvPr id="3" name="Picture 12">
              <a:extLst>
                <a:ext uri="{FF2B5EF4-FFF2-40B4-BE49-F238E27FC236}">
                  <a16:creationId xmlns:a16="http://schemas.microsoft.com/office/drawing/2014/main" id="{322D649E-0CCE-4DF9-B24A-F1CB60F25731}"/>
                </a:ext>
              </a:extLst>
            </p:cNvPr>
            <p:cNvPicPr/>
            <p:nvPr/>
          </p:nvPicPr>
          <p:blipFill rotWithShape="1">
            <a:blip r:embed="rId2"/>
            <a:srcRect l="20052" t="16879" r="22835" b="25159"/>
            <a:stretch/>
          </p:blipFill>
          <p:spPr bwMode="auto">
            <a:xfrm>
              <a:off x="4572000" y="3429000"/>
              <a:ext cx="4572000" cy="3429000"/>
            </a:xfrm>
            <a:prstGeom prst="rect">
              <a:avLst/>
            </a:prstGeom>
            <a:ln>
              <a:solidFill>
                <a:schemeClr val="tx1">
                  <a:lumMod val="95000"/>
                  <a:lumOff val="5000"/>
                </a:schemeClr>
              </a:solidFill>
            </a:ln>
            <a:extLst>
              <a:ext uri="{53640926-AAD7-44D8-BBD7-CCE9431645EC}">
                <a14:shadowObscured xmlns:a14="http://schemas.microsoft.com/office/drawing/2010/main"/>
              </a:ext>
            </a:extLst>
          </p:spPr>
        </p:pic>
        <p:sp>
          <p:nvSpPr>
            <p:cNvPr id="4" name="5-Point Star 19">
              <a:hlinkClick r:id="rId3" action="ppaction://hlinksldjump"/>
              <a:extLst>
                <a:ext uri="{FF2B5EF4-FFF2-40B4-BE49-F238E27FC236}">
                  <a16:creationId xmlns:a16="http://schemas.microsoft.com/office/drawing/2014/main" id="{2A4F59DA-36B9-4CDE-86E8-3053AEDE9E0C}"/>
                </a:ext>
              </a:extLst>
            </p:cNvPr>
            <p:cNvSpPr/>
            <p:nvPr/>
          </p:nvSpPr>
          <p:spPr>
            <a:xfrm>
              <a:off x="5791200" y="4076700"/>
              <a:ext cx="2133600" cy="21336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rgbClr val="C00000"/>
                  </a:solidFill>
                  <a:effectLst>
                    <a:outerShdw blurRad="38100" dist="38100" dir="2700000" algn="tl">
                      <a:srgbClr val="000000">
                        <a:alpha val="43137"/>
                      </a:srgbClr>
                    </a:outerShdw>
                  </a:effectLst>
                  <a:latin typeface="Trebuchet MS"/>
                </a:rPr>
                <a:t>4</a:t>
              </a:r>
            </a:p>
          </p:txBody>
        </p:sp>
      </p:grpSp>
      <p:grpSp>
        <p:nvGrpSpPr>
          <p:cNvPr id="5" name="Group 23">
            <a:extLst>
              <a:ext uri="{FF2B5EF4-FFF2-40B4-BE49-F238E27FC236}">
                <a16:creationId xmlns:a16="http://schemas.microsoft.com/office/drawing/2014/main" id="{5F721E2F-016D-48B6-87E4-40EA4F630CC3}"/>
              </a:ext>
            </a:extLst>
          </p:cNvPr>
          <p:cNvGrpSpPr/>
          <p:nvPr/>
        </p:nvGrpSpPr>
        <p:grpSpPr>
          <a:xfrm>
            <a:off x="1524000" y="3435928"/>
            <a:ext cx="4572000" cy="3429000"/>
            <a:chOff x="0" y="3435928"/>
            <a:chExt cx="4572000" cy="3429000"/>
          </a:xfrm>
        </p:grpSpPr>
        <p:pic>
          <p:nvPicPr>
            <p:cNvPr id="6" name="Picture 11">
              <a:extLst>
                <a:ext uri="{FF2B5EF4-FFF2-40B4-BE49-F238E27FC236}">
                  <a16:creationId xmlns:a16="http://schemas.microsoft.com/office/drawing/2014/main" id="{E6F876EA-7729-4088-9A95-B0F797E4A02C}"/>
                </a:ext>
              </a:extLst>
            </p:cNvPr>
            <p:cNvPicPr/>
            <p:nvPr/>
          </p:nvPicPr>
          <p:blipFill rotWithShape="1">
            <a:blip r:embed="rId2"/>
            <a:srcRect l="20052" t="16879" r="22835" b="25159"/>
            <a:stretch/>
          </p:blipFill>
          <p:spPr bwMode="auto">
            <a:xfrm>
              <a:off x="0" y="3435928"/>
              <a:ext cx="4572000" cy="3429000"/>
            </a:xfrm>
            <a:prstGeom prst="rect">
              <a:avLst/>
            </a:prstGeom>
            <a:ln>
              <a:solidFill>
                <a:schemeClr val="tx1">
                  <a:lumMod val="95000"/>
                  <a:lumOff val="5000"/>
                </a:schemeClr>
              </a:solidFill>
            </a:ln>
            <a:extLst>
              <a:ext uri="{53640926-AAD7-44D8-BBD7-CCE9431645EC}">
                <a14:shadowObscured xmlns:a14="http://schemas.microsoft.com/office/drawing/2010/main"/>
              </a:ext>
            </a:extLst>
          </p:spPr>
        </p:pic>
        <p:sp>
          <p:nvSpPr>
            <p:cNvPr id="7" name="5-Point Star 20">
              <a:hlinkClick r:id="rId4" action="ppaction://hlinksldjump"/>
              <a:extLst>
                <a:ext uri="{FF2B5EF4-FFF2-40B4-BE49-F238E27FC236}">
                  <a16:creationId xmlns:a16="http://schemas.microsoft.com/office/drawing/2014/main" id="{55DDA851-1B78-4954-8A3D-687A7BB89202}"/>
                </a:ext>
              </a:extLst>
            </p:cNvPr>
            <p:cNvSpPr/>
            <p:nvPr/>
          </p:nvSpPr>
          <p:spPr>
            <a:xfrm>
              <a:off x="1226127" y="4083628"/>
              <a:ext cx="2133600" cy="21336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rgbClr val="C00000"/>
                  </a:solidFill>
                  <a:effectLst>
                    <a:outerShdw blurRad="38100" dist="38100" dir="2700000" algn="tl">
                      <a:srgbClr val="000000">
                        <a:alpha val="43137"/>
                      </a:srgbClr>
                    </a:outerShdw>
                  </a:effectLst>
                  <a:latin typeface="Trebuchet MS"/>
                </a:rPr>
                <a:t>3</a:t>
              </a:r>
            </a:p>
          </p:txBody>
        </p:sp>
      </p:grpSp>
      <p:grpSp>
        <p:nvGrpSpPr>
          <p:cNvPr id="8" name="Group 1">
            <a:extLst>
              <a:ext uri="{FF2B5EF4-FFF2-40B4-BE49-F238E27FC236}">
                <a16:creationId xmlns:a16="http://schemas.microsoft.com/office/drawing/2014/main" id="{025A5742-9D21-4C18-AAEE-0C0876795AAF}"/>
              </a:ext>
            </a:extLst>
          </p:cNvPr>
          <p:cNvGrpSpPr/>
          <p:nvPr/>
        </p:nvGrpSpPr>
        <p:grpSpPr>
          <a:xfrm>
            <a:off x="1530927" y="6928"/>
            <a:ext cx="4572000" cy="3429000"/>
            <a:chOff x="0" y="0"/>
            <a:chExt cx="4572000" cy="3429000"/>
          </a:xfrm>
        </p:grpSpPr>
        <p:pic>
          <p:nvPicPr>
            <p:cNvPr id="9" name="Picture 2">
              <a:extLst>
                <a:ext uri="{FF2B5EF4-FFF2-40B4-BE49-F238E27FC236}">
                  <a16:creationId xmlns:a16="http://schemas.microsoft.com/office/drawing/2014/main" id="{A95F6311-0DBF-4301-AB79-9EA8BAD92F04}"/>
                </a:ext>
              </a:extLst>
            </p:cNvPr>
            <p:cNvPicPr/>
            <p:nvPr/>
          </p:nvPicPr>
          <p:blipFill rotWithShape="1">
            <a:blip r:embed="rId2"/>
            <a:srcRect l="20052" t="16879" r="22835" b="25159"/>
            <a:stretch/>
          </p:blipFill>
          <p:spPr bwMode="auto">
            <a:xfrm>
              <a:off x="0" y="0"/>
              <a:ext cx="4572000" cy="3429000"/>
            </a:xfrm>
            <a:prstGeom prst="rect">
              <a:avLst/>
            </a:prstGeom>
            <a:ln>
              <a:solidFill>
                <a:schemeClr val="tx1">
                  <a:lumMod val="95000"/>
                  <a:lumOff val="5000"/>
                </a:schemeClr>
              </a:solidFill>
            </a:ln>
            <a:extLst>
              <a:ext uri="{53640926-AAD7-44D8-BBD7-CCE9431645EC}">
                <a14:shadowObscured xmlns:a14="http://schemas.microsoft.com/office/drawing/2010/main"/>
              </a:ext>
            </a:extLst>
          </p:spPr>
        </p:pic>
        <p:sp>
          <p:nvSpPr>
            <p:cNvPr id="10" name="5-Point Star 24">
              <a:hlinkClick r:id="rId5" action="ppaction://hlinksldjump"/>
              <a:extLst>
                <a:ext uri="{FF2B5EF4-FFF2-40B4-BE49-F238E27FC236}">
                  <a16:creationId xmlns:a16="http://schemas.microsoft.com/office/drawing/2014/main" id="{4DBED293-5DF5-4971-8256-0E2C8C778FF3}"/>
                </a:ext>
              </a:extLst>
            </p:cNvPr>
            <p:cNvSpPr/>
            <p:nvPr/>
          </p:nvSpPr>
          <p:spPr>
            <a:xfrm>
              <a:off x="1226127" y="647700"/>
              <a:ext cx="2133600" cy="21336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rgbClr val="C00000"/>
                  </a:solidFill>
                  <a:effectLst>
                    <a:outerShdw blurRad="38100" dist="38100" dir="2700000" algn="tl">
                      <a:srgbClr val="000000">
                        <a:alpha val="43137"/>
                      </a:srgbClr>
                    </a:outerShdw>
                  </a:effectLst>
                  <a:latin typeface="Trebuchet MS"/>
                </a:rPr>
                <a:t>1</a:t>
              </a:r>
            </a:p>
          </p:txBody>
        </p:sp>
      </p:grpSp>
      <p:grpSp>
        <p:nvGrpSpPr>
          <p:cNvPr id="11" name="Group 3">
            <a:extLst>
              <a:ext uri="{FF2B5EF4-FFF2-40B4-BE49-F238E27FC236}">
                <a16:creationId xmlns:a16="http://schemas.microsoft.com/office/drawing/2014/main" id="{10B0510E-70AE-4C48-8D77-F06B1B4ABE08}"/>
              </a:ext>
            </a:extLst>
          </p:cNvPr>
          <p:cNvGrpSpPr/>
          <p:nvPr/>
        </p:nvGrpSpPr>
        <p:grpSpPr>
          <a:xfrm>
            <a:off x="6096000" y="6928"/>
            <a:ext cx="4572000" cy="3429000"/>
            <a:chOff x="4572000" y="6927"/>
            <a:chExt cx="4572000" cy="3429000"/>
          </a:xfrm>
        </p:grpSpPr>
        <p:pic>
          <p:nvPicPr>
            <p:cNvPr id="12" name="Picture 10">
              <a:extLst>
                <a:ext uri="{FF2B5EF4-FFF2-40B4-BE49-F238E27FC236}">
                  <a16:creationId xmlns:a16="http://schemas.microsoft.com/office/drawing/2014/main" id="{DBAB84F1-3863-4306-AA97-BE8DFEDED9FE}"/>
                </a:ext>
              </a:extLst>
            </p:cNvPr>
            <p:cNvPicPr/>
            <p:nvPr/>
          </p:nvPicPr>
          <p:blipFill rotWithShape="1">
            <a:blip r:embed="rId2"/>
            <a:srcRect l="20052" t="16879" r="22835" b="25159"/>
            <a:stretch/>
          </p:blipFill>
          <p:spPr bwMode="auto">
            <a:xfrm>
              <a:off x="4572000" y="6927"/>
              <a:ext cx="4572000" cy="3429000"/>
            </a:xfrm>
            <a:prstGeom prst="rect">
              <a:avLst/>
            </a:prstGeom>
            <a:ln>
              <a:solidFill>
                <a:schemeClr val="tx1">
                  <a:lumMod val="95000"/>
                  <a:lumOff val="5000"/>
                </a:schemeClr>
              </a:solidFill>
            </a:ln>
            <a:extLst>
              <a:ext uri="{53640926-AAD7-44D8-BBD7-CCE9431645EC}">
                <a14:shadowObscured xmlns:a14="http://schemas.microsoft.com/office/drawing/2010/main"/>
              </a:ext>
            </a:extLst>
          </p:spPr>
        </p:pic>
        <p:sp>
          <p:nvSpPr>
            <p:cNvPr id="13" name="5-Point Star 25">
              <a:hlinkClick r:id="rId6" action="ppaction://hlinksldjump"/>
              <a:extLst>
                <a:ext uri="{FF2B5EF4-FFF2-40B4-BE49-F238E27FC236}">
                  <a16:creationId xmlns:a16="http://schemas.microsoft.com/office/drawing/2014/main" id="{BB448C14-7568-4164-9FC0-FDF07E4174BE}"/>
                </a:ext>
              </a:extLst>
            </p:cNvPr>
            <p:cNvSpPr/>
            <p:nvPr/>
          </p:nvSpPr>
          <p:spPr>
            <a:xfrm>
              <a:off x="5798127" y="647701"/>
              <a:ext cx="2133600" cy="21336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rgbClr val="C00000"/>
                  </a:solidFill>
                  <a:effectLst>
                    <a:outerShdw blurRad="38100" dist="38100" dir="2700000" algn="tl">
                      <a:srgbClr val="000000">
                        <a:alpha val="43137"/>
                      </a:srgbClr>
                    </a:outerShdw>
                  </a:effectLst>
                  <a:latin typeface="Trebuchet MS"/>
                </a:rPr>
                <a:t>2</a:t>
              </a:r>
            </a:p>
          </p:txBody>
        </p:sp>
      </p:grpSp>
      <p:sp>
        <p:nvSpPr>
          <p:cNvPr id="14" name="Smiley Face 13">
            <a:hlinkClick r:id="rId7" action="ppaction://hlinksldjump"/>
            <a:extLst>
              <a:ext uri="{FF2B5EF4-FFF2-40B4-BE49-F238E27FC236}">
                <a16:creationId xmlns:a16="http://schemas.microsoft.com/office/drawing/2014/main" id="{32AAA859-5FC0-49D3-82CF-51B31BF4A608}"/>
              </a:ext>
            </a:extLst>
          </p:cNvPr>
          <p:cNvSpPr/>
          <p:nvPr/>
        </p:nvSpPr>
        <p:spPr>
          <a:xfrm>
            <a:off x="5727122" y="3080932"/>
            <a:ext cx="737756" cy="675382"/>
          </a:xfrm>
          <a:prstGeom prst="smileyFace">
            <a:avLst/>
          </a:prstGeom>
          <a:gradFill>
            <a:gsLst>
              <a:gs pos="0">
                <a:srgbClr val="FFFF00"/>
              </a:gs>
              <a:gs pos="50000">
                <a:schemeClr val="bg1"/>
              </a:gs>
              <a:gs pos="100000">
                <a:srgbClr val="FFFF00"/>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Trebuchet MS"/>
            </a:endParaRPr>
          </a:p>
        </p:txBody>
      </p:sp>
      <p:pic>
        <p:nvPicPr>
          <p:cNvPr id="16" name="Hình ảnh 15">
            <a:extLst>
              <a:ext uri="{FF2B5EF4-FFF2-40B4-BE49-F238E27FC236}">
                <a16:creationId xmlns:a16="http://schemas.microsoft.com/office/drawing/2014/main" id="{688C72C4-D87D-4C03-A443-060FBB8ECA2C}"/>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foregroundMark x1="42969" y1="30156" x2="40938" y2="35781"/>
                        <a14:foregroundMark x1="39844" y1="36406" x2="35313" y2="40469"/>
                        <a14:foregroundMark x1="35781" y1="39531" x2="22344" y2="40313"/>
                      </a14:backgroundRemoval>
                    </a14:imgEffect>
                  </a14:imgLayer>
                </a14:imgProps>
              </a:ext>
              <a:ext uri="{28A0092B-C50C-407E-A947-70E740481C1C}">
                <a14:useLocalDpi xmlns:a14="http://schemas.microsoft.com/office/drawing/2010/main" val="0"/>
              </a:ext>
            </a:extLst>
          </a:blip>
          <a:stretch>
            <a:fillRect/>
          </a:stretch>
        </p:blipFill>
        <p:spPr>
          <a:xfrm>
            <a:off x="10739718" y="0"/>
            <a:ext cx="1516316" cy="1516316"/>
          </a:xfrm>
          <a:prstGeom prst="rect">
            <a:avLst/>
          </a:prstGeom>
        </p:spPr>
      </p:pic>
      <p:sp>
        <p:nvSpPr>
          <p:cNvPr id="17" name="Nút Hành động: Tiến hoặc Tiếp theo 16">
            <a:hlinkClick r:id="rId7" action="ppaction://hlinksldjump" highlightClick="1"/>
            <a:extLst>
              <a:ext uri="{FF2B5EF4-FFF2-40B4-BE49-F238E27FC236}">
                <a16:creationId xmlns:a16="http://schemas.microsoft.com/office/drawing/2014/main" id="{4519F768-F41E-4A97-BD51-86E2E7A58A3B}"/>
              </a:ext>
            </a:extLst>
          </p:cNvPr>
          <p:cNvSpPr/>
          <p:nvPr/>
        </p:nvSpPr>
        <p:spPr>
          <a:xfrm>
            <a:off x="10857539" y="6928"/>
            <a:ext cx="1334461" cy="1453038"/>
          </a:xfrm>
          <a:prstGeom prst="actionButtonForwardNex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31281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500"/>
                                        <p:tgtEl>
                                          <p:spTgt spid="11"/>
                                        </p:tgtEl>
                                      </p:cBhvr>
                                    </p:animEffect>
                                    <p:set>
                                      <p:cBhvr>
                                        <p:cTn id="13"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nodeType="clickEffect">
                                  <p:stCondLst>
                                    <p:cond delay="0"/>
                                  </p:stCondLst>
                                  <p:childTnLst>
                                    <p:animEffect transition="out" filter="fade">
                                      <p:cBhvr>
                                        <p:cTn id="18" dur="500"/>
                                        <p:tgtEl>
                                          <p:spTgt spid="5"/>
                                        </p:tgtEl>
                                      </p:cBhvr>
                                    </p:animEffect>
                                    <p:set>
                                      <p:cBhvr>
                                        <p:cTn id="19"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nodeType="clickEffect">
                                  <p:stCondLst>
                                    <p:cond delay="0"/>
                                  </p:stCondLst>
                                  <p:childTnLst>
                                    <p:animEffect transition="out" filter="fade">
                                      <p:cBhvr>
                                        <p:cTn id="24" dur="500"/>
                                        <p:tgtEl>
                                          <p:spTgt spid="2"/>
                                        </p:tgtEl>
                                      </p:cBhvr>
                                    </p:animEffect>
                                    <p:set>
                                      <p:cBhvr>
                                        <p:cTn id="25"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168C626E-0FEC-44AC-8854-EFBDDFDE5CE4}"/>
              </a:ext>
            </a:extLst>
          </p:cNvPr>
          <p:cNvGrpSpPr/>
          <p:nvPr/>
        </p:nvGrpSpPr>
        <p:grpSpPr>
          <a:xfrm>
            <a:off x="0" y="0"/>
            <a:ext cx="1558636" cy="1384995"/>
            <a:chOff x="-9157395" y="-1131946"/>
            <a:chExt cx="4572000" cy="3429000"/>
          </a:xfrm>
        </p:grpSpPr>
        <p:pic>
          <p:nvPicPr>
            <p:cNvPr id="3" name="Picture 3">
              <a:extLst>
                <a:ext uri="{FF2B5EF4-FFF2-40B4-BE49-F238E27FC236}">
                  <a16:creationId xmlns:a16="http://schemas.microsoft.com/office/drawing/2014/main" id="{2B6E2798-8916-4EBA-80AC-A2C41DDA2182}"/>
                </a:ext>
              </a:extLst>
            </p:cNvPr>
            <p:cNvPicPr/>
            <p:nvPr/>
          </p:nvPicPr>
          <p:blipFill rotWithShape="1">
            <a:blip r:embed="rId3"/>
            <a:srcRect l="20052" t="16879" r="22835" b="25159"/>
            <a:stretch/>
          </p:blipFill>
          <p:spPr bwMode="auto">
            <a:xfrm>
              <a:off x="-9157395" y="-1131946"/>
              <a:ext cx="4572000" cy="3429000"/>
            </a:xfrm>
            <a:prstGeom prst="rect">
              <a:avLst/>
            </a:prstGeom>
            <a:ln>
              <a:solidFill>
                <a:sysClr val="windowText" lastClr="000000">
                  <a:lumMod val="95000"/>
                  <a:lumOff val="5000"/>
                </a:sysClr>
              </a:solidFill>
            </a:ln>
            <a:extLst>
              <a:ext uri="{53640926-AAD7-44D8-BBD7-CCE9431645EC}">
                <a14:shadowObscured xmlns:a14="http://schemas.microsoft.com/office/drawing/2010/main"/>
              </a:ext>
            </a:extLst>
          </p:spPr>
        </p:pic>
        <p:sp>
          <p:nvSpPr>
            <p:cNvPr id="4" name="5-Point Star 4">
              <a:extLst>
                <a:ext uri="{FF2B5EF4-FFF2-40B4-BE49-F238E27FC236}">
                  <a16:creationId xmlns:a16="http://schemas.microsoft.com/office/drawing/2014/main" id="{57B484F6-5B7F-4DCF-B779-C071DD044F91}"/>
                </a:ext>
              </a:extLst>
            </p:cNvPr>
            <p:cNvSpPr/>
            <p:nvPr/>
          </p:nvSpPr>
          <p:spPr>
            <a:xfrm>
              <a:off x="-7938196" y="-484246"/>
              <a:ext cx="2133599" cy="2133601"/>
            </a:xfrm>
            <a:prstGeom prst="star5">
              <a:avLst/>
            </a:prstGeom>
            <a:solidFill>
              <a:srgbClr val="FFFF00"/>
            </a:soli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1</a:t>
              </a:r>
            </a:p>
          </p:txBody>
        </p:sp>
      </p:grpSp>
      <p:sp>
        <p:nvSpPr>
          <p:cNvPr id="5" name="Smiley Face 5">
            <a:hlinkClick r:id="rId4" action="ppaction://hlinksldjump"/>
            <a:extLst>
              <a:ext uri="{FF2B5EF4-FFF2-40B4-BE49-F238E27FC236}">
                <a16:creationId xmlns:a16="http://schemas.microsoft.com/office/drawing/2014/main" id="{F34EB95E-77AF-49F3-B7D4-DF079CA1E7BB}"/>
              </a:ext>
            </a:extLst>
          </p:cNvPr>
          <p:cNvSpPr/>
          <p:nvPr/>
        </p:nvSpPr>
        <p:spPr>
          <a:xfrm>
            <a:off x="9822986" y="5334001"/>
            <a:ext cx="1218969" cy="1269875"/>
          </a:xfrm>
          <a:prstGeom prst="smileyFace">
            <a:avLst/>
          </a:prstGeom>
          <a:gradFill>
            <a:gsLst>
              <a:gs pos="0">
                <a:srgbClr val="FFFF00"/>
              </a:gs>
              <a:gs pos="50000">
                <a:sysClr val="window" lastClr="FFFFFF"/>
              </a:gs>
              <a:gs pos="100000">
                <a:srgbClr val="FFFF00"/>
              </a:gs>
            </a:gsLst>
            <a:lin ang="5400000" scaled="0"/>
          </a:gra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6" name="TextBox 11">
            <a:extLst>
              <a:ext uri="{FF2B5EF4-FFF2-40B4-BE49-F238E27FC236}">
                <a16:creationId xmlns:a16="http://schemas.microsoft.com/office/drawing/2014/main" id="{B84B1ECE-D0E0-462A-ACD7-797E6B7EF424}"/>
              </a:ext>
            </a:extLst>
          </p:cNvPr>
          <p:cNvSpPr txBox="1"/>
          <p:nvPr/>
        </p:nvSpPr>
        <p:spPr>
          <a:xfrm>
            <a:off x="1974272" y="443345"/>
            <a:ext cx="8130888" cy="954107"/>
          </a:xfrm>
          <a:prstGeom prst="rect">
            <a:avLst/>
          </a:prstGeom>
          <a:gradFill rotWithShape="1">
            <a:gsLst>
              <a:gs pos="28000">
                <a:srgbClr val="05E0DB">
                  <a:tint val="18000"/>
                  <a:satMod val="120000"/>
                  <a:lumMod val="88000"/>
                </a:srgbClr>
              </a:gs>
              <a:gs pos="100000">
                <a:srgbClr val="05E0DB">
                  <a:tint val="40000"/>
                  <a:satMod val="100000"/>
                  <a:lumMod val="78000"/>
                </a:srgbClr>
              </a:gs>
            </a:gsLst>
            <a:lin ang="5400000" scaled="0"/>
          </a:gradFill>
          <a:ln w="9525" cap="flat" cmpd="sng" algn="ctr">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altLang="vi-VN" sz="2800" b="1" i="0" u="none" strike="noStrike" kern="0" cap="none" spc="0" normalizeH="0" baseline="0" noProof="0" dirty="0">
                <a:ln>
                  <a:noFill/>
                </a:ln>
                <a:solidFill>
                  <a:srgbClr val="31B6FD">
                    <a:lumMod val="50000"/>
                  </a:srgbClr>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   </a:t>
            </a:r>
            <a:r>
              <a:rPr kumimoji="0" lang="en-US" altLang="vi-VN" sz="28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Nhiệm vụ cấp bách mà Bác Hồ đề ra sau Cách mạng tháng 8 năm 1945 là gì?</a:t>
            </a:r>
          </a:p>
        </p:txBody>
      </p:sp>
      <p:sp>
        <p:nvSpPr>
          <p:cNvPr id="7" name="Text Box 3">
            <a:extLst>
              <a:ext uri="{FF2B5EF4-FFF2-40B4-BE49-F238E27FC236}">
                <a16:creationId xmlns:a16="http://schemas.microsoft.com/office/drawing/2014/main" id="{9B7D82EF-9FB7-4B01-9844-094FB899F4EC}"/>
              </a:ext>
            </a:extLst>
          </p:cNvPr>
          <p:cNvSpPr txBox="1">
            <a:spLocks noChangeArrowheads="1"/>
          </p:cNvSpPr>
          <p:nvPr/>
        </p:nvSpPr>
        <p:spPr bwMode="auto">
          <a:xfrm>
            <a:off x="1617526" y="3962401"/>
            <a:ext cx="791110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800100" indent="-34290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800100" marR="0" lvl="1" indent="-342900" defTabSz="914400" eaLnBrk="1" fontAlgn="auto" latinLnBrk="0" hangingPunct="1">
              <a:lnSpc>
                <a:spcPct val="100000"/>
              </a:lnSpc>
              <a:spcBef>
                <a:spcPts val="538"/>
              </a:spcBef>
              <a:spcAft>
                <a:spcPts val="1413"/>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cs typeface="Times New Roman" panose="02020603050405020304" pitchFamily="18" charset="0"/>
              </a:rPr>
              <a:t>C. Diệt giặc đói, giặc dốt, giặc ngoại xâm.</a:t>
            </a:r>
          </a:p>
        </p:txBody>
      </p:sp>
      <p:sp>
        <p:nvSpPr>
          <p:cNvPr id="8" name="Text Box 4">
            <a:extLst>
              <a:ext uri="{FF2B5EF4-FFF2-40B4-BE49-F238E27FC236}">
                <a16:creationId xmlns:a16="http://schemas.microsoft.com/office/drawing/2014/main" id="{AE8A0E0D-ABE9-48B4-9E33-C3A795A0488B}"/>
              </a:ext>
            </a:extLst>
          </p:cNvPr>
          <p:cNvSpPr txBox="1">
            <a:spLocks noChangeArrowheads="1"/>
          </p:cNvSpPr>
          <p:nvPr/>
        </p:nvSpPr>
        <p:spPr bwMode="auto">
          <a:xfrm>
            <a:off x="1646238" y="2438401"/>
            <a:ext cx="795496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defTabSz="914400" eaLnBrk="1" fontAlgn="auto" latinLnBrk="0" hangingPunct="1">
              <a:lnSpc>
                <a:spcPct val="100000"/>
              </a:lnSpc>
              <a:spcBef>
                <a:spcPct val="50000"/>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cs typeface="Times New Roman" panose="02020603050405020304" pitchFamily="18" charset="0"/>
              </a:rPr>
              <a:t>	 A. Ra sức phát triển công nghiệp.</a:t>
            </a:r>
          </a:p>
        </p:txBody>
      </p:sp>
      <p:sp>
        <p:nvSpPr>
          <p:cNvPr id="9" name="Text Box 5">
            <a:extLst>
              <a:ext uri="{FF2B5EF4-FFF2-40B4-BE49-F238E27FC236}">
                <a16:creationId xmlns:a16="http://schemas.microsoft.com/office/drawing/2014/main" id="{32D65D8A-0A25-4E76-A5AF-1C03B9BE344B}"/>
              </a:ext>
            </a:extLst>
          </p:cNvPr>
          <p:cNvSpPr txBox="1">
            <a:spLocks noChangeArrowheads="1"/>
          </p:cNvSpPr>
          <p:nvPr/>
        </p:nvSpPr>
        <p:spPr bwMode="auto">
          <a:xfrm>
            <a:off x="2054948" y="3200401"/>
            <a:ext cx="785105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cs typeface="Times New Roman" panose="02020603050405020304" pitchFamily="18" charset="0"/>
              </a:rPr>
              <a:t>B. Nông dân ra sức phát triển nông nghiệp.</a:t>
            </a:r>
          </a:p>
        </p:txBody>
      </p:sp>
      <p:sp>
        <p:nvSpPr>
          <p:cNvPr id="10" name="Text Box 6">
            <a:extLst>
              <a:ext uri="{FF2B5EF4-FFF2-40B4-BE49-F238E27FC236}">
                <a16:creationId xmlns:a16="http://schemas.microsoft.com/office/drawing/2014/main" id="{979E0428-C349-460D-A8EE-7B72CAEA9793}"/>
              </a:ext>
            </a:extLst>
          </p:cNvPr>
          <p:cNvSpPr txBox="1">
            <a:spLocks noChangeArrowheads="1"/>
          </p:cNvSpPr>
          <p:nvPr/>
        </p:nvSpPr>
        <p:spPr bwMode="auto">
          <a:xfrm>
            <a:off x="2073276" y="4749226"/>
            <a:ext cx="605473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cs typeface="Times New Roman" panose="02020603050405020304" pitchFamily="18" charset="0"/>
              </a:rPr>
              <a:t>D. Chia ruộng đất cho nhân dân.</a:t>
            </a:r>
          </a:p>
        </p:txBody>
      </p:sp>
      <p:sp>
        <p:nvSpPr>
          <p:cNvPr id="11" name="Nút Hành động: Lùi hoặc Trước 10">
            <a:hlinkClick r:id="" action="ppaction://hlinkshowjump?jump=previousslide" highlightClick="1"/>
            <a:extLst>
              <a:ext uri="{FF2B5EF4-FFF2-40B4-BE49-F238E27FC236}">
                <a16:creationId xmlns:a16="http://schemas.microsoft.com/office/drawing/2014/main" id="{4F1745BC-33E5-4842-84C1-595DB29A474B}"/>
              </a:ext>
            </a:extLst>
          </p:cNvPr>
          <p:cNvSpPr/>
          <p:nvPr/>
        </p:nvSpPr>
        <p:spPr>
          <a:xfrm>
            <a:off x="9601201" y="4933150"/>
            <a:ext cx="1509912" cy="1924850"/>
          </a:xfrm>
          <a:prstGeom prst="actionButtonBackPrevious">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324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par>
                                <p:cTn id="12" presetID="6" presetClass="entr" presetSubtype="16"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circle(in)">
                                      <p:cBhvr>
                                        <p:cTn id="14" dur="2000"/>
                                        <p:tgtEl>
                                          <p:spTgt spid="8"/>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ircle(in)">
                                      <p:cBhvr>
                                        <p:cTn id="17" dur="2000"/>
                                        <p:tgtEl>
                                          <p:spTgt spid="9"/>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circle(in)">
                                      <p:cBhvr>
                                        <p:cTn id="20" dur="20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mph" presetSubtype="0" fill="hold" grpId="0" nodeType="clickEffect">
                                  <p:stCondLst>
                                    <p:cond delay="0"/>
                                  </p:stCondLst>
                                  <p:childTnLst>
                                    <p:animClr clrSpc="hsl" dir="cw">
                                      <p:cBhvr override="childStyle">
                                        <p:cTn id="24" dur="500" fill="hold"/>
                                        <p:tgtEl>
                                          <p:spTgt spid="7"/>
                                        </p:tgtEl>
                                        <p:attrNameLst>
                                          <p:attrName>style.color</p:attrName>
                                        </p:attrNameLst>
                                      </p:cBhvr>
                                      <p:by>
                                        <p:hsl h="7200000" s="0" l="0"/>
                                      </p:by>
                                    </p:animClr>
                                    <p:animClr clrSpc="hsl" dir="cw">
                                      <p:cBhvr>
                                        <p:cTn id="25" dur="500" fill="hold"/>
                                        <p:tgtEl>
                                          <p:spTgt spid="7"/>
                                        </p:tgtEl>
                                        <p:attrNameLst>
                                          <p:attrName>fillcolor</p:attrName>
                                        </p:attrNameLst>
                                      </p:cBhvr>
                                      <p:by>
                                        <p:hsl h="7200000" s="0" l="0"/>
                                      </p:by>
                                    </p:animClr>
                                    <p:animClr clrSpc="hsl" dir="cw">
                                      <p:cBhvr>
                                        <p:cTn id="26" dur="500" fill="hold"/>
                                        <p:tgtEl>
                                          <p:spTgt spid="7"/>
                                        </p:tgtEl>
                                        <p:attrNameLst>
                                          <p:attrName>stroke.color</p:attrName>
                                        </p:attrNameLst>
                                      </p:cBhvr>
                                      <p:by>
                                        <p:hsl h="7200000" s="0" l="0"/>
                                      </p:by>
                                    </p:animClr>
                                    <p:set>
                                      <p:cBhvr>
                                        <p:cTn id="27" dur="500" fill="hold"/>
                                        <p:tgtEl>
                                          <p:spTgt spid="7"/>
                                        </p:tgtEl>
                                        <p:attrNameLst>
                                          <p:attrName>fill.type</p:attrName>
                                        </p:attrNameLst>
                                      </p:cBhvr>
                                      <p:to>
                                        <p:strVal val="solid"/>
                                      </p:to>
                                    </p:set>
                                  </p:childTnLst>
                                </p:cTn>
                              </p:par>
                            </p:childTnLst>
                          </p:cTn>
                        </p:par>
                      </p:childTnLst>
                    </p:cTn>
                  </p:par>
                  <p:par>
                    <p:cTn id="28" fill="hold">
                      <p:stCondLst>
                        <p:cond delay="indefinite"/>
                      </p:stCondLst>
                      <p:childTnLst>
                        <p:par>
                          <p:cTn id="29" fill="hold">
                            <p:stCondLst>
                              <p:cond delay="0"/>
                            </p:stCondLst>
                            <p:childTnLst>
                              <p:par>
                                <p:cTn id="30" presetID="19" presetClass="emph" presetSubtype="0" fill="hold" nodeType="clickEffect">
                                  <p:stCondLst>
                                    <p:cond delay="0"/>
                                  </p:stCondLst>
                                  <p:childTnLst>
                                    <p:animClr clrSpc="rgb" dir="cw">
                                      <p:cBhvr override="childStyle">
                                        <p:cTn id="31" dur="500" fill="hold"/>
                                        <p:tgtEl>
                                          <p:spTgt spid="7">
                                            <p:txEl>
                                              <p:pRg st="0" end="0"/>
                                            </p:txEl>
                                          </p:spTgt>
                                        </p:tgtEl>
                                        <p:attrNameLst>
                                          <p:attrName>style.color</p:attrName>
                                        </p:attrNameLst>
                                      </p:cBhvr>
                                      <p:to>
                                        <a:srgbClr val="FFC000"/>
                                      </p:to>
                                    </p:animClr>
                                    <p:animClr clrSpc="rgb" dir="cw">
                                      <p:cBhvr>
                                        <p:cTn id="32" dur="500" fill="hold"/>
                                        <p:tgtEl>
                                          <p:spTgt spid="7">
                                            <p:txEl>
                                              <p:pRg st="0" end="0"/>
                                            </p:txEl>
                                          </p:spTgt>
                                        </p:tgtEl>
                                        <p:attrNameLst>
                                          <p:attrName>fillcolor</p:attrName>
                                        </p:attrNameLst>
                                      </p:cBhvr>
                                      <p:to>
                                        <a:srgbClr val="FFC000"/>
                                      </p:to>
                                    </p:animClr>
                                    <p:set>
                                      <p:cBhvr>
                                        <p:cTn id="33" dur="500" fill="hold"/>
                                        <p:tgtEl>
                                          <p:spTgt spid="7">
                                            <p:txEl>
                                              <p:pRg st="0" end="0"/>
                                            </p:txEl>
                                          </p:spTgt>
                                        </p:tgtEl>
                                        <p:attrNameLst>
                                          <p:attrName>fill.type</p:attrName>
                                        </p:attrNameLst>
                                      </p:cBhvr>
                                      <p:to>
                                        <p:strVal val="solid"/>
                                      </p:to>
                                    </p:set>
                                    <p:set>
                                      <p:cBhvr>
                                        <p:cTn id="34" dur="500" fill="hold"/>
                                        <p:tgtEl>
                                          <p:spTgt spid="7">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7"/>
                    </p:tgtEl>
                  </p:cond>
                </p:stCondLst>
                <p:endSync evt="end" delay="0">
                  <p:rtn val="all"/>
                </p:endSync>
                <p:childTnLst>
                  <p:par>
                    <p:cTn id="36" fill="hold">
                      <p:stCondLst>
                        <p:cond delay="0"/>
                      </p:stCondLst>
                      <p:childTnLst>
                        <p:par>
                          <p:cTn id="37" fill="hold">
                            <p:stCondLst>
                              <p:cond delay="0"/>
                            </p:stCondLst>
                            <p:childTnLst>
                              <p:par>
                                <p:cTn id="38" presetID="2" presetClass="exit" presetSubtype="4" fill="hold" grpId="2" nodeType="withEffect">
                                  <p:stCondLst>
                                    <p:cond delay="0"/>
                                  </p:stCondLst>
                                  <p:childTnLst>
                                    <p:anim calcmode="lin" valueType="num">
                                      <p:cBhvr additive="base">
                                        <p:cTn id="39" dur="500"/>
                                        <p:tgtEl>
                                          <p:spTgt spid="8"/>
                                        </p:tgtEl>
                                        <p:attrNameLst>
                                          <p:attrName>ppt_x</p:attrName>
                                        </p:attrNameLst>
                                      </p:cBhvr>
                                      <p:tavLst>
                                        <p:tav tm="0">
                                          <p:val>
                                            <p:strVal val="ppt_x"/>
                                          </p:val>
                                        </p:tav>
                                        <p:tav tm="100000">
                                          <p:val>
                                            <p:strVal val="ppt_x"/>
                                          </p:val>
                                        </p:tav>
                                      </p:tavLst>
                                    </p:anim>
                                    <p:anim calcmode="lin" valueType="num">
                                      <p:cBhvr additive="base">
                                        <p:cTn id="40" dur="500"/>
                                        <p:tgtEl>
                                          <p:spTgt spid="8"/>
                                        </p:tgtEl>
                                        <p:attrNameLst>
                                          <p:attrName>ppt_y</p:attrName>
                                        </p:attrNameLst>
                                      </p:cBhvr>
                                      <p:tavLst>
                                        <p:tav tm="0">
                                          <p:val>
                                            <p:strVal val="ppt_y"/>
                                          </p:val>
                                        </p:tav>
                                        <p:tav tm="100000">
                                          <p:val>
                                            <p:strVal val="1+ppt_h/2"/>
                                          </p:val>
                                        </p:tav>
                                      </p:tavLst>
                                    </p:anim>
                                    <p:set>
                                      <p:cBhvr>
                                        <p:cTn id="41" dur="1" fill="hold">
                                          <p:stCondLst>
                                            <p:cond delay="499"/>
                                          </p:stCondLst>
                                        </p:cTn>
                                        <p:tgtEl>
                                          <p:spTgt spid="8"/>
                                        </p:tgtEl>
                                        <p:attrNameLst>
                                          <p:attrName>style.visibility</p:attrName>
                                        </p:attrNameLst>
                                      </p:cBhvr>
                                      <p:to>
                                        <p:strVal val="hidden"/>
                                      </p:to>
                                    </p:set>
                                  </p:childTnLst>
                                </p:cTn>
                              </p:par>
                              <p:par>
                                <p:cTn id="42" presetID="2" presetClass="exit" presetSubtype="4" fill="hold" grpId="2" nodeType="withEffect">
                                  <p:stCondLst>
                                    <p:cond delay="0"/>
                                  </p:stCondLst>
                                  <p:childTnLst>
                                    <p:anim calcmode="lin" valueType="num">
                                      <p:cBhvr additive="base">
                                        <p:cTn id="43" dur="500"/>
                                        <p:tgtEl>
                                          <p:spTgt spid="9"/>
                                        </p:tgtEl>
                                        <p:attrNameLst>
                                          <p:attrName>ppt_x</p:attrName>
                                        </p:attrNameLst>
                                      </p:cBhvr>
                                      <p:tavLst>
                                        <p:tav tm="0">
                                          <p:val>
                                            <p:strVal val="ppt_x"/>
                                          </p:val>
                                        </p:tav>
                                        <p:tav tm="100000">
                                          <p:val>
                                            <p:strVal val="ppt_x"/>
                                          </p:val>
                                        </p:tav>
                                      </p:tavLst>
                                    </p:anim>
                                    <p:anim calcmode="lin" valueType="num">
                                      <p:cBhvr additive="base">
                                        <p:cTn id="44" dur="500"/>
                                        <p:tgtEl>
                                          <p:spTgt spid="9"/>
                                        </p:tgtEl>
                                        <p:attrNameLst>
                                          <p:attrName>ppt_y</p:attrName>
                                        </p:attrNameLst>
                                      </p:cBhvr>
                                      <p:tavLst>
                                        <p:tav tm="0">
                                          <p:val>
                                            <p:strVal val="ppt_y"/>
                                          </p:val>
                                        </p:tav>
                                        <p:tav tm="100000">
                                          <p:val>
                                            <p:strVal val="1+ppt_h/2"/>
                                          </p:val>
                                        </p:tav>
                                      </p:tavLst>
                                    </p:anim>
                                    <p:set>
                                      <p:cBhvr>
                                        <p:cTn id="45" dur="1" fill="hold">
                                          <p:stCondLst>
                                            <p:cond delay="499"/>
                                          </p:stCondLst>
                                        </p:cTn>
                                        <p:tgtEl>
                                          <p:spTgt spid="9"/>
                                        </p:tgtEl>
                                        <p:attrNameLst>
                                          <p:attrName>style.visibility</p:attrName>
                                        </p:attrNameLst>
                                      </p:cBhvr>
                                      <p:to>
                                        <p:strVal val="hidden"/>
                                      </p:to>
                                    </p:set>
                                  </p:childTnLst>
                                </p:cTn>
                              </p:par>
                              <p:par>
                                <p:cTn id="46" presetID="2" presetClass="exit" presetSubtype="4" fill="hold" grpId="2" nodeType="withEffect">
                                  <p:stCondLst>
                                    <p:cond delay="0"/>
                                  </p:stCondLst>
                                  <p:childTnLst>
                                    <p:anim calcmode="lin" valueType="num">
                                      <p:cBhvr additive="base">
                                        <p:cTn id="47" dur="500"/>
                                        <p:tgtEl>
                                          <p:spTgt spid="10"/>
                                        </p:tgtEl>
                                        <p:attrNameLst>
                                          <p:attrName>ppt_x</p:attrName>
                                        </p:attrNameLst>
                                      </p:cBhvr>
                                      <p:tavLst>
                                        <p:tav tm="0">
                                          <p:val>
                                            <p:strVal val="ppt_x"/>
                                          </p:val>
                                        </p:tav>
                                        <p:tav tm="100000">
                                          <p:val>
                                            <p:strVal val="ppt_x"/>
                                          </p:val>
                                        </p:tav>
                                      </p:tavLst>
                                    </p:anim>
                                    <p:anim calcmode="lin" valueType="num">
                                      <p:cBhvr additive="base">
                                        <p:cTn id="48" dur="500"/>
                                        <p:tgtEl>
                                          <p:spTgt spid="10"/>
                                        </p:tgtEl>
                                        <p:attrNameLst>
                                          <p:attrName>ppt_y</p:attrName>
                                        </p:attrNameLst>
                                      </p:cBhvr>
                                      <p:tavLst>
                                        <p:tav tm="0">
                                          <p:val>
                                            <p:strVal val="ppt_y"/>
                                          </p:val>
                                        </p:tav>
                                        <p:tav tm="100000">
                                          <p:val>
                                            <p:strVal val="1+ppt_h/2"/>
                                          </p:val>
                                        </p:tav>
                                      </p:tavLst>
                                    </p:anim>
                                    <p:set>
                                      <p:cBhvr>
                                        <p:cTn id="49"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50" restart="whenNotActive" fill="hold" evtFilter="cancelBubble" nodeType="interactiveSeq">
                <p:stCondLst>
                  <p:cond evt="onClick" delay="0">
                    <p:tgtEl>
                      <p:spTgt spid="8"/>
                    </p:tgtEl>
                  </p:cond>
                </p:stCondLst>
                <p:endSync evt="end" delay="0">
                  <p:rtn val="all"/>
                </p:endSync>
                <p:childTnLst>
                  <p:par>
                    <p:cTn id="51" fill="hold">
                      <p:stCondLst>
                        <p:cond delay="0"/>
                      </p:stCondLst>
                      <p:childTnLst>
                        <p:par>
                          <p:cTn id="52" fill="hold">
                            <p:stCondLst>
                              <p:cond delay="0"/>
                            </p:stCondLst>
                            <p:childTnLst>
                              <p:par>
                                <p:cTn id="53" presetID="21" presetClass="entr" presetSubtype="1" fill="hold" grpId="1" nodeType="click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wheel(1)">
                                      <p:cBhvr>
                                        <p:cTn id="55" dur="2000"/>
                                        <p:tgtEl>
                                          <p:spTgt spid="8"/>
                                        </p:tgtEl>
                                      </p:cBhvr>
                                    </p:animEffect>
                                  </p:childTnLst>
                                  <p:subTnLst>
                                    <p:audio>
                                      <p:cMediaNode>
                                        <p:cTn display="0" masterRel="sameClick">
                                          <p:stCondLst>
                                            <p:cond evt="begin" delay="0">
                                              <p:tn val="53"/>
                                            </p:cond>
                                          </p:stCondLst>
                                          <p:endCondLst>
                                            <p:cond evt="onStopAudio" delay="0">
                                              <p:tgtEl>
                                                <p:sldTgt/>
                                              </p:tgtEl>
                                            </p:cond>
                                          </p:endCondLst>
                                        </p:cTn>
                                        <p:tgtEl>
                                          <p:sndTgt r:embed="rId2" name="Am-thanh-tra-loi-sai.wav"/>
                                        </p:tgtEl>
                                      </p:cMediaNode>
                                    </p:audio>
                                  </p:subTnLst>
                                </p:cTn>
                              </p:par>
                            </p:childTnLst>
                          </p:cTn>
                        </p:par>
                      </p:childTnLst>
                    </p:cTn>
                  </p:par>
                </p:childTnLst>
              </p:cTn>
              <p:nextCondLst>
                <p:cond evt="onClick" delay="0">
                  <p:tgtEl>
                    <p:spTgt spid="8"/>
                  </p:tgtEl>
                </p:cond>
              </p:nextCondLst>
            </p:seq>
            <p:seq concurrent="1" nextAc="seek">
              <p:cTn id="56" restart="whenNotActive" fill="hold" evtFilter="cancelBubble" nodeType="interactiveSeq">
                <p:stCondLst>
                  <p:cond evt="onClick" delay="0">
                    <p:tgtEl>
                      <p:spTgt spid="9"/>
                    </p:tgtEl>
                  </p:cond>
                </p:stCondLst>
                <p:endSync evt="end" delay="0">
                  <p:rtn val="all"/>
                </p:endSync>
                <p:childTnLst>
                  <p:par>
                    <p:cTn id="57" fill="hold">
                      <p:stCondLst>
                        <p:cond delay="0"/>
                      </p:stCondLst>
                      <p:childTnLst>
                        <p:par>
                          <p:cTn id="58" fill="hold">
                            <p:stCondLst>
                              <p:cond delay="0"/>
                            </p:stCondLst>
                            <p:childTnLst>
                              <p:par>
                                <p:cTn id="59" presetID="21" presetClass="entr" presetSubtype="1" fill="hold" grpId="1" nodeType="clickEffect">
                                  <p:stCondLst>
                                    <p:cond delay="0"/>
                                  </p:stCondLst>
                                  <p:childTnLst>
                                    <p:set>
                                      <p:cBhvr>
                                        <p:cTn id="60" dur="1" fill="hold">
                                          <p:stCondLst>
                                            <p:cond delay="0"/>
                                          </p:stCondLst>
                                        </p:cTn>
                                        <p:tgtEl>
                                          <p:spTgt spid="9"/>
                                        </p:tgtEl>
                                        <p:attrNameLst>
                                          <p:attrName>style.visibility</p:attrName>
                                        </p:attrNameLst>
                                      </p:cBhvr>
                                      <p:to>
                                        <p:strVal val="visible"/>
                                      </p:to>
                                    </p:set>
                                    <p:animEffect transition="in" filter="wheel(1)">
                                      <p:cBhvr>
                                        <p:cTn id="61" dur="2000"/>
                                        <p:tgtEl>
                                          <p:spTgt spid="9"/>
                                        </p:tgtEl>
                                      </p:cBhvr>
                                    </p:animEffect>
                                  </p:childTnLst>
                                  <p:subTnLst>
                                    <p:audio>
                                      <p:cMediaNode>
                                        <p:cTn display="0" masterRel="sameClick">
                                          <p:stCondLst>
                                            <p:cond evt="begin" delay="0">
                                              <p:tn val="59"/>
                                            </p:cond>
                                          </p:stCondLst>
                                          <p:endCondLst>
                                            <p:cond evt="onStopAudio" delay="0">
                                              <p:tgtEl>
                                                <p:sldTgt/>
                                              </p:tgtEl>
                                            </p:cond>
                                          </p:endCondLst>
                                        </p:cTn>
                                        <p:tgtEl>
                                          <p:sndTgt r:embed="rId2" name="Am-thanh-tra-loi-sai.wav"/>
                                        </p:tgtEl>
                                      </p:cMediaNode>
                                    </p:audio>
                                  </p:subTnLst>
                                </p:cTn>
                              </p:par>
                            </p:childTnLst>
                          </p:cTn>
                        </p:par>
                      </p:childTnLst>
                    </p:cTn>
                  </p:par>
                </p:childTnLst>
              </p:cTn>
              <p:nextCondLst>
                <p:cond evt="onClick" delay="0">
                  <p:tgtEl>
                    <p:spTgt spid="9"/>
                  </p:tgtEl>
                </p:cond>
              </p:nextCondLst>
            </p:seq>
            <p:seq concurrent="1" nextAc="seek">
              <p:cTn id="62" restart="whenNotActive" fill="hold" evtFilter="cancelBubble" nodeType="interactiveSeq">
                <p:stCondLst>
                  <p:cond evt="onClick" delay="0">
                    <p:tgtEl>
                      <p:spTgt spid="10"/>
                    </p:tgtEl>
                  </p:cond>
                </p:stCondLst>
                <p:endSync evt="end" delay="0">
                  <p:rtn val="all"/>
                </p:endSync>
                <p:childTnLst>
                  <p:par>
                    <p:cTn id="63" fill="hold">
                      <p:stCondLst>
                        <p:cond delay="0"/>
                      </p:stCondLst>
                      <p:childTnLst>
                        <p:par>
                          <p:cTn id="64" fill="hold">
                            <p:stCondLst>
                              <p:cond delay="0"/>
                            </p:stCondLst>
                            <p:childTnLst>
                              <p:par>
                                <p:cTn id="65" presetID="21" presetClass="entr" presetSubtype="1" fill="hold" grpId="1" nodeType="clickEffect">
                                  <p:stCondLst>
                                    <p:cond delay="0"/>
                                  </p:stCondLst>
                                  <p:childTnLst>
                                    <p:set>
                                      <p:cBhvr>
                                        <p:cTn id="66" dur="1" fill="hold">
                                          <p:stCondLst>
                                            <p:cond delay="0"/>
                                          </p:stCondLst>
                                        </p:cTn>
                                        <p:tgtEl>
                                          <p:spTgt spid="10"/>
                                        </p:tgtEl>
                                        <p:attrNameLst>
                                          <p:attrName>style.visibility</p:attrName>
                                        </p:attrNameLst>
                                      </p:cBhvr>
                                      <p:to>
                                        <p:strVal val="visible"/>
                                      </p:to>
                                    </p:set>
                                    <p:animEffect transition="in" filter="wheel(1)">
                                      <p:cBhvr>
                                        <p:cTn id="67" dur="2000"/>
                                        <p:tgtEl>
                                          <p:spTgt spid="10"/>
                                        </p:tgtEl>
                                      </p:cBhvr>
                                    </p:animEffect>
                                  </p:childTnLst>
                                  <p:subTnLst>
                                    <p:audio>
                                      <p:cMediaNode>
                                        <p:cTn display="0" masterRel="sameClick">
                                          <p:stCondLst>
                                            <p:cond evt="begin" delay="0">
                                              <p:tn val="65"/>
                                            </p:cond>
                                          </p:stCondLst>
                                          <p:endCondLst>
                                            <p:cond evt="onStopAudio" delay="0">
                                              <p:tgtEl>
                                                <p:sldTgt/>
                                              </p:tgtEl>
                                            </p:cond>
                                          </p:endCondLst>
                                        </p:cTn>
                                        <p:tgtEl>
                                          <p:sndTgt r:embed="rId2" name="Am-thanh-tra-loi-sai.wav"/>
                                        </p:tgtEl>
                                      </p:cMediaNode>
                                    </p:audio>
                                  </p:subTnLst>
                                </p:cTn>
                              </p:par>
                            </p:childTnLst>
                          </p:cTn>
                        </p:par>
                      </p:childTnLst>
                    </p:cTn>
                  </p:par>
                </p:childTnLst>
              </p:cTn>
              <p:nextCondLst>
                <p:cond evt="onClick" delay="0">
                  <p:tgtEl>
                    <p:spTgt spid="10"/>
                  </p:tgtEl>
                </p:cond>
              </p:nextCondLst>
            </p:seq>
          </p:childTnLst>
        </p:cTn>
      </p:par>
    </p:tnLst>
    <p:bldLst>
      <p:bldP spid="6" grpId="0" animBg="1"/>
      <p:bldP spid="7" grpId="0"/>
      <p:bldP spid="8" grpId="0"/>
      <p:bldP spid="8" grpId="1"/>
      <p:bldP spid="8" grpId="2"/>
      <p:bldP spid="9" grpId="0"/>
      <p:bldP spid="9" grpId="1"/>
      <p:bldP spid="9" grpId="2"/>
      <p:bldP spid="10" grpId="0"/>
      <p:bldP spid="10" grpId="1"/>
      <p:bldP spid="10" grpId="2"/>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30AD2933-F5B8-4865-82FE-432A40205722}"/>
              </a:ext>
            </a:extLst>
          </p:cNvPr>
          <p:cNvGrpSpPr/>
          <p:nvPr/>
        </p:nvGrpSpPr>
        <p:grpSpPr>
          <a:xfrm>
            <a:off x="0" y="0"/>
            <a:ext cx="1558636" cy="1384995"/>
            <a:chOff x="-9157395" y="-1131945"/>
            <a:chExt cx="4572000" cy="3429000"/>
          </a:xfrm>
        </p:grpSpPr>
        <p:pic>
          <p:nvPicPr>
            <p:cNvPr id="3" name="Picture 3">
              <a:extLst>
                <a:ext uri="{FF2B5EF4-FFF2-40B4-BE49-F238E27FC236}">
                  <a16:creationId xmlns:a16="http://schemas.microsoft.com/office/drawing/2014/main" id="{2996E21B-E32A-498D-8EE6-7229BDF2632B}"/>
                </a:ext>
              </a:extLst>
            </p:cNvPr>
            <p:cNvPicPr/>
            <p:nvPr/>
          </p:nvPicPr>
          <p:blipFill rotWithShape="1">
            <a:blip r:embed="rId3"/>
            <a:srcRect l="20052" t="16879" r="22835" b="25159"/>
            <a:stretch/>
          </p:blipFill>
          <p:spPr bwMode="auto">
            <a:xfrm>
              <a:off x="-9157395" y="-1131945"/>
              <a:ext cx="4572000" cy="3429000"/>
            </a:xfrm>
            <a:prstGeom prst="rect">
              <a:avLst/>
            </a:prstGeom>
            <a:ln>
              <a:solidFill>
                <a:sysClr val="windowText" lastClr="000000">
                  <a:lumMod val="95000"/>
                  <a:lumOff val="5000"/>
                </a:sysClr>
              </a:solidFill>
            </a:ln>
            <a:extLst>
              <a:ext uri="{53640926-AAD7-44D8-BBD7-CCE9431645EC}">
                <a14:shadowObscured xmlns:a14="http://schemas.microsoft.com/office/drawing/2010/main"/>
              </a:ext>
            </a:extLst>
          </p:spPr>
        </p:pic>
        <p:sp>
          <p:nvSpPr>
            <p:cNvPr id="4" name="5-Point Star 4">
              <a:extLst>
                <a:ext uri="{FF2B5EF4-FFF2-40B4-BE49-F238E27FC236}">
                  <a16:creationId xmlns:a16="http://schemas.microsoft.com/office/drawing/2014/main" id="{3BE37433-2251-43DD-BD45-86F2E21A1D7D}"/>
                </a:ext>
              </a:extLst>
            </p:cNvPr>
            <p:cNvSpPr/>
            <p:nvPr/>
          </p:nvSpPr>
          <p:spPr>
            <a:xfrm>
              <a:off x="-7938195" y="-484245"/>
              <a:ext cx="2133599" cy="2133601"/>
            </a:xfrm>
            <a:prstGeom prst="star5">
              <a:avLst/>
            </a:prstGeom>
            <a:solidFill>
              <a:srgbClr val="FFFF00"/>
            </a:soli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Trebuchet MS"/>
                  <a:ea typeface="+mn-ea"/>
                  <a:cs typeface="+mn-cs"/>
                </a:rPr>
                <a:t>2</a:t>
              </a:r>
            </a:p>
          </p:txBody>
        </p:sp>
      </p:grpSp>
      <p:sp>
        <p:nvSpPr>
          <p:cNvPr id="5" name="Smiley Face 15">
            <a:hlinkClick r:id="rId4" action="ppaction://hlinksldjump"/>
            <a:extLst>
              <a:ext uri="{FF2B5EF4-FFF2-40B4-BE49-F238E27FC236}">
                <a16:creationId xmlns:a16="http://schemas.microsoft.com/office/drawing/2014/main" id="{B80B7E5F-500D-46A2-BDF9-C739B44C1E87}"/>
              </a:ext>
            </a:extLst>
          </p:cNvPr>
          <p:cNvSpPr/>
          <p:nvPr/>
        </p:nvSpPr>
        <p:spPr>
          <a:xfrm>
            <a:off x="8977744" y="4833257"/>
            <a:ext cx="1142128" cy="1262743"/>
          </a:xfrm>
          <a:prstGeom prst="smileyFace">
            <a:avLst/>
          </a:prstGeom>
          <a:gradFill>
            <a:gsLst>
              <a:gs pos="0">
                <a:srgbClr val="FFFF00"/>
              </a:gs>
              <a:gs pos="50000">
                <a:sysClr val="window" lastClr="FFFFFF"/>
              </a:gs>
              <a:gs pos="100000">
                <a:srgbClr val="FFFF00"/>
              </a:gs>
            </a:gsLst>
            <a:lin ang="5400000" scaled="0"/>
          </a:gra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rebuchet MS"/>
              <a:ea typeface="+mn-ea"/>
              <a:cs typeface="+mn-cs"/>
            </a:endParaRPr>
          </a:p>
        </p:txBody>
      </p:sp>
      <p:sp>
        <p:nvSpPr>
          <p:cNvPr id="6" name="TextBox 16">
            <a:extLst>
              <a:ext uri="{FF2B5EF4-FFF2-40B4-BE49-F238E27FC236}">
                <a16:creationId xmlns:a16="http://schemas.microsoft.com/office/drawing/2014/main" id="{91EB19AF-6DB1-4EB0-A649-409FE8681981}"/>
              </a:ext>
            </a:extLst>
          </p:cNvPr>
          <p:cNvSpPr txBox="1"/>
          <p:nvPr/>
        </p:nvSpPr>
        <p:spPr>
          <a:xfrm>
            <a:off x="2133600" y="1905000"/>
            <a:ext cx="7924800" cy="1446550"/>
          </a:xfrm>
          <a:prstGeom prst="rect">
            <a:avLst/>
          </a:prstGeom>
          <a:solidFill>
            <a:srgbClr val="A5D028">
              <a:lumMod val="60000"/>
              <a:lumOff val="40000"/>
            </a:srgbClr>
          </a:solidFill>
          <a:ln w="9525" cap="flat" cmpd="sng" algn="ctr">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vi-VN" sz="4400" b="1" i="0" u="none" strike="noStrike" kern="0" cap="none" spc="0" normalizeH="0" baseline="0" noProof="0" dirty="0">
                <a:ln>
                  <a:noFill/>
                </a:ln>
                <a:solidFill>
                  <a:srgbClr val="31B6FD">
                    <a:lumMod val="50000"/>
                  </a:srgbClr>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   </a:t>
            </a:r>
            <a:r>
              <a:rPr kumimoji="0" lang="en-US" altLang="vi-VN" sz="44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Bạn nhận được 1 phần quà.</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vi-VN" sz="44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Xin chúc mừng!</a:t>
            </a:r>
          </a:p>
        </p:txBody>
      </p:sp>
      <p:sp>
        <p:nvSpPr>
          <p:cNvPr id="7" name="Nút Hành động: Lùi hoặc Trước 6">
            <a:hlinkClick r:id="rId4" action="ppaction://hlinksldjump" highlightClick="1"/>
            <a:extLst>
              <a:ext uri="{FF2B5EF4-FFF2-40B4-BE49-F238E27FC236}">
                <a16:creationId xmlns:a16="http://schemas.microsoft.com/office/drawing/2014/main" id="{445D8673-0D86-4BED-AFF2-3E88D79C1224}"/>
              </a:ext>
            </a:extLst>
          </p:cNvPr>
          <p:cNvSpPr/>
          <p:nvPr/>
        </p:nvSpPr>
        <p:spPr>
          <a:xfrm>
            <a:off x="8872613" y="4595662"/>
            <a:ext cx="1352390" cy="1446550"/>
          </a:xfrm>
          <a:prstGeom prst="actionButtonBackPrevious">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2000"/>
                                        <p:tgtEl>
                                          <p:spTgt spid="6"/>
                                        </p:tgtEl>
                                      </p:cBhvr>
                                    </p:animEffect>
                                  </p:childTnLst>
                                  <p:subTnLst>
                                    <p:audio>
                                      <p:cMediaNode vol="100000">
                                        <p:cTn display="0" masterRel="sameClick">
                                          <p:stCondLst>
                                            <p:cond evt="begin" delay="0">
                                              <p:tn val="8"/>
                                            </p:cond>
                                          </p:stCondLst>
                                          <p:endCondLst>
                                            <p:cond evt="onStopAudio" delay="0">
                                              <p:tgtEl>
                                                <p:sldTgt/>
                                              </p:tgtEl>
                                            </p:cond>
                                          </p:endCondLst>
                                        </p:cTn>
                                        <p:tgtEl>
                                          <p:sndTgt r:embed="rId2" name="Am-thanh-tra-loi-dung.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36647F53-CA1D-4B29-92E3-1B3ABC93360C}"/>
              </a:ext>
            </a:extLst>
          </p:cNvPr>
          <p:cNvGrpSpPr/>
          <p:nvPr/>
        </p:nvGrpSpPr>
        <p:grpSpPr>
          <a:xfrm>
            <a:off x="0" y="0"/>
            <a:ext cx="1558636" cy="1384995"/>
            <a:chOff x="-9157395" y="-1131946"/>
            <a:chExt cx="4572000" cy="3429000"/>
          </a:xfrm>
        </p:grpSpPr>
        <p:pic>
          <p:nvPicPr>
            <p:cNvPr id="3" name="Picture 3">
              <a:extLst>
                <a:ext uri="{FF2B5EF4-FFF2-40B4-BE49-F238E27FC236}">
                  <a16:creationId xmlns:a16="http://schemas.microsoft.com/office/drawing/2014/main" id="{23FA0F6A-A375-4F43-8023-9ACB5723EC75}"/>
                </a:ext>
              </a:extLst>
            </p:cNvPr>
            <p:cNvPicPr/>
            <p:nvPr/>
          </p:nvPicPr>
          <p:blipFill rotWithShape="1">
            <a:blip r:embed="rId5"/>
            <a:srcRect l="20052" t="16879" r="22835" b="25159"/>
            <a:stretch/>
          </p:blipFill>
          <p:spPr bwMode="auto">
            <a:xfrm>
              <a:off x="-9157395" y="-1131946"/>
              <a:ext cx="4572000" cy="3429000"/>
            </a:xfrm>
            <a:prstGeom prst="rect">
              <a:avLst/>
            </a:prstGeom>
            <a:ln>
              <a:solidFill>
                <a:sysClr val="windowText" lastClr="000000">
                  <a:lumMod val="95000"/>
                  <a:lumOff val="5000"/>
                </a:sysClr>
              </a:solidFill>
            </a:ln>
            <a:extLst>
              <a:ext uri="{53640926-AAD7-44D8-BBD7-CCE9431645EC}">
                <a14:shadowObscured xmlns:a14="http://schemas.microsoft.com/office/drawing/2010/main"/>
              </a:ext>
            </a:extLst>
          </p:spPr>
        </p:pic>
        <p:sp>
          <p:nvSpPr>
            <p:cNvPr id="4" name="5-Point Star 4">
              <a:extLst>
                <a:ext uri="{FF2B5EF4-FFF2-40B4-BE49-F238E27FC236}">
                  <a16:creationId xmlns:a16="http://schemas.microsoft.com/office/drawing/2014/main" id="{A1764170-C2E3-4F6B-8954-43ABC1C5967F}"/>
                </a:ext>
              </a:extLst>
            </p:cNvPr>
            <p:cNvSpPr/>
            <p:nvPr/>
          </p:nvSpPr>
          <p:spPr>
            <a:xfrm>
              <a:off x="-7938196" y="-484246"/>
              <a:ext cx="2133599" cy="2133601"/>
            </a:xfrm>
            <a:prstGeom prst="star5">
              <a:avLst/>
            </a:prstGeom>
            <a:solidFill>
              <a:srgbClr val="FFFF00"/>
            </a:soli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Trebuchet MS"/>
                  <a:ea typeface="+mn-ea"/>
                  <a:cs typeface="+mn-cs"/>
                </a:rPr>
                <a:t>3</a:t>
              </a:r>
            </a:p>
          </p:txBody>
        </p:sp>
      </p:grpSp>
      <p:sp>
        <p:nvSpPr>
          <p:cNvPr id="5" name="Text Box 3">
            <a:extLst>
              <a:ext uri="{FF2B5EF4-FFF2-40B4-BE49-F238E27FC236}">
                <a16:creationId xmlns:a16="http://schemas.microsoft.com/office/drawing/2014/main" id="{35751E05-59AC-4605-BC36-4E76E461CB6D}"/>
              </a:ext>
            </a:extLst>
          </p:cNvPr>
          <p:cNvSpPr txBox="1">
            <a:spLocks noChangeArrowheads="1"/>
          </p:cNvSpPr>
          <p:nvPr/>
        </p:nvSpPr>
        <p:spPr bwMode="auto">
          <a:xfrm>
            <a:off x="1437778" y="3711787"/>
            <a:ext cx="9032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	 C. Trồng lúa dùng trong gia đình.</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Helve" pitchFamily="2" charset="0"/>
              <a:cs typeface="Arial" pitchFamily="34" charset="0"/>
            </a:endParaRPr>
          </a:p>
        </p:txBody>
      </p:sp>
      <p:sp>
        <p:nvSpPr>
          <p:cNvPr id="6" name="Text Box 4">
            <a:extLst>
              <a:ext uri="{FF2B5EF4-FFF2-40B4-BE49-F238E27FC236}">
                <a16:creationId xmlns:a16="http://schemas.microsoft.com/office/drawing/2014/main" id="{B4E6C27A-AA59-46C1-BE04-1AADBB8A4FAE}"/>
              </a:ext>
            </a:extLst>
          </p:cNvPr>
          <p:cNvSpPr txBox="1">
            <a:spLocks noChangeArrowheads="1"/>
          </p:cNvSpPr>
          <p:nvPr/>
        </p:nvSpPr>
        <p:spPr bwMode="auto">
          <a:xfrm>
            <a:off x="1472463" y="1584812"/>
            <a:ext cx="426623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algn="just"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	 A. Bỏ ruộng hoang.</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Helve" pitchFamily="2" charset="0"/>
              <a:cs typeface="Arial" pitchFamily="34" charset="0"/>
            </a:endParaRPr>
          </a:p>
        </p:txBody>
      </p:sp>
      <p:sp>
        <p:nvSpPr>
          <p:cNvPr id="7" name="Text Box 5">
            <a:extLst>
              <a:ext uri="{FF2B5EF4-FFF2-40B4-BE49-F238E27FC236}">
                <a16:creationId xmlns:a16="http://schemas.microsoft.com/office/drawing/2014/main" id="{CA2C1692-86E1-4BB6-A398-E7D893BF0289}"/>
              </a:ext>
            </a:extLst>
          </p:cNvPr>
          <p:cNvSpPr txBox="1">
            <a:spLocks noChangeArrowheads="1"/>
          </p:cNvSpPr>
          <p:nvPr/>
        </p:nvSpPr>
        <p:spPr bwMode="auto">
          <a:xfrm>
            <a:off x="1451633" y="2228743"/>
            <a:ext cx="9320213"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sz="2000">
                <a:solidFill>
                  <a:schemeClr val="tx1"/>
                </a:solidFill>
                <a:latin typeface="Times New Roman" pitchFamily="18" charset="0"/>
              </a:defRPr>
            </a:lvl1pPr>
            <a:lvl2pPr marL="800100" indent="-34290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800100" marR="0" lvl="1" indent="-342900" defTabSz="914400" eaLnBrk="1" fontAlgn="auto" latinLnBrk="0" hangingPunct="1">
              <a:lnSpc>
                <a:spcPct val="100000"/>
              </a:lnSpc>
              <a:spcBef>
                <a:spcPts val="538"/>
              </a:spcBef>
              <a:spcAft>
                <a:spcPts val="1413"/>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Times New Roman" pitchFamily="18" charset="0"/>
              </a:rPr>
              <a:t>B. Hưởng ứng việc lập “Hũ gạo cứu đói” 10 ngày nhịn ăn 1 bữa, “Quỹ độc lập”, . Thực hiện “Tuần lễ vàng”.</a:t>
            </a:r>
          </a:p>
        </p:txBody>
      </p:sp>
      <p:sp>
        <p:nvSpPr>
          <p:cNvPr id="8" name="Text Box 6">
            <a:extLst>
              <a:ext uri="{FF2B5EF4-FFF2-40B4-BE49-F238E27FC236}">
                <a16:creationId xmlns:a16="http://schemas.microsoft.com/office/drawing/2014/main" id="{429B23B8-56C5-425E-B677-DAC6518E1214}"/>
              </a:ext>
            </a:extLst>
          </p:cNvPr>
          <p:cNvSpPr txBox="1">
            <a:spLocks noChangeArrowheads="1"/>
          </p:cNvSpPr>
          <p:nvPr/>
        </p:nvSpPr>
        <p:spPr bwMode="auto">
          <a:xfrm>
            <a:off x="1530866" y="4372762"/>
            <a:ext cx="739616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	D. Chờ nhà nước cung cấp lương thực.</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Helve" pitchFamily="2" charset="0"/>
              <a:cs typeface="Arial" pitchFamily="34" charset="0"/>
            </a:endParaRPr>
          </a:p>
        </p:txBody>
      </p:sp>
      <p:sp>
        <p:nvSpPr>
          <p:cNvPr id="9" name="TextBox 15">
            <a:extLst>
              <a:ext uri="{FF2B5EF4-FFF2-40B4-BE49-F238E27FC236}">
                <a16:creationId xmlns:a16="http://schemas.microsoft.com/office/drawing/2014/main" id="{958F9FA2-11CA-408D-8186-CD2E77CBE5A3}"/>
              </a:ext>
            </a:extLst>
          </p:cNvPr>
          <p:cNvSpPr txBox="1"/>
          <p:nvPr/>
        </p:nvSpPr>
        <p:spPr>
          <a:xfrm>
            <a:off x="1845578" y="722294"/>
            <a:ext cx="8259582" cy="523220"/>
          </a:xfrm>
          <a:prstGeom prst="rect">
            <a:avLst/>
          </a:prstGeom>
          <a:gradFill rotWithShape="1">
            <a:gsLst>
              <a:gs pos="28000">
                <a:srgbClr val="05E0DB">
                  <a:tint val="18000"/>
                  <a:satMod val="120000"/>
                  <a:lumMod val="88000"/>
                </a:srgbClr>
              </a:gs>
              <a:gs pos="100000">
                <a:srgbClr val="05E0DB">
                  <a:tint val="40000"/>
                  <a:satMod val="100000"/>
                  <a:lumMod val="78000"/>
                </a:srgbClr>
              </a:gs>
            </a:gsLst>
            <a:lin ang="5400000" scaled="0"/>
          </a:gradFill>
          <a:ln w="9525" cap="flat" cmpd="sng" algn="ctr">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altLang="vi-VN" sz="2800" b="1" i="0" u="none" strike="noStrike" kern="0" cap="none" spc="0" normalizeH="0" baseline="0" noProof="0" dirty="0">
                <a:ln>
                  <a:noFill/>
                </a:ln>
                <a:solidFill>
                  <a:srgbClr val="31B6FD">
                    <a:lumMod val="50000"/>
                  </a:srgbClr>
                </a:solidFill>
                <a:effectLst>
                  <a:outerShdw blurRad="38100" dist="38100" dir="2700000" algn="tl">
                    <a:srgbClr val="000000">
                      <a:alpha val="43137"/>
                    </a:srgbClr>
                  </a:outerShdw>
                </a:effectLst>
                <a:uLnTx/>
                <a:uFillTx/>
                <a:latin typeface="Trebuchet MS"/>
                <a:ea typeface="+mn-ea"/>
                <a:cs typeface="Times New Roman" pitchFamily="18" charset="0"/>
              </a:rPr>
              <a:t>   </a:t>
            </a:r>
            <a:r>
              <a:rPr kumimoji="0" lang="en-US" altLang="vi-VN" sz="28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rebuchet MS"/>
                <a:ea typeface="+mn-ea"/>
                <a:cs typeface="Times New Roman" pitchFamily="18" charset="0"/>
              </a:rPr>
              <a:t>Nhân dân ta đã làm gì để chống “</a:t>
            </a:r>
            <a:r>
              <a:rPr kumimoji="0" lang="en-US" altLang="vi-VN" sz="2800" b="1" i="1"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rebuchet MS"/>
                <a:ea typeface="+mn-ea"/>
                <a:cs typeface="Times New Roman" pitchFamily="18" charset="0"/>
              </a:rPr>
              <a:t>giặc đói”?</a:t>
            </a:r>
          </a:p>
        </p:txBody>
      </p:sp>
      <p:sp>
        <p:nvSpPr>
          <p:cNvPr id="10" name="Smiley Face 10">
            <a:hlinkClick r:id="rId6" action="ppaction://hlinksldjump"/>
            <a:extLst>
              <a:ext uri="{FF2B5EF4-FFF2-40B4-BE49-F238E27FC236}">
                <a16:creationId xmlns:a16="http://schemas.microsoft.com/office/drawing/2014/main" id="{ED83C216-60D2-415B-993A-68772E29D8C4}"/>
              </a:ext>
            </a:extLst>
          </p:cNvPr>
          <p:cNvSpPr/>
          <p:nvPr/>
        </p:nvSpPr>
        <p:spPr>
          <a:xfrm>
            <a:off x="8977743" y="4710313"/>
            <a:ext cx="1326545" cy="1385687"/>
          </a:xfrm>
          <a:prstGeom prst="smileyFace">
            <a:avLst/>
          </a:prstGeom>
          <a:gradFill>
            <a:gsLst>
              <a:gs pos="0">
                <a:srgbClr val="FFFF00"/>
              </a:gs>
              <a:gs pos="50000">
                <a:sysClr val="window" lastClr="FFFFFF"/>
              </a:gs>
              <a:gs pos="100000">
                <a:srgbClr val="FFFF00"/>
              </a:gs>
            </a:gsLst>
            <a:lin ang="5400000" scaled="0"/>
          </a:gra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rebuchet MS"/>
              <a:ea typeface="+mn-ea"/>
              <a:cs typeface="+mn-cs"/>
            </a:endParaRPr>
          </a:p>
        </p:txBody>
      </p:sp>
      <p:sp>
        <p:nvSpPr>
          <p:cNvPr id="11" name="Nút Hành động: Lùi hoặc Trước 10">
            <a:hlinkClick r:id="rId6" action="ppaction://hlinksldjump" highlightClick="1"/>
            <a:extLst>
              <a:ext uri="{FF2B5EF4-FFF2-40B4-BE49-F238E27FC236}">
                <a16:creationId xmlns:a16="http://schemas.microsoft.com/office/drawing/2014/main" id="{F64E21DC-BFA1-4F2F-9579-5E336B546CBA}"/>
              </a:ext>
            </a:extLst>
          </p:cNvPr>
          <p:cNvSpPr/>
          <p:nvPr/>
        </p:nvSpPr>
        <p:spPr>
          <a:xfrm>
            <a:off x="8872613" y="4595662"/>
            <a:ext cx="1352390" cy="1446550"/>
          </a:xfrm>
          <a:prstGeom prst="actionButtonBackPrevious">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364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1000"/>
                                        <p:tgtEl>
                                          <p:spTgt spid="2"/>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heel(1)">
                                      <p:cBhvr>
                                        <p:cTn id="10" dur="1000"/>
                                        <p:tgtEl>
                                          <p:spTgt spid="9"/>
                                        </p:tgtEl>
                                      </p:cBhvr>
                                    </p:animEffect>
                                  </p:childTnLst>
                                </p:cTn>
                              </p:par>
                              <p:par>
                                <p:cTn id="11" presetID="6" presetClass="entr" presetSubtype="16" fill="hold" grpId="0" nodeType="withEffect">
                                  <p:stCondLst>
                                    <p:cond delay="0"/>
                                  </p:stCondLst>
                                  <p:iterate type="lt">
                                    <p:tmPct val="0"/>
                                  </p:iterate>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par>
                                <p:cTn id="14" presetID="6" presetClass="entr" presetSubtype="16" fill="hold" grpId="0" nodeType="withEffect">
                                  <p:stCondLst>
                                    <p:cond delay="0"/>
                                  </p:stCondLst>
                                  <p:iterate type="lt">
                                    <p:tmPct val="0"/>
                                  </p:iterate>
                                  <p:childTnLst>
                                    <p:set>
                                      <p:cBhvr>
                                        <p:cTn id="15" dur="1" fill="hold">
                                          <p:stCondLst>
                                            <p:cond delay="0"/>
                                          </p:stCondLst>
                                        </p:cTn>
                                        <p:tgtEl>
                                          <p:spTgt spid="7"/>
                                        </p:tgtEl>
                                        <p:attrNameLst>
                                          <p:attrName>style.visibility</p:attrName>
                                        </p:attrNameLst>
                                      </p:cBhvr>
                                      <p:to>
                                        <p:strVal val="visible"/>
                                      </p:to>
                                    </p:set>
                                    <p:animEffect transition="in" filter="circle(in)">
                                      <p:cBhvr>
                                        <p:cTn id="16" dur="2000"/>
                                        <p:tgtEl>
                                          <p:spTgt spid="7"/>
                                        </p:tgtEl>
                                      </p:cBhvr>
                                    </p:animEffect>
                                  </p:childTnLst>
                                </p:cTn>
                              </p:par>
                              <p:par>
                                <p:cTn id="17" presetID="6" presetClass="entr" presetSubtype="16" fill="hold" grpId="0" nodeType="withEffect">
                                  <p:stCondLst>
                                    <p:cond delay="0"/>
                                  </p:stCondLst>
                                  <p:iterate type="lt">
                                    <p:tmPct val="0"/>
                                  </p:iterate>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par>
                                <p:cTn id="20" presetID="6" presetClass="entr" presetSubtype="16" fill="hold" grpId="0" nodeType="withEffect">
                                  <p:stCondLst>
                                    <p:cond delay="0"/>
                                  </p:stCondLst>
                                  <p:iterate type="lt">
                                    <p:tmPct val="0"/>
                                  </p:iterate>
                                  <p:childTnLst>
                                    <p:set>
                                      <p:cBhvr>
                                        <p:cTn id="21" dur="1" fill="hold">
                                          <p:stCondLst>
                                            <p:cond delay="0"/>
                                          </p:stCondLst>
                                        </p:cTn>
                                        <p:tgtEl>
                                          <p:spTgt spid="8"/>
                                        </p:tgtEl>
                                        <p:attrNameLst>
                                          <p:attrName>style.visibility</p:attrName>
                                        </p:attrNameLst>
                                      </p:cBhvr>
                                      <p:to>
                                        <p:strVal val="visible"/>
                                      </p:to>
                                    </p:set>
                                    <p:animEffect transition="in" filter="circle(in)">
                                      <p:cBhvr>
                                        <p:cTn id="2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16" presetClass="emph" presetSubtype="0" fill="hold" grpId="1" nodeType="clickEffect">
                                  <p:stCondLst>
                                    <p:cond delay="0"/>
                                  </p:stCondLst>
                                  <p:iterate type="lt">
                                    <p:tmPct val="4000"/>
                                  </p:iterate>
                                  <p:childTnLst>
                                    <p:set>
                                      <p:cBhvr override="childStyle">
                                        <p:cTn id="27" dur="500" fill="hold"/>
                                        <p:tgtEl>
                                          <p:spTgt spid="7"/>
                                        </p:tgtEl>
                                        <p:attrNameLst>
                                          <p:attrName>style.color</p:attrName>
                                        </p:attrNameLst>
                                      </p:cBhvr>
                                      <p:to>
                                        <p:clrVal>
                                          <a:srgbClr val="FB2D1D"/>
                                        </p:clrVal>
                                      </p:to>
                                    </p:set>
                                    <p:set>
                                      <p:cBhvr>
                                        <p:cTn id="28" dur="500" fill="hold"/>
                                        <p:tgtEl>
                                          <p:spTgt spid="7"/>
                                        </p:tgtEl>
                                        <p:attrNameLst>
                                          <p:attrName>fillcolor</p:attrName>
                                        </p:attrNameLst>
                                      </p:cBhvr>
                                      <p:to>
                                        <p:clrVal>
                                          <a:srgbClr val="FB2D1D"/>
                                        </p:clrVal>
                                      </p:to>
                                    </p:set>
                                    <p:set>
                                      <p:cBhvr>
                                        <p:cTn id="29" dur="500" fill="hold"/>
                                        <p:tgtEl>
                                          <p:spTgt spid="7"/>
                                        </p:tgtEl>
                                        <p:attrNameLst>
                                          <p:attrName>fill.type</p:attrName>
                                        </p:attrNameLst>
                                      </p:cBhvr>
                                      <p:to>
                                        <p:strVal val="solid"/>
                                      </p:to>
                                    </p:set>
                                  </p:childTnLst>
                                  <p:subTnLst>
                                    <p:audio>
                                      <p:cMediaNode>
                                        <p:cTn display="0" masterRel="sameClick">
                                          <p:stCondLst>
                                            <p:cond evt="begin" delay="0">
                                              <p:tn val="26"/>
                                            </p:cond>
                                          </p:stCondLst>
                                          <p:endCondLst>
                                            <p:cond evt="onStopAudio" delay="0">
                                              <p:tgtEl>
                                                <p:sldTgt/>
                                              </p:tgtEl>
                                            </p:cond>
                                          </p:endCondLst>
                                        </p:cTn>
                                        <p:tgtEl>
                                          <p:sndTgt r:embed="rId2" name="Am-thanh-tra-loi-dung.wav"/>
                                        </p:tgtEl>
                                      </p:cMediaNode>
                                    </p:audio>
                                  </p:subTnLst>
                                </p:cTn>
                              </p:par>
                              <p:par>
                                <p:cTn id="30" presetID="1" presetClass="emph" presetSubtype="10" fill="hold" nodeType="withEffect">
                                  <p:stCondLst>
                                    <p:cond delay="0"/>
                                  </p:stCondLst>
                                  <p:childTnLst>
                                    <p:animClr clrSpc="hsl" dir="ccw">
                                      <p:cBhvr>
                                        <p:cTn id="31" dur="2000" fill="hold"/>
                                        <p:tgtEl>
                                          <p:spTgt spid="7"/>
                                        </p:tgtEl>
                                        <p:attrNameLst>
                                          <p:attrName>fillcolor</p:attrName>
                                        </p:attrNameLst>
                                      </p:cBhvr>
                                      <p:to>
                                        <a:srgbClr val="FFA67F"/>
                                      </p:to>
                                    </p:animClr>
                                    <p:set>
                                      <p:cBhvr>
                                        <p:cTn id="32" dur="2000" fill="hold"/>
                                        <p:tgtEl>
                                          <p:spTgt spid="7"/>
                                        </p:tgtEl>
                                        <p:attrNameLst>
                                          <p:attrName>fill.type</p:attrName>
                                        </p:attrNameLst>
                                      </p:cBhvr>
                                      <p:to>
                                        <p:strVal val="solid"/>
                                      </p:to>
                                    </p:set>
                                    <p:set>
                                      <p:cBhvr>
                                        <p:cTn id="33" dur="2000" fill="hold"/>
                                        <p:tgtEl>
                                          <p:spTgt spid="7"/>
                                        </p:tgtEl>
                                        <p:attrNameLst>
                                          <p:attrName>fill.on</p:attrName>
                                        </p:attrNameLst>
                                      </p:cBhvr>
                                      <p:to>
                                        <p:strVal val="true"/>
                                      </p:to>
                                    </p:set>
                                  </p:childTnLst>
                                  <p:subTnLst>
                                    <p:audio>
                                      <p:cMediaNode>
                                        <p:cTn display="0" masterRel="sameClick">
                                          <p:stCondLst>
                                            <p:cond evt="begin" delay="0">
                                              <p:tn val="30"/>
                                            </p:cond>
                                          </p:stCondLst>
                                          <p:endCondLst>
                                            <p:cond evt="onStopAudio" delay="0">
                                              <p:tgtEl>
                                                <p:sldTgt/>
                                              </p:tgtEl>
                                            </p:cond>
                                          </p:endCondLst>
                                        </p:cTn>
                                        <p:tgtEl>
                                          <p:sndTgt r:embed="rId3" name="applause.wav"/>
                                        </p:tgtEl>
                                      </p:cMediaNode>
                                    </p:audio>
                                  </p:subTnLst>
                                </p:cTn>
                              </p:par>
                              <p:par>
                                <p:cTn id="34" presetID="41" presetClass="exit" presetSubtype="0" fill="hold" grpId="1" nodeType="withEffect">
                                  <p:stCondLst>
                                    <p:cond delay="0"/>
                                  </p:stCondLst>
                                  <p:iterate type="lt">
                                    <p:tmPct val="10000"/>
                                  </p:iterate>
                                  <p:childTnLst>
                                    <p:anim calcmode="lin" valueType="num">
                                      <p:cBhvr>
                                        <p:cTn id="35" dur="500"/>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36" dur="500"/>
                                        <p:tgtEl>
                                          <p:spTgt spid="6"/>
                                        </p:tgtEl>
                                        <p:attrNameLst>
                                          <p:attrName>ppt_y</p:attrName>
                                        </p:attrNameLst>
                                      </p:cBhvr>
                                      <p:tavLst>
                                        <p:tav tm="0">
                                          <p:val>
                                            <p:strVal val="ppt_y"/>
                                          </p:val>
                                        </p:tav>
                                        <p:tav tm="100000">
                                          <p:val>
                                            <p:strVal val="ppt_y"/>
                                          </p:val>
                                        </p:tav>
                                      </p:tavLst>
                                    </p:anim>
                                    <p:anim calcmode="lin" valueType="num">
                                      <p:cBhvr>
                                        <p:cTn id="37" dur="500"/>
                                        <p:tgtEl>
                                          <p:spTgt spid="6"/>
                                        </p:tgtEl>
                                        <p:attrNameLst>
                                          <p:attrName>ppt_h</p:attrName>
                                        </p:attrNameLst>
                                      </p:cBhvr>
                                      <p:tavLst>
                                        <p:tav tm="0">
                                          <p:val>
                                            <p:strVal val="ppt_h"/>
                                          </p:val>
                                        </p:tav>
                                        <p:tav tm="50000">
                                          <p:val>
                                            <p:strVal val="ppt_h+.01"/>
                                          </p:val>
                                        </p:tav>
                                        <p:tav tm="100000">
                                          <p:val>
                                            <p:strVal val="ppt_h/10"/>
                                          </p:val>
                                        </p:tav>
                                      </p:tavLst>
                                    </p:anim>
                                    <p:anim calcmode="lin" valueType="num">
                                      <p:cBhvr>
                                        <p:cTn id="38" dur="500"/>
                                        <p:tgtEl>
                                          <p:spTgt spid="6"/>
                                        </p:tgtEl>
                                        <p:attrNameLst>
                                          <p:attrName>ppt_w</p:attrName>
                                        </p:attrNameLst>
                                      </p:cBhvr>
                                      <p:tavLst>
                                        <p:tav tm="0">
                                          <p:val>
                                            <p:strVal val="ppt_w"/>
                                          </p:val>
                                        </p:tav>
                                        <p:tav tm="50000">
                                          <p:val>
                                            <p:strVal val="ppt_w+.01"/>
                                          </p:val>
                                        </p:tav>
                                        <p:tav tm="100000">
                                          <p:val>
                                            <p:strVal val="ppt_w/10"/>
                                          </p:val>
                                        </p:tav>
                                      </p:tavLst>
                                    </p:anim>
                                    <p:animEffect transition="out" filter="fade">
                                      <p:cBhvr>
                                        <p:cTn id="39" dur="500" tmFilter="0,0; .5, 0; 1, 1"/>
                                        <p:tgtEl>
                                          <p:spTgt spid="6"/>
                                        </p:tgtEl>
                                      </p:cBhvr>
                                    </p:animEffect>
                                    <p:set>
                                      <p:cBhvr>
                                        <p:cTn id="40" dur="1" fill="hold">
                                          <p:stCondLst>
                                            <p:cond delay="499"/>
                                          </p:stCondLst>
                                        </p:cTn>
                                        <p:tgtEl>
                                          <p:spTgt spid="6"/>
                                        </p:tgtEl>
                                        <p:attrNameLst>
                                          <p:attrName>style.visibility</p:attrName>
                                        </p:attrNameLst>
                                      </p:cBhvr>
                                      <p:to>
                                        <p:strVal val="hidden"/>
                                      </p:to>
                                    </p:set>
                                  </p:childTnLst>
                                </p:cTn>
                              </p:par>
                              <p:par>
                                <p:cTn id="41" presetID="41" presetClass="exit" presetSubtype="0" fill="hold" grpId="1" nodeType="withEffect">
                                  <p:stCondLst>
                                    <p:cond delay="0"/>
                                  </p:stCondLst>
                                  <p:iterate type="lt">
                                    <p:tmPct val="10000"/>
                                  </p:iterate>
                                  <p:childTnLst>
                                    <p:anim calcmode="lin" valueType="num">
                                      <p:cBhvr>
                                        <p:cTn id="42" dur="500"/>
                                        <p:tgtEl>
                                          <p:spTgt spid="5"/>
                                        </p:tgtEl>
                                        <p:attrNameLst>
                                          <p:attrName>ppt_x</p:attrName>
                                        </p:attrNameLst>
                                      </p:cBhvr>
                                      <p:tavLst>
                                        <p:tav tm="0">
                                          <p:val>
                                            <p:strVal val="ppt_x"/>
                                          </p:val>
                                        </p:tav>
                                        <p:tav tm="50000">
                                          <p:val>
                                            <p:strVal val="ppt_x+.1"/>
                                          </p:val>
                                        </p:tav>
                                        <p:tav tm="100000">
                                          <p:val>
                                            <p:strVal val="ppt_x"/>
                                          </p:val>
                                        </p:tav>
                                      </p:tavLst>
                                    </p:anim>
                                    <p:anim calcmode="lin" valueType="num">
                                      <p:cBhvr>
                                        <p:cTn id="43" dur="500"/>
                                        <p:tgtEl>
                                          <p:spTgt spid="5"/>
                                        </p:tgtEl>
                                        <p:attrNameLst>
                                          <p:attrName>ppt_y</p:attrName>
                                        </p:attrNameLst>
                                      </p:cBhvr>
                                      <p:tavLst>
                                        <p:tav tm="0">
                                          <p:val>
                                            <p:strVal val="ppt_y"/>
                                          </p:val>
                                        </p:tav>
                                        <p:tav tm="100000">
                                          <p:val>
                                            <p:strVal val="ppt_y"/>
                                          </p:val>
                                        </p:tav>
                                      </p:tavLst>
                                    </p:anim>
                                    <p:anim calcmode="lin" valueType="num">
                                      <p:cBhvr>
                                        <p:cTn id="44" dur="500"/>
                                        <p:tgtEl>
                                          <p:spTgt spid="5"/>
                                        </p:tgtEl>
                                        <p:attrNameLst>
                                          <p:attrName>ppt_h</p:attrName>
                                        </p:attrNameLst>
                                      </p:cBhvr>
                                      <p:tavLst>
                                        <p:tav tm="0">
                                          <p:val>
                                            <p:strVal val="ppt_h"/>
                                          </p:val>
                                        </p:tav>
                                        <p:tav tm="50000">
                                          <p:val>
                                            <p:strVal val="ppt_h+.01"/>
                                          </p:val>
                                        </p:tav>
                                        <p:tav tm="100000">
                                          <p:val>
                                            <p:strVal val="ppt_h/10"/>
                                          </p:val>
                                        </p:tav>
                                      </p:tavLst>
                                    </p:anim>
                                    <p:anim calcmode="lin" valueType="num">
                                      <p:cBhvr>
                                        <p:cTn id="45" dur="500"/>
                                        <p:tgtEl>
                                          <p:spTgt spid="5"/>
                                        </p:tgtEl>
                                        <p:attrNameLst>
                                          <p:attrName>ppt_w</p:attrName>
                                        </p:attrNameLst>
                                      </p:cBhvr>
                                      <p:tavLst>
                                        <p:tav tm="0">
                                          <p:val>
                                            <p:strVal val="ppt_w"/>
                                          </p:val>
                                        </p:tav>
                                        <p:tav tm="50000">
                                          <p:val>
                                            <p:strVal val="ppt_w+.01"/>
                                          </p:val>
                                        </p:tav>
                                        <p:tav tm="100000">
                                          <p:val>
                                            <p:strVal val="ppt_w/10"/>
                                          </p:val>
                                        </p:tav>
                                      </p:tavLst>
                                    </p:anim>
                                    <p:animEffect transition="out" filter="fade">
                                      <p:cBhvr>
                                        <p:cTn id="46" dur="500" tmFilter="0,0; .5, 0; 1, 1"/>
                                        <p:tgtEl>
                                          <p:spTgt spid="5"/>
                                        </p:tgtEl>
                                      </p:cBhvr>
                                    </p:animEffect>
                                    <p:set>
                                      <p:cBhvr>
                                        <p:cTn id="47" dur="1" fill="hold">
                                          <p:stCondLst>
                                            <p:cond delay="499"/>
                                          </p:stCondLst>
                                        </p:cTn>
                                        <p:tgtEl>
                                          <p:spTgt spid="5"/>
                                        </p:tgtEl>
                                        <p:attrNameLst>
                                          <p:attrName>style.visibility</p:attrName>
                                        </p:attrNameLst>
                                      </p:cBhvr>
                                      <p:to>
                                        <p:strVal val="hidden"/>
                                      </p:to>
                                    </p:set>
                                  </p:childTnLst>
                                </p:cTn>
                              </p:par>
                              <p:par>
                                <p:cTn id="48" presetID="41" presetClass="exit" presetSubtype="0" fill="hold" grpId="1" nodeType="withEffect">
                                  <p:stCondLst>
                                    <p:cond delay="0"/>
                                  </p:stCondLst>
                                  <p:iterate type="lt">
                                    <p:tmPct val="10000"/>
                                  </p:iterate>
                                  <p:childTnLst>
                                    <p:anim calcmode="lin" valueType="num">
                                      <p:cBhvr>
                                        <p:cTn id="49" dur="500"/>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50" dur="500"/>
                                        <p:tgtEl>
                                          <p:spTgt spid="8"/>
                                        </p:tgtEl>
                                        <p:attrNameLst>
                                          <p:attrName>ppt_y</p:attrName>
                                        </p:attrNameLst>
                                      </p:cBhvr>
                                      <p:tavLst>
                                        <p:tav tm="0">
                                          <p:val>
                                            <p:strVal val="ppt_y"/>
                                          </p:val>
                                        </p:tav>
                                        <p:tav tm="100000">
                                          <p:val>
                                            <p:strVal val="ppt_y"/>
                                          </p:val>
                                        </p:tav>
                                      </p:tavLst>
                                    </p:anim>
                                    <p:anim calcmode="lin" valueType="num">
                                      <p:cBhvr>
                                        <p:cTn id="51" dur="500"/>
                                        <p:tgtEl>
                                          <p:spTgt spid="8"/>
                                        </p:tgtEl>
                                        <p:attrNameLst>
                                          <p:attrName>ppt_h</p:attrName>
                                        </p:attrNameLst>
                                      </p:cBhvr>
                                      <p:tavLst>
                                        <p:tav tm="0">
                                          <p:val>
                                            <p:strVal val="ppt_h"/>
                                          </p:val>
                                        </p:tav>
                                        <p:tav tm="50000">
                                          <p:val>
                                            <p:strVal val="ppt_h+.01"/>
                                          </p:val>
                                        </p:tav>
                                        <p:tav tm="100000">
                                          <p:val>
                                            <p:strVal val="ppt_h/10"/>
                                          </p:val>
                                        </p:tav>
                                      </p:tavLst>
                                    </p:anim>
                                    <p:anim calcmode="lin" valueType="num">
                                      <p:cBhvr>
                                        <p:cTn id="52" dur="500"/>
                                        <p:tgtEl>
                                          <p:spTgt spid="8"/>
                                        </p:tgtEl>
                                        <p:attrNameLst>
                                          <p:attrName>ppt_w</p:attrName>
                                        </p:attrNameLst>
                                      </p:cBhvr>
                                      <p:tavLst>
                                        <p:tav tm="0">
                                          <p:val>
                                            <p:strVal val="ppt_w"/>
                                          </p:val>
                                        </p:tav>
                                        <p:tav tm="50000">
                                          <p:val>
                                            <p:strVal val="ppt_w+.01"/>
                                          </p:val>
                                        </p:tav>
                                        <p:tav tm="100000">
                                          <p:val>
                                            <p:strVal val="ppt_w/10"/>
                                          </p:val>
                                        </p:tav>
                                      </p:tavLst>
                                    </p:anim>
                                    <p:animEffect transition="out" filter="fade">
                                      <p:cBhvr>
                                        <p:cTn id="53" dur="500" tmFilter="0,0; .5, 0; 1, 1"/>
                                        <p:tgtEl>
                                          <p:spTgt spid="8"/>
                                        </p:tgtEl>
                                      </p:cBhvr>
                                    </p:animEffect>
                                    <p:set>
                                      <p:cBhvr>
                                        <p:cTn id="54"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55" restart="whenNotActive" fill="hold" evtFilter="cancelBubble" nodeType="interactiveSeq">
                <p:stCondLst>
                  <p:cond evt="onClick" delay="0">
                    <p:tgtEl>
                      <p:spTgt spid="6"/>
                    </p:tgtEl>
                  </p:cond>
                </p:stCondLst>
                <p:endSync evt="end" delay="0">
                  <p:rtn val="all"/>
                </p:endSync>
                <p:childTnLst>
                  <p:par>
                    <p:cTn id="56" fill="hold">
                      <p:stCondLst>
                        <p:cond delay="0"/>
                      </p:stCondLst>
                      <p:childTnLst>
                        <p:par>
                          <p:cTn id="57" fill="hold">
                            <p:stCondLst>
                              <p:cond delay="0"/>
                            </p:stCondLst>
                            <p:childTnLst>
                              <p:par>
                                <p:cTn id="58" presetID="16" presetClass="entr" presetSubtype="21" fill="hold" grpId="2" nodeType="clickEffect">
                                  <p:stCondLst>
                                    <p:cond delay="0"/>
                                  </p:stCondLst>
                                  <p:iterate type="lt">
                                    <p:tmPct val="0"/>
                                  </p:iterate>
                                  <p:childTnLst>
                                    <p:set>
                                      <p:cBhvr>
                                        <p:cTn id="59" dur="1" fill="hold">
                                          <p:stCondLst>
                                            <p:cond delay="0"/>
                                          </p:stCondLst>
                                        </p:cTn>
                                        <p:tgtEl>
                                          <p:spTgt spid="6"/>
                                        </p:tgtEl>
                                        <p:attrNameLst>
                                          <p:attrName>style.visibility</p:attrName>
                                        </p:attrNameLst>
                                      </p:cBhvr>
                                      <p:to>
                                        <p:strVal val="visible"/>
                                      </p:to>
                                    </p:set>
                                    <p:animEffect transition="in" filter="barn(inVertical)">
                                      <p:cBhvr>
                                        <p:cTn id="60" dur="500"/>
                                        <p:tgtEl>
                                          <p:spTgt spid="6"/>
                                        </p:tgtEl>
                                      </p:cBhvr>
                                    </p:animEffect>
                                  </p:childTnLst>
                                  <p:subTnLst>
                                    <p:audio>
                                      <p:cMediaNode>
                                        <p:cTn display="0" masterRel="sameClick">
                                          <p:stCondLst>
                                            <p:cond evt="begin" delay="0">
                                              <p:tn val="58"/>
                                            </p:cond>
                                          </p:stCondLst>
                                          <p:endCondLst>
                                            <p:cond evt="onStopAudio" delay="0">
                                              <p:tgtEl>
                                                <p:sldTgt/>
                                              </p:tgtEl>
                                            </p:cond>
                                          </p:endCondLst>
                                        </p:cTn>
                                        <p:tgtEl>
                                          <p:sndTgt r:embed="rId4" name="Am-thanh-tra-loi-sai.wav"/>
                                        </p:tgtEl>
                                      </p:cMediaNode>
                                    </p:audio>
                                  </p:subTnLst>
                                </p:cTn>
                              </p:par>
                            </p:childTnLst>
                          </p:cTn>
                        </p:par>
                      </p:childTnLst>
                    </p:cTn>
                  </p:par>
                </p:childTnLst>
              </p:cTn>
              <p:nextCondLst>
                <p:cond evt="onClick" delay="0">
                  <p:tgtEl>
                    <p:spTgt spid="6"/>
                  </p:tgtEl>
                </p:cond>
              </p:nextCondLst>
            </p:seq>
            <p:seq concurrent="1" nextAc="seek">
              <p:cTn id="61" restart="whenNotActive" fill="hold" evtFilter="cancelBubble" nodeType="interactiveSeq">
                <p:stCondLst>
                  <p:cond evt="onClick" delay="0">
                    <p:tgtEl>
                      <p:spTgt spid="5"/>
                    </p:tgtEl>
                  </p:cond>
                </p:stCondLst>
                <p:endSync evt="end" delay="0">
                  <p:rtn val="all"/>
                </p:endSync>
                <p:childTnLst>
                  <p:par>
                    <p:cTn id="62" fill="hold">
                      <p:stCondLst>
                        <p:cond delay="0"/>
                      </p:stCondLst>
                      <p:childTnLst>
                        <p:par>
                          <p:cTn id="63" fill="hold">
                            <p:stCondLst>
                              <p:cond delay="0"/>
                            </p:stCondLst>
                            <p:childTnLst>
                              <p:par>
                                <p:cTn id="64" presetID="16" presetClass="entr" presetSubtype="21" fill="hold" grpId="2" nodeType="clickEffect">
                                  <p:stCondLst>
                                    <p:cond delay="0"/>
                                  </p:stCondLst>
                                  <p:iterate type="lt">
                                    <p:tmPct val="0"/>
                                  </p:iterate>
                                  <p:childTnLst>
                                    <p:set>
                                      <p:cBhvr>
                                        <p:cTn id="65" dur="1" fill="hold">
                                          <p:stCondLst>
                                            <p:cond delay="0"/>
                                          </p:stCondLst>
                                        </p:cTn>
                                        <p:tgtEl>
                                          <p:spTgt spid="5"/>
                                        </p:tgtEl>
                                        <p:attrNameLst>
                                          <p:attrName>style.visibility</p:attrName>
                                        </p:attrNameLst>
                                      </p:cBhvr>
                                      <p:to>
                                        <p:strVal val="visible"/>
                                      </p:to>
                                    </p:set>
                                    <p:animEffect transition="in" filter="barn(inVertical)">
                                      <p:cBhvr>
                                        <p:cTn id="66" dur="500"/>
                                        <p:tgtEl>
                                          <p:spTgt spid="5"/>
                                        </p:tgtEl>
                                      </p:cBhvr>
                                    </p:animEffect>
                                  </p:childTnLst>
                                  <p:subTnLst>
                                    <p:audio>
                                      <p:cMediaNode>
                                        <p:cTn display="0" masterRel="sameClick">
                                          <p:stCondLst>
                                            <p:cond evt="begin" delay="0">
                                              <p:tn val="64"/>
                                            </p:cond>
                                          </p:stCondLst>
                                          <p:endCondLst>
                                            <p:cond evt="onStopAudio" delay="0">
                                              <p:tgtEl>
                                                <p:sldTgt/>
                                              </p:tgtEl>
                                            </p:cond>
                                          </p:endCondLst>
                                        </p:cTn>
                                        <p:tgtEl>
                                          <p:sndTgt r:embed="rId4" name="Am-thanh-tra-loi-sai.wav"/>
                                        </p:tgtEl>
                                      </p:cMediaNode>
                                    </p:audio>
                                  </p:subTnLst>
                                </p:cTn>
                              </p:par>
                            </p:childTnLst>
                          </p:cTn>
                        </p:par>
                      </p:childTnLst>
                    </p:cTn>
                  </p:par>
                </p:childTnLst>
              </p:cTn>
              <p:nextCondLst>
                <p:cond evt="onClick" delay="0">
                  <p:tgtEl>
                    <p:spTgt spid="5"/>
                  </p:tgtEl>
                </p:cond>
              </p:nextCondLst>
            </p:seq>
            <p:seq concurrent="1" nextAc="seek">
              <p:cTn id="67" restart="whenNotActive" fill="hold" evtFilter="cancelBubble" nodeType="interactiveSeq">
                <p:stCondLst>
                  <p:cond evt="onClick" delay="0">
                    <p:tgtEl>
                      <p:spTgt spid="8"/>
                    </p:tgtEl>
                  </p:cond>
                </p:stCondLst>
                <p:endSync evt="end" delay="0">
                  <p:rtn val="all"/>
                </p:endSync>
                <p:childTnLst>
                  <p:par>
                    <p:cTn id="68" fill="hold">
                      <p:stCondLst>
                        <p:cond delay="0"/>
                      </p:stCondLst>
                      <p:childTnLst>
                        <p:par>
                          <p:cTn id="69" fill="hold">
                            <p:stCondLst>
                              <p:cond delay="0"/>
                            </p:stCondLst>
                            <p:childTnLst>
                              <p:par>
                                <p:cTn id="70" presetID="16" presetClass="entr" presetSubtype="21" fill="hold" grpId="2" nodeType="clickEffect">
                                  <p:stCondLst>
                                    <p:cond delay="0"/>
                                  </p:stCondLst>
                                  <p:iterate type="lt">
                                    <p:tmPct val="0"/>
                                  </p:iterate>
                                  <p:childTnLst>
                                    <p:set>
                                      <p:cBhvr>
                                        <p:cTn id="71" dur="1" fill="hold">
                                          <p:stCondLst>
                                            <p:cond delay="0"/>
                                          </p:stCondLst>
                                        </p:cTn>
                                        <p:tgtEl>
                                          <p:spTgt spid="8"/>
                                        </p:tgtEl>
                                        <p:attrNameLst>
                                          <p:attrName>style.visibility</p:attrName>
                                        </p:attrNameLst>
                                      </p:cBhvr>
                                      <p:to>
                                        <p:strVal val="visible"/>
                                      </p:to>
                                    </p:set>
                                    <p:animEffect transition="in" filter="barn(inVertical)">
                                      <p:cBhvr>
                                        <p:cTn id="72" dur="500"/>
                                        <p:tgtEl>
                                          <p:spTgt spid="8"/>
                                        </p:tgtEl>
                                      </p:cBhvr>
                                    </p:animEffect>
                                  </p:childTnLst>
                                  <p:subTnLst>
                                    <p:audio>
                                      <p:cMediaNode>
                                        <p:cTn display="0" masterRel="sameClick">
                                          <p:stCondLst>
                                            <p:cond evt="begin" delay="0">
                                              <p:tn val="70"/>
                                            </p:cond>
                                          </p:stCondLst>
                                          <p:endCondLst>
                                            <p:cond evt="onStopAudio" delay="0">
                                              <p:tgtEl>
                                                <p:sldTgt/>
                                              </p:tgtEl>
                                            </p:cond>
                                          </p:endCondLst>
                                        </p:cTn>
                                        <p:tgtEl>
                                          <p:sndTgt r:embed="rId4" name="Am-thanh-tra-loi-sai.wav"/>
                                        </p:tgtEl>
                                      </p:cMediaNode>
                                    </p:audio>
                                  </p:subTnLst>
                                </p:cTn>
                              </p:par>
                            </p:childTnLst>
                          </p:cTn>
                        </p:par>
                      </p:childTnLst>
                    </p:cTn>
                  </p:par>
                </p:childTnLst>
              </p:cTn>
              <p:nextCondLst>
                <p:cond evt="onClick" delay="0">
                  <p:tgtEl>
                    <p:spTgt spid="8"/>
                  </p:tgtEl>
                </p:cond>
              </p:nextCondLst>
            </p:seq>
          </p:childTnLst>
        </p:cTn>
      </p:par>
    </p:tnLst>
    <p:bldLst>
      <p:bldP spid="5" grpId="0"/>
      <p:bldP spid="5" grpId="1"/>
      <p:bldP spid="5" grpId="2"/>
      <p:bldP spid="6" grpId="0"/>
      <p:bldP spid="6" grpId="1"/>
      <p:bldP spid="6" grpId="2"/>
      <p:bldP spid="7" grpId="0"/>
      <p:bldP spid="7" grpId="1"/>
      <p:bldP spid="8" grpId="0"/>
      <p:bldP spid="8" grpId="1"/>
      <p:bldP spid="8" grpId="2"/>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E5DD40AE-C60D-49CE-80A0-164D6E0168D3}"/>
              </a:ext>
            </a:extLst>
          </p:cNvPr>
          <p:cNvGrpSpPr/>
          <p:nvPr/>
        </p:nvGrpSpPr>
        <p:grpSpPr>
          <a:xfrm>
            <a:off x="0" y="0"/>
            <a:ext cx="1558636" cy="1384995"/>
            <a:chOff x="-9157395" y="-1131946"/>
            <a:chExt cx="4572000" cy="3429000"/>
          </a:xfrm>
        </p:grpSpPr>
        <p:pic>
          <p:nvPicPr>
            <p:cNvPr id="3" name="Picture 3">
              <a:extLst>
                <a:ext uri="{FF2B5EF4-FFF2-40B4-BE49-F238E27FC236}">
                  <a16:creationId xmlns:a16="http://schemas.microsoft.com/office/drawing/2014/main" id="{F83C3286-885E-4900-B61C-4BEEA37669FA}"/>
                </a:ext>
              </a:extLst>
            </p:cNvPr>
            <p:cNvPicPr/>
            <p:nvPr/>
          </p:nvPicPr>
          <p:blipFill rotWithShape="1">
            <a:blip r:embed="rId5"/>
            <a:srcRect l="20052" t="16879" r="22835" b="25159"/>
            <a:stretch/>
          </p:blipFill>
          <p:spPr bwMode="auto">
            <a:xfrm>
              <a:off x="-9157395" y="-1131946"/>
              <a:ext cx="4572000" cy="3429000"/>
            </a:xfrm>
            <a:prstGeom prst="rect">
              <a:avLst/>
            </a:prstGeom>
            <a:ln>
              <a:solidFill>
                <a:sysClr val="windowText" lastClr="000000">
                  <a:lumMod val="95000"/>
                  <a:lumOff val="5000"/>
                </a:sysClr>
              </a:solidFill>
            </a:ln>
            <a:extLst>
              <a:ext uri="{53640926-AAD7-44D8-BBD7-CCE9431645EC}">
                <a14:shadowObscured xmlns:a14="http://schemas.microsoft.com/office/drawing/2010/main"/>
              </a:ext>
            </a:extLst>
          </p:spPr>
        </p:pic>
        <p:sp>
          <p:nvSpPr>
            <p:cNvPr id="4" name="5-Point Star 4">
              <a:extLst>
                <a:ext uri="{FF2B5EF4-FFF2-40B4-BE49-F238E27FC236}">
                  <a16:creationId xmlns:a16="http://schemas.microsoft.com/office/drawing/2014/main" id="{69C69F12-DE4B-43DB-B231-B9912CF3DE5E}"/>
                </a:ext>
              </a:extLst>
            </p:cNvPr>
            <p:cNvSpPr/>
            <p:nvPr/>
          </p:nvSpPr>
          <p:spPr>
            <a:xfrm>
              <a:off x="-7938196" y="-484246"/>
              <a:ext cx="2133599" cy="2133601"/>
            </a:xfrm>
            <a:prstGeom prst="star5">
              <a:avLst/>
            </a:prstGeom>
            <a:solidFill>
              <a:srgbClr val="FFFF00"/>
            </a:soli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C00000"/>
                  </a:solidFill>
                  <a:effectLst>
                    <a:outerShdw blurRad="38100" dist="38100" dir="2700000" algn="tl">
                      <a:srgbClr val="000000">
                        <a:alpha val="43137"/>
                      </a:srgbClr>
                    </a:outerShdw>
                  </a:effectLst>
                  <a:uLnTx/>
                  <a:uFillTx/>
                  <a:latin typeface="Trebuchet MS"/>
                  <a:ea typeface="+mn-ea"/>
                  <a:cs typeface="+mn-cs"/>
                </a:rPr>
                <a:t>4</a:t>
              </a:r>
            </a:p>
          </p:txBody>
        </p:sp>
      </p:grpSp>
      <p:sp>
        <p:nvSpPr>
          <p:cNvPr id="5" name="TextBox 10">
            <a:extLst>
              <a:ext uri="{FF2B5EF4-FFF2-40B4-BE49-F238E27FC236}">
                <a16:creationId xmlns:a16="http://schemas.microsoft.com/office/drawing/2014/main" id="{71A8A105-9117-4791-ACDA-2BD83FC9E386}"/>
              </a:ext>
            </a:extLst>
          </p:cNvPr>
          <p:cNvSpPr txBox="1"/>
          <p:nvPr/>
        </p:nvSpPr>
        <p:spPr>
          <a:xfrm>
            <a:off x="1782787" y="646331"/>
            <a:ext cx="9827575" cy="523220"/>
          </a:xfrm>
          <a:prstGeom prst="rect">
            <a:avLst/>
          </a:prstGeom>
          <a:gradFill rotWithShape="1">
            <a:gsLst>
              <a:gs pos="28000">
                <a:srgbClr val="05E0DB">
                  <a:tint val="18000"/>
                  <a:satMod val="120000"/>
                  <a:lumMod val="88000"/>
                </a:srgbClr>
              </a:gs>
              <a:gs pos="100000">
                <a:srgbClr val="05E0DB">
                  <a:tint val="40000"/>
                  <a:satMod val="100000"/>
                  <a:lumMod val="78000"/>
                </a:srgbClr>
              </a:gs>
            </a:gsLst>
            <a:lin ang="5400000" scaled="0"/>
          </a:gradFill>
          <a:ln w="9525" cap="flat" cmpd="sng" algn="ctr">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altLang="vi-VN" sz="2800" b="1" i="0" u="none" strike="noStrike" kern="0" cap="none" spc="0" normalizeH="0" baseline="0" noProof="0" dirty="0">
                <a:ln>
                  <a:noFill/>
                </a:ln>
                <a:solidFill>
                  <a:srgbClr val="31B6FD">
                    <a:lumMod val="50000"/>
                  </a:srgbClr>
                </a:solidFill>
                <a:effectLst>
                  <a:outerShdw blurRad="38100" dist="38100" dir="2700000" algn="tl">
                    <a:srgbClr val="000000">
                      <a:alpha val="43137"/>
                    </a:srgbClr>
                  </a:outerShdw>
                </a:effectLst>
                <a:uLnTx/>
                <a:uFillTx/>
                <a:latin typeface="Trebuchet MS"/>
                <a:ea typeface="+mn-ea"/>
                <a:cs typeface="Times New Roman" pitchFamily="18" charset="0"/>
              </a:rPr>
              <a:t>   </a:t>
            </a:r>
            <a:r>
              <a:rPr kumimoji="0" lang="en-US" altLang="vi-VN" sz="28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rebuchet MS"/>
                <a:ea typeface="+mn-ea"/>
                <a:cs typeface="Times New Roman" pitchFamily="18" charset="0"/>
              </a:rPr>
              <a:t>Bác Hồ đã có những biện pháp nào để chống “</a:t>
            </a:r>
            <a:r>
              <a:rPr kumimoji="0" lang="en-US" altLang="vi-VN" sz="2800" b="1" i="1"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rebuchet MS"/>
                <a:ea typeface="+mn-ea"/>
                <a:cs typeface="Times New Roman" pitchFamily="18" charset="0"/>
              </a:rPr>
              <a:t>giặc dốt</a:t>
            </a:r>
            <a:r>
              <a:rPr kumimoji="0" lang="en-US" altLang="vi-VN" sz="28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rebuchet MS"/>
                <a:ea typeface="+mn-ea"/>
                <a:cs typeface="Times New Roman" pitchFamily="18" charset="0"/>
              </a:rPr>
              <a:t>”?</a:t>
            </a:r>
          </a:p>
        </p:txBody>
      </p:sp>
      <p:sp>
        <p:nvSpPr>
          <p:cNvPr id="6" name="Text Box 3">
            <a:extLst>
              <a:ext uri="{FF2B5EF4-FFF2-40B4-BE49-F238E27FC236}">
                <a16:creationId xmlns:a16="http://schemas.microsoft.com/office/drawing/2014/main" id="{D27140D8-F690-4B92-A8C9-5D21AC59DAAB}"/>
              </a:ext>
            </a:extLst>
          </p:cNvPr>
          <p:cNvSpPr txBox="1">
            <a:spLocks noChangeArrowheads="1"/>
          </p:cNvSpPr>
          <p:nvPr/>
        </p:nvSpPr>
        <p:spPr bwMode="auto">
          <a:xfrm>
            <a:off x="1452329" y="3352800"/>
            <a:ext cx="863897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algn="just" defTabSz="914400" eaLnBrk="1" fontAlgn="auto" latinLnBrk="0" hangingPunct="1">
              <a:lnSpc>
                <a:spcPct val="100000"/>
              </a:lnSpc>
              <a:spcBef>
                <a:spcPct val="50000"/>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C. Chăm lo cho những người có nhiều hiểu biết.</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Times" pitchFamily="2" charset="0"/>
              <a:cs typeface="Arial" pitchFamily="34" charset="0"/>
            </a:endParaRPr>
          </a:p>
        </p:txBody>
      </p:sp>
      <p:sp>
        <p:nvSpPr>
          <p:cNvPr id="7" name="Text Box 4">
            <a:extLst>
              <a:ext uri="{FF2B5EF4-FFF2-40B4-BE49-F238E27FC236}">
                <a16:creationId xmlns:a16="http://schemas.microsoft.com/office/drawing/2014/main" id="{DDCD47F0-3314-4227-9D33-7861566B1BB6}"/>
              </a:ext>
            </a:extLst>
          </p:cNvPr>
          <p:cNvSpPr txBox="1">
            <a:spLocks noChangeArrowheads="1"/>
          </p:cNvSpPr>
          <p:nvPr/>
        </p:nvSpPr>
        <p:spPr bwMode="auto">
          <a:xfrm>
            <a:off x="1451296" y="1828800"/>
            <a:ext cx="8653866"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algn="just"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A. Xây thêm trường cho con em cán bộ cách mạng đi học.</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Times" pitchFamily="2" charset="0"/>
              <a:cs typeface="Arial" pitchFamily="34" charset="0"/>
            </a:endParaRPr>
          </a:p>
        </p:txBody>
      </p:sp>
      <p:sp>
        <p:nvSpPr>
          <p:cNvPr id="8" name="Text Box 5">
            <a:extLst>
              <a:ext uri="{FF2B5EF4-FFF2-40B4-BE49-F238E27FC236}">
                <a16:creationId xmlns:a16="http://schemas.microsoft.com/office/drawing/2014/main" id="{BD0B013F-4673-44F8-8EA6-FA91369C351B}"/>
              </a:ext>
            </a:extLst>
          </p:cNvPr>
          <p:cNvSpPr txBox="1">
            <a:spLocks noChangeArrowheads="1"/>
          </p:cNvSpPr>
          <p:nvPr/>
        </p:nvSpPr>
        <p:spPr bwMode="auto">
          <a:xfrm>
            <a:off x="1518533" y="2844226"/>
            <a:ext cx="769372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342900" marR="0" lvl="0" indent="-342900" defTabSz="914400" eaLnBrk="1" fontAlgn="auto" latinLnBrk="0" hangingPunct="1">
              <a:lnSpc>
                <a:spcPct val="100000"/>
              </a:lnSpc>
              <a:spcBef>
                <a:spcPts val="538"/>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B. Cho đi nước ngoài học tập.</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Times" pitchFamily="2" charset="0"/>
              <a:cs typeface="Arial" pitchFamily="34" charset="0"/>
            </a:endParaRPr>
          </a:p>
        </p:txBody>
      </p:sp>
      <p:sp>
        <p:nvSpPr>
          <p:cNvPr id="9" name="Text Box 6">
            <a:extLst>
              <a:ext uri="{FF2B5EF4-FFF2-40B4-BE49-F238E27FC236}">
                <a16:creationId xmlns:a16="http://schemas.microsoft.com/office/drawing/2014/main" id="{C236F0DA-944E-4910-BAC6-890794E67389}"/>
              </a:ext>
            </a:extLst>
          </p:cNvPr>
          <p:cNvSpPr txBox="1">
            <a:spLocks noChangeArrowheads="1"/>
          </p:cNvSpPr>
          <p:nvPr/>
        </p:nvSpPr>
        <p:spPr bwMode="auto">
          <a:xfrm>
            <a:off x="1023779" y="4125717"/>
            <a:ext cx="8905274"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000">
                <a:solidFill>
                  <a:schemeClr val="tx1"/>
                </a:solidFill>
                <a:latin typeface="Times New Roman" pitchFamily="18" charset="0"/>
              </a:defRPr>
            </a:lvl1pPr>
            <a:lvl2pPr marL="800100" indent="-34290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800100" marR="0" lvl="1" indent="-342900" algn="just" defTabSz="914400" eaLnBrk="1" fontAlgn="auto" latinLnBrk="0" hangingPunct="1">
              <a:lnSpc>
                <a:spcPct val="100000"/>
              </a:lnSpc>
              <a:spcBef>
                <a:spcPts val="538"/>
              </a:spcBef>
              <a:spcAft>
                <a:spcPts val="1413"/>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rPr>
              <a:t>D. Xây thêm trường học cho trẻ em nghèo, mở các lớp Bình dân học vụ.</a:t>
            </a:r>
            <a:endPar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VNI-Times" pitchFamily="2" charset="0"/>
              <a:cs typeface="Arial" pitchFamily="34" charset="0"/>
            </a:endParaRPr>
          </a:p>
        </p:txBody>
      </p:sp>
      <p:sp>
        <p:nvSpPr>
          <p:cNvPr id="10" name="Smiley Face 11">
            <a:hlinkClick r:id="rId6" action="ppaction://hlinksldjump"/>
            <a:extLst>
              <a:ext uri="{FF2B5EF4-FFF2-40B4-BE49-F238E27FC236}">
                <a16:creationId xmlns:a16="http://schemas.microsoft.com/office/drawing/2014/main" id="{F99176C7-1315-4266-9D8D-30A0EE032B62}"/>
              </a:ext>
            </a:extLst>
          </p:cNvPr>
          <p:cNvSpPr/>
          <p:nvPr/>
        </p:nvSpPr>
        <p:spPr>
          <a:xfrm>
            <a:off x="9610280" y="4821584"/>
            <a:ext cx="1257389" cy="1188660"/>
          </a:xfrm>
          <a:prstGeom prst="smileyFace">
            <a:avLst/>
          </a:prstGeom>
          <a:gradFill>
            <a:gsLst>
              <a:gs pos="0">
                <a:srgbClr val="FFFF00"/>
              </a:gs>
              <a:gs pos="50000">
                <a:sysClr val="window" lastClr="FFFFFF"/>
              </a:gs>
              <a:gs pos="100000">
                <a:srgbClr val="FFFF00"/>
              </a:gs>
            </a:gsLst>
            <a:lin ang="5400000" scaled="0"/>
          </a:gradFill>
          <a:ln w="15875" cap="flat" cmpd="sng" algn="ctr">
            <a:solidFill>
              <a:srgbClr val="31B6FD">
                <a:shade val="50000"/>
                <a:shade val="75000"/>
                <a:satMod val="125000"/>
                <a:lumMod val="75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Trebuchet MS"/>
              <a:ea typeface="+mn-ea"/>
              <a:cs typeface="+mn-cs"/>
            </a:endParaRPr>
          </a:p>
        </p:txBody>
      </p:sp>
      <p:sp>
        <p:nvSpPr>
          <p:cNvPr id="11" name="Nút Hành động: Lùi hoặc Trước 10">
            <a:hlinkClick r:id="rId6" action="ppaction://hlinksldjump" highlightClick="1"/>
            <a:extLst>
              <a:ext uri="{FF2B5EF4-FFF2-40B4-BE49-F238E27FC236}">
                <a16:creationId xmlns:a16="http://schemas.microsoft.com/office/drawing/2014/main" id="{CB9A1EE3-E923-4C4F-A46C-672278CA6AB3}"/>
              </a:ext>
            </a:extLst>
          </p:cNvPr>
          <p:cNvSpPr/>
          <p:nvPr/>
        </p:nvSpPr>
        <p:spPr>
          <a:xfrm>
            <a:off x="9415111" y="4720952"/>
            <a:ext cx="1352390" cy="1446550"/>
          </a:xfrm>
          <a:prstGeom prst="actionButtonBackPrevious">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531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1000" fill="hold"/>
                                        <p:tgtEl>
                                          <p:spTgt spid="5"/>
                                        </p:tgtEl>
                                        <p:attrNameLst>
                                          <p:attrName>ppt_x</p:attrName>
                                        </p:attrNameLst>
                                      </p:cBhvr>
                                      <p:tavLst>
                                        <p:tav tm="0">
                                          <p:val>
                                            <p:strVal val="0-#ppt_w/2"/>
                                          </p:val>
                                        </p:tav>
                                        <p:tav tm="100000">
                                          <p:val>
                                            <p:strVal val="#ppt_x"/>
                                          </p:val>
                                        </p:tav>
                                      </p:tavLst>
                                    </p:anim>
                                    <p:anim calcmode="lin" valueType="num">
                                      <p:cBhvr additive="base">
                                        <p:cTn id="12" dur="1000" fill="hold"/>
                                        <p:tgtEl>
                                          <p:spTgt spid="5"/>
                                        </p:tgtEl>
                                        <p:attrNameLst>
                                          <p:attrName>ppt_y</p:attrName>
                                        </p:attrNameLst>
                                      </p:cBhvr>
                                      <p:tavLst>
                                        <p:tav tm="0">
                                          <p:val>
                                            <p:strVal val="#ppt_y"/>
                                          </p:val>
                                        </p:tav>
                                        <p:tav tm="100000">
                                          <p:val>
                                            <p:strVal val="#ppt_y"/>
                                          </p:val>
                                        </p:tav>
                                      </p:tavLst>
                                    </p:anim>
                                  </p:childTnLst>
                                </p:cTn>
                              </p:par>
                              <p:par>
                                <p:cTn id="13" presetID="21" presetClass="entr" presetSubtype="1"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heel(1)">
                                      <p:cBhvr>
                                        <p:cTn id="18" dur="2000"/>
                                        <p:tgtEl>
                                          <p:spTgt spid="8"/>
                                        </p:tgtEl>
                                      </p:cBhvr>
                                    </p:animEffect>
                                  </p:childTnLst>
                                </p:cTn>
                              </p:par>
                              <p:par>
                                <p:cTn id="19" presetID="21" presetClass="entr" presetSubtype="1" fill="hold" grpId="0" nodeType="withEffect">
                                  <p:stCondLst>
                                    <p:cond delay="0"/>
                                  </p:stCondLst>
                                  <p:iterate type="lt">
                                    <p:tmPct val="0"/>
                                  </p:iterate>
                                  <p:childTnLst>
                                    <p:set>
                                      <p:cBhvr>
                                        <p:cTn id="20" dur="1" fill="hold">
                                          <p:stCondLst>
                                            <p:cond delay="0"/>
                                          </p:stCondLst>
                                        </p:cTn>
                                        <p:tgtEl>
                                          <p:spTgt spid="9"/>
                                        </p:tgtEl>
                                        <p:attrNameLst>
                                          <p:attrName>style.visibility</p:attrName>
                                        </p:attrNameLst>
                                      </p:cBhvr>
                                      <p:to>
                                        <p:strVal val="visible"/>
                                      </p:to>
                                    </p:set>
                                    <p:animEffect transition="in" filter="wheel(1)">
                                      <p:cBhvr>
                                        <p:cTn id="21" dur="2000"/>
                                        <p:tgtEl>
                                          <p:spTgt spid="9"/>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9"/>
                    </p:tgtEl>
                  </p:cond>
                </p:stCondLst>
                <p:endSync evt="end" delay="0">
                  <p:rtn val="all"/>
                </p:endSync>
                <p:childTnLst>
                  <p:par>
                    <p:cTn id="26" fill="hold">
                      <p:stCondLst>
                        <p:cond delay="0"/>
                      </p:stCondLst>
                      <p:childTnLst>
                        <p:par>
                          <p:cTn id="27" fill="hold">
                            <p:stCondLst>
                              <p:cond delay="0"/>
                            </p:stCondLst>
                            <p:childTnLst>
                              <p:par>
                                <p:cTn id="28" presetID="16" presetClass="emph" presetSubtype="0" fill="hold" grpId="1" nodeType="withEffect">
                                  <p:stCondLst>
                                    <p:cond delay="100"/>
                                  </p:stCondLst>
                                  <p:iterate type="lt">
                                    <p:tmPct val="4000"/>
                                  </p:iterate>
                                  <p:childTnLst>
                                    <p:set>
                                      <p:cBhvr override="childStyle">
                                        <p:cTn id="29" dur="500" fill="hold"/>
                                        <p:tgtEl>
                                          <p:spTgt spid="9"/>
                                        </p:tgtEl>
                                        <p:attrNameLst>
                                          <p:attrName>style.color</p:attrName>
                                        </p:attrNameLst>
                                      </p:cBhvr>
                                      <p:to>
                                        <p:clrVal>
                                          <a:srgbClr val="FFC3A9"/>
                                        </p:clrVal>
                                      </p:to>
                                    </p:set>
                                    <p:set>
                                      <p:cBhvr>
                                        <p:cTn id="30" dur="500" fill="hold"/>
                                        <p:tgtEl>
                                          <p:spTgt spid="9"/>
                                        </p:tgtEl>
                                        <p:attrNameLst>
                                          <p:attrName>fillcolor</p:attrName>
                                        </p:attrNameLst>
                                      </p:cBhvr>
                                      <p:to>
                                        <p:clrVal>
                                          <a:srgbClr val="FFC3A9"/>
                                        </p:clrVal>
                                      </p:to>
                                    </p:set>
                                    <p:set>
                                      <p:cBhvr>
                                        <p:cTn id="31" dur="500" fill="hold"/>
                                        <p:tgtEl>
                                          <p:spTgt spid="9"/>
                                        </p:tgtEl>
                                        <p:attrNameLst>
                                          <p:attrName>fill.type</p:attrName>
                                        </p:attrNameLst>
                                      </p:cBhvr>
                                      <p:to>
                                        <p:strVal val="solid"/>
                                      </p:to>
                                    </p:set>
                                  </p:childTnLst>
                                  <p:subTnLst>
                                    <p:audio>
                                      <p:cMediaNode>
                                        <p:cTn display="0" masterRel="sameClick">
                                          <p:stCondLst>
                                            <p:cond evt="begin" delay="0">
                                              <p:tn val="28"/>
                                            </p:cond>
                                          </p:stCondLst>
                                          <p:endCondLst>
                                            <p:cond evt="onStopAudio" delay="0">
                                              <p:tgtEl>
                                                <p:sldTgt/>
                                              </p:tgtEl>
                                            </p:cond>
                                          </p:endCondLst>
                                        </p:cTn>
                                        <p:tgtEl>
                                          <p:sndTgt r:embed="rId2" name="Am-thanh-tra-loi-dung.wav"/>
                                        </p:tgtEl>
                                      </p:cMediaNode>
                                    </p:audio>
                                  </p:subTnLst>
                                </p:cTn>
                              </p:par>
                              <p:par>
                                <p:cTn id="32" presetID="1" presetClass="emph" presetSubtype="10" fill="hold" nodeType="withEffect">
                                  <p:stCondLst>
                                    <p:cond delay="0"/>
                                  </p:stCondLst>
                                  <p:childTnLst>
                                    <p:animClr clrSpc="hsl" dir="ccw">
                                      <p:cBhvr>
                                        <p:cTn id="33" dur="2000" fill="hold"/>
                                        <p:tgtEl>
                                          <p:spTgt spid="9"/>
                                        </p:tgtEl>
                                        <p:attrNameLst>
                                          <p:attrName>fillcolor</p:attrName>
                                        </p:attrNameLst>
                                      </p:cBhvr>
                                      <p:to>
                                        <a:schemeClr val="accent2"/>
                                      </p:to>
                                    </p:animClr>
                                    <p:set>
                                      <p:cBhvr>
                                        <p:cTn id="34" dur="2000" fill="hold"/>
                                        <p:tgtEl>
                                          <p:spTgt spid="9"/>
                                        </p:tgtEl>
                                        <p:attrNameLst>
                                          <p:attrName>fill.type</p:attrName>
                                        </p:attrNameLst>
                                      </p:cBhvr>
                                      <p:to>
                                        <p:strVal val="solid"/>
                                      </p:to>
                                    </p:set>
                                    <p:set>
                                      <p:cBhvr>
                                        <p:cTn id="35" dur="2000" fill="hold"/>
                                        <p:tgtEl>
                                          <p:spTgt spid="9"/>
                                        </p:tgtEl>
                                        <p:attrNameLst>
                                          <p:attrName>fill.on</p:attrName>
                                        </p:attrNameLst>
                                      </p:cBhvr>
                                      <p:to>
                                        <p:strVal val="true"/>
                                      </p:to>
                                    </p:set>
                                  </p:childTnLst>
                                  <p:subTnLst>
                                    <p:audio>
                                      <p:cMediaNode>
                                        <p:cTn display="0" masterRel="sameClick">
                                          <p:stCondLst>
                                            <p:cond evt="begin" delay="0">
                                              <p:tn val="32"/>
                                            </p:cond>
                                          </p:stCondLst>
                                          <p:endCondLst>
                                            <p:cond evt="onStopAudio" delay="0">
                                              <p:tgtEl>
                                                <p:sldTgt/>
                                              </p:tgtEl>
                                            </p:cond>
                                          </p:endCondLst>
                                        </p:cTn>
                                        <p:tgtEl>
                                          <p:sndTgt r:embed="rId3" name="applause.wav"/>
                                        </p:tgtEl>
                                      </p:cMediaNode>
                                    </p:audio>
                                  </p:subTnLst>
                                </p:cTn>
                              </p:par>
                              <p:par>
                                <p:cTn id="36" presetID="8" presetClass="exit" presetSubtype="32" fill="hold" grpId="1" nodeType="withEffect">
                                  <p:stCondLst>
                                    <p:cond delay="0"/>
                                  </p:stCondLst>
                                  <p:childTnLst>
                                    <p:animEffect transition="out" filter="diamond(out)">
                                      <p:cBhvr>
                                        <p:cTn id="37" dur="2000"/>
                                        <p:tgtEl>
                                          <p:spTgt spid="7"/>
                                        </p:tgtEl>
                                      </p:cBhvr>
                                    </p:animEffect>
                                    <p:set>
                                      <p:cBhvr>
                                        <p:cTn id="38" dur="1" fill="hold">
                                          <p:stCondLst>
                                            <p:cond delay="1999"/>
                                          </p:stCondLst>
                                        </p:cTn>
                                        <p:tgtEl>
                                          <p:spTgt spid="7"/>
                                        </p:tgtEl>
                                        <p:attrNameLst>
                                          <p:attrName>style.visibility</p:attrName>
                                        </p:attrNameLst>
                                      </p:cBhvr>
                                      <p:to>
                                        <p:strVal val="hidden"/>
                                      </p:to>
                                    </p:set>
                                  </p:childTnLst>
                                </p:cTn>
                              </p:par>
                              <p:par>
                                <p:cTn id="39" presetID="8" presetClass="exit" presetSubtype="32" fill="hold" grpId="1" nodeType="withEffect">
                                  <p:stCondLst>
                                    <p:cond delay="0"/>
                                  </p:stCondLst>
                                  <p:childTnLst>
                                    <p:animEffect transition="out" filter="diamond(out)">
                                      <p:cBhvr>
                                        <p:cTn id="40" dur="2000"/>
                                        <p:tgtEl>
                                          <p:spTgt spid="8"/>
                                        </p:tgtEl>
                                      </p:cBhvr>
                                    </p:animEffect>
                                    <p:set>
                                      <p:cBhvr>
                                        <p:cTn id="41" dur="1" fill="hold">
                                          <p:stCondLst>
                                            <p:cond delay="1999"/>
                                          </p:stCondLst>
                                        </p:cTn>
                                        <p:tgtEl>
                                          <p:spTgt spid="8"/>
                                        </p:tgtEl>
                                        <p:attrNameLst>
                                          <p:attrName>style.visibility</p:attrName>
                                        </p:attrNameLst>
                                      </p:cBhvr>
                                      <p:to>
                                        <p:strVal val="hidden"/>
                                      </p:to>
                                    </p:set>
                                  </p:childTnLst>
                                </p:cTn>
                              </p:par>
                              <p:par>
                                <p:cTn id="42" presetID="8" presetClass="exit" presetSubtype="32" fill="hold" grpId="1" nodeType="withEffect">
                                  <p:stCondLst>
                                    <p:cond delay="0"/>
                                  </p:stCondLst>
                                  <p:childTnLst>
                                    <p:animEffect transition="out" filter="diamond(out)">
                                      <p:cBhvr>
                                        <p:cTn id="43" dur="2000"/>
                                        <p:tgtEl>
                                          <p:spTgt spid="6"/>
                                        </p:tgtEl>
                                      </p:cBhvr>
                                    </p:animEffect>
                                    <p:set>
                                      <p:cBhvr>
                                        <p:cTn id="44"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45" restart="whenNotActive" fill="hold" evtFilter="cancelBubble" nodeType="interactiveSeq">
                <p:stCondLst>
                  <p:cond evt="onClick" delay="0">
                    <p:tgtEl>
                      <p:spTgt spid="7"/>
                    </p:tgtEl>
                  </p:cond>
                </p:stCondLst>
                <p:endSync evt="end" delay="0">
                  <p:rtn val="all"/>
                </p:endSync>
                <p:childTnLst>
                  <p:par>
                    <p:cTn id="46" fill="hold">
                      <p:stCondLst>
                        <p:cond delay="0"/>
                      </p:stCondLst>
                      <p:childTnLst>
                        <p:par>
                          <p:cTn id="47" fill="hold">
                            <p:stCondLst>
                              <p:cond delay="0"/>
                            </p:stCondLst>
                            <p:childTnLst>
                              <p:par>
                                <p:cTn id="48" presetID="21" presetClass="entr" presetSubtype="1" fill="hold" grpId="2" nodeType="click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wheel(1)">
                                      <p:cBhvr>
                                        <p:cTn id="50" dur="2000"/>
                                        <p:tgtEl>
                                          <p:spTgt spid="7"/>
                                        </p:tgtEl>
                                      </p:cBhvr>
                                    </p:animEffect>
                                  </p:childTnLst>
                                  <p:subTnLst>
                                    <p:audio>
                                      <p:cMediaNode>
                                        <p:cTn display="0" masterRel="sameClick">
                                          <p:stCondLst>
                                            <p:cond evt="begin" delay="0">
                                              <p:tn val="48"/>
                                            </p:cond>
                                          </p:stCondLst>
                                          <p:endCondLst>
                                            <p:cond evt="onStopAudio" delay="0">
                                              <p:tgtEl>
                                                <p:sldTgt/>
                                              </p:tgtEl>
                                            </p:cond>
                                          </p:endCondLst>
                                        </p:cTn>
                                        <p:tgtEl>
                                          <p:sndTgt r:embed="rId4" name="Am-thanh-tra-loi-sai.wav"/>
                                        </p:tgtEl>
                                      </p:cMediaNode>
                                    </p:audio>
                                  </p:subTnLst>
                                </p:cTn>
                              </p:par>
                            </p:childTnLst>
                          </p:cTn>
                        </p:par>
                      </p:childTnLst>
                    </p:cTn>
                  </p:par>
                </p:childTnLst>
              </p:cTn>
              <p:nextCondLst>
                <p:cond evt="onClick" delay="0">
                  <p:tgtEl>
                    <p:spTgt spid="7"/>
                  </p:tgtEl>
                </p:cond>
              </p:nextCondLst>
            </p:seq>
            <p:seq concurrent="1" nextAc="seek">
              <p:cTn id="51" restart="whenNotActive" fill="hold" evtFilter="cancelBubble" nodeType="interactiveSeq">
                <p:stCondLst>
                  <p:cond evt="onClick" delay="0">
                    <p:tgtEl>
                      <p:spTgt spid="8"/>
                    </p:tgtEl>
                  </p:cond>
                </p:stCondLst>
                <p:endSync evt="end" delay="0">
                  <p:rtn val="all"/>
                </p:endSync>
                <p:childTnLst>
                  <p:par>
                    <p:cTn id="52" fill="hold">
                      <p:stCondLst>
                        <p:cond delay="0"/>
                      </p:stCondLst>
                      <p:childTnLst>
                        <p:par>
                          <p:cTn id="53" fill="hold">
                            <p:stCondLst>
                              <p:cond delay="0"/>
                            </p:stCondLst>
                            <p:childTnLst>
                              <p:par>
                                <p:cTn id="54" presetID="21" presetClass="entr" presetSubtype="1" fill="hold" grpId="2" nodeType="click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wheel(1)">
                                      <p:cBhvr>
                                        <p:cTn id="56" dur="2000"/>
                                        <p:tgtEl>
                                          <p:spTgt spid="8"/>
                                        </p:tgtEl>
                                      </p:cBhvr>
                                    </p:animEffect>
                                  </p:childTnLst>
                                  <p:subTnLst>
                                    <p:audio>
                                      <p:cMediaNode>
                                        <p:cTn display="0" masterRel="sameClick">
                                          <p:stCondLst>
                                            <p:cond evt="begin" delay="0">
                                              <p:tn val="54"/>
                                            </p:cond>
                                          </p:stCondLst>
                                          <p:endCondLst>
                                            <p:cond evt="onStopAudio" delay="0">
                                              <p:tgtEl>
                                                <p:sldTgt/>
                                              </p:tgtEl>
                                            </p:cond>
                                          </p:endCondLst>
                                        </p:cTn>
                                        <p:tgtEl>
                                          <p:sndTgt r:embed="rId4" name="Am-thanh-tra-loi-sai.wav"/>
                                        </p:tgtEl>
                                      </p:cMediaNode>
                                    </p:audio>
                                  </p:subTnLst>
                                </p:cTn>
                              </p:par>
                            </p:childTnLst>
                          </p:cTn>
                        </p:par>
                      </p:childTnLst>
                    </p:cTn>
                  </p:par>
                </p:childTnLst>
              </p:cTn>
              <p:nextCondLst>
                <p:cond evt="onClick" delay="0">
                  <p:tgtEl>
                    <p:spTgt spid="8"/>
                  </p:tgtEl>
                </p:cond>
              </p:nextCondLst>
            </p:seq>
            <p:seq concurrent="1" nextAc="seek">
              <p:cTn id="57" restart="whenNotActive" fill="hold" evtFilter="cancelBubble" nodeType="interactiveSeq">
                <p:stCondLst>
                  <p:cond evt="onClick" delay="0">
                    <p:tgtEl>
                      <p:spTgt spid="6"/>
                    </p:tgtEl>
                  </p:cond>
                </p:stCondLst>
                <p:endSync evt="end" delay="0">
                  <p:rtn val="all"/>
                </p:endSync>
                <p:childTnLst>
                  <p:par>
                    <p:cTn id="58" fill="hold">
                      <p:stCondLst>
                        <p:cond delay="0"/>
                      </p:stCondLst>
                      <p:childTnLst>
                        <p:par>
                          <p:cTn id="59" fill="hold">
                            <p:stCondLst>
                              <p:cond delay="0"/>
                            </p:stCondLst>
                            <p:childTnLst>
                              <p:par>
                                <p:cTn id="60" presetID="21" presetClass="entr" presetSubtype="1" fill="hold" grpId="2" nodeType="withEffect">
                                  <p:stCondLst>
                                    <p:cond delay="0"/>
                                  </p:stCondLst>
                                  <p:childTnLst>
                                    <p:set>
                                      <p:cBhvr>
                                        <p:cTn id="61" dur="1" fill="hold">
                                          <p:stCondLst>
                                            <p:cond delay="0"/>
                                          </p:stCondLst>
                                        </p:cTn>
                                        <p:tgtEl>
                                          <p:spTgt spid="6"/>
                                        </p:tgtEl>
                                        <p:attrNameLst>
                                          <p:attrName>style.visibility</p:attrName>
                                        </p:attrNameLst>
                                      </p:cBhvr>
                                      <p:to>
                                        <p:strVal val="visible"/>
                                      </p:to>
                                    </p:set>
                                    <p:animEffect transition="in" filter="wheel(1)">
                                      <p:cBhvr>
                                        <p:cTn id="62" dur="2000"/>
                                        <p:tgtEl>
                                          <p:spTgt spid="6"/>
                                        </p:tgtEl>
                                      </p:cBhvr>
                                    </p:animEffect>
                                  </p:childTnLst>
                                  <p:subTnLst>
                                    <p:audio>
                                      <p:cMediaNode>
                                        <p:cTn display="0" masterRel="sameClick">
                                          <p:stCondLst>
                                            <p:cond evt="begin" delay="0">
                                              <p:tn val="60"/>
                                            </p:cond>
                                          </p:stCondLst>
                                          <p:endCondLst>
                                            <p:cond evt="onStopAudio" delay="0">
                                              <p:tgtEl>
                                                <p:sldTgt/>
                                              </p:tgtEl>
                                            </p:cond>
                                          </p:endCondLst>
                                        </p:cTn>
                                        <p:tgtEl>
                                          <p:sndTgt r:embed="rId4" name="Am-thanh-tra-loi-sai.wav"/>
                                        </p:tgtEl>
                                      </p:cMediaNode>
                                    </p:audio>
                                  </p:subTnLst>
                                </p:cTn>
                              </p:par>
                            </p:childTnLst>
                          </p:cTn>
                        </p:par>
                      </p:childTnLst>
                    </p:cTn>
                  </p:par>
                </p:childTnLst>
              </p:cTn>
              <p:nextCondLst>
                <p:cond evt="onClick" delay="0">
                  <p:tgtEl>
                    <p:spTgt spid="6"/>
                  </p:tgtEl>
                </p:cond>
              </p:nextCondLst>
            </p:seq>
          </p:childTnLst>
        </p:cTn>
      </p:par>
    </p:tnLst>
    <p:bldLst>
      <p:bldP spid="5" grpId="0" animBg="1"/>
      <p:bldP spid="6" grpId="0"/>
      <p:bldP spid="6" grpId="1"/>
      <p:bldP spid="6" grpId="2"/>
      <p:bldP spid="7" grpId="0"/>
      <p:bldP spid="7" grpId="1"/>
      <p:bldP spid="7" grpId="2"/>
      <p:bldP spid="8" grpId="0"/>
      <p:bldP spid="8" grpId="1"/>
      <p:bldP spid="8" grpId="2"/>
      <p:bldP spid="9" grpId="0"/>
      <p:bldP spid="9"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F4B77223-355D-48B3-B2AB-E7BF2C1050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9029" y="1530326"/>
            <a:ext cx="5812971" cy="5812971"/>
          </a:xfrm>
          <a:prstGeom prst="rect">
            <a:avLst/>
          </a:prstGeom>
        </p:spPr>
      </p:pic>
      <p:pic>
        <p:nvPicPr>
          <p:cNvPr id="3" name="Hình ảnh 2">
            <a:extLst>
              <a:ext uri="{FF2B5EF4-FFF2-40B4-BE49-F238E27FC236}">
                <a16:creationId xmlns:a16="http://schemas.microsoft.com/office/drawing/2014/main" id="{1A505162-A2D6-45C3-9B2E-9CF07753EACF}"/>
              </a:ext>
            </a:extLst>
          </p:cNvPr>
          <p:cNvPicPr>
            <a:picLocks noChangeAspect="1"/>
          </p:cNvPicPr>
          <p:nvPr/>
        </p:nvPicPr>
        <p:blipFill>
          <a:blip r:embed="rId4"/>
          <a:stretch>
            <a:fillRect/>
          </a:stretch>
        </p:blipFill>
        <p:spPr>
          <a:xfrm>
            <a:off x="-974418" y="293273"/>
            <a:ext cx="9806580" cy="6858000"/>
          </a:xfrm>
          <a:prstGeom prst="rect">
            <a:avLst/>
          </a:prstGeom>
        </p:spPr>
      </p:pic>
    </p:spTree>
    <p:extLst>
      <p:ext uri="{BB962C8B-B14F-4D97-AF65-F5344CB8AC3E}">
        <p14:creationId xmlns:p14="http://schemas.microsoft.com/office/powerpoint/2010/main" val="4180659102"/>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ình chữ nhật 1">
            <a:extLst>
              <a:ext uri="{FF2B5EF4-FFF2-40B4-BE49-F238E27FC236}">
                <a16:creationId xmlns:a16="http://schemas.microsoft.com/office/drawing/2014/main" id="{EEF04153-7529-4DD4-A98E-9065C3D2C243}"/>
              </a:ext>
            </a:extLst>
          </p:cNvPr>
          <p:cNvSpPr/>
          <p:nvPr/>
        </p:nvSpPr>
        <p:spPr>
          <a:xfrm>
            <a:off x="0" y="2551837"/>
            <a:ext cx="12255278" cy="1754326"/>
          </a:xfrm>
          <a:prstGeom prst="rect">
            <a:avLst/>
          </a:prstGeom>
          <a:noFill/>
        </p:spPr>
        <p:txBody>
          <a:bodyPr wrap="none" lIns="91440" tIns="45720" rIns="91440" bIns="45720">
            <a:spAutoFit/>
          </a:bodyPr>
          <a:lstStyle/>
          <a:p>
            <a:pPr algn="ctr" fontAlgn="base">
              <a:spcBef>
                <a:spcPct val="0"/>
              </a:spcBef>
              <a:spcAft>
                <a:spcPct val="0"/>
              </a:spcAft>
            </a:pP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Hoạt</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động</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1:</a:t>
            </a:r>
            <a:endParaRPr lang="vi-VN"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endParaRPr>
          </a:p>
          <a:p>
            <a:pPr algn="ctr" fontAlgn="base">
              <a:spcBef>
                <a:spcPct val="0"/>
              </a:spcBef>
              <a:spcAft>
                <a:spcPct val="0"/>
              </a:spcAft>
            </a:pP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Thực</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dân</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Pháp</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trở</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lại</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xâm</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lược</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a:t>
            </a:r>
            <a:r>
              <a:rPr lang="en-US" altLang="en-US" sz="5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nước</a:t>
            </a:r>
            <a:r>
              <a:rPr lang="en-US" alt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Times New Roman" panose="02020603050405020304" pitchFamily="18" charset="0"/>
                <a:ea typeface="宋体" panose="02010600030101010101" pitchFamily="2" charset="-122"/>
              </a:rPr>
              <a:t> ta</a:t>
            </a:r>
            <a:endParaRPr lang="en-US" sz="5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717800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D249AFF6-5BD8-4C01-B3CD-6F414D9F5E56}"/>
              </a:ext>
            </a:extLst>
          </p:cNvPr>
          <p:cNvSpPr txBox="1"/>
          <p:nvPr/>
        </p:nvSpPr>
        <p:spPr>
          <a:xfrm>
            <a:off x="2014819" y="327171"/>
            <a:ext cx="9150927" cy="584775"/>
          </a:xfrm>
          <a:prstGeom prst="rect">
            <a:avLst/>
          </a:prstGeom>
          <a:noFill/>
        </p:spPr>
        <p:txBody>
          <a:bodyPr wrap="square" rtlCol="0">
            <a:spAutoFit/>
          </a:bodyPr>
          <a:lstStyle/>
          <a:p>
            <a:r>
              <a:rPr lang="en-US" sz="3200" b="1" dirty="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1. Âm mưu chiếm nước ta của thực dân Pháp.</a:t>
            </a:r>
          </a:p>
        </p:txBody>
      </p:sp>
      <p:sp>
        <p:nvSpPr>
          <p:cNvPr id="3" name="Text Box 5">
            <a:extLst>
              <a:ext uri="{FF2B5EF4-FFF2-40B4-BE49-F238E27FC236}">
                <a16:creationId xmlns:a16="http://schemas.microsoft.com/office/drawing/2014/main" id="{2F88538B-0385-4968-99B1-D42B4D4B3F11}"/>
              </a:ext>
            </a:extLst>
          </p:cNvPr>
          <p:cNvSpPr txBox="1">
            <a:spLocks noChangeArrowheads="1"/>
          </p:cNvSpPr>
          <p:nvPr/>
        </p:nvSpPr>
        <p:spPr bwMode="auto">
          <a:xfrm>
            <a:off x="1375794" y="1207311"/>
            <a:ext cx="9144000" cy="1077218"/>
          </a:xfrm>
          <a:prstGeom prst="rect">
            <a:avLst/>
          </a:prstGeom>
          <a:noFill/>
          <a:ln w="9525" cap="flat" cmpd="sng" algn="ctr">
            <a:noFill/>
            <a:prstDash val="solid"/>
          </a:ln>
          <a:effectLst>
            <a:outerShdw blurRad="63500" dist="50800" dir="5400000" sx="98000" sy="98000" rotWithShape="0">
              <a:srgbClr val="000000">
                <a:alpha val="20000"/>
              </a:srgbClr>
            </a:outerShdw>
          </a:effectLst>
        </p:spPr>
        <p:txBody>
          <a:bodyPr wrap="square">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0" marR="0" lvl="0" indent="0" algn="just" defTabSz="914400" eaLnBrk="1" fontAlgn="auto" latinLnBrk="0" hangingPunct="1">
              <a:lnSpc>
                <a:spcPct val="100000"/>
              </a:lnSpc>
              <a:spcBef>
                <a:spcPct val="50000"/>
              </a:spcBef>
              <a:spcAft>
                <a:spcPts val="0"/>
              </a:spcAft>
              <a:buClrTx/>
              <a:buSzTx/>
              <a:buFontTx/>
              <a:buNone/>
              <a:tabLst/>
              <a:defRPr/>
            </a:pPr>
            <a:r>
              <a:rPr kumimoji="0" lang="en-US" altLang="vi-VN" sz="3200" b="1" i="0" u="none" strike="noStrike" kern="0" cap="none" spc="0" normalizeH="0" baseline="0" noProof="0" dirty="0">
                <a:ln>
                  <a:noFill/>
                </a:ln>
                <a:solidFill>
                  <a:schemeClr val="bg1">
                    <a:lumMod val="85000"/>
                  </a:schemeClr>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        	Sau ngày Cách mạng tháng Tám thành công, thực dân Pháp đã có những hành động cụ thể nào?</a:t>
            </a:r>
          </a:p>
        </p:txBody>
      </p:sp>
    </p:spTree>
    <p:extLst>
      <p:ext uri="{BB962C8B-B14F-4D97-AF65-F5344CB8AC3E}">
        <p14:creationId xmlns:p14="http://schemas.microsoft.com/office/powerpoint/2010/main" val="81136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Hình ảnh 1">
            <a:extLst>
              <a:ext uri="{FF2B5EF4-FFF2-40B4-BE49-F238E27FC236}">
                <a16:creationId xmlns:a16="http://schemas.microsoft.com/office/drawing/2014/main" id="{913F27F4-6286-4FE1-AFCE-82AAE5B3848D}"/>
              </a:ext>
            </a:extLst>
          </p:cNvPr>
          <p:cNvPicPr>
            <a:picLocks noChangeAspect="1"/>
          </p:cNvPicPr>
          <p:nvPr/>
        </p:nvPicPr>
        <p:blipFill>
          <a:blip r:embed="rId2"/>
          <a:stretch>
            <a:fillRect/>
          </a:stretch>
        </p:blipFill>
        <p:spPr>
          <a:xfrm>
            <a:off x="2902591" y="0"/>
            <a:ext cx="6686026" cy="7069851"/>
          </a:xfrm>
          <a:prstGeom prst="rect">
            <a:avLst/>
          </a:prstGeom>
        </p:spPr>
      </p:pic>
      <p:sp>
        <p:nvSpPr>
          <p:cNvPr id="3" name="AutoShape 7">
            <a:extLst>
              <a:ext uri="{FF2B5EF4-FFF2-40B4-BE49-F238E27FC236}">
                <a16:creationId xmlns:a16="http://schemas.microsoft.com/office/drawing/2014/main" id="{DBB260AE-F5D6-4249-B604-F72FA2703DA5}"/>
              </a:ext>
            </a:extLst>
          </p:cNvPr>
          <p:cNvSpPr>
            <a:spLocks noChangeArrowheads="1"/>
          </p:cNvSpPr>
          <p:nvPr/>
        </p:nvSpPr>
        <p:spPr bwMode="auto">
          <a:xfrm>
            <a:off x="6660456" y="992455"/>
            <a:ext cx="227014" cy="252413"/>
          </a:xfrm>
          <a:prstGeom prst="flowChartConnector">
            <a:avLst/>
          </a:prstGeom>
          <a:solidFill>
            <a:srgbClr val="FF0000"/>
          </a:solidFill>
          <a:ln w="9525">
            <a:solidFill>
              <a:srgbClr val="274E75"/>
            </a:solidFill>
            <a:round/>
            <a:headEnd/>
            <a:tailEnd/>
          </a:ln>
        </p:spPr>
        <p:txBody>
          <a:bodyPr wrap="none" anchor="ctr"/>
          <a:lstStyle/>
          <a:p>
            <a:pPr algn="ctr" eaLnBrk="1" hangingPunct="1"/>
            <a:endParaRPr lang="vi-VN" altLang="vi-VN" sz="2400"/>
          </a:p>
        </p:txBody>
      </p:sp>
      <p:sp>
        <p:nvSpPr>
          <p:cNvPr id="4" name="AutoShape 8">
            <a:extLst>
              <a:ext uri="{FF2B5EF4-FFF2-40B4-BE49-F238E27FC236}">
                <a16:creationId xmlns:a16="http://schemas.microsoft.com/office/drawing/2014/main" id="{9C8C0DE1-7AAC-4CC8-A569-FE1AFA2AA521}"/>
              </a:ext>
            </a:extLst>
          </p:cNvPr>
          <p:cNvSpPr>
            <a:spLocks noChangeArrowheads="1"/>
          </p:cNvSpPr>
          <p:nvPr/>
        </p:nvSpPr>
        <p:spPr bwMode="auto">
          <a:xfrm>
            <a:off x="6291908" y="5524760"/>
            <a:ext cx="203200" cy="231775"/>
          </a:xfrm>
          <a:prstGeom prst="flowChartConnector">
            <a:avLst/>
          </a:prstGeom>
          <a:solidFill>
            <a:srgbClr val="FF0000"/>
          </a:solidFill>
          <a:ln w="9525">
            <a:solidFill>
              <a:srgbClr val="274E75"/>
            </a:solidFill>
            <a:round/>
            <a:headEnd/>
            <a:tailEnd/>
          </a:ln>
        </p:spPr>
        <p:txBody>
          <a:bodyPr wrap="none" anchor="ctr"/>
          <a:lstStyle/>
          <a:p>
            <a:pPr algn="ctr" eaLnBrk="1" hangingPunct="1"/>
            <a:endParaRPr lang="vi-VN" altLang="vi-VN" sz="2400"/>
          </a:p>
        </p:txBody>
      </p:sp>
      <p:sp>
        <p:nvSpPr>
          <p:cNvPr id="5" name="AutoShape 12">
            <a:extLst>
              <a:ext uri="{FF2B5EF4-FFF2-40B4-BE49-F238E27FC236}">
                <a16:creationId xmlns:a16="http://schemas.microsoft.com/office/drawing/2014/main" id="{59D62FCA-3FC2-4650-930E-BE8B943D56F5}"/>
              </a:ext>
            </a:extLst>
          </p:cNvPr>
          <p:cNvSpPr>
            <a:spLocks noChangeArrowheads="1"/>
          </p:cNvSpPr>
          <p:nvPr/>
        </p:nvSpPr>
        <p:spPr bwMode="auto">
          <a:xfrm rot="-4684524">
            <a:off x="5957545" y="5953179"/>
            <a:ext cx="628007" cy="336892"/>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vert="eaVert" wrap="none" anchor="ctr"/>
          <a:lstStyle/>
          <a:p>
            <a:endParaRPr lang="en-US"/>
          </a:p>
        </p:txBody>
      </p:sp>
      <p:sp>
        <p:nvSpPr>
          <p:cNvPr id="6" name="AutoShape 13">
            <a:extLst>
              <a:ext uri="{FF2B5EF4-FFF2-40B4-BE49-F238E27FC236}">
                <a16:creationId xmlns:a16="http://schemas.microsoft.com/office/drawing/2014/main" id="{E33AB447-1642-4B26-A932-92EFDE5645A8}"/>
              </a:ext>
            </a:extLst>
          </p:cNvPr>
          <p:cNvSpPr>
            <a:spLocks noChangeArrowheads="1"/>
          </p:cNvSpPr>
          <p:nvPr/>
        </p:nvSpPr>
        <p:spPr bwMode="auto">
          <a:xfrm rot="12462788" flipV="1">
            <a:off x="6548386" y="5727431"/>
            <a:ext cx="908127" cy="345275"/>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wrap="none" anchor="ctr"/>
          <a:lstStyle/>
          <a:p>
            <a:endParaRPr lang="en-US"/>
          </a:p>
        </p:txBody>
      </p:sp>
      <p:sp>
        <p:nvSpPr>
          <p:cNvPr id="7" name="AutoShape 23">
            <a:extLst>
              <a:ext uri="{FF2B5EF4-FFF2-40B4-BE49-F238E27FC236}">
                <a16:creationId xmlns:a16="http://schemas.microsoft.com/office/drawing/2014/main" id="{C1199B73-195B-490A-8DAA-BCABA972C46C}"/>
              </a:ext>
            </a:extLst>
          </p:cNvPr>
          <p:cNvSpPr>
            <a:spLocks noChangeArrowheads="1"/>
          </p:cNvSpPr>
          <p:nvPr/>
        </p:nvSpPr>
        <p:spPr bwMode="auto">
          <a:xfrm rot="4352022">
            <a:off x="5374134" y="210881"/>
            <a:ext cx="789514" cy="486946"/>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vert="eaVert" wrap="none" anchor="ctr"/>
          <a:lstStyle/>
          <a:p>
            <a:endParaRPr lang="en-US"/>
          </a:p>
        </p:txBody>
      </p:sp>
      <p:sp>
        <p:nvSpPr>
          <p:cNvPr id="8" name="AutoShape 26">
            <a:extLst>
              <a:ext uri="{FF2B5EF4-FFF2-40B4-BE49-F238E27FC236}">
                <a16:creationId xmlns:a16="http://schemas.microsoft.com/office/drawing/2014/main" id="{4FC2DF03-93D2-458B-9501-378BBD1D3CD0}"/>
              </a:ext>
            </a:extLst>
          </p:cNvPr>
          <p:cNvSpPr>
            <a:spLocks noChangeArrowheads="1"/>
          </p:cNvSpPr>
          <p:nvPr/>
        </p:nvSpPr>
        <p:spPr bwMode="auto">
          <a:xfrm rot="12949939">
            <a:off x="6916701" y="1423951"/>
            <a:ext cx="931876" cy="4029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vert="eaVert" wrap="none" anchor="ctr"/>
          <a:lstStyle/>
          <a:p>
            <a:endParaRPr lang="en-US"/>
          </a:p>
        </p:txBody>
      </p:sp>
      <p:sp>
        <p:nvSpPr>
          <p:cNvPr id="9" name="AutoShape 25">
            <a:extLst>
              <a:ext uri="{FF2B5EF4-FFF2-40B4-BE49-F238E27FC236}">
                <a16:creationId xmlns:a16="http://schemas.microsoft.com/office/drawing/2014/main" id="{48BE1F04-9DD1-44DA-8419-7BAE41EC7280}"/>
              </a:ext>
            </a:extLst>
          </p:cNvPr>
          <p:cNvSpPr>
            <a:spLocks noChangeArrowheads="1"/>
          </p:cNvSpPr>
          <p:nvPr/>
        </p:nvSpPr>
        <p:spPr bwMode="auto">
          <a:xfrm rot="16604381">
            <a:off x="6431764" y="1635870"/>
            <a:ext cx="780518" cy="392076"/>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vert="eaVert" wrap="none" anchor="ctr"/>
          <a:lstStyle/>
          <a:p>
            <a:endParaRPr lang="en-US"/>
          </a:p>
        </p:txBody>
      </p:sp>
      <p:grpSp>
        <p:nvGrpSpPr>
          <p:cNvPr id="10" name="Group 3">
            <a:extLst>
              <a:ext uri="{FF2B5EF4-FFF2-40B4-BE49-F238E27FC236}">
                <a16:creationId xmlns:a16="http://schemas.microsoft.com/office/drawing/2014/main" id="{17EC98ED-91A9-49D5-883F-0C6DDD417176}"/>
              </a:ext>
            </a:extLst>
          </p:cNvPr>
          <p:cNvGrpSpPr/>
          <p:nvPr/>
        </p:nvGrpSpPr>
        <p:grpSpPr>
          <a:xfrm>
            <a:off x="8083181" y="1159622"/>
            <a:ext cx="2912137" cy="1147350"/>
            <a:chOff x="6187582" y="57150"/>
            <a:chExt cx="3033629" cy="2009778"/>
          </a:xfrm>
        </p:grpSpPr>
        <p:sp>
          <p:nvSpPr>
            <p:cNvPr id="11" name="AutoShape 307">
              <a:extLst>
                <a:ext uri="{FF2B5EF4-FFF2-40B4-BE49-F238E27FC236}">
                  <a16:creationId xmlns:a16="http://schemas.microsoft.com/office/drawing/2014/main" id="{7D6C33F9-7E03-4CA0-BAB6-C94912DBC117}"/>
                </a:ext>
              </a:extLst>
            </p:cNvPr>
            <p:cNvSpPr>
              <a:spLocks noChangeArrowheads="1"/>
            </p:cNvSpPr>
            <p:nvPr/>
          </p:nvSpPr>
          <p:spPr bwMode="auto">
            <a:xfrm>
              <a:off x="6187582" y="57150"/>
              <a:ext cx="3005920" cy="2009778"/>
            </a:xfrm>
            <a:prstGeom prst="wedgeEllipseCallout">
              <a:avLst>
                <a:gd name="adj1" fmla="val -77549"/>
                <a:gd name="adj2" fmla="val -40100"/>
              </a:avLst>
            </a:prstGeom>
            <a:ln>
              <a:headEnd/>
              <a:tailEnd/>
            </a:ln>
          </p:spPr>
          <p:style>
            <a:lnRef idx="0">
              <a:schemeClr val="accent1"/>
            </a:lnRef>
            <a:fillRef idx="3">
              <a:schemeClr val="accent1"/>
            </a:fillRef>
            <a:effectRef idx="3">
              <a:schemeClr val="accent1"/>
            </a:effectRef>
            <a:fontRef idx="minor">
              <a:schemeClr val="lt1"/>
            </a:fontRef>
          </p:style>
          <p:txBody>
            <a:bodyPr/>
            <a:lstStyle/>
            <a:p>
              <a:pPr algn="ctr"/>
              <a:endParaRPr lang="vi-VN" altLang="vi-VN" sz="2000">
                <a:latin typeface="Times New Roman" panose="02020603050405020304" pitchFamily="18" charset="0"/>
                <a:cs typeface="Times New Roman" panose="02020603050405020304" pitchFamily="18" charset="0"/>
              </a:endParaRPr>
            </a:p>
          </p:txBody>
        </p:sp>
        <p:sp>
          <p:nvSpPr>
            <p:cNvPr id="12" name="Text Box 308">
              <a:extLst>
                <a:ext uri="{FF2B5EF4-FFF2-40B4-BE49-F238E27FC236}">
                  <a16:creationId xmlns:a16="http://schemas.microsoft.com/office/drawing/2014/main" id="{D9A6EBA6-16AC-44BB-86CD-C5B73CF24D0C}"/>
                </a:ext>
              </a:extLst>
            </p:cNvPr>
            <p:cNvSpPr txBox="1">
              <a:spLocks noChangeArrowheads="1"/>
            </p:cNvSpPr>
            <p:nvPr/>
          </p:nvSpPr>
          <p:spPr bwMode="auto">
            <a:xfrm>
              <a:off x="6215291" y="624262"/>
              <a:ext cx="3005920" cy="707886"/>
            </a:xfrm>
            <a:prstGeom prst="rect">
              <a:avLst/>
            </a:prstGeom>
            <a:noFill/>
            <a:ln w="9525">
              <a:noFill/>
              <a:miter lim="800000"/>
              <a:headEnd/>
              <a:tailEnd/>
            </a:ln>
          </p:spPr>
          <p:txBody>
            <a:bodyPr wrap="square">
              <a:spAutoFit/>
            </a:bodyPr>
            <a:lstStyle/>
            <a:p>
              <a:pPr algn="ctr">
                <a:spcBef>
                  <a:spcPct val="50000"/>
                </a:spcBef>
              </a:pPr>
              <a:r>
                <a:rPr lang="en-US" altLang="vi-VN"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Pháp đánh chiếm Hải Phòng.</a:t>
              </a:r>
            </a:p>
          </p:txBody>
        </p:sp>
      </p:grpSp>
      <p:grpSp>
        <p:nvGrpSpPr>
          <p:cNvPr id="13" name="Group 2">
            <a:extLst>
              <a:ext uri="{FF2B5EF4-FFF2-40B4-BE49-F238E27FC236}">
                <a16:creationId xmlns:a16="http://schemas.microsoft.com/office/drawing/2014/main" id="{B83E9442-1788-4505-87E9-A1946A937A37}"/>
              </a:ext>
            </a:extLst>
          </p:cNvPr>
          <p:cNvGrpSpPr/>
          <p:nvPr/>
        </p:nvGrpSpPr>
        <p:grpSpPr>
          <a:xfrm>
            <a:off x="7611201" y="4723002"/>
            <a:ext cx="3093151" cy="1318658"/>
            <a:chOff x="6050492" y="3075914"/>
            <a:chExt cx="3170720" cy="2410486"/>
          </a:xfrm>
        </p:grpSpPr>
        <p:sp>
          <p:nvSpPr>
            <p:cNvPr id="14" name="AutoShape 313">
              <a:extLst>
                <a:ext uri="{FF2B5EF4-FFF2-40B4-BE49-F238E27FC236}">
                  <a16:creationId xmlns:a16="http://schemas.microsoft.com/office/drawing/2014/main" id="{5889D893-4156-43E6-B2B9-B2777FB16A96}"/>
                </a:ext>
              </a:extLst>
            </p:cNvPr>
            <p:cNvSpPr>
              <a:spLocks noChangeArrowheads="1"/>
            </p:cNvSpPr>
            <p:nvPr/>
          </p:nvSpPr>
          <p:spPr bwMode="auto">
            <a:xfrm>
              <a:off x="6172201" y="3075914"/>
              <a:ext cx="2971800" cy="2410486"/>
            </a:xfrm>
            <a:prstGeom prst="wedgeEllipseCallout">
              <a:avLst>
                <a:gd name="adj1" fmla="val -68557"/>
                <a:gd name="adj2" fmla="val 39133"/>
              </a:avLst>
            </a:prstGeom>
            <a:gradFill>
              <a:gsLst>
                <a:gs pos="0">
                  <a:srgbClr val="8AB119"/>
                </a:gs>
                <a:gs pos="50000">
                  <a:schemeClr val="bg1"/>
                </a:gs>
                <a:gs pos="100000">
                  <a:schemeClr val="accent4">
                    <a:shade val="82000"/>
                    <a:satMod val="125000"/>
                    <a:lumMod val="74000"/>
                  </a:schemeClr>
                </a:gs>
              </a:gsLst>
            </a:gradFill>
            <a:ln>
              <a:headEnd/>
              <a:tailEnd/>
            </a:ln>
          </p:spPr>
          <p:style>
            <a:lnRef idx="0">
              <a:schemeClr val="accent4"/>
            </a:lnRef>
            <a:fillRef idx="3">
              <a:schemeClr val="accent4"/>
            </a:fillRef>
            <a:effectRef idx="3">
              <a:schemeClr val="accent4"/>
            </a:effectRef>
            <a:fontRef idx="minor">
              <a:schemeClr val="lt1"/>
            </a:fontRef>
          </p:style>
          <p:txBody>
            <a:bodyPr/>
            <a:lstStyle/>
            <a:p>
              <a:pPr algn="ctr"/>
              <a:endParaRPr lang="vi-VN" altLang="vi-VN" sz="2000">
                <a:latin typeface="Times New Roman" panose="02020603050405020304" pitchFamily="18" charset="0"/>
                <a:cs typeface="Times New Roman" panose="02020603050405020304" pitchFamily="18" charset="0"/>
              </a:endParaRPr>
            </a:p>
          </p:txBody>
        </p:sp>
        <p:sp>
          <p:nvSpPr>
            <p:cNvPr id="15" name="Text Box 314">
              <a:extLst>
                <a:ext uri="{FF2B5EF4-FFF2-40B4-BE49-F238E27FC236}">
                  <a16:creationId xmlns:a16="http://schemas.microsoft.com/office/drawing/2014/main" id="{F418C4FF-6EB1-47B6-9EC2-D81AB89C4AB3}"/>
                </a:ext>
              </a:extLst>
            </p:cNvPr>
            <p:cNvSpPr txBox="1">
              <a:spLocks noChangeArrowheads="1"/>
            </p:cNvSpPr>
            <p:nvPr/>
          </p:nvSpPr>
          <p:spPr bwMode="auto">
            <a:xfrm>
              <a:off x="6050492" y="3352800"/>
              <a:ext cx="3170720" cy="1015663"/>
            </a:xfrm>
            <a:prstGeom prst="rect">
              <a:avLst/>
            </a:prstGeom>
            <a:noFill/>
            <a:ln w="9525">
              <a:noFill/>
              <a:miter lim="800000"/>
              <a:headEnd/>
              <a:tailEnd/>
            </a:ln>
          </p:spPr>
          <p:txBody>
            <a:bodyPr wrap="square">
              <a:spAutoFit/>
            </a:bodyPr>
            <a:lstStyle/>
            <a:p>
              <a:pPr algn="ctr">
                <a:spcBef>
                  <a:spcPct val="50000"/>
                </a:spcBef>
              </a:pP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Thực</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dân</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Pháp</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đánh</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chiếm</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Sài</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Gòn</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mở</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rộng</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xâm</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lược</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Nam </a:t>
              </a:r>
              <a:r>
                <a:rPr lang="en-US" altLang="vi-VN" sz="2000" b="1" dirty="0" err="1">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Bô</a:t>
              </a:r>
              <a:r>
                <a:rPr lang="en-US" altLang="vi-VN"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a:t>
              </a:r>
            </a:p>
          </p:txBody>
        </p:sp>
      </p:grpSp>
      <p:grpSp>
        <p:nvGrpSpPr>
          <p:cNvPr id="16" name="Group 24">
            <a:extLst>
              <a:ext uri="{FF2B5EF4-FFF2-40B4-BE49-F238E27FC236}">
                <a16:creationId xmlns:a16="http://schemas.microsoft.com/office/drawing/2014/main" id="{9440A745-591C-4B5C-9740-BD652F8FDB93}"/>
              </a:ext>
            </a:extLst>
          </p:cNvPr>
          <p:cNvGrpSpPr/>
          <p:nvPr/>
        </p:nvGrpSpPr>
        <p:grpSpPr>
          <a:xfrm>
            <a:off x="2428312" y="5382331"/>
            <a:ext cx="3127857" cy="1241221"/>
            <a:chOff x="618968" y="531476"/>
            <a:chExt cx="3856433" cy="1866900"/>
          </a:xfrm>
        </p:grpSpPr>
        <p:sp>
          <p:nvSpPr>
            <p:cNvPr id="17" name="AutoShape 309">
              <a:extLst>
                <a:ext uri="{FF2B5EF4-FFF2-40B4-BE49-F238E27FC236}">
                  <a16:creationId xmlns:a16="http://schemas.microsoft.com/office/drawing/2014/main" id="{51EA49AD-B9AC-4942-B747-A1EEB18BAAC3}"/>
                </a:ext>
              </a:extLst>
            </p:cNvPr>
            <p:cNvSpPr>
              <a:spLocks noChangeArrowheads="1"/>
            </p:cNvSpPr>
            <p:nvPr/>
          </p:nvSpPr>
          <p:spPr bwMode="auto">
            <a:xfrm>
              <a:off x="618968" y="531476"/>
              <a:ext cx="3810000" cy="1866900"/>
            </a:xfrm>
            <a:prstGeom prst="wedgeEllipseCallout">
              <a:avLst>
                <a:gd name="adj1" fmla="val 10653"/>
                <a:gd name="adj2" fmla="val -16615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just"/>
              <a:endParaRPr lang="vi-VN" altLang="vi-VN" sz="2000" dirty="0">
                <a:latin typeface="Times New Roman" panose="02020603050405020304" pitchFamily="18" charset="0"/>
                <a:cs typeface="Times New Roman" panose="02020603050405020304" pitchFamily="18" charset="0"/>
              </a:endParaRPr>
            </a:p>
          </p:txBody>
        </p:sp>
        <p:sp>
          <p:nvSpPr>
            <p:cNvPr id="18" name="Text Box 310">
              <a:extLst>
                <a:ext uri="{FF2B5EF4-FFF2-40B4-BE49-F238E27FC236}">
                  <a16:creationId xmlns:a16="http://schemas.microsoft.com/office/drawing/2014/main" id="{E32C86DA-25F7-49C6-AE9F-79500397E74B}"/>
                </a:ext>
              </a:extLst>
            </p:cNvPr>
            <p:cNvSpPr txBox="1">
              <a:spLocks noChangeArrowheads="1"/>
            </p:cNvSpPr>
            <p:nvPr/>
          </p:nvSpPr>
          <p:spPr bwMode="auto">
            <a:xfrm>
              <a:off x="967823" y="627774"/>
              <a:ext cx="3507578" cy="1015662"/>
            </a:xfrm>
            <a:prstGeom prst="rect">
              <a:avLst/>
            </a:prstGeom>
            <a:noFill/>
            <a:ln w="9525">
              <a:noFill/>
              <a:miter lim="800000"/>
              <a:headEnd/>
              <a:tailEnd/>
            </a:ln>
          </p:spPr>
          <p:txBody>
            <a:bodyPr wrap="square">
              <a:spAutoFit/>
            </a:bodyPr>
            <a:lstStyle/>
            <a:p>
              <a:pPr>
                <a:spcBef>
                  <a:spcPct val="50000"/>
                </a:spcBef>
              </a:pPr>
              <a:r>
                <a:rPr lang="en-US" altLang="vi-VN" sz="2000" b="1" dirty="0">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Từ 20-12-1946, quân Pháp sẽ đảm nhiệm việc trị an ở Hà Nội.</a:t>
              </a:r>
            </a:p>
          </p:txBody>
        </p:sp>
      </p:grpSp>
      <p:sp>
        <p:nvSpPr>
          <p:cNvPr id="19" name="AutoShape 6">
            <a:extLst>
              <a:ext uri="{FF2B5EF4-FFF2-40B4-BE49-F238E27FC236}">
                <a16:creationId xmlns:a16="http://schemas.microsoft.com/office/drawing/2014/main" id="{1909CA75-9860-47B6-857D-1B4412B88DAD}"/>
              </a:ext>
            </a:extLst>
          </p:cNvPr>
          <p:cNvSpPr>
            <a:spLocks noChangeArrowheads="1"/>
          </p:cNvSpPr>
          <p:nvPr/>
        </p:nvSpPr>
        <p:spPr bwMode="auto">
          <a:xfrm>
            <a:off x="5738644" y="817765"/>
            <a:ext cx="303212" cy="336550"/>
          </a:xfrm>
          <a:prstGeom prst="flowChartConnector">
            <a:avLst/>
          </a:prstGeom>
          <a:solidFill>
            <a:srgbClr val="FF0000"/>
          </a:solidFill>
          <a:ln w="9525">
            <a:solidFill>
              <a:srgbClr val="274E75"/>
            </a:solidFill>
            <a:round/>
            <a:headEnd/>
            <a:tailEnd/>
          </a:ln>
        </p:spPr>
        <p:txBody>
          <a:bodyPr wrap="none" anchor="ctr"/>
          <a:lstStyle/>
          <a:p>
            <a:pPr algn="ctr" eaLnBrk="1" hangingPunct="1"/>
            <a:endParaRPr lang="vi-VN" altLang="vi-VN" sz="2400" dirty="0"/>
          </a:p>
        </p:txBody>
      </p:sp>
      <p:sp>
        <p:nvSpPr>
          <p:cNvPr id="20" name="AutoShape 23">
            <a:extLst>
              <a:ext uri="{FF2B5EF4-FFF2-40B4-BE49-F238E27FC236}">
                <a16:creationId xmlns:a16="http://schemas.microsoft.com/office/drawing/2014/main" id="{D1124C46-B75F-410A-A995-E42C967C9729}"/>
              </a:ext>
            </a:extLst>
          </p:cNvPr>
          <p:cNvSpPr>
            <a:spLocks noChangeArrowheads="1"/>
          </p:cNvSpPr>
          <p:nvPr/>
        </p:nvSpPr>
        <p:spPr bwMode="auto">
          <a:xfrm rot="1412487">
            <a:off x="4908059" y="582948"/>
            <a:ext cx="789514" cy="486946"/>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0000"/>
          </a:solidFill>
          <a:ln w="9525">
            <a:solidFill>
              <a:schemeClr val="tx1"/>
            </a:solidFill>
            <a:miter lim="800000"/>
            <a:headEnd/>
            <a:tailEnd/>
          </a:ln>
        </p:spPr>
        <p:txBody>
          <a:bodyPr vert="eaVert" wrap="none" anchor="ctr"/>
          <a:lstStyle/>
          <a:p>
            <a:endParaRPr lang="en-US"/>
          </a:p>
        </p:txBody>
      </p:sp>
      <p:grpSp>
        <p:nvGrpSpPr>
          <p:cNvPr id="21" name="Group 29">
            <a:extLst>
              <a:ext uri="{FF2B5EF4-FFF2-40B4-BE49-F238E27FC236}">
                <a16:creationId xmlns:a16="http://schemas.microsoft.com/office/drawing/2014/main" id="{FA6548F8-DA0A-4DA2-86FA-B7E9EC9778A5}"/>
              </a:ext>
            </a:extLst>
          </p:cNvPr>
          <p:cNvGrpSpPr/>
          <p:nvPr/>
        </p:nvGrpSpPr>
        <p:grpSpPr>
          <a:xfrm>
            <a:off x="2197916" y="1938956"/>
            <a:ext cx="4889892" cy="1966942"/>
            <a:chOff x="152400" y="-241226"/>
            <a:chExt cx="5343892" cy="1966942"/>
          </a:xfrm>
        </p:grpSpPr>
        <p:sp>
          <p:nvSpPr>
            <p:cNvPr id="22" name="AutoShape 309">
              <a:extLst>
                <a:ext uri="{FF2B5EF4-FFF2-40B4-BE49-F238E27FC236}">
                  <a16:creationId xmlns:a16="http://schemas.microsoft.com/office/drawing/2014/main" id="{01E84CBB-A626-4254-8AC8-E3FC2205AA9A}"/>
                </a:ext>
              </a:extLst>
            </p:cNvPr>
            <p:cNvSpPr>
              <a:spLocks noChangeArrowheads="1"/>
            </p:cNvSpPr>
            <p:nvPr/>
          </p:nvSpPr>
          <p:spPr bwMode="auto">
            <a:xfrm>
              <a:off x="152400" y="-241226"/>
              <a:ext cx="5343892" cy="1966942"/>
            </a:xfrm>
            <a:prstGeom prst="wedgeEllipseCallout">
              <a:avLst>
                <a:gd name="adj1" fmla="val 35605"/>
                <a:gd name="adj2" fmla="val -73293"/>
              </a:avLst>
            </a:prstGeom>
            <a:gradFill flip="none" rotWithShape="1">
              <a:gsLst>
                <a:gs pos="0">
                  <a:srgbClr val="5E9EFF"/>
                </a:gs>
                <a:gs pos="100000">
                  <a:srgbClr val="85C2FF">
                    <a:alpha val="98000"/>
                  </a:srgbClr>
                </a:gs>
                <a:gs pos="50000">
                  <a:srgbClr val="FFEBFA"/>
                </a:gs>
              </a:gsLst>
              <a:lin ang="16200000" scaled="1"/>
              <a:tileRect/>
            </a:gradFill>
            <a:ln>
              <a:headEnd/>
              <a:tailEnd/>
            </a:ln>
          </p:spPr>
          <p:style>
            <a:lnRef idx="1">
              <a:schemeClr val="accent2"/>
            </a:lnRef>
            <a:fillRef idx="2">
              <a:schemeClr val="accent2"/>
            </a:fillRef>
            <a:effectRef idx="1">
              <a:schemeClr val="accent2"/>
            </a:effectRef>
            <a:fontRef idx="minor">
              <a:schemeClr val="dk1"/>
            </a:fontRef>
          </p:style>
          <p:txBody>
            <a:bodyPr/>
            <a:lstStyle/>
            <a:p>
              <a:pPr algn="just"/>
              <a:endParaRPr lang="vi-VN" altLang="vi-VN" sz="2000" dirty="0">
                <a:latin typeface="Times New Roman" panose="02020603050405020304" pitchFamily="18" charset="0"/>
                <a:cs typeface="Times New Roman" panose="02020603050405020304" pitchFamily="18" charset="0"/>
              </a:endParaRPr>
            </a:p>
          </p:txBody>
        </p:sp>
        <p:sp>
          <p:nvSpPr>
            <p:cNvPr id="23" name="Text Box 310">
              <a:extLst>
                <a:ext uri="{FF2B5EF4-FFF2-40B4-BE49-F238E27FC236}">
                  <a16:creationId xmlns:a16="http://schemas.microsoft.com/office/drawing/2014/main" id="{D5B885E8-4DC7-4475-9FDD-5137C7988B7A}"/>
                </a:ext>
              </a:extLst>
            </p:cNvPr>
            <p:cNvSpPr txBox="1">
              <a:spLocks noChangeArrowheads="1"/>
            </p:cNvSpPr>
            <p:nvPr/>
          </p:nvSpPr>
          <p:spPr bwMode="auto">
            <a:xfrm>
              <a:off x="395729" y="62087"/>
              <a:ext cx="4797072" cy="1015663"/>
            </a:xfrm>
            <a:prstGeom prst="rect">
              <a:avLst/>
            </a:prstGeom>
            <a:noFill/>
            <a:ln w="9525">
              <a:noFill/>
              <a:miter lim="800000"/>
              <a:headEnd/>
              <a:tailEnd/>
            </a:ln>
          </p:spPr>
          <p:txBody>
            <a:bodyPr wrap="square">
              <a:spAutoFit/>
            </a:bodyPr>
            <a:lstStyle/>
            <a:p>
              <a:pPr algn="ctr">
                <a:spcBef>
                  <a:spcPct val="50000"/>
                </a:spcBef>
              </a:pPr>
              <a:r>
                <a:rPr lang="en-US" altLang="vi-VN" sz="2000" b="1" dirty="0">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18-12-1946, Pháp gửi tối hậu thư </a:t>
              </a:r>
              <a:r>
                <a:rPr lang="en-US" altLang="vi-VN" sz="2000" b="1" dirty="0" err="1">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đe</a:t>
              </a:r>
              <a:r>
                <a:rPr lang="en-US" altLang="vi-VN" sz="2000" b="1" dirty="0">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doạ</a:t>
              </a:r>
              <a:r>
                <a:rPr lang="en-US" altLang="vi-VN" sz="2000" b="1" dirty="0">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a:t>
              </a:r>
              <a:r>
                <a:rPr lang="en-US" altLang="vi-VN" sz="2000" b="1" dirty="0" err="1">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đòi</a:t>
              </a:r>
              <a:r>
                <a:rPr lang="en-US" altLang="vi-VN" sz="2000" b="1" dirty="0">
                  <a:solidFill>
                    <a:schemeClr val="accent3">
                      <a:lumMod val="50000"/>
                    </a:schemeClr>
                  </a:solidFill>
                  <a:effectLst>
                    <a:outerShdw blurRad="38100" dist="38100" dir="2700000" algn="tl">
                      <a:srgbClr val="000000">
                        <a:alpha val="43137"/>
                      </a:srgbClr>
                    </a:outerShdw>
                  </a:effectLst>
                  <a:latin typeface="Times New Roman" panose="02020603050405020304" pitchFamily="18" charset="0"/>
                  <a:cs typeface="Times New Roman" pitchFamily="18" charset="0"/>
                </a:rPr>
                <a:t> Chính phủ ta giải tán lực lượng tự vệ và giao quyền kiểm soát Hà Nội cho chúng.</a:t>
              </a:r>
            </a:p>
          </p:txBody>
        </p:sp>
      </p:grpSp>
    </p:spTree>
    <p:extLst>
      <p:ext uri="{BB962C8B-B14F-4D97-AF65-F5344CB8AC3E}">
        <p14:creationId xmlns:p14="http://schemas.microsoft.com/office/powerpoint/2010/main" val="33058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additive="base">
                                        <p:cTn id="10" dur="500" fill="hold"/>
                                        <p:tgtEl>
                                          <p:spTgt spid="5"/>
                                        </p:tgtEl>
                                        <p:attrNameLst>
                                          <p:attrName>ppt_x</p:attrName>
                                        </p:attrNameLst>
                                      </p:cBhvr>
                                      <p:tavLst>
                                        <p:tav tm="0">
                                          <p:val>
                                            <p:strVal val="#ppt_x"/>
                                          </p:val>
                                        </p:tav>
                                        <p:tav tm="100000">
                                          <p:val>
                                            <p:strVal val="#ppt_x"/>
                                          </p:val>
                                        </p:tav>
                                      </p:tavLst>
                                    </p:anim>
                                    <p:anim calcmode="lin" valueType="num">
                                      <p:cBhvr additive="base">
                                        <p:cTn id="11" dur="500" fill="hold"/>
                                        <p:tgtEl>
                                          <p:spTgt spid="5"/>
                                        </p:tgtEl>
                                        <p:attrNameLst>
                                          <p:attrName>ppt_y</p:attrName>
                                        </p:attrNameLst>
                                      </p:cBhvr>
                                      <p:tavLst>
                                        <p:tav tm="0">
                                          <p:val>
                                            <p:strVal val="1+#ppt_h/2"/>
                                          </p:val>
                                        </p:tav>
                                        <p:tav tm="100000">
                                          <p:val>
                                            <p:strVal val="#ppt_y"/>
                                          </p:val>
                                        </p:tav>
                                      </p:tavLst>
                                    </p:anim>
                                  </p:childTnLst>
                                </p:cTn>
                              </p:par>
                              <p:par>
                                <p:cTn id="12" presetID="2" presetClass="entr" presetSubtype="4"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par>
                                <p:cTn id="16" presetID="1" presetClass="emph" presetSubtype="2" repeatCount="indefinite" fill="hold" nodeType="withEffect">
                                  <p:stCondLst>
                                    <p:cond delay="0"/>
                                  </p:stCondLst>
                                  <p:endCondLst>
                                    <p:cond evt="onNext" delay="0">
                                      <p:tgtEl>
                                        <p:sldTgt/>
                                      </p:tgtEl>
                                    </p:cond>
                                  </p:endCondLst>
                                  <p:childTnLst>
                                    <p:animClr clrSpc="rgb" dir="cw">
                                      <p:cBhvr>
                                        <p:cTn id="17" dur="2000" fill="hold"/>
                                        <p:tgtEl>
                                          <p:spTgt spid="5"/>
                                        </p:tgtEl>
                                        <p:attrNameLst>
                                          <p:attrName>fillcolor</p:attrName>
                                        </p:attrNameLst>
                                      </p:cBhvr>
                                      <p:to>
                                        <a:schemeClr val="accent2"/>
                                      </p:to>
                                    </p:animClr>
                                    <p:set>
                                      <p:cBhvr>
                                        <p:cTn id="18" dur="2000" fill="hold"/>
                                        <p:tgtEl>
                                          <p:spTgt spid="5"/>
                                        </p:tgtEl>
                                        <p:attrNameLst>
                                          <p:attrName>fill.type</p:attrName>
                                        </p:attrNameLst>
                                      </p:cBhvr>
                                      <p:to>
                                        <p:strVal val="solid"/>
                                      </p:to>
                                    </p:set>
                                    <p:set>
                                      <p:cBhvr>
                                        <p:cTn id="19" dur="2000" fill="hold"/>
                                        <p:tgtEl>
                                          <p:spTgt spid="5"/>
                                        </p:tgtEl>
                                        <p:attrNameLst>
                                          <p:attrName>fill.on</p:attrName>
                                        </p:attrNameLst>
                                      </p:cBhvr>
                                      <p:to>
                                        <p:strVal val="true"/>
                                      </p:to>
                                    </p:set>
                                  </p:childTnLst>
                                </p:cTn>
                              </p:par>
                              <p:par>
                                <p:cTn id="20" presetID="1" presetClass="emph" presetSubtype="2" repeatCount="indefinite" fill="hold" nodeType="withEffect">
                                  <p:stCondLst>
                                    <p:cond delay="0"/>
                                  </p:stCondLst>
                                  <p:endCondLst>
                                    <p:cond evt="onNext" delay="0">
                                      <p:tgtEl>
                                        <p:sldTgt/>
                                      </p:tgtEl>
                                    </p:cond>
                                  </p:endCondLst>
                                  <p:childTnLst>
                                    <p:animClr clrSpc="rgb" dir="cw">
                                      <p:cBhvr>
                                        <p:cTn id="21" dur="2000" fill="hold"/>
                                        <p:tgtEl>
                                          <p:spTgt spid="6"/>
                                        </p:tgtEl>
                                        <p:attrNameLst>
                                          <p:attrName>fillcolor</p:attrName>
                                        </p:attrNameLst>
                                      </p:cBhvr>
                                      <p:to>
                                        <a:schemeClr val="accent2"/>
                                      </p:to>
                                    </p:animClr>
                                    <p:set>
                                      <p:cBhvr>
                                        <p:cTn id="22" dur="2000" fill="hold"/>
                                        <p:tgtEl>
                                          <p:spTgt spid="6"/>
                                        </p:tgtEl>
                                        <p:attrNameLst>
                                          <p:attrName>fill.type</p:attrName>
                                        </p:attrNameLst>
                                      </p:cBhvr>
                                      <p:to>
                                        <p:strVal val="solid"/>
                                      </p:to>
                                    </p:set>
                                    <p:set>
                                      <p:cBhvr>
                                        <p:cTn id="23" dur="2000" fill="hold"/>
                                        <p:tgtEl>
                                          <p:spTgt spid="6"/>
                                        </p:tgtEl>
                                        <p:attrNameLst>
                                          <p:attrName>fill.on</p:attrName>
                                        </p:attrNameLst>
                                      </p:cBhvr>
                                      <p:to>
                                        <p:strVal val="true"/>
                                      </p:to>
                                    </p:set>
                                  </p:childTnLst>
                                </p:cTn>
                              </p:par>
                              <p:par>
                                <p:cTn id="24" presetID="2" presetClass="entr" presetSubtype="6"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1500" fill="hold"/>
                                        <p:tgtEl>
                                          <p:spTgt spid="13"/>
                                        </p:tgtEl>
                                        <p:attrNameLst>
                                          <p:attrName>ppt_x</p:attrName>
                                        </p:attrNameLst>
                                      </p:cBhvr>
                                      <p:tavLst>
                                        <p:tav tm="0">
                                          <p:val>
                                            <p:strVal val="1+#ppt_w/2"/>
                                          </p:val>
                                        </p:tav>
                                        <p:tav tm="100000">
                                          <p:val>
                                            <p:strVal val="#ppt_x"/>
                                          </p:val>
                                        </p:tav>
                                      </p:tavLst>
                                    </p:anim>
                                    <p:anim calcmode="lin" valueType="num">
                                      <p:cBhvr additive="base">
                                        <p:cTn id="27" dur="1500" fill="hold"/>
                                        <p:tgtEl>
                                          <p:spTgt spid="13"/>
                                        </p:tgtEl>
                                        <p:attrNameLst>
                                          <p:attrName>ppt_y</p:attrName>
                                        </p:attrNameLst>
                                      </p:cBhvr>
                                      <p:tavLst>
                                        <p:tav tm="0">
                                          <p:val>
                                            <p:strVal val="1+#ppt_h/2"/>
                                          </p:val>
                                        </p:tav>
                                        <p:tav tm="100000">
                                          <p:val>
                                            <p:strVal val="#ppt_y"/>
                                          </p:val>
                                        </p:tav>
                                      </p:tavLst>
                                    </p:anim>
                                  </p:childTnLst>
                                </p:cTn>
                              </p:par>
                              <p:par>
                                <p:cTn id="28" presetID="56" presetClass="path" presetSubtype="0" repeatCount="indefinite" accel="50000" decel="50000" fill="hold" grpId="1" nodeType="withEffect">
                                  <p:stCondLst>
                                    <p:cond delay="0"/>
                                  </p:stCondLst>
                                  <p:childTnLst>
                                    <p:animMotion origin="layout" path="M -0.0125 0.09931 L 0 0.01042 " pathEditMode="relative" rAng="0" ptsTypes="AA">
                                      <p:cBhvr>
                                        <p:cTn id="29" dur="2000" fill="hold"/>
                                        <p:tgtEl>
                                          <p:spTgt spid="5"/>
                                        </p:tgtEl>
                                        <p:attrNameLst>
                                          <p:attrName>ppt_x</p:attrName>
                                          <p:attrName>ppt_y</p:attrName>
                                        </p:attrNameLst>
                                      </p:cBhvr>
                                      <p:rCtr x="625" y="-4444"/>
                                    </p:animMotion>
                                  </p:childTnLst>
                                </p:cTn>
                              </p:par>
                              <p:par>
                                <p:cTn id="30" presetID="56" presetClass="path" presetSubtype="0" repeatCount="indefinite" accel="50000" decel="50000" fill="hold" grpId="1" nodeType="withEffect">
                                  <p:stCondLst>
                                    <p:cond delay="0"/>
                                  </p:stCondLst>
                                  <p:childTnLst>
                                    <p:animMotion origin="layout" path="M 0.05174 0.03194 L -5.55556E-7 4.44444E-6 " pathEditMode="relative" rAng="0" ptsTypes="AA">
                                      <p:cBhvr>
                                        <p:cTn id="31" dur="2000" fill="hold"/>
                                        <p:tgtEl>
                                          <p:spTgt spid="6"/>
                                        </p:tgtEl>
                                        <p:attrNameLst>
                                          <p:attrName>ppt_x</p:attrName>
                                          <p:attrName>ppt_y</p:attrName>
                                        </p:attrNameLst>
                                      </p:cBhvr>
                                      <p:rCtr x="-2587" y="-1597"/>
                                    </p:animMotion>
                                  </p:childTnLst>
                                </p:cTn>
                              </p:par>
                            </p:childTnLst>
                          </p:cTn>
                        </p:par>
                      </p:childTnLst>
                    </p:cTn>
                  </p:par>
                  <p:par>
                    <p:cTn id="32" fill="hold">
                      <p:stCondLst>
                        <p:cond delay="indefinite"/>
                      </p:stCondLst>
                      <p:childTnLst>
                        <p:par>
                          <p:cTn id="33" fill="hold">
                            <p:stCondLst>
                              <p:cond delay="0"/>
                            </p:stCondLst>
                            <p:childTnLst>
                              <p:par>
                                <p:cTn id="34" presetID="16" presetClass="exit" presetSubtype="21" fill="hold" grpId="2" nodeType="clickEffect">
                                  <p:stCondLst>
                                    <p:cond delay="0"/>
                                  </p:stCondLst>
                                  <p:childTnLst>
                                    <p:animEffect transition="out" filter="barn(inVertical)">
                                      <p:cBhvr>
                                        <p:cTn id="35" dur="500"/>
                                        <p:tgtEl>
                                          <p:spTgt spid="5"/>
                                        </p:tgtEl>
                                      </p:cBhvr>
                                    </p:animEffect>
                                    <p:set>
                                      <p:cBhvr>
                                        <p:cTn id="36" dur="1" fill="hold">
                                          <p:stCondLst>
                                            <p:cond delay="499"/>
                                          </p:stCondLst>
                                        </p:cTn>
                                        <p:tgtEl>
                                          <p:spTgt spid="5"/>
                                        </p:tgtEl>
                                        <p:attrNameLst>
                                          <p:attrName>style.visibility</p:attrName>
                                        </p:attrNameLst>
                                      </p:cBhvr>
                                      <p:to>
                                        <p:strVal val="hidden"/>
                                      </p:to>
                                    </p:set>
                                  </p:childTnLst>
                                </p:cTn>
                              </p:par>
                              <p:par>
                                <p:cTn id="37" presetID="16" presetClass="exit" presetSubtype="21" fill="hold" grpId="2" nodeType="withEffect">
                                  <p:stCondLst>
                                    <p:cond delay="0"/>
                                  </p:stCondLst>
                                  <p:childTnLst>
                                    <p:animEffect transition="out" filter="barn(inVertical)">
                                      <p:cBhvr>
                                        <p:cTn id="38" dur="500"/>
                                        <p:tgtEl>
                                          <p:spTgt spid="6"/>
                                        </p:tgtEl>
                                      </p:cBhvr>
                                    </p:animEffect>
                                    <p:set>
                                      <p:cBhvr>
                                        <p:cTn id="39" dur="1" fill="hold">
                                          <p:stCondLst>
                                            <p:cond delay="499"/>
                                          </p:stCondLst>
                                        </p:cTn>
                                        <p:tgtEl>
                                          <p:spTgt spid="6"/>
                                        </p:tgtEl>
                                        <p:attrNameLst>
                                          <p:attrName>style.visibility</p:attrName>
                                        </p:attrNameLst>
                                      </p:cBhvr>
                                      <p:to>
                                        <p:strVal val="hidden"/>
                                      </p:to>
                                    </p:set>
                                  </p:childTnLst>
                                </p:cTn>
                              </p:par>
                              <p:par>
                                <p:cTn id="40" presetID="16" presetClass="exit" presetSubtype="21" fill="hold" nodeType="withEffect">
                                  <p:stCondLst>
                                    <p:cond delay="0"/>
                                  </p:stCondLst>
                                  <p:childTnLst>
                                    <p:animEffect transition="out" filter="barn(inVertical)">
                                      <p:cBhvr>
                                        <p:cTn id="41" dur="500"/>
                                        <p:tgtEl>
                                          <p:spTgt spid="13"/>
                                        </p:tgtEl>
                                      </p:cBhvr>
                                    </p:animEffect>
                                    <p:set>
                                      <p:cBhvr>
                                        <p:cTn id="42" dur="1" fill="hold">
                                          <p:stCondLst>
                                            <p:cond delay="499"/>
                                          </p:stCondLst>
                                        </p:cTn>
                                        <p:tgtEl>
                                          <p:spTgt spid="13"/>
                                        </p:tgtEl>
                                        <p:attrNameLst>
                                          <p:attrName>style.visibility</p:attrName>
                                        </p:attrNameLst>
                                      </p:cBhvr>
                                      <p:to>
                                        <p:strVal val="hidden"/>
                                      </p:to>
                                    </p:set>
                                  </p:childTnLst>
                                </p:cTn>
                              </p:par>
                              <p:par>
                                <p:cTn id="43" presetID="16" presetClass="entr" presetSubtype="21" fill="hold" grpId="0" nodeType="with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barn(inVertical)">
                                      <p:cBhvr>
                                        <p:cTn id="45" dur="500"/>
                                        <p:tgtEl>
                                          <p:spTgt spid="3"/>
                                        </p:tgtEl>
                                      </p:cBhvr>
                                    </p:animEffect>
                                  </p:childTnLst>
                                </p:cTn>
                              </p:par>
                              <p:par>
                                <p:cTn id="46" presetID="2" presetClass="entr" presetSubtype="6" fill="hold" grpId="0" nodeType="withEffect">
                                  <p:stCondLst>
                                    <p:cond delay="0"/>
                                  </p:stCondLst>
                                  <p:childTnLst>
                                    <p:set>
                                      <p:cBhvr>
                                        <p:cTn id="47" dur="1" fill="hold">
                                          <p:stCondLst>
                                            <p:cond delay="0"/>
                                          </p:stCondLst>
                                        </p:cTn>
                                        <p:tgtEl>
                                          <p:spTgt spid="9"/>
                                        </p:tgtEl>
                                        <p:attrNameLst>
                                          <p:attrName>style.visibility</p:attrName>
                                        </p:attrNameLst>
                                      </p:cBhvr>
                                      <p:to>
                                        <p:strVal val="visible"/>
                                      </p:to>
                                    </p:set>
                                    <p:anim calcmode="lin" valueType="num">
                                      <p:cBhvr additive="base">
                                        <p:cTn id="48" dur="1500" fill="hold"/>
                                        <p:tgtEl>
                                          <p:spTgt spid="9"/>
                                        </p:tgtEl>
                                        <p:attrNameLst>
                                          <p:attrName>ppt_x</p:attrName>
                                        </p:attrNameLst>
                                      </p:cBhvr>
                                      <p:tavLst>
                                        <p:tav tm="0">
                                          <p:val>
                                            <p:strVal val="1+#ppt_w/2"/>
                                          </p:val>
                                        </p:tav>
                                        <p:tav tm="100000">
                                          <p:val>
                                            <p:strVal val="#ppt_x"/>
                                          </p:val>
                                        </p:tav>
                                      </p:tavLst>
                                    </p:anim>
                                    <p:anim calcmode="lin" valueType="num">
                                      <p:cBhvr additive="base">
                                        <p:cTn id="49" dur="1500" fill="hold"/>
                                        <p:tgtEl>
                                          <p:spTgt spid="9"/>
                                        </p:tgtEl>
                                        <p:attrNameLst>
                                          <p:attrName>ppt_y</p:attrName>
                                        </p:attrNameLst>
                                      </p:cBhvr>
                                      <p:tavLst>
                                        <p:tav tm="0">
                                          <p:val>
                                            <p:strVal val="1+#ppt_h/2"/>
                                          </p:val>
                                        </p:tav>
                                        <p:tav tm="100000">
                                          <p:val>
                                            <p:strVal val="#ppt_y"/>
                                          </p:val>
                                        </p:tav>
                                      </p:tavLst>
                                    </p:anim>
                                  </p:childTnLst>
                                </p:cTn>
                              </p:par>
                              <p:par>
                                <p:cTn id="50" presetID="2" presetClass="entr" presetSubtype="6" fill="hold" grpId="0" nodeType="withEffect">
                                  <p:stCondLst>
                                    <p:cond delay="0"/>
                                  </p:stCondLst>
                                  <p:childTnLst>
                                    <p:set>
                                      <p:cBhvr>
                                        <p:cTn id="51" dur="1" fill="hold">
                                          <p:stCondLst>
                                            <p:cond delay="0"/>
                                          </p:stCondLst>
                                        </p:cTn>
                                        <p:tgtEl>
                                          <p:spTgt spid="8"/>
                                        </p:tgtEl>
                                        <p:attrNameLst>
                                          <p:attrName>style.visibility</p:attrName>
                                        </p:attrNameLst>
                                      </p:cBhvr>
                                      <p:to>
                                        <p:strVal val="visible"/>
                                      </p:to>
                                    </p:set>
                                    <p:anim calcmode="lin" valueType="num">
                                      <p:cBhvr additive="base">
                                        <p:cTn id="52" dur="1500" fill="hold"/>
                                        <p:tgtEl>
                                          <p:spTgt spid="8"/>
                                        </p:tgtEl>
                                        <p:attrNameLst>
                                          <p:attrName>ppt_x</p:attrName>
                                        </p:attrNameLst>
                                      </p:cBhvr>
                                      <p:tavLst>
                                        <p:tav tm="0">
                                          <p:val>
                                            <p:strVal val="1+#ppt_w/2"/>
                                          </p:val>
                                        </p:tav>
                                        <p:tav tm="100000">
                                          <p:val>
                                            <p:strVal val="#ppt_x"/>
                                          </p:val>
                                        </p:tav>
                                      </p:tavLst>
                                    </p:anim>
                                    <p:anim calcmode="lin" valueType="num">
                                      <p:cBhvr additive="base">
                                        <p:cTn id="53" dur="1500" fill="hold"/>
                                        <p:tgtEl>
                                          <p:spTgt spid="8"/>
                                        </p:tgtEl>
                                        <p:attrNameLst>
                                          <p:attrName>ppt_y</p:attrName>
                                        </p:attrNameLst>
                                      </p:cBhvr>
                                      <p:tavLst>
                                        <p:tav tm="0">
                                          <p:val>
                                            <p:strVal val="1+#ppt_h/2"/>
                                          </p:val>
                                        </p:tav>
                                        <p:tav tm="100000">
                                          <p:val>
                                            <p:strVal val="#ppt_y"/>
                                          </p:val>
                                        </p:tav>
                                      </p:tavLst>
                                    </p:anim>
                                  </p:childTnLst>
                                </p:cTn>
                              </p:par>
                              <p:par>
                                <p:cTn id="54" presetID="1" presetClass="emph" presetSubtype="2" repeatCount="indefinite" fill="hold" nodeType="withEffect">
                                  <p:stCondLst>
                                    <p:cond delay="0"/>
                                  </p:stCondLst>
                                  <p:endCondLst>
                                    <p:cond evt="onNext" delay="0">
                                      <p:tgtEl>
                                        <p:sldTgt/>
                                      </p:tgtEl>
                                    </p:cond>
                                  </p:endCondLst>
                                  <p:childTnLst>
                                    <p:animClr clrSpc="rgb" dir="cw">
                                      <p:cBhvr>
                                        <p:cTn id="55" dur="2000" fill="hold"/>
                                        <p:tgtEl>
                                          <p:spTgt spid="9"/>
                                        </p:tgtEl>
                                        <p:attrNameLst>
                                          <p:attrName>fillcolor</p:attrName>
                                        </p:attrNameLst>
                                      </p:cBhvr>
                                      <p:to>
                                        <a:schemeClr val="accent2"/>
                                      </p:to>
                                    </p:animClr>
                                    <p:set>
                                      <p:cBhvr>
                                        <p:cTn id="56" dur="2000" fill="hold"/>
                                        <p:tgtEl>
                                          <p:spTgt spid="9"/>
                                        </p:tgtEl>
                                        <p:attrNameLst>
                                          <p:attrName>fill.type</p:attrName>
                                        </p:attrNameLst>
                                      </p:cBhvr>
                                      <p:to>
                                        <p:strVal val="solid"/>
                                      </p:to>
                                    </p:set>
                                    <p:set>
                                      <p:cBhvr>
                                        <p:cTn id="57" dur="2000" fill="hold"/>
                                        <p:tgtEl>
                                          <p:spTgt spid="9"/>
                                        </p:tgtEl>
                                        <p:attrNameLst>
                                          <p:attrName>fill.on</p:attrName>
                                        </p:attrNameLst>
                                      </p:cBhvr>
                                      <p:to>
                                        <p:strVal val="true"/>
                                      </p:to>
                                    </p:set>
                                  </p:childTnLst>
                                </p:cTn>
                              </p:par>
                              <p:par>
                                <p:cTn id="58" presetID="1" presetClass="emph" presetSubtype="2" repeatCount="indefinite" fill="hold" nodeType="withEffect">
                                  <p:stCondLst>
                                    <p:cond delay="0"/>
                                  </p:stCondLst>
                                  <p:endCondLst>
                                    <p:cond evt="onNext" delay="0">
                                      <p:tgtEl>
                                        <p:sldTgt/>
                                      </p:tgtEl>
                                    </p:cond>
                                  </p:endCondLst>
                                  <p:childTnLst>
                                    <p:animClr clrSpc="rgb" dir="cw">
                                      <p:cBhvr>
                                        <p:cTn id="59" dur="2000" fill="hold"/>
                                        <p:tgtEl>
                                          <p:spTgt spid="8"/>
                                        </p:tgtEl>
                                        <p:attrNameLst>
                                          <p:attrName>fillcolor</p:attrName>
                                        </p:attrNameLst>
                                      </p:cBhvr>
                                      <p:to>
                                        <a:schemeClr val="accent2"/>
                                      </p:to>
                                    </p:animClr>
                                    <p:set>
                                      <p:cBhvr>
                                        <p:cTn id="60" dur="2000" fill="hold"/>
                                        <p:tgtEl>
                                          <p:spTgt spid="8"/>
                                        </p:tgtEl>
                                        <p:attrNameLst>
                                          <p:attrName>fill.type</p:attrName>
                                        </p:attrNameLst>
                                      </p:cBhvr>
                                      <p:to>
                                        <p:strVal val="solid"/>
                                      </p:to>
                                    </p:set>
                                    <p:set>
                                      <p:cBhvr>
                                        <p:cTn id="61" dur="2000" fill="hold"/>
                                        <p:tgtEl>
                                          <p:spTgt spid="8"/>
                                        </p:tgtEl>
                                        <p:attrNameLst>
                                          <p:attrName>fill.on</p:attrName>
                                        </p:attrNameLst>
                                      </p:cBhvr>
                                      <p:to>
                                        <p:strVal val="true"/>
                                      </p:to>
                                    </p:set>
                                  </p:childTnLst>
                                </p:cTn>
                              </p:par>
                              <p:par>
                                <p:cTn id="62" presetID="64" presetClass="path" presetSubtype="0" repeatCount="indefinite" accel="50000" decel="50000" fill="hold" grpId="1" nodeType="withEffect">
                                  <p:stCondLst>
                                    <p:cond delay="0"/>
                                  </p:stCondLst>
                                  <p:childTnLst>
                                    <p:animMotion origin="layout" path="M -0.00521 0.08657 L 0.00156 0.00393 " pathEditMode="relative" rAng="0" ptsTypes="AA">
                                      <p:cBhvr>
                                        <p:cTn id="63" dur="2000" fill="hold"/>
                                        <p:tgtEl>
                                          <p:spTgt spid="9"/>
                                        </p:tgtEl>
                                        <p:attrNameLst>
                                          <p:attrName>ppt_x</p:attrName>
                                          <p:attrName>ppt_y</p:attrName>
                                        </p:attrNameLst>
                                      </p:cBhvr>
                                      <p:rCtr x="339" y="-4144"/>
                                    </p:animMotion>
                                  </p:childTnLst>
                                </p:cTn>
                              </p:par>
                              <p:par>
                                <p:cTn id="64" presetID="64" presetClass="path" presetSubtype="0" repeatCount="indefinite" accel="50000" decel="50000" fill="hold" grpId="1" nodeType="withEffect">
                                  <p:stCondLst>
                                    <p:cond delay="0"/>
                                  </p:stCondLst>
                                  <p:childTnLst>
                                    <p:animMotion origin="layout" path="M 0.05013 0.04977 L 1.25E-6 2.96296E-6 " pathEditMode="relative" rAng="0" ptsTypes="AA">
                                      <p:cBhvr>
                                        <p:cTn id="65" dur="2000" fill="hold"/>
                                        <p:tgtEl>
                                          <p:spTgt spid="8"/>
                                        </p:tgtEl>
                                        <p:attrNameLst>
                                          <p:attrName>ppt_x</p:attrName>
                                          <p:attrName>ppt_y</p:attrName>
                                        </p:attrNameLst>
                                      </p:cBhvr>
                                      <p:rCtr x="-2513" y="-2500"/>
                                    </p:animMotion>
                                  </p:childTnLst>
                                </p:cTn>
                              </p:par>
                              <p:par>
                                <p:cTn id="66" presetID="21" presetClass="entr" presetSubtype="1" fill="hold" nodeType="withEffect">
                                  <p:stCondLst>
                                    <p:cond delay="0"/>
                                  </p:stCondLst>
                                  <p:childTnLst>
                                    <p:set>
                                      <p:cBhvr>
                                        <p:cTn id="67" dur="1" fill="hold">
                                          <p:stCondLst>
                                            <p:cond delay="0"/>
                                          </p:stCondLst>
                                        </p:cTn>
                                        <p:tgtEl>
                                          <p:spTgt spid="10"/>
                                        </p:tgtEl>
                                        <p:attrNameLst>
                                          <p:attrName>style.visibility</p:attrName>
                                        </p:attrNameLst>
                                      </p:cBhvr>
                                      <p:to>
                                        <p:strVal val="visible"/>
                                      </p:to>
                                    </p:set>
                                    <p:animEffect transition="in" filter="wheel(1)">
                                      <p:cBhvr>
                                        <p:cTn id="68" dur="2000"/>
                                        <p:tgtEl>
                                          <p:spTgt spid="10"/>
                                        </p:tgtEl>
                                      </p:cBhvr>
                                    </p:animEffect>
                                  </p:childTnLst>
                                </p:cTn>
                              </p:par>
                            </p:childTnLst>
                          </p:cTn>
                        </p:par>
                      </p:childTnLst>
                    </p:cTn>
                  </p:par>
                  <p:par>
                    <p:cTn id="69" fill="hold">
                      <p:stCondLst>
                        <p:cond delay="indefinite"/>
                      </p:stCondLst>
                      <p:childTnLst>
                        <p:par>
                          <p:cTn id="70" fill="hold">
                            <p:stCondLst>
                              <p:cond delay="0"/>
                            </p:stCondLst>
                            <p:childTnLst>
                              <p:par>
                                <p:cTn id="71" presetID="16" presetClass="exit" presetSubtype="21" fill="hold" grpId="2" nodeType="clickEffect">
                                  <p:stCondLst>
                                    <p:cond delay="0"/>
                                  </p:stCondLst>
                                  <p:childTnLst>
                                    <p:animEffect transition="out" filter="barn(inVertical)">
                                      <p:cBhvr>
                                        <p:cTn id="72" dur="500"/>
                                        <p:tgtEl>
                                          <p:spTgt spid="9"/>
                                        </p:tgtEl>
                                      </p:cBhvr>
                                    </p:animEffect>
                                    <p:set>
                                      <p:cBhvr>
                                        <p:cTn id="73" dur="1" fill="hold">
                                          <p:stCondLst>
                                            <p:cond delay="499"/>
                                          </p:stCondLst>
                                        </p:cTn>
                                        <p:tgtEl>
                                          <p:spTgt spid="9"/>
                                        </p:tgtEl>
                                        <p:attrNameLst>
                                          <p:attrName>style.visibility</p:attrName>
                                        </p:attrNameLst>
                                      </p:cBhvr>
                                      <p:to>
                                        <p:strVal val="hidden"/>
                                      </p:to>
                                    </p:set>
                                  </p:childTnLst>
                                </p:cTn>
                              </p:par>
                              <p:par>
                                <p:cTn id="74" presetID="16" presetClass="exit" presetSubtype="21" fill="hold" grpId="2" nodeType="withEffect">
                                  <p:stCondLst>
                                    <p:cond delay="0"/>
                                  </p:stCondLst>
                                  <p:childTnLst>
                                    <p:animEffect transition="out" filter="barn(inVertical)">
                                      <p:cBhvr>
                                        <p:cTn id="75" dur="500"/>
                                        <p:tgtEl>
                                          <p:spTgt spid="8"/>
                                        </p:tgtEl>
                                      </p:cBhvr>
                                    </p:animEffect>
                                    <p:set>
                                      <p:cBhvr>
                                        <p:cTn id="76" dur="1" fill="hold">
                                          <p:stCondLst>
                                            <p:cond delay="499"/>
                                          </p:stCondLst>
                                        </p:cTn>
                                        <p:tgtEl>
                                          <p:spTgt spid="8"/>
                                        </p:tgtEl>
                                        <p:attrNameLst>
                                          <p:attrName>style.visibility</p:attrName>
                                        </p:attrNameLst>
                                      </p:cBhvr>
                                      <p:to>
                                        <p:strVal val="hidden"/>
                                      </p:to>
                                    </p:set>
                                  </p:childTnLst>
                                </p:cTn>
                              </p:par>
                              <p:par>
                                <p:cTn id="77" presetID="16" presetClass="exit" presetSubtype="21" fill="hold" nodeType="withEffect">
                                  <p:stCondLst>
                                    <p:cond delay="0"/>
                                  </p:stCondLst>
                                  <p:childTnLst>
                                    <p:animEffect transition="out" filter="barn(inVertical)">
                                      <p:cBhvr>
                                        <p:cTn id="78" dur="500"/>
                                        <p:tgtEl>
                                          <p:spTgt spid="10"/>
                                        </p:tgtEl>
                                      </p:cBhvr>
                                    </p:animEffect>
                                    <p:set>
                                      <p:cBhvr>
                                        <p:cTn id="79" dur="1" fill="hold">
                                          <p:stCondLst>
                                            <p:cond delay="499"/>
                                          </p:stCondLst>
                                        </p:cTn>
                                        <p:tgtEl>
                                          <p:spTgt spid="10"/>
                                        </p:tgtEl>
                                        <p:attrNameLst>
                                          <p:attrName>style.visibility</p:attrName>
                                        </p:attrNameLst>
                                      </p:cBhvr>
                                      <p:to>
                                        <p:strVal val="hidden"/>
                                      </p:to>
                                    </p:set>
                                  </p:childTnLst>
                                </p:cTn>
                              </p:par>
                              <p:par>
                                <p:cTn id="80" presetID="16" presetClass="entr" presetSubtype="21"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barn(inVertical)">
                                      <p:cBhvr>
                                        <p:cTn id="82" dur="500"/>
                                        <p:tgtEl>
                                          <p:spTgt spid="19"/>
                                        </p:tgtEl>
                                      </p:cBhvr>
                                    </p:animEffect>
                                  </p:childTnLst>
                                </p:cTn>
                              </p:par>
                              <p:par>
                                <p:cTn id="83" presetID="2" presetClass="entr" presetSubtype="9" fill="hold" grpId="0" nodeType="withEffect">
                                  <p:stCondLst>
                                    <p:cond delay="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fill="hold"/>
                                        <p:tgtEl>
                                          <p:spTgt spid="7"/>
                                        </p:tgtEl>
                                        <p:attrNameLst>
                                          <p:attrName>ppt_x</p:attrName>
                                        </p:attrNameLst>
                                      </p:cBhvr>
                                      <p:tavLst>
                                        <p:tav tm="0">
                                          <p:val>
                                            <p:strVal val="0-#ppt_w/2"/>
                                          </p:val>
                                        </p:tav>
                                        <p:tav tm="100000">
                                          <p:val>
                                            <p:strVal val="#ppt_x"/>
                                          </p:val>
                                        </p:tav>
                                      </p:tavLst>
                                    </p:anim>
                                    <p:anim calcmode="lin" valueType="num">
                                      <p:cBhvr additive="base">
                                        <p:cTn id="86" dur="500" fill="hold"/>
                                        <p:tgtEl>
                                          <p:spTgt spid="7"/>
                                        </p:tgtEl>
                                        <p:attrNameLst>
                                          <p:attrName>ppt_y</p:attrName>
                                        </p:attrNameLst>
                                      </p:cBhvr>
                                      <p:tavLst>
                                        <p:tav tm="0">
                                          <p:val>
                                            <p:strVal val="0-#ppt_h/2"/>
                                          </p:val>
                                        </p:tav>
                                        <p:tav tm="100000">
                                          <p:val>
                                            <p:strVal val="#ppt_y"/>
                                          </p:val>
                                        </p:tav>
                                      </p:tavLst>
                                    </p:anim>
                                  </p:childTnLst>
                                </p:cTn>
                              </p:par>
                              <p:par>
                                <p:cTn id="87" presetID="2" presetClass="entr" presetSubtype="9" fill="hold" grpId="0" nodeType="withEffect">
                                  <p:stCondLst>
                                    <p:cond delay="0"/>
                                  </p:stCondLst>
                                  <p:childTnLst>
                                    <p:set>
                                      <p:cBhvr>
                                        <p:cTn id="88" dur="1" fill="hold">
                                          <p:stCondLst>
                                            <p:cond delay="0"/>
                                          </p:stCondLst>
                                        </p:cTn>
                                        <p:tgtEl>
                                          <p:spTgt spid="20"/>
                                        </p:tgtEl>
                                        <p:attrNameLst>
                                          <p:attrName>style.visibility</p:attrName>
                                        </p:attrNameLst>
                                      </p:cBhvr>
                                      <p:to>
                                        <p:strVal val="visible"/>
                                      </p:to>
                                    </p:set>
                                    <p:anim calcmode="lin" valueType="num">
                                      <p:cBhvr additive="base">
                                        <p:cTn id="89" dur="500" fill="hold"/>
                                        <p:tgtEl>
                                          <p:spTgt spid="20"/>
                                        </p:tgtEl>
                                        <p:attrNameLst>
                                          <p:attrName>ppt_x</p:attrName>
                                        </p:attrNameLst>
                                      </p:cBhvr>
                                      <p:tavLst>
                                        <p:tav tm="0">
                                          <p:val>
                                            <p:strVal val="0-#ppt_w/2"/>
                                          </p:val>
                                        </p:tav>
                                        <p:tav tm="100000">
                                          <p:val>
                                            <p:strVal val="#ppt_x"/>
                                          </p:val>
                                        </p:tav>
                                      </p:tavLst>
                                    </p:anim>
                                    <p:anim calcmode="lin" valueType="num">
                                      <p:cBhvr additive="base">
                                        <p:cTn id="90" dur="500" fill="hold"/>
                                        <p:tgtEl>
                                          <p:spTgt spid="20"/>
                                        </p:tgtEl>
                                        <p:attrNameLst>
                                          <p:attrName>ppt_y</p:attrName>
                                        </p:attrNameLst>
                                      </p:cBhvr>
                                      <p:tavLst>
                                        <p:tav tm="0">
                                          <p:val>
                                            <p:strVal val="0-#ppt_h/2"/>
                                          </p:val>
                                        </p:tav>
                                        <p:tav tm="100000">
                                          <p:val>
                                            <p:strVal val="#ppt_y"/>
                                          </p:val>
                                        </p:tav>
                                      </p:tavLst>
                                    </p:anim>
                                  </p:childTnLst>
                                </p:cTn>
                              </p:par>
                              <p:par>
                                <p:cTn id="91" presetID="1" presetClass="emph" presetSubtype="2" repeatCount="indefinite" fill="hold" nodeType="withEffect">
                                  <p:stCondLst>
                                    <p:cond delay="0"/>
                                  </p:stCondLst>
                                  <p:endCondLst>
                                    <p:cond evt="onNext" delay="0">
                                      <p:tgtEl>
                                        <p:sldTgt/>
                                      </p:tgtEl>
                                    </p:cond>
                                  </p:endCondLst>
                                  <p:childTnLst>
                                    <p:animClr clrSpc="rgb" dir="cw">
                                      <p:cBhvr>
                                        <p:cTn id="92" dur="2000" fill="hold"/>
                                        <p:tgtEl>
                                          <p:spTgt spid="7"/>
                                        </p:tgtEl>
                                        <p:attrNameLst>
                                          <p:attrName>fillcolor</p:attrName>
                                        </p:attrNameLst>
                                      </p:cBhvr>
                                      <p:to>
                                        <a:schemeClr val="accent2"/>
                                      </p:to>
                                    </p:animClr>
                                    <p:set>
                                      <p:cBhvr>
                                        <p:cTn id="93" dur="2000" fill="hold"/>
                                        <p:tgtEl>
                                          <p:spTgt spid="7"/>
                                        </p:tgtEl>
                                        <p:attrNameLst>
                                          <p:attrName>fill.type</p:attrName>
                                        </p:attrNameLst>
                                      </p:cBhvr>
                                      <p:to>
                                        <p:strVal val="solid"/>
                                      </p:to>
                                    </p:set>
                                    <p:set>
                                      <p:cBhvr>
                                        <p:cTn id="94" dur="2000" fill="hold"/>
                                        <p:tgtEl>
                                          <p:spTgt spid="7"/>
                                        </p:tgtEl>
                                        <p:attrNameLst>
                                          <p:attrName>fill.on</p:attrName>
                                        </p:attrNameLst>
                                      </p:cBhvr>
                                      <p:to>
                                        <p:strVal val="true"/>
                                      </p:to>
                                    </p:set>
                                  </p:childTnLst>
                                </p:cTn>
                              </p:par>
                              <p:par>
                                <p:cTn id="95" presetID="1" presetClass="emph" presetSubtype="2" repeatCount="indefinite" fill="hold" nodeType="withEffect">
                                  <p:stCondLst>
                                    <p:cond delay="0"/>
                                  </p:stCondLst>
                                  <p:endCondLst>
                                    <p:cond evt="onNext" delay="0">
                                      <p:tgtEl>
                                        <p:sldTgt/>
                                      </p:tgtEl>
                                    </p:cond>
                                  </p:endCondLst>
                                  <p:childTnLst>
                                    <p:animClr clrSpc="rgb" dir="cw">
                                      <p:cBhvr>
                                        <p:cTn id="96" dur="2000" fill="hold"/>
                                        <p:tgtEl>
                                          <p:spTgt spid="20"/>
                                        </p:tgtEl>
                                        <p:attrNameLst>
                                          <p:attrName>fillcolor</p:attrName>
                                        </p:attrNameLst>
                                      </p:cBhvr>
                                      <p:to>
                                        <a:schemeClr val="accent2"/>
                                      </p:to>
                                    </p:animClr>
                                    <p:set>
                                      <p:cBhvr>
                                        <p:cTn id="97" dur="2000" fill="hold"/>
                                        <p:tgtEl>
                                          <p:spTgt spid="20"/>
                                        </p:tgtEl>
                                        <p:attrNameLst>
                                          <p:attrName>fill.type</p:attrName>
                                        </p:attrNameLst>
                                      </p:cBhvr>
                                      <p:to>
                                        <p:strVal val="solid"/>
                                      </p:to>
                                    </p:set>
                                    <p:set>
                                      <p:cBhvr>
                                        <p:cTn id="98" dur="2000" fill="hold"/>
                                        <p:tgtEl>
                                          <p:spTgt spid="20"/>
                                        </p:tgtEl>
                                        <p:attrNameLst>
                                          <p:attrName>fill.on</p:attrName>
                                        </p:attrNameLst>
                                      </p:cBhvr>
                                      <p:to>
                                        <p:strVal val="true"/>
                                      </p:to>
                                    </p:set>
                                  </p:childTnLst>
                                </p:cTn>
                              </p:par>
                              <p:par>
                                <p:cTn id="99" presetID="56" presetClass="path" presetSubtype="0" repeatCount="indefinite" accel="50000" decel="50000" fill="hold" grpId="1" nodeType="withEffect">
                                  <p:stCondLst>
                                    <p:cond delay="0"/>
                                  </p:stCondLst>
                                  <p:childTnLst>
                                    <p:animMotion origin="layout" path="M -0.125 -0.08889 L 4.16667E-6 -3.7037E-7 " pathEditMode="relative" rAng="0" ptsTypes="AA">
                                      <p:cBhvr>
                                        <p:cTn id="100" dur="2000" fill="hold"/>
                                        <p:tgtEl>
                                          <p:spTgt spid="20"/>
                                        </p:tgtEl>
                                        <p:attrNameLst>
                                          <p:attrName>ppt_x</p:attrName>
                                          <p:attrName>ppt_y</p:attrName>
                                        </p:attrNameLst>
                                      </p:cBhvr>
                                      <p:rCtr x="6250" y="4444"/>
                                    </p:animMotion>
                                  </p:childTnLst>
                                </p:cTn>
                              </p:par>
                              <p:par>
                                <p:cTn id="101" presetID="49" presetClass="path" presetSubtype="0" repeatCount="indefinite" accel="50000" decel="50000" fill="hold" grpId="1" nodeType="withEffect">
                                  <p:stCondLst>
                                    <p:cond delay="0"/>
                                  </p:stCondLst>
                                  <p:childTnLst>
                                    <p:animMotion origin="layout" path="M -0.02604 -0.10115 L 2.91667E-6 -3.7037E-6 " pathEditMode="relative" rAng="0" ptsTypes="AA">
                                      <p:cBhvr>
                                        <p:cTn id="102" dur="2000" fill="hold"/>
                                        <p:tgtEl>
                                          <p:spTgt spid="7"/>
                                        </p:tgtEl>
                                        <p:attrNameLst>
                                          <p:attrName>ppt_x</p:attrName>
                                          <p:attrName>ppt_y</p:attrName>
                                        </p:attrNameLst>
                                      </p:cBhvr>
                                      <p:rCtr x="1302" y="5046"/>
                                    </p:animMotion>
                                  </p:childTnLst>
                                </p:cTn>
                              </p:par>
                              <p:par>
                                <p:cTn id="103" presetID="8" presetClass="entr" presetSubtype="16" fill="hold" nodeType="withEffect">
                                  <p:stCondLst>
                                    <p:cond delay="0"/>
                                  </p:stCondLst>
                                  <p:childTnLst>
                                    <p:set>
                                      <p:cBhvr>
                                        <p:cTn id="104" dur="1" fill="hold">
                                          <p:stCondLst>
                                            <p:cond delay="0"/>
                                          </p:stCondLst>
                                        </p:cTn>
                                        <p:tgtEl>
                                          <p:spTgt spid="21"/>
                                        </p:tgtEl>
                                        <p:attrNameLst>
                                          <p:attrName>style.visibility</p:attrName>
                                        </p:attrNameLst>
                                      </p:cBhvr>
                                      <p:to>
                                        <p:strVal val="visible"/>
                                      </p:to>
                                    </p:set>
                                    <p:animEffect transition="in" filter="diamond(in)">
                                      <p:cBhvr>
                                        <p:cTn id="105" dur="1000"/>
                                        <p:tgtEl>
                                          <p:spTgt spid="21"/>
                                        </p:tgtEl>
                                      </p:cBhvr>
                                    </p:animEffect>
                                  </p:childTnLst>
                                </p:cTn>
                              </p:par>
                            </p:childTnLst>
                          </p:cTn>
                        </p:par>
                        <p:par>
                          <p:cTn id="106" fill="hold">
                            <p:stCondLst>
                              <p:cond delay="2000"/>
                            </p:stCondLst>
                            <p:childTnLst>
                              <p:par>
                                <p:cTn id="107" presetID="20" presetClass="entr" presetSubtype="0" fill="hold" nodeType="afterEffect">
                                  <p:stCondLst>
                                    <p:cond delay="0"/>
                                  </p:stCondLst>
                                  <p:childTnLst>
                                    <p:set>
                                      <p:cBhvr>
                                        <p:cTn id="108" dur="1" fill="hold">
                                          <p:stCondLst>
                                            <p:cond delay="0"/>
                                          </p:stCondLst>
                                        </p:cTn>
                                        <p:tgtEl>
                                          <p:spTgt spid="16"/>
                                        </p:tgtEl>
                                        <p:attrNameLst>
                                          <p:attrName>style.visibility</p:attrName>
                                        </p:attrNameLst>
                                      </p:cBhvr>
                                      <p:to>
                                        <p:strVal val="visible"/>
                                      </p:to>
                                    </p:set>
                                    <p:animEffect transition="in" filter="wedge">
                                      <p:cBhvr>
                                        <p:cTn id="109" dur="1000"/>
                                        <p:tgtEl>
                                          <p:spTgt spid="16"/>
                                        </p:tgtEl>
                                      </p:cBhvr>
                                    </p:animEffect>
                                  </p:childTnLst>
                                </p:cTn>
                              </p:par>
                            </p:childTnLst>
                          </p:cTn>
                        </p:par>
                      </p:childTnLst>
                    </p:cTn>
                  </p:par>
                  <p:par>
                    <p:cTn id="110" fill="hold">
                      <p:stCondLst>
                        <p:cond delay="indefinite"/>
                      </p:stCondLst>
                      <p:childTnLst>
                        <p:par>
                          <p:cTn id="111" fill="hold">
                            <p:stCondLst>
                              <p:cond delay="0"/>
                            </p:stCondLst>
                            <p:childTnLst>
                              <p:par>
                                <p:cTn id="112" presetID="53" presetClass="entr" presetSubtype="16" fill="hold" grpId="3" nodeType="clickEffect">
                                  <p:stCondLst>
                                    <p:cond delay="0"/>
                                  </p:stCondLst>
                                  <p:childTnLst>
                                    <p:set>
                                      <p:cBhvr>
                                        <p:cTn id="113" dur="1" fill="hold">
                                          <p:stCondLst>
                                            <p:cond delay="0"/>
                                          </p:stCondLst>
                                        </p:cTn>
                                        <p:tgtEl>
                                          <p:spTgt spid="5"/>
                                        </p:tgtEl>
                                        <p:attrNameLst>
                                          <p:attrName>style.visibility</p:attrName>
                                        </p:attrNameLst>
                                      </p:cBhvr>
                                      <p:to>
                                        <p:strVal val="visible"/>
                                      </p:to>
                                    </p:set>
                                    <p:anim calcmode="lin" valueType="num">
                                      <p:cBhvr>
                                        <p:cTn id="114" dur="500" fill="hold"/>
                                        <p:tgtEl>
                                          <p:spTgt spid="5"/>
                                        </p:tgtEl>
                                        <p:attrNameLst>
                                          <p:attrName>ppt_w</p:attrName>
                                        </p:attrNameLst>
                                      </p:cBhvr>
                                      <p:tavLst>
                                        <p:tav tm="0">
                                          <p:val>
                                            <p:fltVal val="0"/>
                                          </p:val>
                                        </p:tav>
                                        <p:tav tm="100000">
                                          <p:val>
                                            <p:strVal val="#ppt_w"/>
                                          </p:val>
                                        </p:tav>
                                      </p:tavLst>
                                    </p:anim>
                                    <p:anim calcmode="lin" valueType="num">
                                      <p:cBhvr>
                                        <p:cTn id="115" dur="500" fill="hold"/>
                                        <p:tgtEl>
                                          <p:spTgt spid="5"/>
                                        </p:tgtEl>
                                        <p:attrNameLst>
                                          <p:attrName>ppt_h</p:attrName>
                                        </p:attrNameLst>
                                      </p:cBhvr>
                                      <p:tavLst>
                                        <p:tav tm="0">
                                          <p:val>
                                            <p:fltVal val="0"/>
                                          </p:val>
                                        </p:tav>
                                        <p:tav tm="100000">
                                          <p:val>
                                            <p:strVal val="#ppt_h"/>
                                          </p:val>
                                        </p:tav>
                                      </p:tavLst>
                                    </p:anim>
                                    <p:animEffect transition="in" filter="fade">
                                      <p:cBhvr>
                                        <p:cTn id="116" dur="500"/>
                                        <p:tgtEl>
                                          <p:spTgt spid="5"/>
                                        </p:tgtEl>
                                      </p:cBhvr>
                                    </p:animEffect>
                                  </p:childTnLst>
                                </p:cTn>
                              </p:par>
                              <p:par>
                                <p:cTn id="117" presetID="53" presetClass="entr" presetSubtype="16" fill="hold" grpId="3" nodeType="withEffect">
                                  <p:stCondLst>
                                    <p:cond delay="0"/>
                                  </p:stCondLst>
                                  <p:childTnLst>
                                    <p:set>
                                      <p:cBhvr>
                                        <p:cTn id="118" dur="1" fill="hold">
                                          <p:stCondLst>
                                            <p:cond delay="0"/>
                                          </p:stCondLst>
                                        </p:cTn>
                                        <p:tgtEl>
                                          <p:spTgt spid="6"/>
                                        </p:tgtEl>
                                        <p:attrNameLst>
                                          <p:attrName>style.visibility</p:attrName>
                                        </p:attrNameLst>
                                      </p:cBhvr>
                                      <p:to>
                                        <p:strVal val="visible"/>
                                      </p:to>
                                    </p:set>
                                    <p:anim calcmode="lin" valueType="num">
                                      <p:cBhvr>
                                        <p:cTn id="119" dur="500" fill="hold"/>
                                        <p:tgtEl>
                                          <p:spTgt spid="6"/>
                                        </p:tgtEl>
                                        <p:attrNameLst>
                                          <p:attrName>ppt_w</p:attrName>
                                        </p:attrNameLst>
                                      </p:cBhvr>
                                      <p:tavLst>
                                        <p:tav tm="0">
                                          <p:val>
                                            <p:fltVal val="0"/>
                                          </p:val>
                                        </p:tav>
                                        <p:tav tm="100000">
                                          <p:val>
                                            <p:strVal val="#ppt_w"/>
                                          </p:val>
                                        </p:tav>
                                      </p:tavLst>
                                    </p:anim>
                                    <p:anim calcmode="lin" valueType="num">
                                      <p:cBhvr>
                                        <p:cTn id="120" dur="500" fill="hold"/>
                                        <p:tgtEl>
                                          <p:spTgt spid="6"/>
                                        </p:tgtEl>
                                        <p:attrNameLst>
                                          <p:attrName>ppt_h</p:attrName>
                                        </p:attrNameLst>
                                      </p:cBhvr>
                                      <p:tavLst>
                                        <p:tav tm="0">
                                          <p:val>
                                            <p:fltVal val="0"/>
                                          </p:val>
                                        </p:tav>
                                        <p:tav tm="100000">
                                          <p:val>
                                            <p:strVal val="#ppt_h"/>
                                          </p:val>
                                        </p:tav>
                                      </p:tavLst>
                                    </p:anim>
                                    <p:animEffect transition="in" filter="fade">
                                      <p:cBhvr>
                                        <p:cTn id="121" dur="500"/>
                                        <p:tgtEl>
                                          <p:spTgt spid="6"/>
                                        </p:tgtEl>
                                      </p:cBhvr>
                                    </p:animEffect>
                                  </p:childTnLst>
                                </p:cTn>
                              </p:par>
                              <p:par>
                                <p:cTn id="122" presetID="53" presetClass="entr" presetSubtype="16" fill="hold" nodeType="withEffect">
                                  <p:stCondLst>
                                    <p:cond delay="0"/>
                                  </p:stCondLst>
                                  <p:childTnLst>
                                    <p:set>
                                      <p:cBhvr>
                                        <p:cTn id="123" dur="1" fill="hold">
                                          <p:stCondLst>
                                            <p:cond delay="0"/>
                                          </p:stCondLst>
                                        </p:cTn>
                                        <p:tgtEl>
                                          <p:spTgt spid="13"/>
                                        </p:tgtEl>
                                        <p:attrNameLst>
                                          <p:attrName>style.visibility</p:attrName>
                                        </p:attrNameLst>
                                      </p:cBhvr>
                                      <p:to>
                                        <p:strVal val="visible"/>
                                      </p:to>
                                    </p:set>
                                    <p:anim calcmode="lin" valueType="num">
                                      <p:cBhvr>
                                        <p:cTn id="124" dur="500" fill="hold"/>
                                        <p:tgtEl>
                                          <p:spTgt spid="13"/>
                                        </p:tgtEl>
                                        <p:attrNameLst>
                                          <p:attrName>ppt_w</p:attrName>
                                        </p:attrNameLst>
                                      </p:cBhvr>
                                      <p:tavLst>
                                        <p:tav tm="0">
                                          <p:val>
                                            <p:fltVal val="0"/>
                                          </p:val>
                                        </p:tav>
                                        <p:tav tm="100000">
                                          <p:val>
                                            <p:strVal val="#ppt_w"/>
                                          </p:val>
                                        </p:tav>
                                      </p:tavLst>
                                    </p:anim>
                                    <p:anim calcmode="lin" valueType="num">
                                      <p:cBhvr>
                                        <p:cTn id="125" dur="500" fill="hold"/>
                                        <p:tgtEl>
                                          <p:spTgt spid="13"/>
                                        </p:tgtEl>
                                        <p:attrNameLst>
                                          <p:attrName>ppt_h</p:attrName>
                                        </p:attrNameLst>
                                      </p:cBhvr>
                                      <p:tavLst>
                                        <p:tav tm="0">
                                          <p:val>
                                            <p:fltVal val="0"/>
                                          </p:val>
                                        </p:tav>
                                        <p:tav tm="100000">
                                          <p:val>
                                            <p:strVal val="#ppt_h"/>
                                          </p:val>
                                        </p:tav>
                                      </p:tavLst>
                                    </p:anim>
                                    <p:animEffect transition="in" filter="fade">
                                      <p:cBhvr>
                                        <p:cTn id="126" dur="500"/>
                                        <p:tgtEl>
                                          <p:spTgt spid="13"/>
                                        </p:tgtEl>
                                      </p:cBhvr>
                                    </p:animEffect>
                                  </p:childTnLst>
                                </p:cTn>
                              </p:par>
                              <p:par>
                                <p:cTn id="127" presetID="53" presetClass="entr" presetSubtype="16" fill="hold" grpId="3" nodeType="withEffect">
                                  <p:stCondLst>
                                    <p:cond delay="0"/>
                                  </p:stCondLst>
                                  <p:childTnLst>
                                    <p:set>
                                      <p:cBhvr>
                                        <p:cTn id="128" dur="1" fill="hold">
                                          <p:stCondLst>
                                            <p:cond delay="0"/>
                                          </p:stCondLst>
                                        </p:cTn>
                                        <p:tgtEl>
                                          <p:spTgt spid="9"/>
                                        </p:tgtEl>
                                        <p:attrNameLst>
                                          <p:attrName>style.visibility</p:attrName>
                                        </p:attrNameLst>
                                      </p:cBhvr>
                                      <p:to>
                                        <p:strVal val="visible"/>
                                      </p:to>
                                    </p:set>
                                    <p:anim calcmode="lin" valueType="num">
                                      <p:cBhvr>
                                        <p:cTn id="129" dur="500" fill="hold"/>
                                        <p:tgtEl>
                                          <p:spTgt spid="9"/>
                                        </p:tgtEl>
                                        <p:attrNameLst>
                                          <p:attrName>ppt_w</p:attrName>
                                        </p:attrNameLst>
                                      </p:cBhvr>
                                      <p:tavLst>
                                        <p:tav tm="0">
                                          <p:val>
                                            <p:fltVal val="0"/>
                                          </p:val>
                                        </p:tav>
                                        <p:tav tm="100000">
                                          <p:val>
                                            <p:strVal val="#ppt_w"/>
                                          </p:val>
                                        </p:tav>
                                      </p:tavLst>
                                    </p:anim>
                                    <p:anim calcmode="lin" valueType="num">
                                      <p:cBhvr>
                                        <p:cTn id="130" dur="500" fill="hold"/>
                                        <p:tgtEl>
                                          <p:spTgt spid="9"/>
                                        </p:tgtEl>
                                        <p:attrNameLst>
                                          <p:attrName>ppt_h</p:attrName>
                                        </p:attrNameLst>
                                      </p:cBhvr>
                                      <p:tavLst>
                                        <p:tav tm="0">
                                          <p:val>
                                            <p:fltVal val="0"/>
                                          </p:val>
                                        </p:tav>
                                        <p:tav tm="100000">
                                          <p:val>
                                            <p:strVal val="#ppt_h"/>
                                          </p:val>
                                        </p:tav>
                                      </p:tavLst>
                                    </p:anim>
                                    <p:animEffect transition="in" filter="fade">
                                      <p:cBhvr>
                                        <p:cTn id="131" dur="500"/>
                                        <p:tgtEl>
                                          <p:spTgt spid="9"/>
                                        </p:tgtEl>
                                      </p:cBhvr>
                                    </p:animEffect>
                                  </p:childTnLst>
                                </p:cTn>
                              </p:par>
                              <p:par>
                                <p:cTn id="132" presetID="53" presetClass="entr" presetSubtype="16" fill="hold" grpId="3" nodeType="withEffect">
                                  <p:stCondLst>
                                    <p:cond delay="0"/>
                                  </p:stCondLst>
                                  <p:childTnLst>
                                    <p:set>
                                      <p:cBhvr>
                                        <p:cTn id="133" dur="1" fill="hold">
                                          <p:stCondLst>
                                            <p:cond delay="0"/>
                                          </p:stCondLst>
                                        </p:cTn>
                                        <p:tgtEl>
                                          <p:spTgt spid="8"/>
                                        </p:tgtEl>
                                        <p:attrNameLst>
                                          <p:attrName>style.visibility</p:attrName>
                                        </p:attrNameLst>
                                      </p:cBhvr>
                                      <p:to>
                                        <p:strVal val="visible"/>
                                      </p:to>
                                    </p:set>
                                    <p:anim calcmode="lin" valueType="num">
                                      <p:cBhvr>
                                        <p:cTn id="134" dur="500" fill="hold"/>
                                        <p:tgtEl>
                                          <p:spTgt spid="8"/>
                                        </p:tgtEl>
                                        <p:attrNameLst>
                                          <p:attrName>ppt_w</p:attrName>
                                        </p:attrNameLst>
                                      </p:cBhvr>
                                      <p:tavLst>
                                        <p:tav tm="0">
                                          <p:val>
                                            <p:fltVal val="0"/>
                                          </p:val>
                                        </p:tav>
                                        <p:tav tm="100000">
                                          <p:val>
                                            <p:strVal val="#ppt_w"/>
                                          </p:val>
                                        </p:tav>
                                      </p:tavLst>
                                    </p:anim>
                                    <p:anim calcmode="lin" valueType="num">
                                      <p:cBhvr>
                                        <p:cTn id="135" dur="500" fill="hold"/>
                                        <p:tgtEl>
                                          <p:spTgt spid="8"/>
                                        </p:tgtEl>
                                        <p:attrNameLst>
                                          <p:attrName>ppt_h</p:attrName>
                                        </p:attrNameLst>
                                      </p:cBhvr>
                                      <p:tavLst>
                                        <p:tav tm="0">
                                          <p:val>
                                            <p:fltVal val="0"/>
                                          </p:val>
                                        </p:tav>
                                        <p:tav tm="100000">
                                          <p:val>
                                            <p:strVal val="#ppt_h"/>
                                          </p:val>
                                        </p:tav>
                                      </p:tavLst>
                                    </p:anim>
                                    <p:animEffect transition="in" filter="fade">
                                      <p:cBhvr>
                                        <p:cTn id="136" dur="500"/>
                                        <p:tgtEl>
                                          <p:spTgt spid="8"/>
                                        </p:tgtEl>
                                      </p:cBhvr>
                                    </p:animEffect>
                                  </p:childTnLst>
                                </p:cTn>
                              </p:par>
                              <p:par>
                                <p:cTn id="137" presetID="53" presetClass="entr" presetSubtype="16" fill="hold" nodeType="withEffect">
                                  <p:stCondLst>
                                    <p:cond delay="0"/>
                                  </p:stCondLst>
                                  <p:childTnLst>
                                    <p:set>
                                      <p:cBhvr>
                                        <p:cTn id="138" dur="1" fill="hold">
                                          <p:stCondLst>
                                            <p:cond delay="0"/>
                                          </p:stCondLst>
                                        </p:cTn>
                                        <p:tgtEl>
                                          <p:spTgt spid="10"/>
                                        </p:tgtEl>
                                        <p:attrNameLst>
                                          <p:attrName>style.visibility</p:attrName>
                                        </p:attrNameLst>
                                      </p:cBhvr>
                                      <p:to>
                                        <p:strVal val="visible"/>
                                      </p:to>
                                    </p:set>
                                    <p:anim calcmode="lin" valueType="num">
                                      <p:cBhvr>
                                        <p:cTn id="139" dur="500" fill="hold"/>
                                        <p:tgtEl>
                                          <p:spTgt spid="10"/>
                                        </p:tgtEl>
                                        <p:attrNameLst>
                                          <p:attrName>ppt_w</p:attrName>
                                        </p:attrNameLst>
                                      </p:cBhvr>
                                      <p:tavLst>
                                        <p:tav tm="0">
                                          <p:val>
                                            <p:fltVal val="0"/>
                                          </p:val>
                                        </p:tav>
                                        <p:tav tm="100000">
                                          <p:val>
                                            <p:strVal val="#ppt_w"/>
                                          </p:val>
                                        </p:tav>
                                      </p:tavLst>
                                    </p:anim>
                                    <p:anim calcmode="lin" valueType="num">
                                      <p:cBhvr>
                                        <p:cTn id="140" dur="500" fill="hold"/>
                                        <p:tgtEl>
                                          <p:spTgt spid="10"/>
                                        </p:tgtEl>
                                        <p:attrNameLst>
                                          <p:attrName>ppt_h</p:attrName>
                                        </p:attrNameLst>
                                      </p:cBhvr>
                                      <p:tavLst>
                                        <p:tav tm="0">
                                          <p:val>
                                            <p:fltVal val="0"/>
                                          </p:val>
                                        </p:tav>
                                        <p:tav tm="100000">
                                          <p:val>
                                            <p:strVal val="#ppt_h"/>
                                          </p:val>
                                        </p:tav>
                                      </p:tavLst>
                                    </p:anim>
                                    <p:animEffect transition="in" filter="fade">
                                      <p:cBhvr>
                                        <p:cTn id="14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5" grpId="1" animBg="1"/>
      <p:bldP spid="5" grpId="2" animBg="1"/>
      <p:bldP spid="5" grpId="3" animBg="1"/>
      <p:bldP spid="6" grpId="0" animBg="1"/>
      <p:bldP spid="6" grpId="1" animBg="1"/>
      <p:bldP spid="6" grpId="2" animBg="1"/>
      <p:bldP spid="6" grpId="3" animBg="1"/>
      <p:bldP spid="7" grpId="0" animBg="1"/>
      <p:bldP spid="7" grpId="1" animBg="1"/>
      <p:bldP spid="8" grpId="0" animBg="1"/>
      <p:bldP spid="8" grpId="1" animBg="1"/>
      <p:bldP spid="8" grpId="2" animBg="1"/>
      <p:bldP spid="8" grpId="3" animBg="1"/>
      <p:bldP spid="9" grpId="0" animBg="1"/>
      <p:bldP spid="9" grpId="1" animBg="1"/>
      <p:bldP spid="9" grpId="2" animBg="1"/>
      <p:bldP spid="9" grpId="3" animBg="1"/>
      <p:bldP spid="19" grpId="0" animBg="1"/>
      <p:bldP spid="20" grpId="0" animBg="1"/>
      <p:bldP spid="20"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8FBFD0C7-86A2-4997-9E42-BF4600C42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172809" y="2379280"/>
            <a:ext cx="4685113" cy="4685113"/>
          </a:xfrm>
          <a:prstGeom prst="rect">
            <a:avLst/>
          </a:prstGeom>
        </p:spPr>
      </p:pic>
      <p:grpSp>
        <p:nvGrpSpPr>
          <p:cNvPr id="13" name="Group 1">
            <a:extLst>
              <a:ext uri="{FF2B5EF4-FFF2-40B4-BE49-F238E27FC236}">
                <a16:creationId xmlns:a16="http://schemas.microsoft.com/office/drawing/2014/main" id="{10E65B05-1D38-428C-83D0-730960111D57}"/>
              </a:ext>
            </a:extLst>
          </p:cNvPr>
          <p:cNvGrpSpPr/>
          <p:nvPr/>
        </p:nvGrpSpPr>
        <p:grpSpPr>
          <a:xfrm>
            <a:off x="568035" y="181972"/>
            <a:ext cx="5328563" cy="1774544"/>
            <a:chOff x="609600" y="84987"/>
            <a:chExt cx="8289887" cy="1774544"/>
          </a:xfrm>
        </p:grpSpPr>
        <p:sp>
          <p:nvSpPr>
            <p:cNvPr id="23" name="AutoShape 3">
              <a:extLst>
                <a:ext uri="{FF2B5EF4-FFF2-40B4-BE49-F238E27FC236}">
                  <a16:creationId xmlns:a16="http://schemas.microsoft.com/office/drawing/2014/main" id="{B9306CA9-428F-437F-A193-269FB0B9BCF2}"/>
                </a:ext>
              </a:extLst>
            </p:cNvPr>
            <p:cNvSpPr>
              <a:spLocks noChangeArrowheads="1"/>
            </p:cNvSpPr>
            <p:nvPr/>
          </p:nvSpPr>
          <p:spPr bwMode="auto">
            <a:xfrm>
              <a:off x="609600" y="84987"/>
              <a:ext cx="8289887" cy="1774544"/>
            </a:xfrm>
            <a:prstGeom prst="cloudCallout">
              <a:avLst>
                <a:gd name="adj1" fmla="val 25100"/>
                <a:gd name="adj2" fmla="val 81848"/>
              </a:avLst>
            </a:prstGeom>
            <a:gradFill rotWithShape="1">
              <a:gsLst>
                <a:gs pos="0">
                  <a:srgbClr val="FF33CC"/>
                </a:gs>
                <a:gs pos="50000">
                  <a:sysClr val="window" lastClr="FFFFFF"/>
                </a:gs>
                <a:gs pos="100000">
                  <a:srgbClr val="FF33CC"/>
                </a:gs>
              </a:gsLst>
              <a:lin ang="18900000" scaled="1"/>
            </a:gra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vi-VN" altLang="vi-VN" sz="2800" b="0" i="0" u="none" strike="noStrike" kern="0" cap="none" spc="0" normalizeH="0" baseline="0" noProof="0">
                <a:ln>
                  <a:noFill/>
                </a:ln>
                <a:solidFill>
                  <a:prstClr val="black"/>
                </a:solidFill>
                <a:effectLst/>
                <a:uLnTx/>
                <a:uFillTx/>
              </a:endParaRPr>
            </a:p>
          </p:txBody>
        </p:sp>
        <p:sp>
          <p:nvSpPr>
            <p:cNvPr id="24" name="Text Box 4">
              <a:extLst>
                <a:ext uri="{FF2B5EF4-FFF2-40B4-BE49-F238E27FC236}">
                  <a16:creationId xmlns:a16="http://schemas.microsoft.com/office/drawing/2014/main" id="{6B81FEA9-1628-47A8-9525-EA53ADBC0040}"/>
                </a:ext>
              </a:extLst>
            </p:cNvPr>
            <p:cNvSpPr txBox="1">
              <a:spLocks noChangeArrowheads="1"/>
            </p:cNvSpPr>
            <p:nvPr/>
          </p:nvSpPr>
          <p:spPr bwMode="auto">
            <a:xfrm>
              <a:off x="1287443" y="495205"/>
              <a:ext cx="69342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0" marR="0" lvl="0" indent="0" algn="ctr" defTabSz="914400" eaLnBrk="1" fontAlgn="auto" latinLnBrk="0" hangingPunct="1">
                <a:lnSpc>
                  <a:spcPct val="100000"/>
                </a:lnSpc>
                <a:spcBef>
                  <a:spcPct val="50000"/>
                </a:spcBef>
                <a:spcAft>
                  <a:spcPts val="0"/>
                </a:spcAft>
                <a:buClrTx/>
                <a:buSzTx/>
                <a:buFontTx/>
                <a:buNone/>
                <a:tabLst/>
                <a:defRPr/>
              </a:pPr>
              <a:r>
                <a:rPr kumimoji="0" lang="en-US" altLang="vi-VN" sz="2800" b="1" i="0" u="none" strike="noStrike" kern="0" cap="none" spc="0" normalizeH="0" baseline="0" noProof="0" dirty="0">
                  <a:ln>
                    <a:noFill/>
                  </a:ln>
                  <a:solidFill>
                    <a:srgbClr val="0000FF"/>
                  </a:solidFill>
                  <a:effectLst/>
                  <a:uLnTx/>
                  <a:uFillTx/>
                  <a:latin typeface="Times New Roman" pitchFamily="18" charset="0"/>
                </a:rPr>
                <a:t>Những việc làm của chúng thể hiện âm mưu gì?</a:t>
              </a:r>
            </a:p>
          </p:txBody>
        </p:sp>
      </p:grpSp>
      <p:sp>
        <p:nvSpPr>
          <p:cNvPr id="2" name="Bong bóng Ý nghĩ: Hình đám mây 1">
            <a:extLst>
              <a:ext uri="{FF2B5EF4-FFF2-40B4-BE49-F238E27FC236}">
                <a16:creationId xmlns:a16="http://schemas.microsoft.com/office/drawing/2014/main" id="{115BE902-72D0-4CB3-B749-DFFA7083876D}"/>
              </a:ext>
            </a:extLst>
          </p:cNvPr>
          <p:cNvSpPr/>
          <p:nvPr/>
        </p:nvSpPr>
        <p:spPr>
          <a:xfrm>
            <a:off x="6347697" y="867290"/>
            <a:ext cx="5020449" cy="2068083"/>
          </a:xfrm>
          <a:prstGeom prst="cloudCallout">
            <a:avLst>
              <a:gd name="adj1" fmla="val -39172"/>
              <a:gd name="adj2" fmla="val 83056"/>
            </a:avLst>
          </a:prstGeom>
          <a:solidFill>
            <a:srgbClr val="FFC6F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Box 6">
            <a:extLst>
              <a:ext uri="{FF2B5EF4-FFF2-40B4-BE49-F238E27FC236}">
                <a16:creationId xmlns:a16="http://schemas.microsoft.com/office/drawing/2014/main" id="{A1BE272E-07B8-4EA2-BE2B-F5E611DE24FD}"/>
              </a:ext>
            </a:extLst>
          </p:cNvPr>
          <p:cNvSpPr txBox="1">
            <a:spLocks noChangeArrowheads="1"/>
          </p:cNvSpPr>
          <p:nvPr/>
        </p:nvSpPr>
        <p:spPr bwMode="auto">
          <a:xfrm>
            <a:off x="6542692" y="1379278"/>
            <a:ext cx="460508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altLang="en-US" sz="28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rPr>
              <a:t>Chúng quyết tâm xâm lược nước ta một lần nữa.</a:t>
            </a:r>
            <a:endParaRPr kumimoji="0" lang="en-US" altLang="en-US" sz="2800" b="0"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ndParaRPr>
          </a:p>
        </p:txBody>
      </p:sp>
    </p:spTree>
    <p:extLst>
      <p:ext uri="{BB962C8B-B14F-4D97-AF65-F5344CB8AC3E}">
        <p14:creationId xmlns:p14="http://schemas.microsoft.com/office/powerpoint/2010/main" val="2379218670"/>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E1B6D273-1AB5-4712-8C26-29B79C3EA83A}"/>
              </a:ext>
            </a:extLst>
          </p:cNvPr>
          <p:cNvSpPr txBox="1">
            <a:spLocks noChangeArrowheads="1"/>
          </p:cNvSpPr>
          <p:nvPr/>
        </p:nvSpPr>
        <p:spPr bwMode="auto">
          <a:xfrm>
            <a:off x="1887523" y="459355"/>
            <a:ext cx="9144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en-US" altLang="vi-VN" sz="2800" b="1" dirty="0">
                <a:solidFill>
                  <a:srgbClr val="FFC000"/>
                </a:solidFill>
                <a:latin typeface="Times New Roman" panose="02020603050405020304" pitchFamily="18" charset="0"/>
              </a:rPr>
              <a:t>1. </a:t>
            </a:r>
            <a:r>
              <a:rPr lang="nl-NL" altLang="vi-VN" sz="2800" b="1" dirty="0">
                <a:solidFill>
                  <a:srgbClr val="FFC000"/>
                </a:solidFill>
                <a:latin typeface="Times New Roman" panose="02020603050405020304" pitchFamily="18" charset="0"/>
              </a:rPr>
              <a:t>Âm mưu xâm lược nước ta của thực dân Pháp:</a:t>
            </a:r>
            <a:endParaRPr lang="en-US" altLang="vi-VN" sz="2800" dirty="0">
              <a:solidFill>
                <a:srgbClr val="FFC000"/>
              </a:solidFill>
              <a:latin typeface="Times New Roman" panose="02020603050405020304" pitchFamily="18" charset="0"/>
            </a:endParaRPr>
          </a:p>
        </p:txBody>
      </p:sp>
      <p:sp>
        <p:nvSpPr>
          <p:cNvPr id="5" name="Text Box 5">
            <a:extLst>
              <a:ext uri="{FF2B5EF4-FFF2-40B4-BE49-F238E27FC236}">
                <a16:creationId xmlns:a16="http://schemas.microsoft.com/office/drawing/2014/main" id="{48350755-F5A4-429A-98E7-234C280AFAD2}"/>
              </a:ext>
            </a:extLst>
          </p:cNvPr>
          <p:cNvSpPr txBox="1">
            <a:spLocks noChangeArrowheads="1"/>
          </p:cNvSpPr>
          <p:nvPr/>
        </p:nvSpPr>
        <p:spPr bwMode="auto">
          <a:xfrm>
            <a:off x="863613" y="924507"/>
            <a:ext cx="10956024"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50000"/>
              </a:spcBef>
              <a:spcAft>
                <a:spcPct val="0"/>
              </a:spcAft>
              <a:buFontTx/>
              <a:buNone/>
            </a:pPr>
            <a:r>
              <a:rPr lang="en-US" altLang="vi-VN" sz="2800"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Thực</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dân</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Pháp</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âm</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mưu</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xâm</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lược</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nước</a:t>
            </a:r>
            <a:r>
              <a:rPr lang="en-US" altLang="vi-VN" sz="2800" b="1" dirty="0">
                <a:solidFill>
                  <a:schemeClr val="bg1"/>
                </a:solidFill>
                <a:latin typeface="Times New Roman" panose="02020603050405020304" pitchFamily="18" charset="0"/>
                <a:cs typeface="Times New Roman" panose="02020603050405020304" pitchFamily="18" charset="0"/>
              </a:rPr>
              <a:t> ta </a:t>
            </a:r>
            <a:r>
              <a:rPr lang="en-US" altLang="vi-VN" sz="2800" b="1" dirty="0" err="1">
                <a:solidFill>
                  <a:schemeClr val="bg1"/>
                </a:solidFill>
                <a:latin typeface="Times New Roman" panose="02020603050405020304" pitchFamily="18" charset="0"/>
                <a:cs typeface="Times New Roman" panose="02020603050405020304" pitchFamily="18" charset="0"/>
              </a:rPr>
              <a:t>một</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lần</a:t>
            </a:r>
            <a:r>
              <a:rPr lang="en-US" altLang="vi-VN" sz="2800" b="1" dirty="0">
                <a:solidFill>
                  <a:schemeClr val="bg1"/>
                </a:solidFill>
                <a:latin typeface="Times New Roman" panose="02020603050405020304" pitchFamily="18" charset="0"/>
                <a:cs typeface="Times New Roman" panose="02020603050405020304" pitchFamily="18" charset="0"/>
              </a:rPr>
              <a:t> </a:t>
            </a:r>
            <a:r>
              <a:rPr lang="en-US" altLang="vi-VN" sz="2800" b="1" dirty="0" err="1">
                <a:solidFill>
                  <a:schemeClr val="bg1"/>
                </a:solidFill>
                <a:latin typeface="Times New Roman" panose="02020603050405020304" pitchFamily="18" charset="0"/>
                <a:cs typeface="Times New Roman" panose="02020603050405020304" pitchFamily="18" charset="0"/>
              </a:rPr>
              <a:t>nữa</a:t>
            </a:r>
            <a:r>
              <a:rPr lang="en-US" altLang="vi-VN" sz="2800" b="1" dirty="0">
                <a:solidFill>
                  <a:schemeClr val="bg1"/>
                </a:solidFill>
                <a:latin typeface="Times New Roman" panose="02020603050405020304" pitchFamily="18" charset="0"/>
                <a:cs typeface="Times New Roman" panose="02020603050405020304" pitchFamily="18" charset="0"/>
              </a:rPr>
              <a:t>.</a:t>
            </a:r>
          </a:p>
        </p:txBody>
      </p:sp>
      <p:sp>
        <p:nvSpPr>
          <p:cNvPr id="6" name="Text Box 5">
            <a:extLst>
              <a:ext uri="{FF2B5EF4-FFF2-40B4-BE49-F238E27FC236}">
                <a16:creationId xmlns:a16="http://schemas.microsoft.com/office/drawing/2014/main" id="{580ADE55-92E9-4F18-B98D-3714E29218E4}"/>
              </a:ext>
            </a:extLst>
          </p:cNvPr>
          <p:cNvSpPr txBox="1">
            <a:spLocks noChangeArrowheads="1"/>
          </p:cNvSpPr>
          <p:nvPr/>
        </p:nvSpPr>
        <p:spPr bwMode="auto">
          <a:xfrm>
            <a:off x="855675" y="1359482"/>
            <a:ext cx="10956024"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50000"/>
              </a:spcBef>
              <a:spcAft>
                <a:spcPct val="0"/>
              </a:spcAft>
              <a:buFontTx/>
              <a:buNone/>
            </a:pPr>
            <a:r>
              <a:rPr lang="en-US" altLang="vi-VN" sz="2800">
                <a:solidFill>
                  <a:schemeClr val="bg1"/>
                </a:solidFill>
                <a:latin typeface="Times New Roman" panose="02020603050405020304" pitchFamily="18" charset="0"/>
                <a:cs typeface="Times New Roman" panose="02020603050405020304" pitchFamily="18" charset="0"/>
              </a:rPr>
              <a:t>- </a:t>
            </a:r>
            <a:r>
              <a:rPr lang="en-US" altLang="vi-VN" sz="2800" b="1">
                <a:solidFill>
                  <a:schemeClr val="bg1"/>
                </a:solidFill>
                <a:latin typeface="Times New Roman" panose="02020603050405020304" pitchFamily="18" charset="0"/>
                <a:cs typeface="Times New Roman" panose="02020603050405020304" pitchFamily="18" charset="0"/>
              </a:rPr>
              <a:t>Sau khi đánh chiếm Sài Gòn, chúng mở rộng xâm lược Nam Bộ, Hải Phòng, Hà Nội.</a:t>
            </a:r>
          </a:p>
        </p:txBody>
      </p:sp>
      <p:sp>
        <p:nvSpPr>
          <p:cNvPr id="7" name="Text Box 5">
            <a:extLst>
              <a:ext uri="{FF2B5EF4-FFF2-40B4-BE49-F238E27FC236}">
                <a16:creationId xmlns:a16="http://schemas.microsoft.com/office/drawing/2014/main" id="{8E1076A8-F145-4A63-8BA7-06A09BCBD3DF}"/>
              </a:ext>
            </a:extLst>
          </p:cNvPr>
          <p:cNvSpPr txBox="1">
            <a:spLocks noChangeArrowheads="1"/>
          </p:cNvSpPr>
          <p:nvPr/>
        </p:nvSpPr>
        <p:spPr bwMode="auto">
          <a:xfrm>
            <a:off x="855675" y="2267532"/>
            <a:ext cx="10956024"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en-US" altLang="vi-VN" sz="2800">
                <a:solidFill>
                  <a:schemeClr val="bg1"/>
                </a:solidFill>
                <a:latin typeface="Times New Roman" panose="02020603050405020304" pitchFamily="18" charset="0"/>
                <a:cs typeface="Times New Roman" panose="02020603050405020304" pitchFamily="18" charset="0"/>
              </a:rPr>
              <a:t>- </a:t>
            </a:r>
            <a:r>
              <a:rPr lang="en-US" altLang="vi-VN" sz="2800" b="1">
                <a:solidFill>
                  <a:schemeClr val="bg1"/>
                </a:solidFill>
                <a:latin typeface="Times New Roman" panose="02020603050405020304" pitchFamily="18" charset="0"/>
                <a:cs typeface="Times New Roman" panose="02020603050405020304" pitchFamily="18" charset="0"/>
              </a:rPr>
              <a:t>Gửi tối hậu thư đe dọa Chính phủ.</a:t>
            </a:r>
          </a:p>
        </p:txBody>
      </p:sp>
      <p:sp>
        <p:nvSpPr>
          <p:cNvPr id="8" name="Text Box 5">
            <a:extLst>
              <a:ext uri="{FF2B5EF4-FFF2-40B4-BE49-F238E27FC236}">
                <a16:creationId xmlns:a16="http://schemas.microsoft.com/office/drawing/2014/main" id="{32DAC8B3-292D-4392-880A-E3970D4E5F92}"/>
              </a:ext>
            </a:extLst>
          </p:cNvPr>
          <p:cNvSpPr txBox="1">
            <a:spLocks noChangeArrowheads="1"/>
          </p:cNvSpPr>
          <p:nvPr/>
        </p:nvSpPr>
        <p:spPr bwMode="auto">
          <a:xfrm>
            <a:off x="855675" y="2718382"/>
            <a:ext cx="10956024"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en-US" altLang="vi-VN" sz="2800" b="1">
                <a:solidFill>
                  <a:schemeClr val="bg1"/>
                </a:solidFill>
                <a:latin typeface="Times New Roman" panose="02020603050405020304" pitchFamily="18" charset="0"/>
                <a:cs typeface="Times New Roman" panose="02020603050405020304" pitchFamily="18" charset="0"/>
              </a:rPr>
              <a:t>- Đòi quyền kiểm soát thành phố Hà Nội.</a:t>
            </a:r>
          </a:p>
        </p:txBody>
      </p:sp>
      <p:sp>
        <p:nvSpPr>
          <p:cNvPr id="9" name="Text Box 13">
            <a:extLst>
              <a:ext uri="{FF2B5EF4-FFF2-40B4-BE49-F238E27FC236}">
                <a16:creationId xmlns:a16="http://schemas.microsoft.com/office/drawing/2014/main" id="{C8063D7E-BE07-473C-8A9F-B259ACA3828C}"/>
              </a:ext>
            </a:extLst>
          </p:cNvPr>
          <p:cNvSpPr txBox="1">
            <a:spLocks noChangeArrowheads="1"/>
          </p:cNvSpPr>
          <p:nvPr/>
        </p:nvSpPr>
        <p:spPr bwMode="auto">
          <a:xfrm>
            <a:off x="1887523" y="3169218"/>
            <a:ext cx="91440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FontTx/>
              <a:buNone/>
            </a:pPr>
            <a:r>
              <a:rPr lang="en-US" altLang="vi-VN" sz="2800" b="1">
                <a:solidFill>
                  <a:srgbClr val="FFC000"/>
                </a:solidFill>
                <a:latin typeface="Times New Roman" panose="02020603050405020304" pitchFamily="18" charset="0"/>
              </a:rPr>
              <a:t>* Những việc làm của chúng thể hiện dã tâm gì?</a:t>
            </a:r>
            <a:endParaRPr lang="en-US" altLang="vi-VN" sz="2800">
              <a:solidFill>
                <a:srgbClr val="FFC000"/>
              </a:solidFill>
              <a:latin typeface="Times New Roman" panose="02020603050405020304" pitchFamily="18" charset="0"/>
            </a:endParaRPr>
          </a:p>
        </p:txBody>
      </p:sp>
      <p:sp>
        <p:nvSpPr>
          <p:cNvPr id="10" name="Text Box 14">
            <a:extLst>
              <a:ext uri="{FF2B5EF4-FFF2-40B4-BE49-F238E27FC236}">
                <a16:creationId xmlns:a16="http://schemas.microsoft.com/office/drawing/2014/main" id="{CA3E5B2B-140C-482B-BF9C-ECE4BEC6E341}"/>
              </a:ext>
            </a:extLst>
          </p:cNvPr>
          <p:cNvSpPr txBox="1">
            <a:spLocks noChangeArrowheads="1"/>
          </p:cNvSpPr>
          <p:nvPr/>
        </p:nvSpPr>
        <p:spPr bwMode="auto">
          <a:xfrm>
            <a:off x="855675" y="3680407"/>
            <a:ext cx="10956024"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50000"/>
              </a:spcBef>
              <a:spcAft>
                <a:spcPct val="0"/>
              </a:spcAft>
              <a:buFontTx/>
              <a:buNone/>
            </a:pPr>
            <a:r>
              <a:rPr lang="en-US" altLang="vi-VN" sz="2800">
                <a:solidFill>
                  <a:schemeClr val="bg1"/>
                </a:solidFill>
                <a:latin typeface="Times New Roman" panose="02020603050405020304" pitchFamily="18" charset="0"/>
              </a:rPr>
              <a:t>- </a:t>
            </a:r>
            <a:r>
              <a:rPr lang="nl-NL" altLang="vi-VN" sz="2800" b="1">
                <a:solidFill>
                  <a:schemeClr val="bg1"/>
                </a:solidFill>
                <a:latin typeface="Times New Roman" panose="02020603050405020304" pitchFamily="18" charset="0"/>
              </a:rPr>
              <a:t>Chúng quyết tâm xâm lược nước ta một lần nữa.</a:t>
            </a:r>
            <a:endParaRPr lang="en-US" altLang="vi-VN" sz="2800">
              <a:solidFill>
                <a:schemeClr val="bg1"/>
              </a:solidFill>
              <a:latin typeface="Times New Roman" panose="02020603050405020304" pitchFamily="18" charset="0"/>
            </a:endParaRPr>
          </a:p>
        </p:txBody>
      </p:sp>
      <p:sp>
        <p:nvSpPr>
          <p:cNvPr id="11" name="Text Box 15">
            <a:extLst>
              <a:ext uri="{FF2B5EF4-FFF2-40B4-BE49-F238E27FC236}">
                <a16:creationId xmlns:a16="http://schemas.microsoft.com/office/drawing/2014/main" id="{F1F296D7-0E2F-47FC-9599-8EB706D9B2D0}"/>
              </a:ext>
            </a:extLst>
          </p:cNvPr>
          <p:cNvSpPr txBox="1">
            <a:spLocks noChangeArrowheads="1"/>
          </p:cNvSpPr>
          <p:nvPr/>
        </p:nvSpPr>
        <p:spPr bwMode="auto">
          <a:xfrm>
            <a:off x="1887523" y="4110605"/>
            <a:ext cx="91440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FontTx/>
              <a:buNone/>
            </a:pPr>
            <a:r>
              <a:rPr lang="en-US" altLang="vi-VN" sz="2800" b="1">
                <a:solidFill>
                  <a:srgbClr val="FFC000"/>
                </a:solidFill>
                <a:latin typeface="Times New Roman" panose="02020603050405020304" pitchFamily="18" charset="0"/>
              </a:rPr>
              <a:t>* Trước hoàn cảnh đó, Đảng và Chính phủ ta đã làm gì?</a:t>
            </a:r>
            <a:endParaRPr lang="en-US" altLang="vi-VN" sz="2800">
              <a:solidFill>
                <a:srgbClr val="FFC000"/>
              </a:solidFill>
              <a:latin typeface="Times New Roman" panose="02020603050405020304" pitchFamily="18" charset="0"/>
            </a:endParaRPr>
          </a:p>
        </p:txBody>
      </p:sp>
      <p:sp>
        <p:nvSpPr>
          <p:cNvPr id="12" name="Text Box 16">
            <a:extLst>
              <a:ext uri="{FF2B5EF4-FFF2-40B4-BE49-F238E27FC236}">
                <a16:creationId xmlns:a16="http://schemas.microsoft.com/office/drawing/2014/main" id="{AD7C4683-0F42-4150-8650-645069FE3930}"/>
              </a:ext>
            </a:extLst>
          </p:cNvPr>
          <p:cNvSpPr txBox="1">
            <a:spLocks noChangeArrowheads="1"/>
          </p:cNvSpPr>
          <p:nvPr/>
        </p:nvSpPr>
        <p:spPr bwMode="auto">
          <a:xfrm>
            <a:off x="855675" y="4594807"/>
            <a:ext cx="1096553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FontTx/>
              <a:buNone/>
            </a:pPr>
            <a:r>
              <a:rPr lang="en-US" altLang="vi-VN" sz="2800" b="1">
                <a:solidFill>
                  <a:schemeClr val="bg1"/>
                </a:solidFill>
                <a:latin typeface="Times New Roman" panose="02020603050405020304" pitchFamily="18" charset="0"/>
              </a:rPr>
              <a:t>- Đảng và Chính phủ q</a:t>
            </a:r>
            <a:r>
              <a:rPr lang="nl-NL" altLang="vi-VN" sz="2800" b="1">
                <a:solidFill>
                  <a:schemeClr val="bg1"/>
                </a:solidFill>
                <a:latin typeface="Times New Roman" panose="02020603050405020304" pitchFamily="18" charset="0"/>
              </a:rPr>
              <a:t>uyết định kêu gọi toàn quốc kháng chiến.</a:t>
            </a:r>
            <a:endParaRPr lang="en-US" altLang="vi-VN" sz="280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373354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7" presetClass="entr" presetSubtype="0" fill="hold" grpId="0" nodeType="clickEffect">
                                  <p:stCondLst>
                                    <p:cond delay="0"/>
                                  </p:stCondLst>
                                  <p:iterate type="lt">
                                    <p:tmPct val="50000"/>
                                  </p:iterate>
                                  <p:childTnLst>
                                    <p:set>
                                      <p:cBhvr>
                                        <p:cTn id="21" dur="1" fill="hold">
                                          <p:stCondLst>
                                            <p:cond delay="0"/>
                                          </p:stCondLst>
                                        </p:cTn>
                                        <p:tgtEl>
                                          <p:spTgt spid="9"/>
                                        </p:tgtEl>
                                        <p:attrNameLst>
                                          <p:attrName>style.visibility</p:attrName>
                                        </p:attrNameLst>
                                      </p:cBhvr>
                                      <p:to>
                                        <p:strVal val="visible"/>
                                      </p:to>
                                    </p:set>
                                    <p:anim calcmode="discrete" valueType="clr">
                                      <p:cBhvr override="childStyle">
                                        <p:cTn id="22" dur="80"/>
                                        <p:tgtEl>
                                          <p:spTgt spid="9"/>
                                        </p:tgtEl>
                                        <p:attrNameLst>
                                          <p:attrName>style.color</p:attrName>
                                        </p:attrNameLst>
                                      </p:cBhvr>
                                      <p:tavLst>
                                        <p:tav tm="0">
                                          <p:val>
                                            <p:clrVal>
                                              <a:schemeClr val="accent2"/>
                                            </p:clrVal>
                                          </p:val>
                                        </p:tav>
                                        <p:tav tm="50000">
                                          <p:val>
                                            <p:clrVal>
                                              <a:schemeClr val="hlink"/>
                                            </p:clrVal>
                                          </p:val>
                                        </p:tav>
                                      </p:tavLst>
                                    </p:anim>
                                    <p:anim calcmode="discrete" valueType="clr">
                                      <p:cBhvr>
                                        <p:cTn id="23" dur="80"/>
                                        <p:tgtEl>
                                          <p:spTgt spid="9"/>
                                        </p:tgtEl>
                                        <p:attrNameLst>
                                          <p:attrName>fillcolor</p:attrName>
                                        </p:attrNameLst>
                                      </p:cBhvr>
                                      <p:tavLst>
                                        <p:tav tm="0">
                                          <p:val>
                                            <p:clrVal>
                                              <a:schemeClr val="accent2"/>
                                            </p:clrVal>
                                          </p:val>
                                        </p:tav>
                                        <p:tav tm="50000">
                                          <p:val>
                                            <p:clrVal>
                                              <a:schemeClr val="hlink"/>
                                            </p:clrVal>
                                          </p:val>
                                        </p:tav>
                                      </p:tavLst>
                                    </p:anim>
                                    <p:set>
                                      <p:cBhvr>
                                        <p:cTn id="24" dur="80"/>
                                        <p:tgtEl>
                                          <p:spTgt spid="9"/>
                                        </p:tgtEl>
                                        <p:attrNameLst>
                                          <p:attrName>fill.type</p:attrName>
                                        </p:attrNameLst>
                                      </p:cBhvr>
                                      <p:to>
                                        <p:strVal val="solid"/>
                                      </p:to>
                                    </p:set>
                                  </p:childTnLst>
                                </p:cTn>
                              </p:par>
                            </p:childTnLst>
                          </p:cTn>
                        </p:par>
                      </p:childTnLst>
                    </p:cTn>
                  </p:par>
                  <p:par>
                    <p:cTn id="25" fill="hold">
                      <p:stCondLst>
                        <p:cond delay="indefinite"/>
                      </p:stCondLst>
                      <p:childTnLst>
                        <p:par>
                          <p:cTn id="26" fill="hold">
                            <p:stCondLst>
                              <p:cond delay="0"/>
                            </p:stCondLst>
                            <p:childTnLst>
                              <p:par>
                                <p:cTn id="27" presetID="27" presetClass="entr" presetSubtype="0" fill="hold" grpId="0" nodeType="clickEffect">
                                  <p:stCondLst>
                                    <p:cond delay="0"/>
                                  </p:stCondLst>
                                  <p:iterate type="lt">
                                    <p:tmPct val="50000"/>
                                  </p:iterate>
                                  <p:childTnLst>
                                    <p:set>
                                      <p:cBhvr>
                                        <p:cTn id="28" dur="1" fill="hold">
                                          <p:stCondLst>
                                            <p:cond delay="0"/>
                                          </p:stCondLst>
                                        </p:cTn>
                                        <p:tgtEl>
                                          <p:spTgt spid="10"/>
                                        </p:tgtEl>
                                        <p:attrNameLst>
                                          <p:attrName>style.visibility</p:attrName>
                                        </p:attrNameLst>
                                      </p:cBhvr>
                                      <p:to>
                                        <p:strVal val="visible"/>
                                      </p:to>
                                    </p:set>
                                    <p:anim calcmode="discrete" valueType="clr">
                                      <p:cBhvr override="childStyle">
                                        <p:cTn id="29" dur="80"/>
                                        <p:tgtEl>
                                          <p:spTgt spid="10"/>
                                        </p:tgtEl>
                                        <p:attrNameLst>
                                          <p:attrName>style.color</p:attrName>
                                        </p:attrNameLst>
                                      </p:cBhvr>
                                      <p:tavLst>
                                        <p:tav tm="0">
                                          <p:val>
                                            <p:clrVal>
                                              <a:schemeClr val="accent2"/>
                                            </p:clrVal>
                                          </p:val>
                                        </p:tav>
                                        <p:tav tm="50000">
                                          <p:val>
                                            <p:clrVal>
                                              <a:schemeClr val="hlink"/>
                                            </p:clrVal>
                                          </p:val>
                                        </p:tav>
                                      </p:tavLst>
                                    </p:anim>
                                    <p:anim calcmode="discrete" valueType="clr">
                                      <p:cBhvr>
                                        <p:cTn id="30" dur="80"/>
                                        <p:tgtEl>
                                          <p:spTgt spid="10"/>
                                        </p:tgtEl>
                                        <p:attrNameLst>
                                          <p:attrName>fillcolor</p:attrName>
                                        </p:attrNameLst>
                                      </p:cBhvr>
                                      <p:tavLst>
                                        <p:tav tm="0">
                                          <p:val>
                                            <p:clrVal>
                                              <a:schemeClr val="accent2"/>
                                            </p:clrVal>
                                          </p:val>
                                        </p:tav>
                                        <p:tav tm="50000">
                                          <p:val>
                                            <p:clrVal>
                                              <a:schemeClr val="hlink"/>
                                            </p:clrVal>
                                          </p:val>
                                        </p:tav>
                                      </p:tavLst>
                                    </p:anim>
                                    <p:set>
                                      <p:cBhvr>
                                        <p:cTn id="31" dur="80"/>
                                        <p:tgtEl>
                                          <p:spTgt spid="10"/>
                                        </p:tgtEl>
                                        <p:attrNameLst>
                                          <p:attrName>fill.type</p:attrName>
                                        </p:attrNameLst>
                                      </p:cBhvr>
                                      <p:to>
                                        <p:strVal val="solid"/>
                                      </p:to>
                                    </p:set>
                                  </p:childTnLst>
                                </p:cTn>
                              </p:par>
                            </p:childTnLst>
                          </p:cTn>
                        </p:par>
                      </p:childTnLst>
                    </p:cTn>
                  </p:par>
                  <p:par>
                    <p:cTn id="32" fill="hold">
                      <p:stCondLst>
                        <p:cond delay="indefinite"/>
                      </p:stCondLst>
                      <p:childTnLst>
                        <p:par>
                          <p:cTn id="33" fill="hold">
                            <p:stCondLst>
                              <p:cond delay="0"/>
                            </p:stCondLst>
                            <p:childTnLst>
                              <p:par>
                                <p:cTn id="34" presetID="27" presetClass="entr" presetSubtype="0" fill="hold" grpId="0" nodeType="clickEffect">
                                  <p:stCondLst>
                                    <p:cond delay="0"/>
                                  </p:stCondLst>
                                  <p:iterate type="lt">
                                    <p:tmPct val="50000"/>
                                  </p:iterate>
                                  <p:childTnLst>
                                    <p:set>
                                      <p:cBhvr>
                                        <p:cTn id="35" dur="1" fill="hold">
                                          <p:stCondLst>
                                            <p:cond delay="0"/>
                                          </p:stCondLst>
                                        </p:cTn>
                                        <p:tgtEl>
                                          <p:spTgt spid="11"/>
                                        </p:tgtEl>
                                        <p:attrNameLst>
                                          <p:attrName>style.visibility</p:attrName>
                                        </p:attrNameLst>
                                      </p:cBhvr>
                                      <p:to>
                                        <p:strVal val="visible"/>
                                      </p:to>
                                    </p:set>
                                    <p:anim calcmode="discrete" valueType="clr">
                                      <p:cBhvr override="childStyle">
                                        <p:cTn id="36" dur="80"/>
                                        <p:tgtEl>
                                          <p:spTgt spid="11"/>
                                        </p:tgtEl>
                                        <p:attrNameLst>
                                          <p:attrName>style.color</p:attrName>
                                        </p:attrNameLst>
                                      </p:cBhvr>
                                      <p:tavLst>
                                        <p:tav tm="0">
                                          <p:val>
                                            <p:clrVal>
                                              <a:schemeClr val="accent2"/>
                                            </p:clrVal>
                                          </p:val>
                                        </p:tav>
                                        <p:tav tm="50000">
                                          <p:val>
                                            <p:clrVal>
                                              <a:schemeClr val="hlink"/>
                                            </p:clrVal>
                                          </p:val>
                                        </p:tav>
                                      </p:tavLst>
                                    </p:anim>
                                    <p:anim calcmode="discrete" valueType="clr">
                                      <p:cBhvr>
                                        <p:cTn id="37" dur="80"/>
                                        <p:tgtEl>
                                          <p:spTgt spid="11"/>
                                        </p:tgtEl>
                                        <p:attrNameLst>
                                          <p:attrName>fillcolor</p:attrName>
                                        </p:attrNameLst>
                                      </p:cBhvr>
                                      <p:tavLst>
                                        <p:tav tm="0">
                                          <p:val>
                                            <p:clrVal>
                                              <a:schemeClr val="accent2"/>
                                            </p:clrVal>
                                          </p:val>
                                        </p:tav>
                                        <p:tav tm="50000">
                                          <p:val>
                                            <p:clrVal>
                                              <a:schemeClr val="hlink"/>
                                            </p:clrVal>
                                          </p:val>
                                        </p:tav>
                                      </p:tavLst>
                                    </p:anim>
                                    <p:set>
                                      <p:cBhvr>
                                        <p:cTn id="38" dur="80"/>
                                        <p:tgtEl>
                                          <p:spTgt spid="11"/>
                                        </p:tgtEl>
                                        <p:attrNameLst>
                                          <p:attrName>fill.type</p:attrName>
                                        </p:attrNameLst>
                                      </p:cBhvr>
                                      <p:to>
                                        <p:strVal val="solid"/>
                                      </p:to>
                                    </p:set>
                                  </p:childTnLst>
                                </p:cTn>
                              </p:par>
                            </p:childTnLst>
                          </p:cTn>
                        </p:par>
                      </p:childTnLst>
                    </p:cTn>
                  </p:par>
                  <p:par>
                    <p:cTn id="39" fill="hold">
                      <p:stCondLst>
                        <p:cond delay="indefinite"/>
                      </p:stCondLst>
                      <p:childTnLst>
                        <p:par>
                          <p:cTn id="40" fill="hold">
                            <p:stCondLst>
                              <p:cond delay="0"/>
                            </p:stCondLst>
                            <p:childTnLst>
                              <p:par>
                                <p:cTn id="41" presetID="27" presetClass="entr" presetSubtype="0" fill="hold" grpId="0" nodeType="clickEffect">
                                  <p:stCondLst>
                                    <p:cond delay="0"/>
                                  </p:stCondLst>
                                  <p:iterate type="lt">
                                    <p:tmPct val="50000"/>
                                  </p:iterate>
                                  <p:childTnLst>
                                    <p:set>
                                      <p:cBhvr>
                                        <p:cTn id="42" dur="1" fill="hold">
                                          <p:stCondLst>
                                            <p:cond delay="0"/>
                                          </p:stCondLst>
                                        </p:cTn>
                                        <p:tgtEl>
                                          <p:spTgt spid="12"/>
                                        </p:tgtEl>
                                        <p:attrNameLst>
                                          <p:attrName>style.visibility</p:attrName>
                                        </p:attrNameLst>
                                      </p:cBhvr>
                                      <p:to>
                                        <p:strVal val="visible"/>
                                      </p:to>
                                    </p:set>
                                    <p:anim calcmode="discrete" valueType="clr">
                                      <p:cBhvr override="childStyle">
                                        <p:cTn id="43" dur="80"/>
                                        <p:tgtEl>
                                          <p:spTgt spid="12"/>
                                        </p:tgtEl>
                                        <p:attrNameLst>
                                          <p:attrName>style.color</p:attrName>
                                        </p:attrNameLst>
                                      </p:cBhvr>
                                      <p:tavLst>
                                        <p:tav tm="0">
                                          <p:val>
                                            <p:clrVal>
                                              <a:schemeClr val="accent2"/>
                                            </p:clrVal>
                                          </p:val>
                                        </p:tav>
                                        <p:tav tm="50000">
                                          <p:val>
                                            <p:clrVal>
                                              <a:schemeClr val="hlink"/>
                                            </p:clrVal>
                                          </p:val>
                                        </p:tav>
                                      </p:tavLst>
                                    </p:anim>
                                    <p:anim calcmode="discrete" valueType="clr">
                                      <p:cBhvr>
                                        <p:cTn id="44" dur="80"/>
                                        <p:tgtEl>
                                          <p:spTgt spid="12"/>
                                        </p:tgtEl>
                                        <p:attrNameLst>
                                          <p:attrName>fillcolor</p:attrName>
                                        </p:attrNameLst>
                                      </p:cBhvr>
                                      <p:tavLst>
                                        <p:tav tm="0">
                                          <p:val>
                                            <p:clrVal>
                                              <a:schemeClr val="accent2"/>
                                            </p:clrVal>
                                          </p:val>
                                        </p:tav>
                                        <p:tav tm="50000">
                                          <p:val>
                                            <p:clrVal>
                                              <a:schemeClr val="hlink"/>
                                            </p:clrVal>
                                          </p:val>
                                        </p:tav>
                                      </p:tavLst>
                                    </p:anim>
                                    <p:set>
                                      <p:cBhvr>
                                        <p:cTn id="45" dur="80"/>
                                        <p:tgtEl>
                                          <p:spTgt spid="1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ình chữ nhật 1">
            <a:extLst>
              <a:ext uri="{FF2B5EF4-FFF2-40B4-BE49-F238E27FC236}">
                <a16:creationId xmlns:a16="http://schemas.microsoft.com/office/drawing/2014/main" id="{877690D9-EC0B-4F2D-BA83-ECA9FE19BAEC}"/>
              </a:ext>
            </a:extLst>
          </p:cNvPr>
          <p:cNvSpPr/>
          <p:nvPr/>
        </p:nvSpPr>
        <p:spPr>
          <a:xfrm>
            <a:off x="160034" y="2552983"/>
            <a:ext cx="11683005" cy="1446550"/>
          </a:xfrm>
          <a:prstGeom prst="rect">
            <a:avLst/>
          </a:prstGeom>
          <a:noFill/>
        </p:spPr>
        <p:txBody>
          <a:bodyPr wrap="none" lIns="91440" tIns="45720" rIns="91440" bIns="45720">
            <a:spAutoFit/>
          </a:bodyPr>
          <a:lstStyle/>
          <a:p>
            <a:pPr algn="ctr" fontAlgn="base">
              <a:spcBef>
                <a:spcPct val="0"/>
              </a:spcBef>
              <a:spcAft>
                <a:spcPct val="0"/>
              </a:spcAft>
            </a:pPr>
            <a:r>
              <a:rPr lang="en-US" altLang="en-US" sz="4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cs typeface="Arial"/>
              </a:rPr>
              <a:t>Hoạt</a:t>
            </a:r>
            <a:r>
              <a:rPr lang="en-US" altLang="en-US" sz="4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cs typeface="Arial"/>
              </a:rPr>
              <a:t> </a:t>
            </a:r>
            <a:r>
              <a:rPr lang="en-US" altLang="en-US" sz="4400" b="1" dirty="0" err="1">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cs typeface="Arial"/>
              </a:rPr>
              <a:t>động</a:t>
            </a:r>
            <a:r>
              <a:rPr lang="en-US" altLang="en-US" sz="4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cs typeface="Arial"/>
              </a:rPr>
              <a:t> 2: </a:t>
            </a:r>
            <a:endParaRPr lang="vi-VN" altLang="en-US" sz="4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cs typeface="Arial"/>
            </a:endParaRPr>
          </a:p>
          <a:p>
            <a:pPr algn="ctr" fontAlgn="base">
              <a:spcBef>
                <a:spcPct val="0"/>
              </a:spcBef>
              <a:spcAft>
                <a:spcPct val="0"/>
              </a:spcAft>
            </a:pPr>
            <a:r>
              <a:rPr lang="nl-NL" altLang="en-US" sz="4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cs typeface="Arial"/>
              </a:rPr>
              <a:t>Lời kêu gọi kháng chiến của Chủ tịch Hồ Chí Minh</a:t>
            </a:r>
            <a:endParaRPr lang="en-US" sz="4400" b="1" dirty="0">
              <a:ln w="9525">
                <a:solidFill>
                  <a:prstClr val="white"/>
                </a:solidFill>
                <a:prstDash val="solid"/>
              </a:ln>
              <a:solidFill>
                <a:schemeClr val="bg1"/>
              </a:solidFill>
              <a:effectLst>
                <a:outerShdw blurRad="12700" dist="38100" dir="2700000" algn="tl" rotWithShape="0">
                  <a:srgbClr val="593528">
                    <a:lumMod val="60000"/>
                    <a:lumOff val="40000"/>
                  </a:srgbClr>
                </a:outerShdw>
              </a:effectLst>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249426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912A53E-8FA6-49FE-9B72-10C7B58AE73E}"/>
              </a:ext>
            </a:extLst>
          </p:cNvPr>
          <p:cNvSpPr txBox="1">
            <a:spLocks noChangeArrowheads="1"/>
          </p:cNvSpPr>
          <p:nvPr/>
        </p:nvSpPr>
        <p:spPr bwMode="auto">
          <a:xfrm>
            <a:off x="1224792" y="1437902"/>
            <a:ext cx="1047785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nl-NL" altLang="vi-VN" sz="2800" b="1" dirty="0">
                <a:solidFill>
                  <a:schemeClr val="bg1"/>
                </a:solidFill>
                <a:latin typeface="Times New Roman" panose="02020603050405020304" pitchFamily="18" charset="0"/>
                <a:cs typeface="Times New Roman" panose="02020603050405020304" pitchFamily="18" charset="0"/>
              </a:rPr>
              <a:t>* Đọc SGK đoạn: “Đêm 18 rạng sáng 19-12-1946, </a:t>
            </a:r>
            <a:r>
              <a:rPr lang="nl-NL" altLang="vi-VN" sz="2800" dirty="0">
                <a:solidFill>
                  <a:schemeClr val="bg1"/>
                </a:solidFill>
                <a:latin typeface="Times New Roman" panose="02020603050405020304" pitchFamily="18" charset="0"/>
                <a:cs typeface="Times New Roman" panose="02020603050405020304" pitchFamily="18" charset="0"/>
              </a:rPr>
              <a:t>...</a:t>
            </a:r>
            <a:r>
              <a:rPr lang="nl-NL" altLang="vi-VN" sz="2800" b="1" dirty="0">
                <a:solidFill>
                  <a:schemeClr val="bg1"/>
                </a:solidFill>
                <a:latin typeface="Times New Roman" panose="02020603050405020304" pitchFamily="18" charset="0"/>
                <a:cs typeface="Times New Roman" panose="02020603050405020304" pitchFamily="18" charset="0"/>
              </a:rPr>
              <a:t> nhất định không chịu làm nô lệ”, trả lời các câu hỏi: </a:t>
            </a:r>
            <a:endParaRPr lang="en-US" altLang="vi-VN" sz="2800" dirty="0">
              <a:solidFill>
                <a:schemeClr val="bg1"/>
              </a:solidFill>
              <a:latin typeface="Times New Roman" panose="02020603050405020304" pitchFamily="18" charset="0"/>
              <a:cs typeface="Times New Roman" panose="02020603050405020304" pitchFamily="18" charset="0"/>
            </a:endParaRPr>
          </a:p>
        </p:txBody>
      </p:sp>
      <p:sp>
        <p:nvSpPr>
          <p:cNvPr id="3" name="TextBox 15">
            <a:extLst>
              <a:ext uri="{FF2B5EF4-FFF2-40B4-BE49-F238E27FC236}">
                <a16:creationId xmlns:a16="http://schemas.microsoft.com/office/drawing/2014/main" id="{FC46D9F9-D737-46A6-A5AC-4DBB9AB7273A}"/>
              </a:ext>
            </a:extLst>
          </p:cNvPr>
          <p:cNvSpPr txBox="1">
            <a:spLocks noChangeArrowheads="1"/>
          </p:cNvSpPr>
          <p:nvPr/>
        </p:nvSpPr>
        <p:spPr bwMode="auto">
          <a:xfrm>
            <a:off x="1753299" y="980420"/>
            <a:ext cx="85582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en-US" altLang="vi-VN" sz="2800" b="1" dirty="0">
                <a:solidFill>
                  <a:srgbClr val="FFC000"/>
                </a:solidFill>
                <a:latin typeface="Times New Roman" panose="02020603050405020304" pitchFamily="18" charset="0"/>
                <a:cs typeface="Times New Roman" panose="02020603050405020304" pitchFamily="18" charset="0"/>
              </a:rPr>
              <a:t>2. </a:t>
            </a:r>
            <a:r>
              <a:rPr lang="nl-NL" altLang="vi-VN" sz="2800" b="1" dirty="0">
                <a:solidFill>
                  <a:srgbClr val="FFC000"/>
                </a:solidFill>
                <a:latin typeface="Times New Roman" panose="02020603050405020304" pitchFamily="18" charset="0"/>
                <a:cs typeface="Times New Roman" panose="02020603050405020304" pitchFamily="18" charset="0"/>
              </a:rPr>
              <a:t>Lời kêu gọi kháng chiến của Chủ tịch Hồ Chí Minh:</a:t>
            </a:r>
            <a:endParaRPr lang="en-US" altLang="vi-VN" sz="2800" b="1" dirty="0">
              <a:solidFill>
                <a:srgbClr val="FFC000"/>
              </a:solidFill>
              <a:latin typeface="Times New Roman" panose="02020603050405020304" pitchFamily="18" charset="0"/>
              <a:cs typeface="Times New Roman" panose="02020603050405020304" pitchFamily="18" charset="0"/>
            </a:endParaRPr>
          </a:p>
        </p:txBody>
      </p:sp>
      <p:sp>
        <p:nvSpPr>
          <p:cNvPr id="4" name="Text Box 4">
            <a:extLst>
              <a:ext uri="{FF2B5EF4-FFF2-40B4-BE49-F238E27FC236}">
                <a16:creationId xmlns:a16="http://schemas.microsoft.com/office/drawing/2014/main" id="{2A7951E7-B8EE-470E-98DB-D4341A69A857}"/>
              </a:ext>
            </a:extLst>
          </p:cNvPr>
          <p:cNvSpPr txBox="1">
            <a:spLocks noChangeArrowheads="1"/>
          </p:cNvSpPr>
          <p:nvPr/>
        </p:nvSpPr>
        <p:spPr bwMode="auto">
          <a:xfrm>
            <a:off x="1216403" y="2472654"/>
            <a:ext cx="9957732"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FontTx/>
              <a:buNone/>
            </a:pPr>
            <a:r>
              <a:rPr lang="vi-VN" altLang="vi-VN" sz="2800" b="1" dirty="0">
                <a:solidFill>
                  <a:srgbClr val="FFC000"/>
                </a:solidFill>
                <a:latin typeface="Times New Roman" panose="02020603050405020304" pitchFamily="18" charset="0"/>
                <a:cs typeface="Times New Roman" panose="02020603050405020304" pitchFamily="18" charset="0"/>
              </a:rPr>
              <a:t>-</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Trung</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ương</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Đảng</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và</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Chính</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phủ</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quyết</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định</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phát</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động</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toàn</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dân</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kháng</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chiến</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khi</a:t>
            </a:r>
            <a:r>
              <a:rPr lang="en-US" altLang="vi-VN" sz="2800" b="1" dirty="0">
                <a:solidFill>
                  <a:srgbClr val="FFC000"/>
                </a:solidFill>
                <a:latin typeface="Times New Roman" panose="02020603050405020304" pitchFamily="18" charset="0"/>
                <a:cs typeface="Times New Roman" panose="02020603050405020304" pitchFamily="18" charset="0"/>
              </a:rPr>
              <a:t> </a:t>
            </a:r>
            <a:r>
              <a:rPr lang="en-US" altLang="vi-VN" sz="2800" b="1" dirty="0" err="1">
                <a:solidFill>
                  <a:srgbClr val="FFC000"/>
                </a:solidFill>
                <a:latin typeface="Times New Roman" panose="02020603050405020304" pitchFamily="18" charset="0"/>
                <a:cs typeface="Times New Roman" panose="02020603050405020304" pitchFamily="18" charset="0"/>
              </a:rPr>
              <a:t>nào</a:t>
            </a:r>
            <a:r>
              <a:rPr lang="en-US" altLang="vi-VN" sz="2800" b="1" dirty="0">
                <a:solidFill>
                  <a:srgbClr val="FFC000"/>
                </a:solidFill>
                <a:latin typeface="Times New Roman" panose="02020603050405020304" pitchFamily="18" charset="0"/>
                <a:cs typeface="Times New Roman" panose="02020603050405020304" pitchFamily="18" charset="0"/>
              </a:rPr>
              <a:t>?</a:t>
            </a:r>
          </a:p>
        </p:txBody>
      </p:sp>
      <p:sp>
        <p:nvSpPr>
          <p:cNvPr id="5" name="Text Box 4">
            <a:extLst>
              <a:ext uri="{FF2B5EF4-FFF2-40B4-BE49-F238E27FC236}">
                <a16:creationId xmlns:a16="http://schemas.microsoft.com/office/drawing/2014/main" id="{C2E1D032-6312-4266-9314-688CD0AAFBBA}"/>
              </a:ext>
            </a:extLst>
          </p:cNvPr>
          <p:cNvSpPr txBox="1">
            <a:spLocks noChangeArrowheads="1"/>
          </p:cNvSpPr>
          <p:nvPr/>
        </p:nvSpPr>
        <p:spPr bwMode="auto">
          <a:xfrm>
            <a:off x="1216403" y="3387054"/>
            <a:ext cx="9957732"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FontTx/>
              <a:buNone/>
            </a:pPr>
            <a:r>
              <a:rPr lang="vi-VN" altLang="vi-VN" sz="2800" b="1">
                <a:solidFill>
                  <a:srgbClr val="FFC000"/>
                </a:solidFill>
                <a:latin typeface="Times New Roman" panose="02020603050405020304" pitchFamily="18" charset="0"/>
                <a:cs typeface="Times New Roman" panose="02020603050405020304" pitchFamily="18" charset="0"/>
              </a:rPr>
              <a:t>-</a:t>
            </a:r>
            <a:r>
              <a:rPr lang="en-US" altLang="vi-VN" sz="2800" b="1">
                <a:solidFill>
                  <a:srgbClr val="FFC000"/>
                </a:solidFill>
                <a:latin typeface="Times New Roman" panose="02020603050405020304" pitchFamily="18" charset="0"/>
                <a:cs typeface="Times New Roman" panose="02020603050405020304" pitchFamily="18" charset="0"/>
              </a:rPr>
              <a:t> Ngày 20-12-1946 có sự kiện gì xảy ra?</a:t>
            </a:r>
          </a:p>
        </p:txBody>
      </p:sp>
      <p:sp>
        <p:nvSpPr>
          <p:cNvPr id="6" name="Text Box 4">
            <a:extLst>
              <a:ext uri="{FF2B5EF4-FFF2-40B4-BE49-F238E27FC236}">
                <a16:creationId xmlns:a16="http://schemas.microsoft.com/office/drawing/2014/main" id="{8FE8F02C-1AA0-4FF6-8345-42B560BC41C9}"/>
              </a:ext>
            </a:extLst>
          </p:cNvPr>
          <p:cNvSpPr txBox="1">
            <a:spLocks noChangeArrowheads="1"/>
          </p:cNvSpPr>
          <p:nvPr/>
        </p:nvSpPr>
        <p:spPr bwMode="auto">
          <a:xfrm>
            <a:off x="1223608" y="3888704"/>
            <a:ext cx="9869565"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FontTx/>
              <a:buNone/>
            </a:pPr>
            <a:r>
              <a:rPr lang="vi-VN" altLang="vi-VN" sz="2800" b="1">
                <a:solidFill>
                  <a:srgbClr val="FFC000"/>
                </a:solidFill>
                <a:latin typeface="Times New Roman" panose="02020603050405020304" pitchFamily="18" charset="0"/>
                <a:cs typeface="Times New Roman" panose="02020603050405020304" pitchFamily="18" charset="0"/>
              </a:rPr>
              <a:t>-</a:t>
            </a:r>
            <a:r>
              <a:rPr lang="en-US" altLang="vi-VN" sz="2800" b="1">
                <a:solidFill>
                  <a:srgbClr val="FFC000"/>
                </a:solidFill>
                <a:latin typeface="Times New Roman" panose="02020603050405020304" pitchFamily="18" charset="0"/>
                <a:cs typeface="Times New Roman" panose="02020603050405020304" pitchFamily="18" charset="0"/>
              </a:rPr>
              <a:t> Lời kêu gọi toàn quốc kháng chiến của Chủ tịch Hồ Chí Minh thể hiện điều gì?</a:t>
            </a:r>
          </a:p>
        </p:txBody>
      </p:sp>
    </p:spTree>
    <p:extLst>
      <p:ext uri="{BB962C8B-B14F-4D97-AF65-F5344CB8AC3E}">
        <p14:creationId xmlns:p14="http://schemas.microsoft.com/office/powerpoint/2010/main" val="2508375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linds(horizontal)">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arn(inVertical)">
                                      <p:cBhvr>
                                        <p:cTn id="24" dur="5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47"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1000"/>
                                        <p:tgtEl>
                                          <p:spTgt spid="6"/>
                                        </p:tgtEl>
                                      </p:cBhvr>
                                    </p:animEffect>
                                    <p:anim calcmode="lin" valueType="num">
                                      <p:cBhvr>
                                        <p:cTn id="30" dur="1000" fill="hold"/>
                                        <p:tgtEl>
                                          <p:spTgt spid="6"/>
                                        </p:tgtEl>
                                        <p:attrNameLst>
                                          <p:attrName>ppt_x</p:attrName>
                                        </p:attrNameLst>
                                      </p:cBhvr>
                                      <p:tavLst>
                                        <p:tav tm="0">
                                          <p:val>
                                            <p:strVal val="#ppt_x"/>
                                          </p:val>
                                        </p:tav>
                                        <p:tav tm="100000">
                                          <p:val>
                                            <p:strVal val="#ppt_x"/>
                                          </p:val>
                                        </p:tav>
                                      </p:tavLst>
                                    </p:anim>
                                    <p:anim calcmode="lin" valueType="num">
                                      <p:cBhvr>
                                        <p:cTn id="3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a:extLst>
              <a:ext uri="{FF2B5EF4-FFF2-40B4-BE49-F238E27FC236}">
                <a16:creationId xmlns:a16="http://schemas.microsoft.com/office/drawing/2014/main" id="{5F90A68F-3F2C-4EE7-8534-6772722E2BC8}"/>
              </a:ext>
            </a:extLst>
          </p:cNvPr>
          <p:cNvSpPr txBox="1">
            <a:spLocks noChangeArrowheads="1"/>
          </p:cNvSpPr>
          <p:nvPr/>
        </p:nvSpPr>
        <p:spPr bwMode="auto">
          <a:xfrm>
            <a:off x="838899" y="1415642"/>
            <a:ext cx="4267200" cy="181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vi-VN" altLang="vi-VN" sz="2800" dirty="0">
                <a:solidFill>
                  <a:srgbClr val="FFC000"/>
                </a:solidFill>
                <a:cs typeface="Times New Roman" panose="02020603050405020304" pitchFamily="18" charset="0"/>
              </a:rPr>
              <a:t>*</a:t>
            </a:r>
            <a:r>
              <a:rPr lang="en-US" altLang="vi-VN" sz="2800"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Trung</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ương</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Đảng</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và</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Chính</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phủ</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quyết</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định</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phát</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động</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toàn</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dân</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kháng</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chiến</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khi</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nào</a:t>
            </a:r>
            <a:r>
              <a:rPr lang="en-US" altLang="vi-VN" sz="2800" b="1" dirty="0">
                <a:solidFill>
                  <a:srgbClr val="FFC000"/>
                </a:solidFill>
                <a:cs typeface="Times New Roman" panose="02020603050405020304" pitchFamily="18" charset="0"/>
              </a:rPr>
              <a:t>?</a:t>
            </a:r>
          </a:p>
        </p:txBody>
      </p:sp>
      <p:sp>
        <p:nvSpPr>
          <p:cNvPr id="7" name="Text Box 4">
            <a:extLst>
              <a:ext uri="{FF2B5EF4-FFF2-40B4-BE49-F238E27FC236}">
                <a16:creationId xmlns:a16="http://schemas.microsoft.com/office/drawing/2014/main" id="{07B11EB9-83C8-4C82-8F3F-B6345893CFA4}"/>
              </a:ext>
            </a:extLst>
          </p:cNvPr>
          <p:cNvSpPr txBox="1">
            <a:spLocks noChangeArrowheads="1"/>
          </p:cNvSpPr>
          <p:nvPr/>
        </p:nvSpPr>
        <p:spPr bwMode="auto">
          <a:xfrm>
            <a:off x="838899" y="3244442"/>
            <a:ext cx="4191000" cy="224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vi-VN" altLang="vi-VN" sz="2800" dirty="0">
                <a:solidFill>
                  <a:schemeClr val="bg1"/>
                </a:solidFill>
                <a:cs typeface="Times New Roman" panose="02020603050405020304" pitchFamily="18" charset="0"/>
              </a:rPr>
              <a:t>-</a:t>
            </a:r>
            <a:r>
              <a:rPr lang="en-US" altLang="vi-VN" sz="2800"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Trung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ương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Đảng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và</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Chính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phủ</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quyết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định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phát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động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toàn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chiến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vào</a:t>
            </a:r>
            <a:r>
              <a:rPr lang="en-US" altLang="vi-VN" sz="2800" b="1" dirty="0">
                <a:solidFill>
                  <a:schemeClr val="bg1"/>
                </a:solidFill>
                <a:cs typeface="Times New Roman" panose="02020603050405020304" pitchFamily="18" charset="0"/>
              </a:rPr>
              <a:t> đ</a:t>
            </a:r>
            <a:r>
              <a:rPr lang="nl-NL" altLang="vi-VN" sz="2800" b="1" dirty="0">
                <a:solidFill>
                  <a:schemeClr val="bg1"/>
                </a:solidFill>
                <a:cs typeface="Times New Roman" panose="02020603050405020304" pitchFamily="18" charset="0"/>
              </a:rPr>
              <a:t>êm 18, rạng sáng ngày 19/12/1946.</a:t>
            </a:r>
            <a:endParaRPr lang="en-US" altLang="vi-VN" sz="2800" b="1" dirty="0">
              <a:solidFill>
                <a:schemeClr val="bg1"/>
              </a:solidFill>
              <a:cs typeface="Times New Roman" panose="02020603050405020304" pitchFamily="18" charset="0"/>
            </a:endParaRPr>
          </a:p>
        </p:txBody>
      </p:sp>
      <p:pic>
        <p:nvPicPr>
          <p:cNvPr id="8" name="Picture 12" descr="ANd9GcRINwU34V4j_z2Cs0LkrWIi9HX287Ge-ZETOAK9ZIehCMMXBPQ&amp;t=1&amp;usg=__aHPp3cnG0fzjSEl2dDuXc_1VtqI=">
            <a:extLst>
              <a:ext uri="{FF2B5EF4-FFF2-40B4-BE49-F238E27FC236}">
                <a16:creationId xmlns:a16="http://schemas.microsoft.com/office/drawing/2014/main" id="{6347D7FD-B726-4B50-89B9-6CC3A2EA11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8286" y="1415642"/>
            <a:ext cx="6374934" cy="426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9" name="TextBox 15">
            <a:extLst>
              <a:ext uri="{FF2B5EF4-FFF2-40B4-BE49-F238E27FC236}">
                <a16:creationId xmlns:a16="http://schemas.microsoft.com/office/drawing/2014/main" id="{0EA0CB1C-82D8-4FF4-85F0-B630A3A9E3B7}"/>
              </a:ext>
            </a:extLst>
          </p:cNvPr>
          <p:cNvSpPr txBox="1">
            <a:spLocks noChangeArrowheads="1"/>
          </p:cNvSpPr>
          <p:nvPr/>
        </p:nvSpPr>
        <p:spPr bwMode="auto">
          <a:xfrm>
            <a:off x="2223082" y="471181"/>
            <a:ext cx="85582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800" b="1" dirty="0">
                <a:solidFill>
                  <a:srgbClr val="FFC000"/>
                </a:solidFill>
                <a:cs typeface="Times New Roman" panose="02020603050405020304" pitchFamily="18" charset="0"/>
              </a:rPr>
              <a:t>2. </a:t>
            </a:r>
            <a:r>
              <a:rPr lang="nl-NL" altLang="vi-VN" sz="2800" b="1" dirty="0">
                <a:solidFill>
                  <a:srgbClr val="FFC000"/>
                </a:solidFill>
                <a:cs typeface="Times New Roman" panose="02020603050405020304" pitchFamily="18" charset="0"/>
              </a:rPr>
              <a:t>Lời kêu gọi kháng chiến của Chủ tịch Hồ Chí Minh:</a:t>
            </a:r>
            <a:endParaRPr lang="en-US" altLang="vi-VN" sz="2800" dirty="0">
              <a:solidFill>
                <a:srgbClr val="FFC000"/>
              </a:solidFill>
              <a:cs typeface="Times New Roman" panose="02020603050405020304" pitchFamily="18" charset="0"/>
            </a:endParaRPr>
          </a:p>
        </p:txBody>
      </p:sp>
    </p:spTree>
    <p:extLst>
      <p:ext uri="{BB962C8B-B14F-4D97-AF65-F5344CB8AC3E}">
        <p14:creationId xmlns:p14="http://schemas.microsoft.com/office/powerpoint/2010/main" val="3213527871"/>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anim calcmode="discrete" valueType="clr">
                                      <p:cBhvr override="childStyle">
                                        <p:cTn id="7"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6"/>
                                        </p:tgtEl>
                                        <p:attrNameLst>
                                          <p:attrName>fillcolor</p:attrName>
                                        </p:attrNameLst>
                                      </p:cBhvr>
                                      <p:tavLst>
                                        <p:tav tm="0">
                                          <p:val>
                                            <p:clrVal>
                                              <a:schemeClr val="accent2"/>
                                            </p:clrVal>
                                          </p:val>
                                        </p:tav>
                                        <p:tav tm="50000">
                                          <p:val>
                                            <p:clrVal>
                                              <a:schemeClr val="hlink"/>
                                            </p:clrVal>
                                          </p:val>
                                        </p:tav>
                                      </p:tavLst>
                                    </p:anim>
                                    <p:set>
                                      <p:cBhvr>
                                        <p:cTn id="9" dur="80"/>
                                        <p:tgtEl>
                                          <p:spTgt spid="6"/>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7"/>
                                        </p:tgtEl>
                                        <p:attrNameLst>
                                          <p:attrName>style.visibility</p:attrName>
                                        </p:attrNameLst>
                                      </p:cBhvr>
                                      <p:to>
                                        <p:strVal val="visible"/>
                                      </p:to>
                                    </p:set>
                                    <p:anim calcmode="discrete" valueType="clr">
                                      <p:cBhvr override="childStyle">
                                        <p:cTn id="14"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7"/>
                                        </p:tgtEl>
                                        <p:attrNameLst>
                                          <p:attrName>fillcolor</p:attrName>
                                        </p:attrNameLst>
                                      </p:cBhvr>
                                      <p:tavLst>
                                        <p:tav tm="0">
                                          <p:val>
                                            <p:clrVal>
                                              <a:schemeClr val="accent2"/>
                                            </p:clrVal>
                                          </p:val>
                                        </p:tav>
                                        <p:tav tm="50000">
                                          <p:val>
                                            <p:clrVal>
                                              <a:schemeClr val="hlink"/>
                                            </p:clrVal>
                                          </p:val>
                                        </p:tav>
                                      </p:tavLst>
                                    </p:anim>
                                    <p:set>
                                      <p:cBhvr>
                                        <p:cTn id="16" dur="80"/>
                                        <p:tgtEl>
                                          <p:spTgt spid="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
            <a:extLst>
              <a:ext uri="{FF2B5EF4-FFF2-40B4-BE49-F238E27FC236}">
                <a16:creationId xmlns:a16="http://schemas.microsoft.com/office/drawing/2014/main" id="{324D19B1-F5AB-4D7D-BFD5-368B68B84360}"/>
              </a:ext>
            </a:extLst>
          </p:cNvPr>
          <p:cNvGrpSpPr>
            <a:grpSpLocks/>
          </p:cNvGrpSpPr>
          <p:nvPr/>
        </p:nvGrpSpPr>
        <p:grpSpPr bwMode="auto">
          <a:xfrm>
            <a:off x="1328227" y="1379552"/>
            <a:ext cx="4033038" cy="5054198"/>
            <a:chOff x="96" y="421"/>
            <a:chExt cx="2417" cy="3267"/>
          </a:xfrm>
        </p:grpSpPr>
        <p:pic>
          <p:nvPicPr>
            <p:cNvPr id="3" name="Picture 5" descr="BACHO1946">
              <a:extLst>
                <a:ext uri="{FF2B5EF4-FFF2-40B4-BE49-F238E27FC236}">
                  <a16:creationId xmlns:a16="http://schemas.microsoft.com/office/drawing/2014/main" id="{36A6B168-5BB5-49D5-80D4-2C5BAC16EF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 y="421"/>
              <a:ext cx="2055" cy="29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 Box 6">
              <a:hlinkClick r:id="rId3" action="ppaction://hlinkfile"/>
              <a:extLst>
                <a:ext uri="{FF2B5EF4-FFF2-40B4-BE49-F238E27FC236}">
                  <a16:creationId xmlns:a16="http://schemas.microsoft.com/office/drawing/2014/main" id="{D16BD153-BF27-4751-930D-76B6432169DE}"/>
                </a:ext>
              </a:extLst>
            </p:cNvPr>
            <p:cNvSpPr txBox="1">
              <a:spLocks noChangeArrowheads="1"/>
            </p:cNvSpPr>
            <p:nvPr/>
          </p:nvSpPr>
          <p:spPr bwMode="auto">
            <a:xfrm>
              <a:off x="512" y="3402"/>
              <a:ext cx="2001" cy="286"/>
            </a:xfrm>
            <a:prstGeom prst="rect">
              <a:avLst/>
            </a:prstGeom>
            <a:noFill/>
            <a:ln w="38100">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1800" b="1" dirty="0">
                  <a:solidFill>
                    <a:schemeClr val="bg1"/>
                  </a:solidFill>
                  <a:cs typeface="Arial"/>
                </a:rPr>
                <a:t>HỒ CHÍ MINH (1946)</a:t>
              </a:r>
            </a:p>
          </p:txBody>
        </p:sp>
      </p:grpSp>
      <p:grpSp>
        <p:nvGrpSpPr>
          <p:cNvPr id="5" name="Group 7">
            <a:extLst>
              <a:ext uri="{FF2B5EF4-FFF2-40B4-BE49-F238E27FC236}">
                <a16:creationId xmlns:a16="http://schemas.microsoft.com/office/drawing/2014/main" id="{205E58A1-DA3F-4F82-9880-5BC44CFB0128}"/>
              </a:ext>
            </a:extLst>
          </p:cNvPr>
          <p:cNvGrpSpPr>
            <a:grpSpLocks/>
          </p:cNvGrpSpPr>
          <p:nvPr/>
        </p:nvGrpSpPr>
        <p:grpSpPr bwMode="auto">
          <a:xfrm>
            <a:off x="4833427" y="1410190"/>
            <a:ext cx="5756275" cy="4993804"/>
            <a:chOff x="2064" y="880"/>
            <a:chExt cx="3479" cy="3227"/>
          </a:xfrm>
        </p:grpSpPr>
        <p:pic>
          <p:nvPicPr>
            <p:cNvPr id="6" name="Picture 8" descr="LOIKEUGOI">
              <a:extLst>
                <a:ext uri="{FF2B5EF4-FFF2-40B4-BE49-F238E27FC236}">
                  <a16:creationId xmlns:a16="http://schemas.microsoft.com/office/drawing/2014/main" id="{DFEEE674-632D-436C-8CDD-22EBC6ACFC41}"/>
                </a:ext>
              </a:extLst>
            </p:cNvPr>
            <p:cNvPicPr>
              <a:picLocks noChangeAspect="1" noChangeArrowheads="1"/>
            </p:cNvPicPr>
            <p:nvPr/>
          </p:nvPicPr>
          <p:blipFill>
            <a:blip r:embed="rId4">
              <a:lum bright="6000" contrast="-6000"/>
              <a:extLst>
                <a:ext uri="{28A0092B-C50C-407E-A947-70E740481C1C}">
                  <a14:useLocalDpi xmlns:a14="http://schemas.microsoft.com/office/drawing/2010/main" val="0"/>
                </a:ext>
              </a:extLst>
            </a:blip>
            <a:srcRect/>
            <a:stretch>
              <a:fillRect/>
            </a:stretch>
          </p:blipFill>
          <p:spPr bwMode="auto">
            <a:xfrm>
              <a:off x="2064" y="880"/>
              <a:ext cx="3408" cy="29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 Box 9">
              <a:extLst>
                <a:ext uri="{FF2B5EF4-FFF2-40B4-BE49-F238E27FC236}">
                  <a16:creationId xmlns:a16="http://schemas.microsoft.com/office/drawing/2014/main" id="{4975CC29-1FDB-4CF0-BDB5-D509C14D54E2}"/>
                </a:ext>
              </a:extLst>
            </p:cNvPr>
            <p:cNvSpPr txBox="1">
              <a:spLocks noChangeArrowheads="1"/>
            </p:cNvSpPr>
            <p:nvPr/>
          </p:nvSpPr>
          <p:spPr bwMode="auto">
            <a:xfrm>
              <a:off x="2135" y="3821"/>
              <a:ext cx="3408" cy="286"/>
            </a:xfrm>
            <a:prstGeom prst="rect">
              <a:avLst/>
            </a:prstGeom>
            <a:noFill/>
            <a:ln w="38100">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1800" b="1" i="1" dirty="0" err="1">
                  <a:solidFill>
                    <a:schemeClr val="bg1"/>
                  </a:solidFill>
                  <a:cs typeface="Arial"/>
                </a:rPr>
                <a:t>Bút</a:t>
              </a:r>
              <a:r>
                <a:rPr lang="en-US" altLang="vi-VN" sz="1800" b="1" i="1" dirty="0">
                  <a:solidFill>
                    <a:schemeClr val="bg1"/>
                  </a:solidFill>
                  <a:cs typeface="Arial"/>
                </a:rPr>
                <a:t> </a:t>
              </a:r>
              <a:r>
                <a:rPr lang="en-US" altLang="vi-VN" sz="1800" b="1" i="1" dirty="0" err="1">
                  <a:solidFill>
                    <a:schemeClr val="bg1"/>
                  </a:solidFill>
                  <a:cs typeface="Arial"/>
                </a:rPr>
                <a:t>tích</a:t>
              </a:r>
              <a:r>
                <a:rPr lang="en-US" altLang="vi-VN" sz="1800" b="1" i="1" dirty="0">
                  <a:solidFill>
                    <a:schemeClr val="bg1"/>
                  </a:solidFill>
                  <a:cs typeface="Arial"/>
                </a:rPr>
                <a:t> </a:t>
              </a:r>
              <a:r>
                <a:rPr lang="en-US" altLang="vi-VN" sz="1800" b="1" i="1" dirty="0" err="1">
                  <a:solidFill>
                    <a:schemeClr val="bg1"/>
                  </a:solidFill>
                  <a:cs typeface="Arial"/>
                </a:rPr>
                <a:t>lời</a:t>
              </a:r>
              <a:r>
                <a:rPr lang="en-US" altLang="vi-VN" sz="1800" b="1" i="1" dirty="0">
                  <a:solidFill>
                    <a:schemeClr val="bg1"/>
                  </a:solidFill>
                  <a:cs typeface="Arial"/>
                </a:rPr>
                <a:t> </a:t>
              </a:r>
              <a:r>
                <a:rPr lang="en-US" altLang="vi-VN" sz="1800" b="1" i="1" dirty="0" err="1">
                  <a:solidFill>
                    <a:schemeClr val="bg1"/>
                  </a:solidFill>
                  <a:cs typeface="Arial"/>
                </a:rPr>
                <a:t>kêu</a:t>
              </a:r>
              <a:r>
                <a:rPr lang="en-US" altLang="vi-VN" sz="1800" b="1" i="1" dirty="0">
                  <a:solidFill>
                    <a:schemeClr val="bg1"/>
                  </a:solidFill>
                  <a:cs typeface="Arial"/>
                </a:rPr>
                <a:t> </a:t>
              </a:r>
              <a:r>
                <a:rPr lang="en-US" altLang="vi-VN" sz="1800" b="1" i="1" dirty="0" err="1">
                  <a:solidFill>
                    <a:schemeClr val="bg1"/>
                  </a:solidFill>
                  <a:cs typeface="Arial"/>
                </a:rPr>
                <a:t>gọi</a:t>
              </a:r>
              <a:r>
                <a:rPr lang="en-US" altLang="vi-VN" sz="1800" b="1" i="1" dirty="0">
                  <a:solidFill>
                    <a:schemeClr val="bg1"/>
                  </a:solidFill>
                  <a:cs typeface="Arial"/>
                </a:rPr>
                <a:t> </a:t>
              </a:r>
              <a:r>
                <a:rPr lang="en-US" altLang="vi-VN" sz="1800" b="1" i="1" dirty="0" err="1">
                  <a:solidFill>
                    <a:schemeClr val="bg1"/>
                  </a:solidFill>
                  <a:cs typeface="Arial"/>
                </a:rPr>
                <a:t>của</a:t>
              </a:r>
              <a:r>
                <a:rPr lang="en-US" altLang="vi-VN" sz="1800" b="1" i="1" dirty="0">
                  <a:solidFill>
                    <a:schemeClr val="bg1"/>
                  </a:solidFill>
                  <a:cs typeface="Arial"/>
                </a:rPr>
                <a:t> </a:t>
              </a:r>
              <a:r>
                <a:rPr lang="en-US" altLang="vi-VN" sz="1800" b="1" i="1" dirty="0" err="1">
                  <a:solidFill>
                    <a:schemeClr val="bg1"/>
                  </a:solidFill>
                  <a:cs typeface="Arial"/>
                </a:rPr>
                <a:t>chủ</a:t>
              </a:r>
              <a:r>
                <a:rPr lang="en-US" altLang="vi-VN" sz="1800" b="1" i="1" dirty="0">
                  <a:solidFill>
                    <a:schemeClr val="bg1"/>
                  </a:solidFill>
                  <a:cs typeface="Arial"/>
                </a:rPr>
                <a:t> </a:t>
              </a:r>
              <a:r>
                <a:rPr lang="en-US" altLang="vi-VN" sz="1800" b="1" i="1" dirty="0" err="1">
                  <a:solidFill>
                    <a:schemeClr val="bg1"/>
                  </a:solidFill>
                  <a:cs typeface="Arial"/>
                </a:rPr>
                <a:t>tịch</a:t>
              </a:r>
              <a:r>
                <a:rPr lang="en-US" altLang="vi-VN" sz="1800" b="1" i="1" dirty="0">
                  <a:solidFill>
                    <a:schemeClr val="bg1"/>
                  </a:solidFill>
                  <a:cs typeface="Arial"/>
                </a:rPr>
                <a:t> </a:t>
              </a:r>
              <a:r>
                <a:rPr lang="en-US" altLang="vi-VN" sz="1800" b="1" i="1" dirty="0" err="1">
                  <a:solidFill>
                    <a:schemeClr val="bg1"/>
                  </a:solidFill>
                  <a:cs typeface="Arial"/>
                </a:rPr>
                <a:t>Hồ</a:t>
              </a:r>
              <a:r>
                <a:rPr lang="en-US" altLang="vi-VN" sz="1800" b="1" i="1" dirty="0">
                  <a:solidFill>
                    <a:schemeClr val="bg1"/>
                  </a:solidFill>
                  <a:cs typeface="Arial"/>
                </a:rPr>
                <a:t> </a:t>
              </a:r>
              <a:r>
                <a:rPr lang="en-US" altLang="vi-VN" sz="1800" b="1" i="1" dirty="0" err="1">
                  <a:solidFill>
                    <a:schemeClr val="bg1"/>
                  </a:solidFill>
                  <a:cs typeface="Arial"/>
                </a:rPr>
                <a:t>Chí</a:t>
              </a:r>
              <a:r>
                <a:rPr lang="en-US" altLang="vi-VN" sz="1800" b="1" i="1" dirty="0">
                  <a:solidFill>
                    <a:schemeClr val="bg1"/>
                  </a:solidFill>
                  <a:cs typeface="Arial"/>
                </a:rPr>
                <a:t> Minh 1946</a:t>
              </a:r>
            </a:p>
          </p:txBody>
        </p:sp>
      </p:grpSp>
      <p:sp>
        <p:nvSpPr>
          <p:cNvPr id="8" name="TextBox 15">
            <a:extLst>
              <a:ext uri="{FF2B5EF4-FFF2-40B4-BE49-F238E27FC236}">
                <a16:creationId xmlns:a16="http://schemas.microsoft.com/office/drawing/2014/main" id="{E4FA1BE1-FBBC-4BD4-BDAC-A8A4270B5F94}"/>
              </a:ext>
            </a:extLst>
          </p:cNvPr>
          <p:cNvSpPr txBox="1">
            <a:spLocks noChangeArrowheads="1"/>
          </p:cNvSpPr>
          <p:nvPr/>
        </p:nvSpPr>
        <p:spPr bwMode="auto">
          <a:xfrm>
            <a:off x="1602298" y="429237"/>
            <a:ext cx="85582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800" b="1" dirty="0">
                <a:solidFill>
                  <a:srgbClr val="FFC000"/>
                </a:solidFill>
                <a:cs typeface="Times New Roman" panose="02020603050405020304" pitchFamily="18" charset="0"/>
              </a:rPr>
              <a:t>2. </a:t>
            </a:r>
            <a:r>
              <a:rPr lang="nl-NL" altLang="vi-VN" sz="2800" b="1" dirty="0">
                <a:solidFill>
                  <a:srgbClr val="FFC000"/>
                </a:solidFill>
                <a:cs typeface="Times New Roman" panose="02020603050405020304" pitchFamily="18" charset="0"/>
              </a:rPr>
              <a:t>Lời kêu gọi kháng chiến của Chủ tịch Hồ Chí Minh:</a:t>
            </a:r>
            <a:endParaRPr lang="en-US" altLang="vi-VN" sz="2800" dirty="0">
              <a:solidFill>
                <a:srgbClr val="FFC000"/>
              </a:solidFill>
              <a:cs typeface="Times New Roman" panose="02020603050405020304" pitchFamily="18" charset="0"/>
            </a:endParaRPr>
          </a:p>
        </p:txBody>
      </p:sp>
    </p:spTree>
    <p:extLst>
      <p:ext uri="{BB962C8B-B14F-4D97-AF65-F5344CB8AC3E}">
        <p14:creationId xmlns:p14="http://schemas.microsoft.com/office/powerpoint/2010/main" val="2734352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ox(i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4">
            <a:extLst>
              <a:ext uri="{FF2B5EF4-FFF2-40B4-BE49-F238E27FC236}">
                <a16:creationId xmlns:a16="http://schemas.microsoft.com/office/drawing/2014/main" id="{D0514799-5C93-46B9-B25F-4BD4FE1838A8}"/>
              </a:ext>
            </a:extLst>
          </p:cNvPr>
          <p:cNvSpPr txBox="1">
            <a:spLocks noChangeArrowheads="1"/>
          </p:cNvSpPr>
          <p:nvPr/>
        </p:nvSpPr>
        <p:spPr bwMode="auto">
          <a:xfrm>
            <a:off x="1451995" y="1626065"/>
            <a:ext cx="3733800"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vi-VN" altLang="vi-VN" sz="2800" dirty="0">
                <a:solidFill>
                  <a:srgbClr val="FFC000"/>
                </a:solidFill>
                <a:cs typeface="Times New Roman" panose="02020603050405020304" pitchFamily="18" charset="0"/>
              </a:rPr>
              <a:t>*</a:t>
            </a:r>
            <a:r>
              <a:rPr lang="en-US" altLang="vi-VN" sz="2800"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Ngày</a:t>
            </a:r>
            <a:r>
              <a:rPr lang="en-US" altLang="vi-VN" sz="2800" b="1" dirty="0">
                <a:solidFill>
                  <a:srgbClr val="FFC000"/>
                </a:solidFill>
                <a:cs typeface="Times New Roman" panose="02020603050405020304" pitchFamily="18" charset="0"/>
              </a:rPr>
              <a:t> 20-12-1946 </a:t>
            </a:r>
            <a:r>
              <a:rPr lang="en-US" altLang="vi-VN" sz="2800" b="1" dirty="0" err="1">
                <a:solidFill>
                  <a:srgbClr val="FFC000"/>
                </a:solidFill>
                <a:cs typeface="Times New Roman" panose="02020603050405020304" pitchFamily="18" charset="0"/>
              </a:rPr>
              <a:t>có</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sự</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kiện</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gì</a:t>
            </a:r>
            <a:r>
              <a:rPr lang="en-US" altLang="vi-VN" sz="2800" b="1" dirty="0">
                <a:solidFill>
                  <a:srgbClr val="FFC000"/>
                </a:solidFill>
                <a:cs typeface="Times New Roman" panose="02020603050405020304" pitchFamily="18" charset="0"/>
              </a:rPr>
              <a:t> </a:t>
            </a:r>
            <a:r>
              <a:rPr lang="en-US" altLang="vi-VN" sz="2800" b="1" dirty="0" err="1">
                <a:solidFill>
                  <a:srgbClr val="FFC000"/>
                </a:solidFill>
                <a:cs typeface="Times New Roman" panose="02020603050405020304" pitchFamily="18" charset="0"/>
              </a:rPr>
              <a:t>xảy</a:t>
            </a:r>
            <a:r>
              <a:rPr lang="en-US" altLang="vi-VN" sz="2800" b="1" dirty="0">
                <a:solidFill>
                  <a:srgbClr val="FFC000"/>
                </a:solidFill>
                <a:cs typeface="Times New Roman" panose="02020603050405020304" pitchFamily="18" charset="0"/>
              </a:rPr>
              <a:t> ra?</a:t>
            </a:r>
          </a:p>
        </p:txBody>
      </p:sp>
      <p:sp>
        <p:nvSpPr>
          <p:cNvPr id="3" name="Text Box 4">
            <a:extLst>
              <a:ext uri="{FF2B5EF4-FFF2-40B4-BE49-F238E27FC236}">
                <a16:creationId xmlns:a16="http://schemas.microsoft.com/office/drawing/2014/main" id="{5617DAD4-2BFE-4307-A6A4-7E683ED5FA7D}"/>
              </a:ext>
            </a:extLst>
          </p:cNvPr>
          <p:cNvSpPr txBox="1">
            <a:spLocks noChangeArrowheads="1"/>
          </p:cNvSpPr>
          <p:nvPr/>
        </p:nvSpPr>
        <p:spPr bwMode="auto">
          <a:xfrm>
            <a:off x="1375795" y="2822474"/>
            <a:ext cx="3810000" cy="181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vi-VN" altLang="vi-VN" sz="2800" dirty="0">
                <a:solidFill>
                  <a:schemeClr val="bg2"/>
                </a:solidFill>
                <a:cs typeface="Times New Roman" panose="02020603050405020304" pitchFamily="18" charset="0"/>
              </a:rPr>
              <a:t>-</a:t>
            </a:r>
            <a:r>
              <a:rPr lang="en-US" altLang="vi-VN" sz="2800" dirty="0">
                <a:solidFill>
                  <a:schemeClr val="bg2"/>
                </a:solidFill>
                <a:cs typeface="Times New Roman" panose="02020603050405020304" pitchFamily="18" charset="0"/>
              </a:rPr>
              <a:t> </a:t>
            </a:r>
            <a:r>
              <a:rPr lang="nl-NL" altLang="vi-VN" sz="2800" b="1" dirty="0">
                <a:solidFill>
                  <a:schemeClr val="bg2"/>
                </a:solidFill>
                <a:cs typeface="Times New Roman" panose="02020603050405020304" pitchFamily="18" charset="0"/>
              </a:rPr>
              <a:t>Ngày 20-12-1946, Đài tiếng nói Việt Nam phát đi lời kêu gọi của Chủ tịch Hồ Chí Minh.</a:t>
            </a:r>
            <a:endParaRPr lang="en-US" altLang="vi-VN" sz="2800" b="1" dirty="0">
              <a:solidFill>
                <a:schemeClr val="bg2"/>
              </a:solidFill>
              <a:cs typeface="Times New Roman" panose="02020603050405020304" pitchFamily="18" charset="0"/>
            </a:endParaRPr>
          </a:p>
        </p:txBody>
      </p:sp>
      <p:pic>
        <p:nvPicPr>
          <p:cNvPr id="4" name="Picture 18" descr="loi keu goi toan quoc kc 2">
            <a:extLst>
              <a:ext uri="{FF2B5EF4-FFF2-40B4-BE49-F238E27FC236}">
                <a16:creationId xmlns:a16="http://schemas.microsoft.com/office/drawing/2014/main" id="{D36E66A5-3B14-4605-998E-3645BD7ED0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899" y="1333500"/>
            <a:ext cx="6333689" cy="5318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15">
            <a:extLst>
              <a:ext uri="{FF2B5EF4-FFF2-40B4-BE49-F238E27FC236}">
                <a16:creationId xmlns:a16="http://schemas.microsoft.com/office/drawing/2014/main" id="{E7CA4E14-F60A-4B3E-B2B1-C4BB9D2FBFD3}"/>
              </a:ext>
            </a:extLst>
          </p:cNvPr>
          <p:cNvSpPr txBox="1">
            <a:spLocks noChangeArrowheads="1"/>
          </p:cNvSpPr>
          <p:nvPr/>
        </p:nvSpPr>
        <p:spPr bwMode="auto">
          <a:xfrm>
            <a:off x="1149292" y="567304"/>
            <a:ext cx="1027651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3200" b="1" dirty="0">
                <a:solidFill>
                  <a:srgbClr val="FFC000"/>
                </a:solidFill>
                <a:cs typeface="Times New Roman" panose="02020603050405020304" pitchFamily="18" charset="0"/>
              </a:rPr>
              <a:t>2. </a:t>
            </a:r>
            <a:r>
              <a:rPr lang="nl-NL" altLang="vi-VN" sz="3200" b="1" dirty="0">
                <a:solidFill>
                  <a:srgbClr val="FFC000"/>
                </a:solidFill>
                <a:cs typeface="Times New Roman" panose="02020603050405020304" pitchFamily="18" charset="0"/>
              </a:rPr>
              <a:t>Lời kêu gọi kháng chiến của Chủ tịch Hồ Chí Minh:</a:t>
            </a:r>
            <a:endParaRPr lang="en-US" altLang="vi-VN" sz="3200" dirty="0">
              <a:solidFill>
                <a:srgbClr val="FFC000"/>
              </a:solidFill>
              <a:cs typeface="Times New Roman" panose="02020603050405020304" pitchFamily="18" charset="0"/>
            </a:endParaRPr>
          </a:p>
        </p:txBody>
      </p:sp>
    </p:spTree>
    <p:extLst>
      <p:ext uri="{BB962C8B-B14F-4D97-AF65-F5344CB8AC3E}">
        <p14:creationId xmlns:p14="http://schemas.microsoft.com/office/powerpoint/2010/main" val="3835040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3"/>
                                        </p:tgtEl>
                                        <p:attrNameLst>
                                          <p:attrName>style.visibility</p:attrName>
                                        </p:attrNameLst>
                                      </p:cBhvr>
                                      <p:to>
                                        <p:strVal val="visible"/>
                                      </p:to>
                                    </p:set>
                                    <p:anim calcmode="discrete" valueType="clr">
                                      <p:cBhvr override="childStyle">
                                        <p:cTn id="14"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
                                        </p:tgtEl>
                                        <p:attrNameLst>
                                          <p:attrName>fillcolor</p:attrName>
                                        </p:attrNameLst>
                                      </p:cBhvr>
                                      <p:tavLst>
                                        <p:tav tm="0">
                                          <p:val>
                                            <p:clrVal>
                                              <a:schemeClr val="accent2"/>
                                            </p:clrVal>
                                          </p:val>
                                        </p:tav>
                                        <p:tav tm="50000">
                                          <p:val>
                                            <p:clrVal>
                                              <a:schemeClr val="hlink"/>
                                            </p:clrVal>
                                          </p:val>
                                        </p:tav>
                                      </p:tavLst>
                                    </p:anim>
                                    <p:set>
                                      <p:cBhvr>
                                        <p:cTn id="16" dur="80"/>
                                        <p:tgtEl>
                                          <p:spTgt spid="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van phuc">
            <a:extLst>
              <a:ext uri="{FF2B5EF4-FFF2-40B4-BE49-F238E27FC236}">
                <a16:creationId xmlns:a16="http://schemas.microsoft.com/office/drawing/2014/main" id="{6AE52919-9DC9-4A4E-BA41-02985DE67E4D}"/>
              </a:ext>
            </a:extLst>
          </p:cNvPr>
          <p:cNvPicPr>
            <a:picLocks noChangeAspect="1" noChangeArrowheads="1"/>
          </p:cNvPicPr>
          <p:nvPr/>
        </p:nvPicPr>
        <p:blipFill>
          <a:blip r:embed="rId2">
            <a:lum bright="-18000" contrast="18000"/>
            <a:extLst>
              <a:ext uri="{28A0092B-C50C-407E-A947-70E740481C1C}">
                <a14:useLocalDpi xmlns:a14="http://schemas.microsoft.com/office/drawing/2010/main" val="0"/>
              </a:ext>
            </a:extLst>
          </a:blip>
          <a:srcRect l="9435" t="26602" r="22914" b="42508"/>
          <a:stretch>
            <a:fillRect/>
          </a:stretch>
        </p:blipFill>
        <p:spPr bwMode="auto">
          <a:xfrm>
            <a:off x="1524000" y="142613"/>
            <a:ext cx="9144000" cy="5867400"/>
          </a:xfrm>
          <a:prstGeom prst="rect">
            <a:avLst/>
          </a:prstGeom>
          <a:noFill/>
          <a:ln w="28575">
            <a:solidFill>
              <a:srgbClr val="003399"/>
            </a:solidFill>
            <a:miter lim="800000"/>
            <a:headEnd/>
            <a:tailEnd/>
          </a:ln>
          <a:extLst>
            <a:ext uri="{909E8E84-426E-40DD-AFC4-6F175D3DCCD1}">
              <a14:hiddenFill xmlns:a14="http://schemas.microsoft.com/office/drawing/2010/main">
                <a:solidFill>
                  <a:srgbClr val="FFFFFF"/>
                </a:solidFill>
              </a14:hiddenFill>
            </a:ext>
          </a:extLst>
        </p:spPr>
      </p:pic>
      <p:sp>
        <p:nvSpPr>
          <p:cNvPr id="3" name="Hộp_Văn_Bản 8">
            <a:extLst>
              <a:ext uri="{FF2B5EF4-FFF2-40B4-BE49-F238E27FC236}">
                <a16:creationId xmlns:a16="http://schemas.microsoft.com/office/drawing/2014/main" id="{6246B76E-C342-4F86-BCE9-B94E9A918486}"/>
              </a:ext>
            </a:extLst>
          </p:cNvPr>
          <p:cNvSpPr txBox="1">
            <a:spLocks noChangeArrowheads="1"/>
          </p:cNvSpPr>
          <p:nvPr/>
        </p:nvSpPr>
        <p:spPr bwMode="auto">
          <a:xfrm>
            <a:off x="1909894" y="6150114"/>
            <a:ext cx="91440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lgn="ctr" eaLnBrk="0" fontAlgn="base" hangingPunct="0">
              <a:spcBef>
                <a:spcPct val="0"/>
              </a:spcBef>
              <a:spcAft>
                <a:spcPct val="0"/>
              </a:spcAft>
            </a:pPr>
            <a:r>
              <a:rPr lang="en-US" altLang="vi-VN" b="1" i="1" dirty="0" err="1">
                <a:solidFill>
                  <a:schemeClr val="bg2"/>
                </a:solidFill>
                <a:cs typeface="Times New Roman" panose="02020603050405020304" pitchFamily="18" charset="0"/>
              </a:rPr>
              <a:t>Ngôi</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nhà</a:t>
            </a:r>
            <a:r>
              <a:rPr lang="en-US" altLang="vi-VN" b="1" i="1" dirty="0">
                <a:solidFill>
                  <a:schemeClr val="bg2"/>
                </a:solidFill>
                <a:cs typeface="Times New Roman" panose="02020603050405020304" pitchFamily="18" charset="0"/>
              </a:rPr>
              <a:t> ở </a:t>
            </a:r>
            <a:r>
              <a:rPr lang="en-US" altLang="vi-VN" b="1" i="1" dirty="0" err="1">
                <a:solidFill>
                  <a:schemeClr val="bg2"/>
                </a:solidFill>
                <a:cs typeface="Times New Roman" panose="02020603050405020304" pitchFamily="18" charset="0"/>
              </a:rPr>
              <a:t>làng</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Vạn</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Phúc</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Hà</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Đông</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nơi</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chủ</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tịch</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Hồ</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Chí</a:t>
            </a:r>
            <a:r>
              <a:rPr lang="en-US" altLang="vi-VN" b="1" i="1" dirty="0">
                <a:solidFill>
                  <a:schemeClr val="bg2"/>
                </a:solidFill>
                <a:cs typeface="Times New Roman" panose="02020603050405020304" pitchFamily="18" charset="0"/>
              </a:rPr>
              <a:t> Minh </a:t>
            </a:r>
            <a:r>
              <a:rPr lang="en-US" altLang="vi-VN" b="1" i="1" dirty="0" err="1">
                <a:solidFill>
                  <a:schemeClr val="bg2"/>
                </a:solidFill>
                <a:cs typeface="Times New Roman" panose="02020603050405020304" pitchFamily="18" charset="0"/>
              </a:rPr>
              <a:t>viết</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Lời</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kêu</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gọi</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toàn</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quốc</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kháng</a:t>
            </a:r>
            <a:r>
              <a:rPr lang="en-US" altLang="vi-VN" b="1" i="1" dirty="0">
                <a:solidFill>
                  <a:schemeClr val="bg2"/>
                </a:solidFill>
                <a:cs typeface="Times New Roman" panose="02020603050405020304" pitchFamily="18" charset="0"/>
              </a:rPr>
              <a:t> </a:t>
            </a:r>
            <a:r>
              <a:rPr lang="en-US" altLang="vi-VN" b="1" i="1" dirty="0" err="1">
                <a:solidFill>
                  <a:schemeClr val="bg2"/>
                </a:solidFill>
                <a:cs typeface="Times New Roman" panose="02020603050405020304" pitchFamily="18" charset="0"/>
              </a:rPr>
              <a:t>chiến</a:t>
            </a:r>
            <a:endParaRPr lang="en-US" altLang="vi-VN" b="1" i="1" dirty="0">
              <a:solidFill>
                <a:schemeClr val="bg2"/>
              </a:solidFill>
              <a:cs typeface="Times New Roman" panose="02020603050405020304" pitchFamily="18" charset="0"/>
            </a:endParaRPr>
          </a:p>
        </p:txBody>
      </p:sp>
    </p:spTree>
    <p:extLst>
      <p:ext uri="{BB962C8B-B14F-4D97-AF65-F5344CB8AC3E}">
        <p14:creationId xmlns:p14="http://schemas.microsoft.com/office/powerpoint/2010/main" val="388886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4">
            <a:extLst>
              <a:ext uri="{FF2B5EF4-FFF2-40B4-BE49-F238E27FC236}">
                <a16:creationId xmlns:a16="http://schemas.microsoft.com/office/drawing/2014/main" id="{7A22277D-D955-493A-89D9-C2CD23A3FBB8}"/>
              </a:ext>
            </a:extLst>
          </p:cNvPr>
          <p:cNvSpPr txBox="1">
            <a:spLocks noChangeArrowheads="1"/>
          </p:cNvSpPr>
          <p:nvPr/>
        </p:nvSpPr>
        <p:spPr bwMode="auto">
          <a:xfrm>
            <a:off x="687898" y="1171225"/>
            <a:ext cx="11283192"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2800"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Trung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ương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Đảng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và</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Chính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phủ</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quyết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định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phát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động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toàn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chiến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vào</a:t>
            </a:r>
            <a:r>
              <a:rPr lang="en-US" altLang="vi-VN" sz="2800" b="1" dirty="0">
                <a:solidFill>
                  <a:schemeClr val="bg1"/>
                </a:solidFill>
                <a:cs typeface="Times New Roman" panose="02020603050405020304" pitchFamily="18" charset="0"/>
              </a:rPr>
              <a:t> đ</a:t>
            </a:r>
            <a:r>
              <a:rPr lang="nl-NL" altLang="vi-VN" sz="2800" b="1" dirty="0">
                <a:solidFill>
                  <a:schemeClr val="bg1"/>
                </a:solidFill>
                <a:cs typeface="Times New Roman" panose="02020603050405020304" pitchFamily="18" charset="0"/>
              </a:rPr>
              <a:t>êm 18, rạng sáng ngày 19/12/1946.</a:t>
            </a:r>
            <a:endParaRPr lang="en-US" altLang="vi-VN" sz="2800" b="1" dirty="0">
              <a:solidFill>
                <a:schemeClr val="bg1"/>
              </a:solidFill>
              <a:cs typeface="Times New Roman" panose="02020603050405020304" pitchFamily="18" charset="0"/>
            </a:endParaRPr>
          </a:p>
        </p:txBody>
      </p:sp>
      <p:sp>
        <p:nvSpPr>
          <p:cNvPr id="3" name="Text Box 4">
            <a:extLst>
              <a:ext uri="{FF2B5EF4-FFF2-40B4-BE49-F238E27FC236}">
                <a16:creationId xmlns:a16="http://schemas.microsoft.com/office/drawing/2014/main" id="{BDB382D1-62CF-496D-8892-1E4FEA2BED3A}"/>
              </a:ext>
            </a:extLst>
          </p:cNvPr>
          <p:cNvSpPr txBox="1">
            <a:spLocks noChangeArrowheads="1"/>
          </p:cNvSpPr>
          <p:nvPr/>
        </p:nvSpPr>
        <p:spPr bwMode="auto">
          <a:xfrm>
            <a:off x="687898" y="2523775"/>
            <a:ext cx="11283192"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2800">
                <a:solidFill>
                  <a:schemeClr val="bg1"/>
                </a:solidFill>
                <a:cs typeface="Times New Roman" panose="02020603050405020304" pitchFamily="18" charset="0"/>
              </a:rPr>
              <a:t>+ </a:t>
            </a:r>
            <a:r>
              <a:rPr lang="nl-NL" altLang="vi-VN" sz="2800" b="1">
                <a:solidFill>
                  <a:schemeClr val="bg1"/>
                </a:solidFill>
                <a:cs typeface="Times New Roman" panose="02020603050405020304" pitchFamily="18" charset="0"/>
              </a:rPr>
              <a:t>Ngày 20- 12- 1946, Đài tiếng nói Việt Nam phát đi lời kêu gọi của Chủ tịch Hồ Chí Minh.</a:t>
            </a:r>
            <a:endParaRPr lang="en-US" altLang="vi-VN" sz="2800" b="1">
              <a:solidFill>
                <a:schemeClr val="bg1"/>
              </a:solidFill>
              <a:cs typeface="Times New Roman" panose="02020603050405020304" pitchFamily="18" charset="0"/>
            </a:endParaRPr>
          </a:p>
        </p:txBody>
      </p:sp>
      <p:sp>
        <p:nvSpPr>
          <p:cNvPr id="4" name="Text Box 4">
            <a:extLst>
              <a:ext uri="{FF2B5EF4-FFF2-40B4-BE49-F238E27FC236}">
                <a16:creationId xmlns:a16="http://schemas.microsoft.com/office/drawing/2014/main" id="{63E1C454-A1AD-4D6B-91F9-CB2B20CDF8F8}"/>
              </a:ext>
            </a:extLst>
          </p:cNvPr>
          <p:cNvSpPr txBox="1">
            <a:spLocks noChangeArrowheads="1"/>
          </p:cNvSpPr>
          <p:nvPr/>
        </p:nvSpPr>
        <p:spPr bwMode="auto">
          <a:xfrm>
            <a:off x="1912689" y="3309588"/>
            <a:ext cx="9144000" cy="954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vi-VN" altLang="vi-VN" sz="2800">
                <a:solidFill>
                  <a:srgbClr val="FFC000"/>
                </a:solidFill>
                <a:cs typeface="Times New Roman" panose="02020603050405020304" pitchFamily="18" charset="0"/>
              </a:rPr>
              <a:t>*</a:t>
            </a:r>
            <a:r>
              <a:rPr lang="en-US" altLang="vi-VN" sz="2800">
                <a:solidFill>
                  <a:srgbClr val="FFC000"/>
                </a:solidFill>
                <a:cs typeface="Times New Roman" panose="02020603050405020304" pitchFamily="18" charset="0"/>
              </a:rPr>
              <a:t> </a:t>
            </a:r>
            <a:r>
              <a:rPr lang="en-US" altLang="vi-VN" sz="2800" b="1">
                <a:solidFill>
                  <a:srgbClr val="FFC000"/>
                </a:solidFill>
                <a:cs typeface="Times New Roman" panose="02020603050405020304" pitchFamily="18" charset="0"/>
              </a:rPr>
              <a:t>Lời kêu gọi toàn quốc kháng chiến của Chủ tịch Hồ Chí Minh thể hiện điều gì?</a:t>
            </a:r>
          </a:p>
        </p:txBody>
      </p:sp>
      <p:sp>
        <p:nvSpPr>
          <p:cNvPr id="5" name="Text Box 4">
            <a:extLst>
              <a:ext uri="{FF2B5EF4-FFF2-40B4-BE49-F238E27FC236}">
                <a16:creationId xmlns:a16="http://schemas.microsoft.com/office/drawing/2014/main" id="{650DEEF4-9016-44A7-BA8A-4E46AF7D3352}"/>
              </a:ext>
            </a:extLst>
          </p:cNvPr>
          <p:cNvSpPr txBox="1">
            <a:spLocks noChangeArrowheads="1"/>
          </p:cNvSpPr>
          <p:nvPr/>
        </p:nvSpPr>
        <p:spPr bwMode="auto">
          <a:xfrm>
            <a:off x="687898" y="4184300"/>
            <a:ext cx="11283192"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2800">
                <a:solidFill>
                  <a:schemeClr val="bg1"/>
                </a:solidFill>
                <a:cs typeface="Times New Roman" panose="02020603050405020304" pitchFamily="18" charset="0"/>
              </a:rPr>
              <a:t>+ </a:t>
            </a:r>
            <a:r>
              <a:rPr lang="en-US" altLang="vi-VN" sz="2800" b="1">
                <a:solidFill>
                  <a:schemeClr val="bg1"/>
                </a:solidFill>
                <a:cs typeface="Times New Roman" panose="02020603050405020304" pitchFamily="18" charset="0"/>
              </a:rPr>
              <a:t>Lời kêu gọi toàn quốc kháng chiến của Chủ tịch Hồ Chí Minh </a:t>
            </a:r>
            <a:r>
              <a:rPr lang="nl-NL" altLang="vi-VN" sz="2800" b="1">
                <a:solidFill>
                  <a:schemeClr val="bg1"/>
                </a:solidFill>
                <a:cs typeface="Times New Roman" panose="02020603050405020304" pitchFamily="18" charset="0"/>
              </a:rPr>
              <a:t>cho thấy tinh thần quyết tâm chiến đấu hi sinh vì độc lập, tự do của nhân dân ta.</a:t>
            </a:r>
            <a:endParaRPr lang="en-US" altLang="vi-VN" sz="2800" b="1">
              <a:solidFill>
                <a:schemeClr val="bg1"/>
              </a:solidFill>
              <a:cs typeface="Times New Roman" panose="02020603050405020304" pitchFamily="18" charset="0"/>
            </a:endParaRPr>
          </a:p>
        </p:txBody>
      </p:sp>
      <p:sp>
        <p:nvSpPr>
          <p:cNvPr id="6" name="TextBox 15">
            <a:extLst>
              <a:ext uri="{FF2B5EF4-FFF2-40B4-BE49-F238E27FC236}">
                <a16:creationId xmlns:a16="http://schemas.microsoft.com/office/drawing/2014/main" id="{F99A2561-70A9-4A21-87A5-23A70B600DB9}"/>
              </a:ext>
            </a:extLst>
          </p:cNvPr>
          <p:cNvSpPr txBox="1">
            <a:spLocks noChangeArrowheads="1"/>
          </p:cNvSpPr>
          <p:nvPr/>
        </p:nvSpPr>
        <p:spPr bwMode="auto">
          <a:xfrm>
            <a:off x="1912689" y="647350"/>
            <a:ext cx="85582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800" b="1" dirty="0">
                <a:solidFill>
                  <a:srgbClr val="FFC000"/>
                </a:solidFill>
                <a:cs typeface="Times New Roman" panose="02020603050405020304" pitchFamily="18" charset="0"/>
              </a:rPr>
              <a:t>2. </a:t>
            </a:r>
            <a:r>
              <a:rPr lang="nl-NL" altLang="vi-VN" sz="2800" b="1" dirty="0">
                <a:solidFill>
                  <a:srgbClr val="FFC000"/>
                </a:solidFill>
                <a:cs typeface="Times New Roman" panose="02020603050405020304" pitchFamily="18" charset="0"/>
              </a:rPr>
              <a:t>Lời kêu gọi kháng chiến của Chủ tịch Hồ Chí Minh:</a:t>
            </a:r>
            <a:endParaRPr lang="en-US" altLang="vi-VN" sz="2800" dirty="0">
              <a:solidFill>
                <a:srgbClr val="FFC000"/>
              </a:solidFill>
              <a:cs typeface="Times New Roman" panose="02020603050405020304" pitchFamily="18" charset="0"/>
            </a:endParaRPr>
          </a:p>
        </p:txBody>
      </p:sp>
    </p:spTree>
    <p:extLst>
      <p:ext uri="{BB962C8B-B14F-4D97-AF65-F5344CB8AC3E}">
        <p14:creationId xmlns:p14="http://schemas.microsoft.com/office/powerpoint/2010/main" val="3972188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3"/>
                                        </p:tgtEl>
                                        <p:attrNameLst>
                                          <p:attrName>style.visibility</p:attrName>
                                        </p:attrNameLst>
                                      </p:cBhvr>
                                      <p:to>
                                        <p:strVal val="visible"/>
                                      </p:to>
                                    </p:set>
                                    <p:anim calcmode="discrete" valueType="clr">
                                      <p:cBhvr override="childStyle">
                                        <p:cTn id="14"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
                                        </p:tgtEl>
                                        <p:attrNameLst>
                                          <p:attrName>fillcolor</p:attrName>
                                        </p:attrNameLst>
                                      </p:cBhvr>
                                      <p:tavLst>
                                        <p:tav tm="0">
                                          <p:val>
                                            <p:clrVal>
                                              <a:schemeClr val="accent2"/>
                                            </p:clrVal>
                                          </p:val>
                                        </p:tav>
                                        <p:tav tm="50000">
                                          <p:val>
                                            <p:clrVal>
                                              <a:schemeClr val="hlink"/>
                                            </p:clrVal>
                                          </p:val>
                                        </p:tav>
                                      </p:tavLst>
                                    </p:anim>
                                    <p:set>
                                      <p:cBhvr>
                                        <p:cTn id="16" dur="80"/>
                                        <p:tgtEl>
                                          <p:spTgt spid="3"/>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grpId="0" nodeType="clickEffect">
                                  <p:stCondLst>
                                    <p:cond delay="0"/>
                                  </p:stCondLst>
                                  <p:iterate type="lt">
                                    <p:tmPct val="50000"/>
                                  </p:iterate>
                                  <p:childTnLst>
                                    <p:set>
                                      <p:cBhvr>
                                        <p:cTn id="20" dur="1" fill="hold">
                                          <p:stCondLst>
                                            <p:cond delay="0"/>
                                          </p:stCondLst>
                                        </p:cTn>
                                        <p:tgtEl>
                                          <p:spTgt spid="4"/>
                                        </p:tgtEl>
                                        <p:attrNameLst>
                                          <p:attrName>style.visibility</p:attrName>
                                        </p:attrNameLst>
                                      </p:cBhvr>
                                      <p:to>
                                        <p:strVal val="visible"/>
                                      </p:to>
                                    </p:set>
                                    <p:anim calcmode="discrete" valueType="clr">
                                      <p:cBhvr override="childStyle">
                                        <p:cTn id="21"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4"/>
                                        </p:tgtEl>
                                        <p:attrNameLst>
                                          <p:attrName>fillcolor</p:attrName>
                                        </p:attrNameLst>
                                      </p:cBhvr>
                                      <p:tavLst>
                                        <p:tav tm="0">
                                          <p:val>
                                            <p:clrVal>
                                              <a:schemeClr val="accent2"/>
                                            </p:clrVal>
                                          </p:val>
                                        </p:tav>
                                        <p:tav tm="50000">
                                          <p:val>
                                            <p:clrVal>
                                              <a:schemeClr val="hlink"/>
                                            </p:clrVal>
                                          </p:val>
                                        </p:tav>
                                      </p:tavLst>
                                    </p:anim>
                                    <p:set>
                                      <p:cBhvr>
                                        <p:cTn id="23" dur="80"/>
                                        <p:tgtEl>
                                          <p:spTgt spid="4"/>
                                        </p:tgtEl>
                                        <p:attrNameLst>
                                          <p:attrName>fill.type</p:attrName>
                                        </p:attrNameLst>
                                      </p:cBhvr>
                                      <p:to>
                                        <p:strVal val="solid"/>
                                      </p:to>
                                    </p:set>
                                  </p:childTnLst>
                                </p:cTn>
                              </p:par>
                            </p:childTnLst>
                          </p:cTn>
                        </p:par>
                      </p:childTnLst>
                    </p:cTn>
                  </p:par>
                  <p:par>
                    <p:cTn id="24" fill="hold">
                      <p:stCondLst>
                        <p:cond delay="indefinite"/>
                      </p:stCondLst>
                      <p:childTnLst>
                        <p:par>
                          <p:cTn id="25" fill="hold">
                            <p:stCondLst>
                              <p:cond delay="0"/>
                            </p:stCondLst>
                            <p:childTnLst>
                              <p:par>
                                <p:cTn id="26" presetID="27" presetClass="entr" presetSubtype="0" fill="hold" grpId="0" nodeType="clickEffect">
                                  <p:stCondLst>
                                    <p:cond delay="0"/>
                                  </p:stCondLst>
                                  <p:iterate type="lt">
                                    <p:tmPct val="50000"/>
                                  </p:iterate>
                                  <p:childTnLst>
                                    <p:set>
                                      <p:cBhvr>
                                        <p:cTn id="27" dur="1" fill="hold">
                                          <p:stCondLst>
                                            <p:cond delay="0"/>
                                          </p:stCondLst>
                                        </p:cTn>
                                        <p:tgtEl>
                                          <p:spTgt spid="5"/>
                                        </p:tgtEl>
                                        <p:attrNameLst>
                                          <p:attrName>style.visibility</p:attrName>
                                        </p:attrNameLst>
                                      </p:cBhvr>
                                      <p:to>
                                        <p:strVal val="visible"/>
                                      </p:to>
                                    </p:set>
                                    <p:anim calcmode="discrete" valueType="clr">
                                      <p:cBhvr override="childStyle">
                                        <p:cTn id="28"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5"/>
                                        </p:tgtEl>
                                        <p:attrNameLst>
                                          <p:attrName>fillcolor</p:attrName>
                                        </p:attrNameLst>
                                      </p:cBhvr>
                                      <p:tavLst>
                                        <p:tav tm="0">
                                          <p:val>
                                            <p:clrVal>
                                              <a:schemeClr val="accent2"/>
                                            </p:clrVal>
                                          </p:val>
                                        </p:tav>
                                        <p:tav tm="50000">
                                          <p:val>
                                            <p:clrVal>
                                              <a:schemeClr val="hlink"/>
                                            </p:clrVal>
                                          </p:val>
                                        </p:tav>
                                      </p:tavLst>
                                    </p:anim>
                                    <p:set>
                                      <p:cBhvr>
                                        <p:cTn id="30" dur="80"/>
                                        <p:tgtEl>
                                          <p:spTgt spid="5"/>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5C345D4-9DD8-4DED-9CDE-6EF94DF492E4}"/>
              </a:ext>
            </a:extLst>
          </p:cNvPr>
          <p:cNvSpPr>
            <a:spLocks noChangeArrowheads="1"/>
          </p:cNvSpPr>
          <p:nvPr/>
        </p:nvSpPr>
        <p:spPr bwMode="auto">
          <a:xfrm>
            <a:off x="1912690" y="1735822"/>
            <a:ext cx="91440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0"/>
              </a:spcBef>
              <a:spcAft>
                <a:spcPct val="0"/>
              </a:spcAft>
            </a:pPr>
            <a:r>
              <a:rPr lang="en-US" altLang="vi-VN" sz="2800" b="1" i="1" dirty="0">
                <a:solidFill>
                  <a:schemeClr val="bg1"/>
                </a:solidFill>
                <a:cs typeface="Arial"/>
              </a:rPr>
              <a:t>    </a:t>
            </a:r>
            <a:r>
              <a:rPr lang="en-US" altLang="vi-VN" sz="2800" b="1" i="1" dirty="0" err="1">
                <a:solidFill>
                  <a:schemeClr val="bg1"/>
                </a:solidFill>
                <a:cs typeface="Arial"/>
              </a:rPr>
              <a:t>Trích</a:t>
            </a:r>
            <a:r>
              <a:rPr lang="en-US" altLang="vi-VN" sz="2800" b="1" i="1" dirty="0">
                <a:solidFill>
                  <a:schemeClr val="bg1"/>
                </a:solidFill>
                <a:cs typeface="Arial"/>
              </a:rPr>
              <a:t> </a:t>
            </a:r>
            <a:r>
              <a:rPr lang="en-US" altLang="vi-VN" sz="2800" b="1" i="1" dirty="0" err="1">
                <a:solidFill>
                  <a:schemeClr val="bg1"/>
                </a:solidFill>
                <a:cs typeface="Arial"/>
              </a:rPr>
              <a:t>lời</a:t>
            </a:r>
            <a:r>
              <a:rPr lang="en-US" altLang="vi-VN" sz="2800" b="1" i="1" dirty="0">
                <a:solidFill>
                  <a:schemeClr val="bg1"/>
                </a:solidFill>
                <a:cs typeface="Arial"/>
              </a:rPr>
              <a:t> </a:t>
            </a:r>
            <a:r>
              <a:rPr lang="en-US" altLang="vi-VN" sz="2800" b="1" i="1" dirty="0" err="1">
                <a:solidFill>
                  <a:schemeClr val="bg1"/>
                </a:solidFill>
                <a:cs typeface="Arial"/>
              </a:rPr>
              <a:t>kêu</a:t>
            </a:r>
            <a:r>
              <a:rPr lang="en-US" altLang="vi-VN" sz="2800" b="1" i="1" dirty="0">
                <a:solidFill>
                  <a:schemeClr val="bg1"/>
                </a:solidFill>
                <a:cs typeface="Arial"/>
              </a:rPr>
              <a:t> </a:t>
            </a:r>
            <a:r>
              <a:rPr lang="en-US" altLang="vi-VN" sz="2800" b="1" i="1" dirty="0" err="1">
                <a:solidFill>
                  <a:schemeClr val="bg1"/>
                </a:solidFill>
                <a:cs typeface="Arial"/>
              </a:rPr>
              <a:t>gọi</a:t>
            </a:r>
            <a:r>
              <a:rPr lang="en-US" altLang="vi-VN" sz="2800" b="1" i="1" dirty="0">
                <a:solidFill>
                  <a:schemeClr val="bg1"/>
                </a:solidFill>
                <a:cs typeface="Arial"/>
              </a:rPr>
              <a:t> </a:t>
            </a:r>
            <a:r>
              <a:rPr lang="en-US" altLang="vi-VN" sz="2800" b="1" i="1" dirty="0" err="1">
                <a:solidFill>
                  <a:schemeClr val="bg1"/>
                </a:solidFill>
                <a:cs typeface="Arial"/>
              </a:rPr>
              <a:t>toàn</a:t>
            </a:r>
            <a:r>
              <a:rPr lang="en-US" altLang="vi-VN" sz="2800" b="1" i="1" dirty="0">
                <a:solidFill>
                  <a:schemeClr val="bg1"/>
                </a:solidFill>
                <a:cs typeface="Arial"/>
              </a:rPr>
              <a:t> </a:t>
            </a:r>
            <a:r>
              <a:rPr lang="en-US" altLang="vi-VN" sz="2800" b="1" i="1" dirty="0" err="1">
                <a:solidFill>
                  <a:schemeClr val="bg1"/>
                </a:solidFill>
                <a:cs typeface="Arial"/>
              </a:rPr>
              <a:t>quốc</a:t>
            </a:r>
            <a:r>
              <a:rPr lang="en-US" altLang="vi-VN" sz="2800" b="1" i="1" dirty="0">
                <a:solidFill>
                  <a:schemeClr val="bg1"/>
                </a:solidFill>
                <a:cs typeface="Arial"/>
              </a:rPr>
              <a:t> </a:t>
            </a:r>
            <a:r>
              <a:rPr lang="en-US" altLang="vi-VN" sz="2800" b="1" i="1" dirty="0" err="1">
                <a:solidFill>
                  <a:schemeClr val="bg1"/>
                </a:solidFill>
                <a:cs typeface="Arial"/>
              </a:rPr>
              <a:t>kháng</a:t>
            </a:r>
            <a:r>
              <a:rPr lang="en-US" altLang="vi-VN" sz="2800" b="1" i="1" dirty="0">
                <a:solidFill>
                  <a:schemeClr val="bg1"/>
                </a:solidFill>
                <a:cs typeface="Arial"/>
              </a:rPr>
              <a:t> </a:t>
            </a:r>
            <a:r>
              <a:rPr lang="en-US" altLang="vi-VN" sz="2800" b="1" i="1" dirty="0" err="1">
                <a:solidFill>
                  <a:schemeClr val="bg1"/>
                </a:solidFill>
                <a:cs typeface="Arial"/>
              </a:rPr>
              <a:t>chiến</a:t>
            </a:r>
            <a:r>
              <a:rPr lang="en-US" altLang="vi-VN" sz="2800" b="1" i="1" dirty="0">
                <a:solidFill>
                  <a:schemeClr val="bg1"/>
                </a:solidFill>
                <a:cs typeface="Arial"/>
              </a:rPr>
              <a:t> </a:t>
            </a:r>
            <a:r>
              <a:rPr lang="en-US" altLang="vi-VN" sz="2800" b="1" i="1" dirty="0" err="1">
                <a:solidFill>
                  <a:schemeClr val="bg1"/>
                </a:solidFill>
                <a:cs typeface="Arial"/>
              </a:rPr>
              <a:t>của</a:t>
            </a:r>
            <a:r>
              <a:rPr lang="en-US" altLang="vi-VN" sz="2800" b="1" i="1" dirty="0">
                <a:solidFill>
                  <a:schemeClr val="bg1"/>
                </a:solidFill>
                <a:cs typeface="Arial"/>
              </a:rPr>
              <a:t> </a:t>
            </a:r>
            <a:r>
              <a:rPr lang="en-US" altLang="vi-VN" sz="2800" b="1" i="1" dirty="0" err="1">
                <a:solidFill>
                  <a:schemeClr val="bg1"/>
                </a:solidFill>
                <a:cs typeface="Arial"/>
              </a:rPr>
              <a:t>Chủ</a:t>
            </a:r>
            <a:r>
              <a:rPr lang="en-US" altLang="vi-VN" sz="2800" b="1" i="1" dirty="0">
                <a:solidFill>
                  <a:schemeClr val="bg1"/>
                </a:solidFill>
                <a:cs typeface="Arial"/>
              </a:rPr>
              <a:t> </a:t>
            </a:r>
            <a:r>
              <a:rPr lang="en-US" altLang="vi-VN" sz="2800" b="1" i="1" dirty="0" err="1">
                <a:solidFill>
                  <a:schemeClr val="bg1"/>
                </a:solidFill>
                <a:cs typeface="Arial"/>
              </a:rPr>
              <a:t>tịch</a:t>
            </a:r>
            <a:r>
              <a:rPr lang="en-US" altLang="vi-VN" sz="2800" b="1" i="1" dirty="0">
                <a:solidFill>
                  <a:schemeClr val="bg1"/>
                </a:solidFill>
                <a:cs typeface="Arial"/>
              </a:rPr>
              <a:t> </a:t>
            </a:r>
            <a:r>
              <a:rPr lang="en-US" altLang="vi-VN" sz="2800" b="1" i="1" dirty="0" err="1">
                <a:solidFill>
                  <a:schemeClr val="bg1"/>
                </a:solidFill>
                <a:cs typeface="Arial"/>
              </a:rPr>
              <a:t>Hồ</a:t>
            </a:r>
            <a:r>
              <a:rPr lang="en-US" altLang="vi-VN" sz="2800" b="1" i="1" dirty="0">
                <a:solidFill>
                  <a:schemeClr val="bg1"/>
                </a:solidFill>
                <a:cs typeface="Arial"/>
              </a:rPr>
              <a:t> </a:t>
            </a:r>
            <a:r>
              <a:rPr lang="en-US" altLang="vi-VN" sz="2800" b="1" i="1" dirty="0" err="1">
                <a:solidFill>
                  <a:schemeClr val="bg1"/>
                </a:solidFill>
                <a:cs typeface="Arial"/>
              </a:rPr>
              <a:t>Chí</a:t>
            </a:r>
            <a:r>
              <a:rPr lang="en-US" altLang="vi-VN" sz="2800" b="1" i="1" dirty="0">
                <a:solidFill>
                  <a:schemeClr val="bg1"/>
                </a:solidFill>
                <a:cs typeface="Arial"/>
              </a:rPr>
              <a:t> Minh:</a:t>
            </a:r>
          </a:p>
          <a:p>
            <a:pPr fontAlgn="base">
              <a:spcBef>
                <a:spcPct val="0"/>
              </a:spcBef>
              <a:spcAft>
                <a:spcPct val="0"/>
              </a:spcAft>
            </a:pPr>
            <a:r>
              <a:rPr lang="en-US" altLang="vi-VN" sz="2800" b="1" i="1" dirty="0">
                <a:solidFill>
                  <a:schemeClr val="bg1"/>
                </a:solidFill>
                <a:cs typeface="Arial"/>
              </a:rPr>
              <a:t>    “</a:t>
            </a:r>
            <a:r>
              <a:rPr lang="en-US" altLang="vi-VN" sz="2800" b="1" i="1" dirty="0" err="1">
                <a:solidFill>
                  <a:schemeClr val="bg1"/>
                </a:solidFill>
                <a:cs typeface="Arial"/>
              </a:rPr>
              <a:t>Hỡi</a:t>
            </a:r>
            <a:r>
              <a:rPr lang="en-US" altLang="vi-VN" sz="2800" b="1" i="1" dirty="0">
                <a:solidFill>
                  <a:schemeClr val="bg1"/>
                </a:solidFill>
                <a:cs typeface="Arial"/>
              </a:rPr>
              <a:t> </a:t>
            </a:r>
            <a:r>
              <a:rPr lang="en-US" altLang="vi-VN" sz="2800" b="1" i="1" dirty="0" err="1">
                <a:solidFill>
                  <a:schemeClr val="bg1"/>
                </a:solidFill>
                <a:cs typeface="Arial"/>
              </a:rPr>
              <a:t>đồng</a:t>
            </a:r>
            <a:r>
              <a:rPr lang="en-US" altLang="vi-VN" sz="2800" b="1" i="1" dirty="0">
                <a:solidFill>
                  <a:schemeClr val="bg1"/>
                </a:solidFill>
                <a:cs typeface="Arial"/>
              </a:rPr>
              <a:t> </a:t>
            </a:r>
            <a:r>
              <a:rPr lang="en-US" altLang="vi-VN" sz="2800" b="1" i="1" dirty="0" err="1">
                <a:solidFill>
                  <a:schemeClr val="bg1"/>
                </a:solidFill>
                <a:cs typeface="Arial"/>
              </a:rPr>
              <a:t>bào</a:t>
            </a:r>
            <a:r>
              <a:rPr lang="en-US" altLang="vi-VN" sz="2800" b="1" i="1" dirty="0">
                <a:solidFill>
                  <a:schemeClr val="bg1"/>
                </a:solidFill>
                <a:cs typeface="Arial"/>
              </a:rPr>
              <a:t> </a:t>
            </a:r>
            <a:r>
              <a:rPr lang="en-US" altLang="vi-VN" sz="2800" b="1" i="1" dirty="0" err="1">
                <a:solidFill>
                  <a:schemeClr val="bg1"/>
                </a:solidFill>
                <a:cs typeface="Arial"/>
              </a:rPr>
              <a:t>toàn</a:t>
            </a:r>
            <a:r>
              <a:rPr lang="en-US" altLang="vi-VN" sz="2800" b="1" i="1" dirty="0">
                <a:solidFill>
                  <a:schemeClr val="bg1"/>
                </a:solidFill>
                <a:cs typeface="Arial"/>
              </a:rPr>
              <a:t> </a:t>
            </a:r>
            <a:r>
              <a:rPr lang="en-US" altLang="vi-VN" sz="2800" b="1" i="1" dirty="0" err="1">
                <a:solidFill>
                  <a:schemeClr val="bg1"/>
                </a:solidFill>
                <a:cs typeface="Arial"/>
              </a:rPr>
              <a:t>quốc</a:t>
            </a:r>
            <a:r>
              <a:rPr lang="en-US" altLang="vi-VN" sz="2800" b="1" i="1" dirty="0">
                <a:solidFill>
                  <a:schemeClr val="bg1"/>
                </a:solidFill>
                <a:cs typeface="Arial"/>
              </a:rPr>
              <a:t>!</a:t>
            </a:r>
          </a:p>
          <a:p>
            <a:pPr fontAlgn="base">
              <a:spcBef>
                <a:spcPct val="0"/>
              </a:spcBef>
              <a:spcAft>
                <a:spcPct val="0"/>
              </a:spcAft>
            </a:pPr>
            <a:r>
              <a:rPr lang="en-US" altLang="vi-VN" sz="2800" b="1" i="1" dirty="0">
                <a:solidFill>
                  <a:schemeClr val="bg1"/>
                </a:solidFill>
                <a:cs typeface="Arial"/>
              </a:rPr>
              <a:t>  </a:t>
            </a:r>
            <a:r>
              <a:rPr lang="en-US" altLang="vi-VN" sz="2800" b="1" i="1" dirty="0" err="1">
                <a:solidFill>
                  <a:schemeClr val="bg1"/>
                </a:solidFill>
                <a:cs typeface="Arial"/>
              </a:rPr>
              <a:t>Chúng</a:t>
            </a:r>
            <a:r>
              <a:rPr lang="en-US" altLang="vi-VN" sz="2800" b="1" i="1" dirty="0">
                <a:solidFill>
                  <a:schemeClr val="bg1"/>
                </a:solidFill>
                <a:cs typeface="Arial"/>
              </a:rPr>
              <a:t> ta </a:t>
            </a:r>
            <a:r>
              <a:rPr lang="en-US" altLang="vi-VN" sz="2800" b="1" i="1" dirty="0" err="1">
                <a:solidFill>
                  <a:schemeClr val="bg1"/>
                </a:solidFill>
                <a:cs typeface="Arial"/>
              </a:rPr>
              <a:t>muốn</a:t>
            </a:r>
            <a:r>
              <a:rPr lang="en-US" altLang="vi-VN" sz="2800" b="1" i="1" dirty="0">
                <a:solidFill>
                  <a:schemeClr val="bg1"/>
                </a:solidFill>
                <a:cs typeface="Arial"/>
              </a:rPr>
              <a:t> </a:t>
            </a:r>
            <a:r>
              <a:rPr lang="en-US" altLang="vi-VN" sz="2800" b="1" i="1" dirty="0" err="1">
                <a:solidFill>
                  <a:schemeClr val="bg1"/>
                </a:solidFill>
                <a:cs typeface="Arial"/>
              </a:rPr>
              <a:t>hoà</a:t>
            </a:r>
            <a:r>
              <a:rPr lang="en-US" altLang="vi-VN" sz="2800" b="1" i="1" dirty="0">
                <a:solidFill>
                  <a:schemeClr val="bg1"/>
                </a:solidFill>
                <a:cs typeface="Arial"/>
              </a:rPr>
              <a:t> </a:t>
            </a:r>
            <a:r>
              <a:rPr lang="en-US" altLang="vi-VN" sz="2800" b="1" i="1" dirty="0" err="1">
                <a:solidFill>
                  <a:schemeClr val="bg1"/>
                </a:solidFill>
                <a:cs typeface="Arial"/>
              </a:rPr>
              <a:t>bình</a:t>
            </a:r>
            <a:r>
              <a:rPr lang="en-US" altLang="vi-VN" sz="2800" b="1" i="1" dirty="0">
                <a:solidFill>
                  <a:schemeClr val="bg1"/>
                </a:solidFill>
                <a:cs typeface="Arial"/>
              </a:rPr>
              <a:t>, </a:t>
            </a:r>
            <a:r>
              <a:rPr lang="en-US" altLang="vi-VN" sz="2800" b="1" i="1" dirty="0" err="1">
                <a:solidFill>
                  <a:schemeClr val="bg1"/>
                </a:solidFill>
                <a:cs typeface="Arial"/>
              </a:rPr>
              <a:t>chúng</a:t>
            </a:r>
            <a:r>
              <a:rPr lang="en-US" altLang="vi-VN" sz="2800" b="1" i="1" dirty="0">
                <a:solidFill>
                  <a:schemeClr val="bg1"/>
                </a:solidFill>
                <a:cs typeface="Arial"/>
              </a:rPr>
              <a:t> ta </a:t>
            </a:r>
            <a:r>
              <a:rPr lang="en-US" altLang="vi-VN" sz="2800" b="1" i="1" dirty="0" err="1">
                <a:solidFill>
                  <a:schemeClr val="bg1"/>
                </a:solidFill>
                <a:cs typeface="Arial"/>
              </a:rPr>
              <a:t>phải</a:t>
            </a:r>
            <a:r>
              <a:rPr lang="en-US" altLang="vi-VN" sz="2800" b="1" i="1" dirty="0">
                <a:solidFill>
                  <a:schemeClr val="bg1"/>
                </a:solidFill>
                <a:cs typeface="Arial"/>
              </a:rPr>
              <a:t> </a:t>
            </a:r>
            <a:r>
              <a:rPr lang="en-US" altLang="vi-VN" sz="2800" b="1" i="1" dirty="0" err="1">
                <a:solidFill>
                  <a:schemeClr val="bg1"/>
                </a:solidFill>
                <a:cs typeface="Arial"/>
              </a:rPr>
              <a:t>nhân</a:t>
            </a:r>
            <a:r>
              <a:rPr lang="en-US" altLang="vi-VN" sz="2800" b="1" i="1" dirty="0">
                <a:solidFill>
                  <a:schemeClr val="bg1"/>
                </a:solidFill>
                <a:cs typeface="Arial"/>
              </a:rPr>
              <a:t> </a:t>
            </a:r>
            <a:r>
              <a:rPr lang="en-US" altLang="vi-VN" sz="2800" b="1" i="1" dirty="0" err="1">
                <a:solidFill>
                  <a:schemeClr val="bg1"/>
                </a:solidFill>
                <a:cs typeface="Arial"/>
              </a:rPr>
              <a:t>nhượng</a:t>
            </a:r>
            <a:r>
              <a:rPr lang="en-US" altLang="vi-VN" sz="2800" b="1" i="1" dirty="0">
                <a:solidFill>
                  <a:schemeClr val="bg1"/>
                </a:solidFill>
                <a:cs typeface="Arial"/>
              </a:rPr>
              <a:t>. </a:t>
            </a:r>
            <a:r>
              <a:rPr lang="en-US" altLang="vi-VN" sz="2800" b="1" i="1" dirty="0" err="1">
                <a:solidFill>
                  <a:schemeClr val="bg1"/>
                </a:solidFill>
                <a:cs typeface="Arial"/>
              </a:rPr>
              <a:t>Nhưng</a:t>
            </a:r>
            <a:r>
              <a:rPr lang="en-US" altLang="vi-VN" sz="2800" b="1" i="1" dirty="0">
                <a:solidFill>
                  <a:schemeClr val="bg1"/>
                </a:solidFill>
                <a:cs typeface="Arial"/>
              </a:rPr>
              <a:t> </a:t>
            </a:r>
            <a:r>
              <a:rPr lang="en-US" altLang="vi-VN" sz="2800" b="1" i="1" dirty="0" err="1">
                <a:solidFill>
                  <a:schemeClr val="bg1"/>
                </a:solidFill>
                <a:cs typeface="Arial"/>
              </a:rPr>
              <a:t>càng</a:t>
            </a:r>
            <a:r>
              <a:rPr lang="en-US" altLang="vi-VN" sz="2800" b="1" i="1" dirty="0">
                <a:solidFill>
                  <a:schemeClr val="bg1"/>
                </a:solidFill>
                <a:cs typeface="Arial"/>
              </a:rPr>
              <a:t> </a:t>
            </a:r>
            <a:r>
              <a:rPr lang="en-US" altLang="vi-VN" sz="2800" b="1" i="1" dirty="0" err="1">
                <a:solidFill>
                  <a:schemeClr val="bg1"/>
                </a:solidFill>
                <a:cs typeface="Arial"/>
              </a:rPr>
              <a:t>nhân</a:t>
            </a:r>
            <a:r>
              <a:rPr lang="en-US" altLang="vi-VN" sz="2800" b="1" i="1" dirty="0">
                <a:solidFill>
                  <a:schemeClr val="bg1"/>
                </a:solidFill>
                <a:cs typeface="Arial"/>
              </a:rPr>
              <a:t> </a:t>
            </a:r>
            <a:r>
              <a:rPr lang="en-US" altLang="vi-VN" sz="2800" b="1" i="1" dirty="0" err="1">
                <a:solidFill>
                  <a:schemeClr val="bg1"/>
                </a:solidFill>
                <a:cs typeface="Arial"/>
              </a:rPr>
              <a:t>nhượng</a:t>
            </a:r>
            <a:r>
              <a:rPr lang="en-US" altLang="vi-VN" sz="2800" b="1" i="1" dirty="0">
                <a:solidFill>
                  <a:schemeClr val="bg1"/>
                </a:solidFill>
                <a:cs typeface="Arial"/>
              </a:rPr>
              <a:t>, </a:t>
            </a:r>
            <a:r>
              <a:rPr lang="en-US" altLang="vi-VN" sz="2800" b="1" i="1" dirty="0" err="1">
                <a:solidFill>
                  <a:schemeClr val="bg1"/>
                </a:solidFill>
                <a:cs typeface="Arial"/>
              </a:rPr>
              <a:t>thực</a:t>
            </a:r>
            <a:r>
              <a:rPr lang="en-US" altLang="vi-VN" sz="2800" b="1" i="1" dirty="0">
                <a:solidFill>
                  <a:schemeClr val="bg1"/>
                </a:solidFill>
                <a:cs typeface="Arial"/>
              </a:rPr>
              <a:t> </a:t>
            </a:r>
            <a:r>
              <a:rPr lang="en-US" altLang="vi-VN" sz="2800" b="1" i="1" dirty="0" err="1">
                <a:solidFill>
                  <a:schemeClr val="bg1"/>
                </a:solidFill>
                <a:cs typeface="Arial"/>
              </a:rPr>
              <a:t>dân</a:t>
            </a:r>
            <a:r>
              <a:rPr lang="en-US" altLang="vi-VN" sz="2800" b="1" i="1" dirty="0">
                <a:solidFill>
                  <a:schemeClr val="bg1"/>
                </a:solidFill>
                <a:cs typeface="Arial"/>
              </a:rPr>
              <a:t> </a:t>
            </a:r>
            <a:r>
              <a:rPr lang="en-US" altLang="vi-VN" sz="2800" b="1" i="1" dirty="0" err="1">
                <a:solidFill>
                  <a:schemeClr val="bg1"/>
                </a:solidFill>
                <a:cs typeface="Arial"/>
              </a:rPr>
              <a:t>Pháp</a:t>
            </a:r>
            <a:r>
              <a:rPr lang="en-US" altLang="vi-VN" sz="2800" b="1" i="1" dirty="0">
                <a:solidFill>
                  <a:schemeClr val="bg1"/>
                </a:solidFill>
                <a:cs typeface="Arial"/>
              </a:rPr>
              <a:t> </a:t>
            </a:r>
            <a:r>
              <a:rPr lang="en-US" altLang="vi-VN" sz="2800" b="1" i="1" dirty="0" err="1">
                <a:solidFill>
                  <a:schemeClr val="bg1"/>
                </a:solidFill>
                <a:cs typeface="Arial"/>
              </a:rPr>
              <a:t>càng</a:t>
            </a:r>
            <a:r>
              <a:rPr lang="en-US" altLang="vi-VN" sz="2800" b="1" i="1" dirty="0">
                <a:solidFill>
                  <a:schemeClr val="bg1"/>
                </a:solidFill>
                <a:cs typeface="Arial"/>
              </a:rPr>
              <a:t> </a:t>
            </a:r>
            <a:r>
              <a:rPr lang="en-US" altLang="vi-VN" sz="2800" b="1" i="1" dirty="0" err="1">
                <a:solidFill>
                  <a:schemeClr val="bg1"/>
                </a:solidFill>
                <a:cs typeface="Arial"/>
              </a:rPr>
              <a:t>lấn</a:t>
            </a:r>
            <a:r>
              <a:rPr lang="en-US" altLang="vi-VN" sz="2800" b="1" i="1" dirty="0">
                <a:solidFill>
                  <a:schemeClr val="bg1"/>
                </a:solidFill>
                <a:cs typeface="Arial"/>
              </a:rPr>
              <a:t> </a:t>
            </a:r>
            <a:r>
              <a:rPr lang="en-US" altLang="vi-VN" sz="2800" b="1" i="1" dirty="0" err="1">
                <a:solidFill>
                  <a:schemeClr val="bg1"/>
                </a:solidFill>
                <a:cs typeface="Arial"/>
              </a:rPr>
              <a:t>tới</a:t>
            </a:r>
            <a:r>
              <a:rPr lang="en-US" altLang="vi-VN" sz="2800" b="1" i="1" dirty="0">
                <a:solidFill>
                  <a:schemeClr val="bg1"/>
                </a:solidFill>
                <a:cs typeface="Arial"/>
              </a:rPr>
              <a:t>, </a:t>
            </a:r>
            <a:r>
              <a:rPr lang="en-US" altLang="vi-VN" sz="2800" b="1" i="1" dirty="0" err="1">
                <a:solidFill>
                  <a:schemeClr val="bg1"/>
                </a:solidFill>
                <a:cs typeface="Arial"/>
              </a:rPr>
              <a:t>vì</a:t>
            </a:r>
            <a:r>
              <a:rPr lang="en-US" altLang="vi-VN" sz="2800" b="1" i="1" dirty="0">
                <a:solidFill>
                  <a:schemeClr val="bg1"/>
                </a:solidFill>
                <a:cs typeface="Arial"/>
              </a:rPr>
              <a:t> </a:t>
            </a:r>
            <a:r>
              <a:rPr lang="en-US" altLang="vi-VN" sz="2800" b="1" i="1" dirty="0" err="1">
                <a:solidFill>
                  <a:schemeClr val="bg1"/>
                </a:solidFill>
                <a:cs typeface="Arial"/>
              </a:rPr>
              <a:t>chúng</a:t>
            </a:r>
            <a:r>
              <a:rPr lang="en-US" altLang="vi-VN" sz="2800" b="1" i="1" dirty="0">
                <a:solidFill>
                  <a:schemeClr val="bg1"/>
                </a:solidFill>
                <a:cs typeface="Arial"/>
              </a:rPr>
              <a:t> </a:t>
            </a:r>
            <a:r>
              <a:rPr lang="en-US" altLang="vi-VN" sz="2800" b="1" i="1" dirty="0" err="1">
                <a:solidFill>
                  <a:schemeClr val="bg1"/>
                </a:solidFill>
                <a:cs typeface="Arial"/>
              </a:rPr>
              <a:t>quyết</a:t>
            </a:r>
            <a:r>
              <a:rPr lang="en-US" altLang="vi-VN" sz="2800" b="1" i="1" dirty="0">
                <a:solidFill>
                  <a:schemeClr val="bg1"/>
                </a:solidFill>
                <a:cs typeface="Arial"/>
              </a:rPr>
              <a:t> </a:t>
            </a:r>
            <a:r>
              <a:rPr lang="en-US" altLang="vi-VN" sz="2800" b="1" i="1" dirty="0" err="1">
                <a:solidFill>
                  <a:schemeClr val="bg1"/>
                </a:solidFill>
                <a:cs typeface="Arial"/>
              </a:rPr>
              <a:t>tâm</a:t>
            </a:r>
            <a:r>
              <a:rPr lang="en-US" altLang="vi-VN" sz="2800" b="1" i="1" dirty="0">
                <a:solidFill>
                  <a:schemeClr val="bg1"/>
                </a:solidFill>
                <a:cs typeface="Arial"/>
              </a:rPr>
              <a:t> </a:t>
            </a:r>
            <a:r>
              <a:rPr lang="en-US" altLang="vi-VN" sz="2800" b="1" i="1" dirty="0" err="1">
                <a:solidFill>
                  <a:schemeClr val="bg1"/>
                </a:solidFill>
                <a:cs typeface="Arial"/>
              </a:rPr>
              <a:t>cướp</a:t>
            </a:r>
            <a:r>
              <a:rPr lang="en-US" altLang="vi-VN" sz="2800" b="1" i="1" dirty="0">
                <a:solidFill>
                  <a:schemeClr val="bg1"/>
                </a:solidFill>
                <a:cs typeface="Arial"/>
              </a:rPr>
              <a:t> </a:t>
            </a:r>
            <a:r>
              <a:rPr lang="en-US" altLang="vi-VN" sz="2800" b="1" i="1" dirty="0" err="1">
                <a:solidFill>
                  <a:schemeClr val="bg1"/>
                </a:solidFill>
                <a:cs typeface="Arial"/>
              </a:rPr>
              <a:t>nước</a:t>
            </a:r>
            <a:r>
              <a:rPr lang="en-US" altLang="vi-VN" sz="2800" b="1" i="1" dirty="0">
                <a:solidFill>
                  <a:schemeClr val="bg1"/>
                </a:solidFill>
                <a:cs typeface="Arial"/>
              </a:rPr>
              <a:t> ta </a:t>
            </a:r>
            <a:r>
              <a:rPr lang="en-US" altLang="vi-VN" sz="2800" b="1" i="1" dirty="0" err="1">
                <a:solidFill>
                  <a:schemeClr val="bg1"/>
                </a:solidFill>
                <a:cs typeface="Arial"/>
              </a:rPr>
              <a:t>lần</a:t>
            </a:r>
            <a:r>
              <a:rPr lang="en-US" altLang="vi-VN" sz="2800" b="1" i="1" dirty="0">
                <a:solidFill>
                  <a:schemeClr val="bg1"/>
                </a:solidFill>
                <a:cs typeface="Arial"/>
              </a:rPr>
              <a:t> </a:t>
            </a:r>
            <a:r>
              <a:rPr lang="en-US" altLang="vi-VN" sz="2800" b="1" i="1" dirty="0" err="1">
                <a:solidFill>
                  <a:schemeClr val="bg1"/>
                </a:solidFill>
                <a:cs typeface="Arial"/>
              </a:rPr>
              <a:t>nữa</a:t>
            </a:r>
            <a:r>
              <a:rPr lang="en-US" altLang="vi-VN" sz="2800" b="1" i="1" dirty="0">
                <a:solidFill>
                  <a:schemeClr val="bg1"/>
                </a:solidFill>
                <a:cs typeface="Arial"/>
              </a:rPr>
              <a:t>!</a:t>
            </a:r>
          </a:p>
          <a:p>
            <a:pPr fontAlgn="base">
              <a:spcBef>
                <a:spcPct val="0"/>
              </a:spcBef>
              <a:spcAft>
                <a:spcPct val="0"/>
              </a:spcAft>
            </a:pPr>
            <a:r>
              <a:rPr lang="en-US" altLang="vi-VN" sz="2800" b="1" i="1" dirty="0">
                <a:solidFill>
                  <a:schemeClr val="bg1"/>
                </a:solidFill>
                <a:cs typeface="Arial"/>
              </a:rPr>
              <a:t>   “</a:t>
            </a:r>
            <a:r>
              <a:rPr lang="en-US" altLang="vi-VN" sz="2800" b="1" i="1" dirty="0" err="1">
                <a:solidFill>
                  <a:schemeClr val="bg1"/>
                </a:solidFill>
                <a:cs typeface="Arial"/>
              </a:rPr>
              <a:t>Không</a:t>
            </a:r>
            <a:r>
              <a:rPr lang="en-US" altLang="vi-VN" sz="2800" b="1" i="1" dirty="0">
                <a:solidFill>
                  <a:schemeClr val="bg1"/>
                </a:solidFill>
                <a:cs typeface="Arial"/>
              </a:rPr>
              <a:t>! </a:t>
            </a:r>
            <a:r>
              <a:rPr lang="en-US" altLang="vi-VN" sz="2800" b="1" i="1" dirty="0" err="1">
                <a:solidFill>
                  <a:schemeClr val="bg1"/>
                </a:solidFill>
                <a:cs typeface="Arial"/>
              </a:rPr>
              <a:t>Chúng</a:t>
            </a:r>
            <a:r>
              <a:rPr lang="en-US" altLang="vi-VN" sz="2800" b="1" i="1" dirty="0">
                <a:solidFill>
                  <a:schemeClr val="bg1"/>
                </a:solidFill>
                <a:cs typeface="Arial"/>
              </a:rPr>
              <a:t> ta </a:t>
            </a:r>
            <a:r>
              <a:rPr lang="en-US" altLang="vi-VN" sz="2800" b="1" i="1" dirty="0" err="1">
                <a:solidFill>
                  <a:schemeClr val="bg1"/>
                </a:solidFill>
                <a:cs typeface="Arial"/>
              </a:rPr>
              <a:t>thà</a:t>
            </a:r>
            <a:r>
              <a:rPr lang="en-US" altLang="vi-VN" sz="2800" b="1" i="1" dirty="0">
                <a:solidFill>
                  <a:schemeClr val="bg1"/>
                </a:solidFill>
                <a:cs typeface="Arial"/>
              </a:rPr>
              <a:t> hi </a:t>
            </a:r>
            <a:r>
              <a:rPr lang="en-US" altLang="vi-VN" sz="2800" b="1" i="1" dirty="0" err="1">
                <a:solidFill>
                  <a:schemeClr val="bg1"/>
                </a:solidFill>
                <a:cs typeface="Arial"/>
              </a:rPr>
              <a:t>sinh</a:t>
            </a:r>
            <a:r>
              <a:rPr lang="en-US" altLang="vi-VN" sz="2800" b="1" i="1" dirty="0">
                <a:solidFill>
                  <a:schemeClr val="bg1"/>
                </a:solidFill>
                <a:cs typeface="Arial"/>
              </a:rPr>
              <a:t> </a:t>
            </a:r>
            <a:r>
              <a:rPr lang="en-US" altLang="vi-VN" sz="2800" b="1" i="1" dirty="0" err="1">
                <a:solidFill>
                  <a:schemeClr val="bg1"/>
                </a:solidFill>
                <a:cs typeface="Arial"/>
              </a:rPr>
              <a:t>tất</a:t>
            </a:r>
            <a:r>
              <a:rPr lang="en-US" altLang="vi-VN" sz="2800" b="1" i="1" dirty="0">
                <a:solidFill>
                  <a:schemeClr val="bg1"/>
                </a:solidFill>
                <a:cs typeface="Arial"/>
              </a:rPr>
              <a:t> </a:t>
            </a:r>
            <a:r>
              <a:rPr lang="en-US" altLang="vi-VN" sz="2800" b="1" i="1" dirty="0" err="1">
                <a:solidFill>
                  <a:schemeClr val="bg1"/>
                </a:solidFill>
                <a:cs typeface="Arial"/>
              </a:rPr>
              <a:t>cả</a:t>
            </a:r>
            <a:r>
              <a:rPr lang="en-US" altLang="vi-VN" sz="2800" b="1" i="1" dirty="0">
                <a:solidFill>
                  <a:schemeClr val="bg1"/>
                </a:solidFill>
                <a:cs typeface="Arial"/>
              </a:rPr>
              <a:t>, </a:t>
            </a:r>
            <a:r>
              <a:rPr lang="en-US" altLang="vi-VN" sz="2800" b="1" i="1" dirty="0" err="1">
                <a:solidFill>
                  <a:schemeClr val="bg1"/>
                </a:solidFill>
                <a:cs typeface="Arial"/>
              </a:rPr>
              <a:t>chứ</a:t>
            </a:r>
            <a:r>
              <a:rPr lang="en-US" altLang="vi-VN" sz="2800" b="1" i="1" dirty="0">
                <a:solidFill>
                  <a:schemeClr val="bg1"/>
                </a:solidFill>
                <a:cs typeface="Arial"/>
              </a:rPr>
              <a:t> </a:t>
            </a:r>
            <a:r>
              <a:rPr lang="en-US" altLang="vi-VN" sz="2800" b="1" i="1" dirty="0" err="1">
                <a:solidFill>
                  <a:schemeClr val="bg1"/>
                </a:solidFill>
                <a:cs typeface="Arial"/>
              </a:rPr>
              <a:t>nhất</a:t>
            </a:r>
            <a:r>
              <a:rPr lang="en-US" altLang="vi-VN" sz="2800" b="1" i="1" dirty="0">
                <a:solidFill>
                  <a:schemeClr val="bg1"/>
                </a:solidFill>
                <a:cs typeface="Arial"/>
              </a:rPr>
              <a:t> </a:t>
            </a:r>
            <a:r>
              <a:rPr lang="en-US" altLang="vi-VN" sz="2800" b="1" i="1" dirty="0" err="1">
                <a:solidFill>
                  <a:schemeClr val="bg1"/>
                </a:solidFill>
                <a:cs typeface="Arial"/>
              </a:rPr>
              <a:t>định</a:t>
            </a:r>
            <a:r>
              <a:rPr lang="en-US" altLang="vi-VN" sz="2800" b="1" i="1" dirty="0">
                <a:solidFill>
                  <a:schemeClr val="bg1"/>
                </a:solidFill>
                <a:cs typeface="Arial"/>
              </a:rPr>
              <a:t> </a:t>
            </a:r>
            <a:r>
              <a:rPr lang="en-US" altLang="vi-VN" sz="2800" b="1" i="1" dirty="0" err="1">
                <a:solidFill>
                  <a:schemeClr val="bg1"/>
                </a:solidFill>
                <a:cs typeface="Arial"/>
              </a:rPr>
              <a:t>không</a:t>
            </a:r>
            <a:r>
              <a:rPr lang="en-US" altLang="vi-VN" sz="2800" b="1" i="1" dirty="0">
                <a:solidFill>
                  <a:schemeClr val="bg1"/>
                </a:solidFill>
                <a:cs typeface="Arial"/>
              </a:rPr>
              <a:t> </a:t>
            </a:r>
            <a:r>
              <a:rPr lang="en-US" altLang="vi-VN" sz="2800" b="1" i="1" dirty="0" err="1">
                <a:solidFill>
                  <a:schemeClr val="bg1"/>
                </a:solidFill>
                <a:cs typeface="Arial"/>
              </a:rPr>
              <a:t>chịu</a:t>
            </a:r>
            <a:r>
              <a:rPr lang="en-US" altLang="vi-VN" sz="2800" b="1" i="1" dirty="0">
                <a:solidFill>
                  <a:schemeClr val="bg1"/>
                </a:solidFill>
                <a:cs typeface="Arial"/>
              </a:rPr>
              <a:t> </a:t>
            </a:r>
            <a:r>
              <a:rPr lang="en-US" altLang="vi-VN" sz="2800" b="1" i="1" dirty="0" err="1">
                <a:solidFill>
                  <a:schemeClr val="bg1"/>
                </a:solidFill>
                <a:cs typeface="Arial"/>
              </a:rPr>
              <a:t>mất</a:t>
            </a:r>
            <a:r>
              <a:rPr lang="en-US" altLang="vi-VN" sz="2800" b="1" i="1" dirty="0">
                <a:solidFill>
                  <a:schemeClr val="bg1"/>
                </a:solidFill>
                <a:cs typeface="Arial"/>
              </a:rPr>
              <a:t> </a:t>
            </a:r>
            <a:r>
              <a:rPr lang="en-US" altLang="vi-VN" sz="2800" b="1" i="1" dirty="0" err="1">
                <a:solidFill>
                  <a:schemeClr val="bg1"/>
                </a:solidFill>
                <a:cs typeface="Arial"/>
              </a:rPr>
              <a:t>nước</a:t>
            </a:r>
            <a:r>
              <a:rPr lang="en-US" altLang="vi-VN" sz="2800" b="1" i="1" dirty="0">
                <a:solidFill>
                  <a:schemeClr val="bg1"/>
                </a:solidFill>
                <a:cs typeface="Arial"/>
              </a:rPr>
              <a:t>, </a:t>
            </a:r>
            <a:r>
              <a:rPr lang="en-US" altLang="vi-VN" sz="2800" b="1" i="1" dirty="0" err="1">
                <a:solidFill>
                  <a:schemeClr val="bg1"/>
                </a:solidFill>
                <a:cs typeface="Arial"/>
              </a:rPr>
              <a:t>nhất</a:t>
            </a:r>
            <a:r>
              <a:rPr lang="en-US" altLang="vi-VN" sz="2800" b="1" i="1" dirty="0">
                <a:solidFill>
                  <a:schemeClr val="bg1"/>
                </a:solidFill>
                <a:cs typeface="Arial"/>
              </a:rPr>
              <a:t> </a:t>
            </a:r>
            <a:r>
              <a:rPr lang="en-US" altLang="vi-VN" sz="2800" b="1" i="1" dirty="0" err="1">
                <a:solidFill>
                  <a:schemeClr val="bg1"/>
                </a:solidFill>
                <a:cs typeface="Arial"/>
              </a:rPr>
              <a:t>định</a:t>
            </a:r>
            <a:r>
              <a:rPr lang="en-US" altLang="vi-VN" sz="2800" b="1" i="1" dirty="0">
                <a:solidFill>
                  <a:schemeClr val="bg1"/>
                </a:solidFill>
                <a:cs typeface="Arial"/>
              </a:rPr>
              <a:t> </a:t>
            </a:r>
            <a:r>
              <a:rPr lang="en-US" altLang="vi-VN" sz="2800" b="1" i="1" dirty="0" err="1">
                <a:solidFill>
                  <a:schemeClr val="bg1"/>
                </a:solidFill>
                <a:cs typeface="Arial"/>
              </a:rPr>
              <a:t>không</a:t>
            </a:r>
            <a:r>
              <a:rPr lang="en-US" altLang="vi-VN" sz="2800" b="1" i="1" dirty="0">
                <a:solidFill>
                  <a:schemeClr val="bg1"/>
                </a:solidFill>
                <a:cs typeface="Arial"/>
              </a:rPr>
              <a:t> </a:t>
            </a:r>
            <a:r>
              <a:rPr lang="en-US" altLang="vi-VN" sz="2800" b="1" i="1" dirty="0" err="1">
                <a:solidFill>
                  <a:schemeClr val="bg1"/>
                </a:solidFill>
                <a:cs typeface="Arial"/>
              </a:rPr>
              <a:t>chịu</a:t>
            </a:r>
            <a:r>
              <a:rPr lang="en-US" altLang="vi-VN" sz="2800" b="1" i="1" dirty="0">
                <a:solidFill>
                  <a:schemeClr val="bg1"/>
                </a:solidFill>
                <a:cs typeface="Arial"/>
              </a:rPr>
              <a:t> </a:t>
            </a:r>
            <a:r>
              <a:rPr lang="en-US" altLang="vi-VN" sz="2800" b="1" i="1" dirty="0" err="1">
                <a:solidFill>
                  <a:schemeClr val="bg1"/>
                </a:solidFill>
                <a:cs typeface="Arial"/>
              </a:rPr>
              <a:t>làm</a:t>
            </a:r>
            <a:r>
              <a:rPr lang="en-US" altLang="vi-VN" sz="2800" b="1" i="1" dirty="0">
                <a:solidFill>
                  <a:schemeClr val="bg1"/>
                </a:solidFill>
                <a:cs typeface="Arial"/>
              </a:rPr>
              <a:t> </a:t>
            </a:r>
            <a:r>
              <a:rPr lang="en-US" altLang="vi-VN" sz="2800" b="1" i="1" dirty="0" err="1">
                <a:solidFill>
                  <a:schemeClr val="bg1"/>
                </a:solidFill>
                <a:cs typeface="Arial"/>
              </a:rPr>
              <a:t>nô</a:t>
            </a:r>
            <a:r>
              <a:rPr lang="en-US" altLang="vi-VN" sz="2800" b="1" i="1" dirty="0">
                <a:solidFill>
                  <a:schemeClr val="bg1"/>
                </a:solidFill>
                <a:cs typeface="Arial"/>
              </a:rPr>
              <a:t> </a:t>
            </a:r>
            <a:r>
              <a:rPr lang="en-US" altLang="vi-VN" sz="2800" b="1" i="1" dirty="0" err="1">
                <a:solidFill>
                  <a:schemeClr val="bg1"/>
                </a:solidFill>
                <a:cs typeface="Arial"/>
              </a:rPr>
              <a:t>lệ</a:t>
            </a:r>
            <a:r>
              <a:rPr lang="en-US" altLang="vi-VN" sz="2800" b="1" i="1" dirty="0">
                <a:solidFill>
                  <a:schemeClr val="bg1"/>
                </a:solidFill>
                <a:cs typeface="Arial"/>
              </a:rPr>
              <a:t>”</a:t>
            </a:r>
          </a:p>
        </p:txBody>
      </p:sp>
      <p:sp>
        <p:nvSpPr>
          <p:cNvPr id="3" name="TextBox 15">
            <a:extLst>
              <a:ext uri="{FF2B5EF4-FFF2-40B4-BE49-F238E27FC236}">
                <a16:creationId xmlns:a16="http://schemas.microsoft.com/office/drawing/2014/main" id="{119AA81F-08E4-4AC7-9255-2A9888A27735}"/>
              </a:ext>
            </a:extLst>
          </p:cNvPr>
          <p:cNvSpPr txBox="1">
            <a:spLocks noChangeArrowheads="1"/>
          </p:cNvSpPr>
          <p:nvPr/>
        </p:nvSpPr>
        <p:spPr bwMode="auto">
          <a:xfrm>
            <a:off x="1593910" y="738537"/>
            <a:ext cx="1029473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3200" b="1" dirty="0">
                <a:solidFill>
                  <a:srgbClr val="FFC000"/>
                </a:solidFill>
                <a:cs typeface="Times New Roman" panose="02020603050405020304" pitchFamily="18" charset="0"/>
              </a:rPr>
              <a:t>2. </a:t>
            </a:r>
            <a:r>
              <a:rPr lang="nl-NL" altLang="vi-VN" sz="3200" b="1" dirty="0">
                <a:solidFill>
                  <a:srgbClr val="FFC000"/>
                </a:solidFill>
                <a:cs typeface="Times New Roman" panose="02020603050405020304" pitchFamily="18" charset="0"/>
              </a:rPr>
              <a:t>Lời kêu gọi kháng chiến của Chủ tịch Hồ Chí Minh:</a:t>
            </a:r>
            <a:endParaRPr lang="en-US" altLang="vi-VN" sz="3200" dirty="0">
              <a:solidFill>
                <a:srgbClr val="FFC000"/>
              </a:solidFill>
              <a:cs typeface="Times New Roman" panose="02020603050405020304" pitchFamily="18" charset="0"/>
            </a:endParaRPr>
          </a:p>
        </p:txBody>
      </p:sp>
    </p:spTree>
    <p:extLst>
      <p:ext uri="{BB962C8B-B14F-4D97-AF65-F5344CB8AC3E}">
        <p14:creationId xmlns:p14="http://schemas.microsoft.com/office/powerpoint/2010/main" val="263868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ox(in)">
                                      <p:cBhvr>
                                        <p:cTn id="7" dur="500"/>
                                        <p:tgtEl>
                                          <p:spTgt spid="2">
                                            <p:txEl>
                                              <p:pRg st="0" end="0"/>
                                            </p:txEl>
                                          </p:spTgt>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ox(in)">
                                      <p:cBhvr>
                                        <p:cTn id="10" dur="500"/>
                                        <p:tgtEl>
                                          <p:spTgt spid="2">
                                            <p:txEl>
                                              <p:pRg st="1" end="1"/>
                                            </p:txEl>
                                          </p:spTgt>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ox(in)">
                                      <p:cBhvr>
                                        <p:cTn id="13" dur="500"/>
                                        <p:tgtEl>
                                          <p:spTgt spid="2">
                                            <p:txEl>
                                              <p:pRg st="2" end="2"/>
                                            </p:txEl>
                                          </p:spTgt>
                                        </p:tgtEl>
                                      </p:cBhvr>
                                    </p:animEffect>
                                  </p:childTnLst>
                                </p:cTn>
                              </p:par>
                              <p:par>
                                <p:cTn id="14" presetID="4" presetClass="entr" presetSubtype="16" fill="hold" grpId="0"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box(in)">
                                      <p:cBhvr>
                                        <p:cTn id="16"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55599" y="1803400"/>
            <a:ext cx="351635" cy="1016000"/>
          </a:xfrm>
          <a:prstGeom prst="rect">
            <a:avLst/>
          </a:prstGeom>
          <a:noFill/>
        </p:spPr>
        <p:txBody>
          <a:bodyPr vert="wordArtVert" rtlCol="0">
            <a:spAutoFit/>
          </a:bodyPr>
          <a:lstStyle/>
          <a:p>
            <a:r>
              <a:rPr lang="en-US" altLang="zh-CN" sz="133" dirty="0">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lang="zh-CN" altLang="en-US" sz="133" dirty="0">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pic>
        <p:nvPicPr>
          <p:cNvPr id="6" name="Toàn văn lời kêu gọi toàn quốc kháng chiến của Hồ Chí Minh 19121946_1080p.mp4">
            <a:hlinkClick r:id="" action="ppaction://media"/>
            <a:extLst>
              <a:ext uri="{FF2B5EF4-FFF2-40B4-BE49-F238E27FC236}">
                <a16:creationId xmlns:a16="http://schemas.microsoft.com/office/drawing/2014/main" id="{DF100475-A27A-4E97-B3EF-7A865CABB1AB}"/>
              </a:ext>
            </a:extLst>
          </p:cNvPr>
          <p:cNvPicPr>
            <a:picLocks noChangeAspect="1"/>
          </p:cNvPicPr>
          <p:nvPr>
            <a:videoFile r:link="rId1"/>
            <p:extLst>
              <p:ext uri="{DAA4B4D4-6D71-4841-9C94-3DE7FCFB9230}">
                <p14:media xmlns:p14="http://schemas.microsoft.com/office/powerpoint/2010/main" r:embed="rId2">
                  <p14:trim end="166453"/>
                </p14:media>
              </p:ext>
            </p:extLst>
          </p:nvPr>
        </p:nvPicPr>
        <p:blipFill>
          <a:blip r:embed="rId5"/>
          <a:stretch>
            <a:fillRect/>
          </a:stretch>
        </p:blipFill>
        <p:spPr>
          <a:xfrm>
            <a:off x="6926" y="0"/>
            <a:ext cx="12185074" cy="6324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fullScrn="1">
              <p:cMediaNode vol="100000">
                <p:cTn id="12"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5">
            <a:extLst>
              <a:ext uri="{FF2B5EF4-FFF2-40B4-BE49-F238E27FC236}">
                <a16:creationId xmlns:a16="http://schemas.microsoft.com/office/drawing/2014/main" id="{77FC1F22-B3C5-47BD-859B-0592211C632D}"/>
              </a:ext>
            </a:extLst>
          </p:cNvPr>
          <p:cNvSpPr txBox="1">
            <a:spLocks noChangeArrowheads="1"/>
          </p:cNvSpPr>
          <p:nvPr/>
        </p:nvSpPr>
        <p:spPr bwMode="auto">
          <a:xfrm>
            <a:off x="1350628" y="593656"/>
            <a:ext cx="97955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3200" b="1" dirty="0">
                <a:solidFill>
                  <a:srgbClr val="FFC000"/>
                </a:solidFill>
                <a:cs typeface="Times New Roman" panose="02020603050405020304" pitchFamily="18" charset="0"/>
              </a:rPr>
              <a:t>2. </a:t>
            </a:r>
            <a:r>
              <a:rPr lang="nl-NL" altLang="vi-VN" sz="3200" b="1" dirty="0">
                <a:solidFill>
                  <a:srgbClr val="FFC000"/>
                </a:solidFill>
                <a:cs typeface="Times New Roman" panose="02020603050405020304" pitchFamily="18" charset="0"/>
              </a:rPr>
              <a:t>Lời kêu gọi kháng chiến của Chủ tịch Hồ Chí Minh:</a:t>
            </a:r>
            <a:endParaRPr lang="en-US" altLang="vi-VN" sz="3200" dirty="0">
              <a:solidFill>
                <a:srgbClr val="FFC000"/>
              </a:solidFill>
              <a:cs typeface="Times New Roman" panose="02020603050405020304" pitchFamily="18" charset="0"/>
            </a:endParaRPr>
          </a:p>
        </p:txBody>
      </p:sp>
      <p:sp>
        <p:nvSpPr>
          <p:cNvPr id="3" name="Text Box 17">
            <a:extLst>
              <a:ext uri="{FF2B5EF4-FFF2-40B4-BE49-F238E27FC236}">
                <a16:creationId xmlns:a16="http://schemas.microsoft.com/office/drawing/2014/main" id="{D6E58132-FB65-47CF-85B8-327FAC2E703A}"/>
              </a:ext>
            </a:extLst>
          </p:cNvPr>
          <p:cNvSpPr txBox="1">
            <a:spLocks noChangeArrowheads="1"/>
          </p:cNvSpPr>
          <p:nvPr/>
        </p:nvSpPr>
        <p:spPr bwMode="auto">
          <a:xfrm>
            <a:off x="1816893" y="1800444"/>
            <a:ext cx="91440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2800" b="1" dirty="0">
                <a:solidFill>
                  <a:srgbClr val="FFC000"/>
                </a:solidFill>
                <a:cs typeface="Arial"/>
              </a:rPr>
              <a:t>* </a:t>
            </a:r>
            <a:r>
              <a:rPr lang="en-US" altLang="vi-VN" sz="2800" b="1" dirty="0" err="1">
                <a:solidFill>
                  <a:srgbClr val="FFC000"/>
                </a:solidFill>
                <a:cs typeface="Arial"/>
              </a:rPr>
              <a:t>Câu</a:t>
            </a:r>
            <a:r>
              <a:rPr lang="en-US" altLang="vi-VN" sz="2800" b="1" dirty="0">
                <a:solidFill>
                  <a:srgbClr val="FFC000"/>
                </a:solidFill>
                <a:cs typeface="Arial"/>
              </a:rPr>
              <a:t> </a:t>
            </a:r>
            <a:r>
              <a:rPr lang="en-US" altLang="vi-VN" sz="2800" b="1" dirty="0" err="1">
                <a:solidFill>
                  <a:srgbClr val="FFC000"/>
                </a:solidFill>
                <a:cs typeface="Arial"/>
              </a:rPr>
              <a:t>nào</a:t>
            </a:r>
            <a:r>
              <a:rPr lang="en-US" altLang="vi-VN" sz="2800" b="1" dirty="0">
                <a:solidFill>
                  <a:srgbClr val="FFC000"/>
                </a:solidFill>
                <a:cs typeface="Arial"/>
              </a:rPr>
              <a:t> </a:t>
            </a:r>
            <a:r>
              <a:rPr lang="en-US" altLang="vi-VN" sz="2800" b="1" dirty="0" err="1">
                <a:solidFill>
                  <a:srgbClr val="FFC000"/>
                </a:solidFill>
                <a:cs typeface="Arial"/>
              </a:rPr>
              <a:t>trong</a:t>
            </a:r>
            <a:r>
              <a:rPr lang="en-US" altLang="vi-VN" sz="2800" b="1" dirty="0">
                <a:solidFill>
                  <a:srgbClr val="FFC000"/>
                </a:solidFill>
                <a:cs typeface="Arial"/>
              </a:rPr>
              <a:t> </a:t>
            </a:r>
            <a:r>
              <a:rPr lang="en-US" altLang="vi-VN" sz="2800" b="1" dirty="0" err="1">
                <a:solidFill>
                  <a:srgbClr val="FFC000"/>
                </a:solidFill>
                <a:cs typeface="Arial"/>
              </a:rPr>
              <a:t>lời</a:t>
            </a:r>
            <a:r>
              <a:rPr lang="en-US" altLang="vi-VN" sz="2800" b="1" dirty="0">
                <a:solidFill>
                  <a:srgbClr val="FFC000"/>
                </a:solidFill>
                <a:cs typeface="Arial"/>
              </a:rPr>
              <a:t> </a:t>
            </a:r>
            <a:r>
              <a:rPr lang="en-US" altLang="vi-VN" sz="2800" b="1" dirty="0" err="1">
                <a:solidFill>
                  <a:srgbClr val="FFC000"/>
                </a:solidFill>
                <a:cs typeface="Arial"/>
              </a:rPr>
              <a:t>kêu</a:t>
            </a:r>
            <a:r>
              <a:rPr lang="en-US" altLang="vi-VN" sz="2800" b="1" dirty="0">
                <a:solidFill>
                  <a:srgbClr val="FFC000"/>
                </a:solidFill>
                <a:cs typeface="Arial"/>
              </a:rPr>
              <a:t> </a:t>
            </a:r>
            <a:r>
              <a:rPr lang="en-US" altLang="vi-VN" sz="2800" b="1" dirty="0" err="1">
                <a:solidFill>
                  <a:srgbClr val="FFC000"/>
                </a:solidFill>
                <a:cs typeface="Arial"/>
              </a:rPr>
              <a:t>gọi</a:t>
            </a:r>
            <a:r>
              <a:rPr lang="en-US" altLang="vi-VN" sz="2800" b="1" dirty="0">
                <a:solidFill>
                  <a:srgbClr val="FFC000"/>
                </a:solidFill>
                <a:cs typeface="Arial"/>
              </a:rPr>
              <a:t> </a:t>
            </a:r>
            <a:r>
              <a:rPr lang="en-US" altLang="vi-VN" sz="2800" b="1" dirty="0" err="1">
                <a:solidFill>
                  <a:srgbClr val="FFC000"/>
                </a:solidFill>
                <a:cs typeface="Arial"/>
              </a:rPr>
              <a:t>thể</a:t>
            </a:r>
            <a:r>
              <a:rPr lang="en-US" altLang="vi-VN" sz="2800" b="1" dirty="0">
                <a:solidFill>
                  <a:srgbClr val="FFC000"/>
                </a:solidFill>
                <a:cs typeface="Arial"/>
              </a:rPr>
              <a:t> </a:t>
            </a:r>
            <a:r>
              <a:rPr lang="en-US" altLang="vi-VN" sz="2800" b="1" dirty="0" err="1">
                <a:solidFill>
                  <a:srgbClr val="FFC000"/>
                </a:solidFill>
                <a:cs typeface="Arial"/>
              </a:rPr>
              <a:t>hiện</a:t>
            </a:r>
            <a:r>
              <a:rPr lang="en-US" altLang="vi-VN" sz="2800" b="1" dirty="0">
                <a:solidFill>
                  <a:srgbClr val="FFC000"/>
                </a:solidFill>
                <a:cs typeface="Arial"/>
              </a:rPr>
              <a:t> </a:t>
            </a:r>
            <a:r>
              <a:rPr lang="en-US" altLang="vi-VN" sz="2800" b="1" dirty="0" err="1">
                <a:solidFill>
                  <a:srgbClr val="FFC000"/>
                </a:solidFill>
                <a:cs typeface="Arial"/>
              </a:rPr>
              <a:t>điều</a:t>
            </a:r>
            <a:r>
              <a:rPr lang="en-US" altLang="vi-VN" sz="2800" b="1" dirty="0">
                <a:solidFill>
                  <a:srgbClr val="FFC000"/>
                </a:solidFill>
                <a:cs typeface="Arial"/>
              </a:rPr>
              <a:t> </a:t>
            </a:r>
            <a:r>
              <a:rPr lang="en-US" altLang="vi-VN" sz="2800" b="1" dirty="0" err="1">
                <a:solidFill>
                  <a:srgbClr val="FFC000"/>
                </a:solidFill>
                <a:cs typeface="Arial"/>
              </a:rPr>
              <a:t>đó</a:t>
            </a:r>
            <a:r>
              <a:rPr lang="en-US" altLang="vi-VN" sz="2800" b="1" dirty="0">
                <a:solidFill>
                  <a:srgbClr val="FFC000"/>
                </a:solidFill>
                <a:cs typeface="Arial"/>
              </a:rPr>
              <a:t> </a:t>
            </a:r>
            <a:r>
              <a:rPr lang="en-US" altLang="vi-VN" sz="2800" b="1" dirty="0" err="1">
                <a:solidFill>
                  <a:srgbClr val="FFC000"/>
                </a:solidFill>
                <a:cs typeface="Arial"/>
              </a:rPr>
              <a:t>rõ</a:t>
            </a:r>
            <a:r>
              <a:rPr lang="en-US" altLang="vi-VN" sz="2800" b="1" dirty="0">
                <a:solidFill>
                  <a:srgbClr val="FFC000"/>
                </a:solidFill>
                <a:cs typeface="Arial"/>
              </a:rPr>
              <a:t> </a:t>
            </a:r>
            <a:r>
              <a:rPr lang="en-US" altLang="vi-VN" sz="2800" b="1" dirty="0" err="1">
                <a:solidFill>
                  <a:srgbClr val="FFC000"/>
                </a:solidFill>
                <a:cs typeface="Arial"/>
              </a:rPr>
              <a:t>nhất</a:t>
            </a:r>
            <a:r>
              <a:rPr lang="en-US" altLang="vi-VN" sz="2800" b="1" dirty="0">
                <a:solidFill>
                  <a:srgbClr val="FFC000"/>
                </a:solidFill>
                <a:cs typeface="Arial"/>
              </a:rPr>
              <a:t>?</a:t>
            </a:r>
            <a:endParaRPr lang="en-US" altLang="vi-VN" sz="2800" dirty="0">
              <a:solidFill>
                <a:srgbClr val="FFC000"/>
              </a:solidFill>
              <a:cs typeface="Arial"/>
            </a:endParaRPr>
          </a:p>
        </p:txBody>
      </p:sp>
      <p:sp>
        <p:nvSpPr>
          <p:cNvPr id="4" name="Text Box 18">
            <a:extLst>
              <a:ext uri="{FF2B5EF4-FFF2-40B4-BE49-F238E27FC236}">
                <a16:creationId xmlns:a16="http://schemas.microsoft.com/office/drawing/2014/main" id="{EC7F4C89-834F-47EB-8A3E-4B616A83CD73}"/>
              </a:ext>
            </a:extLst>
          </p:cNvPr>
          <p:cNvSpPr txBox="1">
            <a:spLocks noChangeArrowheads="1"/>
          </p:cNvSpPr>
          <p:nvPr/>
        </p:nvSpPr>
        <p:spPr bwMode="auto">
          <a:xfrm>
            <a:off x="1816893" y="2364006"/>
            <a:ext cx="9144000"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Không</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Chúng</a:t>
            </a:r>
            <a:r>
              <a:rPr lang="en-US" altLang="vi-VN" sz="2800" b="1" dirty="0">
                <a:solidFill>
                  <a:schemeClr val="bg1">
                    <a:lumMod val="95000"/>
                  </a:schemeClr>
                </a:solidFill>
                <a:cs typeface="Arial"/>
              </a:rPr>
              <a:t> ta </a:t>
            </a:r>
            <a:r>
              <a:rPr lang="en-US" altLang="vi-VN" sz="2800" b="1" dirty="0" err="1">
                <a:solidFill>
                  <a:schemeClr val="bg1">
                    <a:lumMod val="95000"/>
                  </a:schemeClr>
                </a:solidFill>
                <a:cs typeface="Arial"/>
              </a:rPr>
              <a:t>thà</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hy</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sinh</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tất</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cả</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chứ</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nhất</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định</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không</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chịu</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mất</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nước</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nhất</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định</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không</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chịu</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làm</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nô</a:t>
            </a:r>
            <a:r>
              <a:rPr lang="en-US" altLang="vi-VN" sz="2800" b="1" dirty="0">
                <a:solidFill>
                  <a:schemeClr val="bg1">
                    <a:lumMod val="95000"/>
                  </a:schemeClr>
                </a:solidFill>
                <a:cs typeface="Arial"/>
              </a:rPr>
              <a:t> </a:t>
            </a:r>
            <a:r>
              <a:rPr lang="en-US" altLang="vi-VN" sz="2800" b="1" dirty="0" err="1">
                <a:solidFill>
                  <a:schemeClr val="bg1">
                    <a:lumMod val="95000"/>
                  </a:schemeClr>
                </a:solidFill>
                <a:cs typeface="Arial"/>
              </a:rPr>
              <a:t>lệ</a:t>
            </a:r>
            <a:r>
              <a:rPr lang="en-US" altLang="vi-VN" sz="2800" b="1" dirty="0">
                <a:solidFill>
                  <a:schemeClr val="bg1">
                    <a:lumMod val="95000"/>
                  </a:schemeClr>
                </a:solidFill>
                <a:cs typeface="Arial"/>
              </a:rPr>
              <a:t>.”</a:t>
            </a:r>
            <a:endParaRPr lang="en-US" altLang="vi-VN" sz="2800" dirty="0">
              <a:solidFill>
                <a:schemeClr val="bg1">
                  <a:lumMod val="95000"/>
                </a:schemeClr>
              </a:solidFill>
              <a:cs typeface="Arial"/>
            </a:endParaRPr>
          </a:p>
        </p:txBody>
      </p:sp>
      <p:sp>
        <p:nvSpPr>
          <p:cNvPr id="5" name="Text Box 19">
            <a:extLst>
              <a:ext uri="{FF2B5EF4-FFF2-40B4-BE49-F238E27FC236}">
                <a16:creationId xmlns:a16="http://schemas.microsoft.com/office/drawing/2014/main" id="{E2D0C187-6CDB-43D3-8847-0B97D3F0CECF}"/>
              </a:ext>
            </a:extLst>
          </p:cNvPr>
          <p:cNvSpPr txBox="1">
            <a:spLocks noChangeArrowheads="1"/>
          </p:cNvSpPr>
          <p:nvPr/>
        </p:nvSpPr>
        <p:spPr bwMode="auto">
          <a:xfrm>
            <a:off x="1816893" y="3278406"/>
            <a:ext cx="9144000"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800" b="1">
                <a:solidFill>
                  <a:srgbClr val="FFC000"/>
                </a:solidFill>
                <a:cs typeface="Arial"/>
              </a:rPr>
              <a:t>3. </a:t>
            </a:r>
            <a:r>
              <a:rPr lang="nl-NL" altLang="vi-VN" sz="2800" b="1">
                <a:solidFill>
                  <a:srgbClr val="FFC000"/>
                </a:solidFill>
                <a:cs typeface="Arial"/>
              </a:rPr>
              <a:t>Cuộc chiến đấu anh dũng của quân và dân ta ở Hà Nội và trên khắp cả nước.</a:t>
            </a:r>
            <a:endParaRPr lang="en-US" altLang="vi-VN" sz="2800">
              <a:solidFill>
                <a:srgbClr val="FFC000"/>
              </a:solidFill>
              <a:cs typeface="Arial"/>
            </a:endParaRPr>
          </a:p>
        </p:txBody>
      </p:sp>
      <p:sp>
        <p:nvSpPr>
          <p:cNvPr id="6" name="Text Box 20">
            <a:extLst>
              <a:ext uri="{FF2B5EF4-FFF2-40B4-BE49-F238E27FC236}">
                <a16:creationId xmlns:a16="http://schemas.microsoft.com/office/drawing/2014/main" id="{35327170-9823-4306-88F7-98F31EFA4C46}"/>
              </a:ext>
            </a:extLst>
          </p:cNvPr>
          <p:cNvSpPr txBox="1">
            <a:spLocks noChangeArrowheads="1"/>
          </p:cNvSpPr>
          <p:nvPr/>
        </p:nvSpPr>
        <p:spPr bwMode="auto">
          <a:xfrm>
            <a:off x="1816893" y="4391244"/>
            <a:ext cx="91440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a:solidFill>
                  <a:schemeClr val="bg1">
                    <a:lumMod val="95000"/>
                  </a:schemeClr>
                </a:solidFill>
                <a:cs typeface="Arial"/>
              </a:rPr>
              <a:t>* </a:t>
            </a:r>
            <a:r>
              <a:rPr lang="nl-NL" altLang="vi-VN" sz="2800" b="1">
                <a:solidFill>
                  <a:schemeClr val="bg1">
                    <a:lumMod val="95000"/>
                  </a:schemeClr>
                </a:solidFill>
                <a:cs typeface="Arial"/>
              </a:rPr>
              <a:t>Đọc SGK đoạn còn lại và trả lời các câu hỏi: </a:t>
            </a:r>
            <a:endParaRPr lang="en-US" altLang="vi-VN" sz="2800" b="1">
              <a:solidFill>
                <a:schemeClr val="bg1">
                  <a:lumMod val="95000"/>
                </a:schemeClr>
              </a:solidFill>
              <a:cs typeface="Arial"/>
            </a:endParaRPr>
          </a:p>
        </p:txBody>
      </p:sp>
    </p:spTree>
    <p:extLst>
      <p:ext uri="{BB962C8B-B14F-4D97-AF65-F5344CB8AC3E}">
        <p14:creationId xmlns:p14="http://schemas.microsoft.com/office/powerpoint/2010/main" val="332935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gtEl>
                                        <p:attrNameLst>
                                          <p:attrName>fillcolor</p:attrName>
                                        </p:attrNameLst>
                                      </p:cBhvr>
                                      <p:tavLst>
                                        <p:tav tm="0">
                                          <p:val>
                                            <p:clrVal>
                                              <a:schemeClr val="accent2"/>
                                            </p:clrVal>
                                          </p:val>
                                        </p:tav>
                                        <p:tav tm="50000">
                                          <p:val>
                                            <p:clrVal>
                                              <a:schemeClr val="hlink"/>
                                            </p:clrVal>
                                          </p:val>
                                        </p:tav>
                                      </p:tavLst>
                                    </p:anim>
                                    <p:set>
                                      <p:cBhvr>
                                        <p:cTn id="9" dur="80"/>
                                        <p:tgtEl>
                                          <p:spTgt spid="3"/>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4"/>
                                        </p:tgtEl>
                                        <p:attrNameLst>
                                          <p:attrName>style.visibility</p:attrName>
                                        </p:attrNameLst>
                                      </p:cBhvr>
                                      <p:to>
                                        <p:strVal val="visible"/>
                                      </p:to>
                                    </p:set>
                                    <p:anim calcmode="discrete" valueType="clr">
                                      <p:cBhvr override="childStyle">
                                        <p:cTn id="14"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
                                        </p:tgtEl>
                                        <p:attrNameLst>
                                          <p:attrName>fillcolor</p:attrName>
                                        </p:attrNameLst>
                                      </p:cBhvr>
                                      <p:tavLst>
                                        <p:tav tm="0">
                                          <p:val>
                                            <p:clrVal>
                                              <a:schemeClr val="accent2"/>
                                            </p:clrVal>
                                          </p:val>
                                        </p:tav>
                                        <p:tav tm="50000">
                                          <p:val>
                                            <p:clrVal>
                                              <a:schemeClr val="hlink"/>
                                            </p:clrVal>
                                          </p:val>
                                        </p:tav>
                                      </p:tavLst>
                                    </p:anim>
                                    <p:set>
                                      <p:cBhvr>
                                        <p:cTn id="16" dur="80"/>
                                        <p:tgtEl>
                                          <p:spTgt spid="4"/>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grpId="0" nodeType="clickEffect">
                                  <p:stCondLst>
                                    <p:cond delay="0"/>
                                  </p:stCondLst>
                                  <p:iterate type="lt">
                                    <p:tmPct val="50000"/>
                                  </p:iterate>
                                  <p:childTnLst>
                                    <p:set>
                                      <p:cBhvr>
                                        <p:cTn id="20" dur="1" fill="hold">
                                          <p:stCondLst>
                                            <p:cond delay="0"/>
                                          </p:stCondLst>
                                        </p:cTn>
                                        <p:tgtEl>
                                          <p:spTgt spid="5"/>
                                        </p:tgtEl>
                                        <p:attrNameLst>
                                          <p:attrName>style.visibility</p:attrName>
                                        </p:attrNameLst>
                                      </p:cBhvr>
                                      <p:to>
                                        <p:strVal val="visible"/>
                                      </p:to>
                                    </p:set>
                                    <p:anim calcmode="discrete" valueType="clr">
                                      <p:cBhvr override="childStyle">
                                        <p:cTn id="21"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5"/>
                                        </p:tgtEl>
                                        <p:attrNameLst>
                                          <p:attrName>fillcolor</p:attrName>
                                        </p:attrNameLst>
                                      </p:cBhvr>
                                      <p:tavLst>
                                        <p:tav tm="0">
                                          <p:val>
                                            <p:clrVal>
                                              <a:schemeClr val="accent2"/>
                                            </p:clrVal>
                                          </p:val>
                                        </p:tav>
                                        <p:tav tm="50000">
                                          <p:val>
                                            <p:clrVal>
                                              <a:schemeClr val="hlink"/>
                                            </p:clrVal>
                                          </p:val>
                                        </p:tav>
                                      </p:tavLst>
                                    </p:anim>
                                    <p:set>
                                      <p:cBhvr>
                                        <p:cTn id="23" dur="80"/>
                                        <p:tgtEl>
                                          <p:spTgt spid="5"/>
                                        </p:tgtEl>
                                        <p:attrNameLst>
                                          <p:attrName>fill.type</p:attrName>
                                        </p:attrNameLst>
                                      </p:cBhvr>
                                      <p:to>
                                        <p:strVal val="solid"/>
                                      </p:to>
                                    </p:set>
                                  </p:childTnLst>
                                </p:cTn>
                              </p:par>
                            </p:childTnLst>
                          </p:cTn>
                        </p:par>
                      </p:childTnLst>
                    </p:cTn>
                  </p:par>
                  <p:par>
                    <p:cTn id="24" fill="hold">
                      <p:stCondLst>
                        <p:cond delay="indefinite"/>
                      </p:stCondLst>
                      <p:childTnLst>
                        <p:par>
                          <p:cTn id="25" fill="hold">
                            <p:stCondLst>
                              <p:cond delay="0"/>
                            </p:stCondLst>
                            <p:childTnLst>
                              <p:par>
                                <p:cTn id="26" presetID="27" presetClass="entr" presetSubtype="0" fill="hold" grpId="0" nodeType="clickEffect">
                                  <p:stCondLst>
                                    <p:cond delay="0"/>
                                  </p:stCondLst>
                                  <p:iterate type="lt">
                                    <p:tmPct val="50000"/>
                                  </p:iterate>
                                  <p:childTnLst>
                                    <p:set>
                                      <p:cBhvr>
                                        <p:cTn id="27" dur="1" fill="hold">
                                          <p:stCondLst>
                                            <p:cond delay="0"/>
                                          </p:stCondLst>
                                        </p:cTn>
                                        <p:tgtEl>
                                          <p:spTgt spid="6"/>
                                        </p:tgtEl>
                                        <p:attrNameLst>
                                          <p:attrName>style.visibility</p:attrName>
                                        </p:attrNameLst>
                                      </p:cBhvr>
                                      <p:to>
                                        <p:strVal val="visible"/>
                                      </p:to>
                                    </p:set>
                                    <p:anim calcmode="discrete" valueType="clr">
                                      <p:cBhvr override="childStyle">
                                        <p:cTn id="28"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6"/>
                                        </p:tgtEl>
                                        <p:attrNameLst>
                                          <p:attrName>fillcolor</p:attrName>
                                        </p:attrNameLst>
                                      </p:cBhvr>
                                      <p:tavLst>
                                        <p:tav tm="0">
                                          <p:val>
                                            <p:clrVal>
                                              <a:schemeClr val="accent2"/>
                                            </p:clrVal>
                                          </p:val>
                                        </p:tav>
                                        <p:tav tm="50000">
                                          <p:val>
                                            <p:clrVal>
                                              <a:schemeClr val="hlink"/>
                                            </p:clrVal>
                                          </p:val>
                                        </p:tav>
                                      </p:tavLst>
                                    </p:anim>
                                    <p:set>
                                      <p:cBhvr>
                                        <p:cTn id="30" dur="80"/>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6">
            <a:extLst>
              <a:ext uri="{FF2B5EF4-FFF2-40B4-BE49-F238E27FC236}">
                <a16:creationId xmlns:a16="http://schemas.microsoft.com/office/drawing/2014/main" id="{53E2C521-7512-4EE4-9096-14440D7FDEDB}"/>
              </a:ext>
            </a:extLst>
          </p:cNvPr>
          <p:cNvSpPr txBox="1">
            <a:spLocks noChangeArrowheads="1"/>
          </p:cNvSpPr>
          <p:nvPr/>
        </p:nvSpPr>
        <p:spPr bwMode="auto">
          <a:xfrm>
            <a:off x="1434518" y="519644"/>
            <a:ext cx="9940954"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3200" b="1" dirty="0">
                <a:solidFill>
                  <a:srgbClr val="FFC000"/>
                </a:solidFill>
                <a:cs typeface="Arial"/>
              </a:rPr>
              <a:t>3. </a:t>
            </a:r>
            <a:r>
              <a:rPr lang="nl-NL" altLang="vi-VN" sz="3200" b="1" dirty="0">
                <a:solidFill>
                  <a:srgbClr val="FFC000"/>
                </a:solidFill>
                <a:cs typeface="Arial"/>
              </a:rPr>
              <a:t>Cuộc chiến đấu anh dũng của quân và dân ta ở Hà Nội và trên khắp cả nước.</a:t>
            </a:r>
            <a:endParaRPr lang="en-US" altLang="vi-VN" sz="3200" dirty="0">
              <a:solidFill>
                <a:srgbClr val="FFC000"/>
              </a:solidFill>
              <a:cs typeface="Arial"/>
            </a:endParaRPr>
          </a:p>
        </p:txBody>
      </p:sp>
      <p:sp>
        <p:nvSpPr>
          <p:cNvPr id="3" name="Text Box 17">
            <a:extLst>
              <a:ext uri="{FF2B5EF4-FFF2-40B4-BE49-F238E27FC236}">
                <a16:creationId xmlns:a16="http://schemas.microsoft.com/office/drawing/2014/main" id="{C3D941A8-7144-4D55-9453-C79FEE047B25}"/>
              </a:ext>
            </a:extLst>
          </p:cNvPr>
          <p:cNvSpPr txBox="1">
            <a:spLocks noChangeArrowheads="1"/>
          </p:cNvSpPr>
          <p:nvPr/>
        </p:nvSpPr>
        <p:spPr bwMode="auto">
          <a:xfrm>
            <a:off x="1761688" y="1822508"/>
            <a:ext cx="91440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dirty="0">
                <a:solidFill>
                  <a:schemeClr val="bg1"/>
                </a:solidFill>
                <a:cs typeface="Arial"/>
              </a:rPr>
              <a:t>* </a:t>
            </a:r>
            <a:r>
              <a:rPr lang="nl-NL" altLang="vi-VN" sz="2800" b="1" dirty="0">
                <a:solidFill>
                  <a:schemeClr val="bg1"/>
                </a:solidFill>
                <a:cs typeface="Arial"/>
              </a:rPr>
              <a:t>Đọc SGK đoạn còn lại và trả lời các câu hỏi: </a:t>
            </a:r>
            <a:endParaRPr lang="en-US" altLang="vi-VN" sz="2800" b="1" dirty="0">
              <a:solidFill>
                <a:schemeClr val="bg1"/>
              </a:solidFill>
              <a:cs typeface="Arial"/>
            </a:endParaRPr>
          </a:p>
        </p:txBody>
      </p:sp>
      <p:sp>
        <p:nvSpPr>
          <p:cNvPr id="4" name="Text Box 20">
            <a:extLst>
              <a:ext uri="{FF2B5EF4-FFF2-40B4-BE49-F238E27FC236}">
                <a16:creationId xmlns:a16="http://schemas.microsoft.com/office/drawing/2014/main" id="{2F4B6A38-6B23-4C45-BEB0-50900A797A3D}"/>
              </a:ext>
            </a:extLst>
          </p:cNvPr>
          <p:cNvSpPr txBox="1">
            <a:spLocks noChangeArrowheads="1"/>
          </p:cNvSpPr>
          <p:nvPr/>
        </p:nvSpPr>
        <p:spPr bwMode="auto">
          <a:xfrm>
            <a:off x="1761688" y="2355908"/>
            <a:ext cx="9144000"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dirty="0">
                <a:solidFill>
                  <a:srgbClr val="FFC000"/>
                </a:solidFill>
                <a:cs typeface="Arial"/>
              </a:rPr>
              <a:t>- </a:t>
            </a:r>
            <a:r>
              <a:rPr lang="nl-NL" altLang="vi-VN" sz="2800" b="1" dirty="0">
                <a:solidFill>
                  <a:srgbClr val="FFC000"/>
                </a:solidFill>
                <a:cs typeface="Arial"/>
              </a:rPr>
              <a:t>Tinh thần quyết tử cho Tổ quốc quyết sinh của quân và dân Thủ đô Hà Nội thể hiện như thế nào?</a:t>
            </a:r>
            <a:endParaRPr lang="en-US" altLang="vi-VN" sz="2800" dirty="0">
              <a:solidFill>
                <a:srgbClr val="FFC000"/>
              </a:solidFill>
              <a:cs typeface="Arial"/>
            </a:endParaRPr>
          </a:p>
        </p:txBody>
      </p:sp>
      <p:sp>
        <p:nvSpPr>
          <p:cNvPr id="5" name="Text Box 21">
            <a:extLst>
              <a:ext uri="{FF2B5EF4-FFF2-40B4-BE49-F238E27FC236}">
                <a16:creationId xmlns:a16="http://schemas.microsoft.com/office/drawing/2014/main" id="{CD9990B1-7C8D-4295-9725-296BCEE6251C}"/>
              </a:ext>
            </a:extLst>
          </p:cNvPr>
          <p:cNvSpPr txBox="1">
            <a:spLocks noChangeArrowheads="1"/>
          </p:cNvSpPr>
          <p:nvPr/>
        </p:nvSpPr>
        <p:spPr bwMode="auto">
          <a:xfrm>
            <a:off x="1761688" y="3270308"/>
            <a:ext cx="91440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fontAlgn="base">
              <a:spcBef>
                <a:spcPct val="50000"/>
              </a:spcBef>
              <a:spcAft>
                <a:spcPct val="0"/>
              </a:spcAft>
            </a:pPr>
            <a:r>
              <a:rPr lang="nl-NL" altLang="vi-VN" sz="2800" b="1">
                <a:solidFill>
                  <a:srgbClr val="FFC000"/>
                </a:solidFill>
                <a:cs typeface="Arial"/>
              </a:rPr>
              <a:t>- Đồng bào cả nước đã kháng chiến với tinh thần ra sao?</a:t>
            </a:r>
            <a:endParaRPr lang="en-US" altLang="vi-VN" sz="2800">
              <a:solidFill>
                <a:srgbClr val="FFC000"/>
              </a:solidFill>
              <a:cs typeface="Arial"/>
            </a:endParaRPr>
          </a:p>
        </p:txBody>
      </p:sp>
    </p:spTree>
    <p:extLst>
      <p:ext uri="{BB962C8B-B14F-4D97-AF65-F5344CB8AC3E}">
        <p14:creationId xmlns:p14="http://schemas.microsoft.com/office/powerpoint/2010/main" val="1743702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4"/>
                                        </p:tgtEl>
                                        <p:attrNameLst>
                                          <p:attrName>style.visibility</p:attrName>
                                        </p:attrNameLst>
                                      </p:cBhvr>
                                      <p:to>
                                        <p:strVal val="visible"/>
                                      </p:to>
                                    </p:set>
                                    <p:anim calcmode="discrete" valueType="clr">
                                      <p:cBhvr override="childStyle">
                                        <p:cTn id="7"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
                                        </p:tgtEl>
                                        <p:attrNameLst>
                                          <p:attrName>fillcolor</p:attrName>
                                        </p:attrNameLst>
                                      </p:cBhvr>
                                      <p:tavLst>
                                        <p:tav tm="0">
                                          <p:val>
                                            <p:clrVal>
                                              <a:schemeClr val="accent2"/>
                                            </p:clrVal>
                                          </p:val>
                                        </p:tav>
                                        <p:tav tm="50000">
                                          <p:val>
                                            <p:clrVal>
                                              <a:schemeClr val="hlink"/>
                                            </p:clrVal>
                                          </p:val>
                                        </p:tav>
                                      </p:tavLst>
                                    </p:anim>
                                    <p:set>
                                      <p:cBhvr>
                                        <p:cTn id="9" dur="80"/>
                                        <p:tgtEl>
                                          <p:spTgt spid="4"/>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5"/>
                                        </p:tgtEl>
                                        <p:attrNameLst>
                                          <p:attrName>style.visibility</p:attrName>
                                        </p:attrNameLst>
                                      </p:cBhvr>
                                      <p:to>
                                        <p:strVal val="visible"/>
                                      </p:to>
                                    </p:set>
                                    <p:anim calcmode="discrete" valueType="clr">
                                      <p:cBhvr override="childStyle">
                                        <p:cTn id="14"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5"/>
                                        </p:tgtEl>
                                        <p:attrNameLst>
                                          <p:attrName>fillcolor</p:attrName>
                                        </p:attrNameLst>
                                      </p:cBhvr>
                                      <p:tavLst>
                                        <p:tav tm="0">
                                          <p:val>
                                            <p:clrVal>
                                              <a:schemeClr val="accent2"/>
                                            </p:clrVal>
                                          </p:val>
                                        </p:tav>
                                        <p:tav tm="50000">
                                          <p:val>
                                            <p:clrVal>
                                              <a:schemeClr val="hlink"/>
                                            </p:clrVal>
                                          </p:val>
                                        </p:tav>
                                      </p:tavLst>
                                    </p:anim>
                                    <p:set>
                                      <p:cBhvr>
                                        <p:cTn id="16" dur="80"/>
                                        <p:tgtEl>
                                          <p:spTgt spid="5"/>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9">
            <a:extLst>
              <a:ext uri="{FF2B5EF4-FFF2-40B4-BE49-F238E27FC236}">
                <a16:creationId xmlns:a16="http://schemas.microsoft.com/office/drawing/2014/main" id="{38A09F26-C29D-4E14-BA3D-672F1AA35C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118" y="323849"/>
            <a:ext cx="4572000" cy="54393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 Box 8">
            <a:extLst>
              <a:ext uri="{FF2B5EF4-FFF2-40B4-BE49-F238E27FC236}">
                <a16:creationId xmlns:a16="http://schemas.microsoft.com/office/drawing/2014/main" id="{E664164F-D521-4CA8-97B4-0BF8D7ED1716}"/>
              </a:ext>
            </a:extLst>
          </p:cNvPr>
          <p:cNvSpPr txBox="1">
            <a:spLocks noChangeArrowheads="1"/>
          </p:cNvSpPr>
          <p:nvPr/>
        </p:nvSpPr>
        <p:spPr bwMode="auto">
          <a:xfrm>
            <a:off x="298159" y="5810853"/>
            <a:ext cx="46482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lgn="ctr" eaLnBrk="0" fontAlgn="base" hangingPunct="0">
              <a:spcBef>
                <a:spcPct val="50000"/>
              </a:spcBef>
              <a:spcAft>
                <a:spcPct val="0"/>
              </a:spcAft>
            </a:pPr>
            <a:r>
              <a:rPr lang="en-US" altLang="vi-VN" sz="1800" b="1" i="1" dirty="0" err="1">
                <a:solidFill>
                  <a:schemeClr val="bg1"/>
                </a:solidFill>
                <a:cs typeface="Arial"/>
              </a:rPr>
              <a:t>Nhân</a:t>
            </a:r>
            <a:r>
              <a:rPr lang="en-US" altLang="vi-VN" sz="1800" b="1" i="1" dirty="0">
                <a:solidFill>
                  <a:schemeClr val="bg1"/>
                </a:solidFill>
                <a:cs typeface="Arial"/>
              </a:rPr>
              <a:t> </a:t>
            </a:r>
            <a:r>
              <a:rPr lang="en-US" altLang="vi-VN" sz="1800" b="1" i="1" dirty="0" err="1">
                <a:solidFill>
                  <a:schemeClr val="bg1"/>
                </a:solidFill>
                <a:cs typeface="Arial"/>
              </a:rPr>
              <a:t>dân</a:t>
            </a:r>
            <a:r>
              <a:rPr lang="en-US" altLang="vi-VN" sz="1800" b="1" i="1" dirty="0">
                <a:solidFill>
                  <a:schemeClr val="bg1"/>
                </a:solidFill>
                <a:cs typeface="Arial"/>
              </a:rPr>
              <a:t> </a:t>
            </a:r>
            <a:r>
              <a:rPr lang="en-US" altLang="vi-VN" sz="1800" b="1" i="1" dirty="0" err="1">
                <a:solidFill>
                  <a:schemeClr val="bg1"/>
                </a:solidFill>
                <a:cs typeface="Arial"/>
              </a:rPr>
              <a:t>phố</a:t>
            </a:r>
            <a:r>
              <a:rPr lang="en-US" altLang="vi-VN" sz="1800" b="1" i="1" dirty="0">
                <a:solidFill>
                  <a:schemeClr val="bg1"/>
                </a:solidFill>
                <a:cs typeface="Arial"/>
              </a:rPr>
              <a:t> Mai </a:t>
            </a:r>
            <a:r>
              <a:rPr lang="en-US" altLang="vi-VN" sz="1800" b="1" i="1" dirty="0" err="1">
                <a:solidFill>
                  <a:schemeClr val="bg1"/>
                </a:solidFill>
                <a:cs typeface="Arial"/>
              </a:rPr>
              <a:t>Hắc</a:t>
            </a:r>
            <a:r>
              <a:rPr lang="en-US" altLang="vi-VN" sz="1800" b="1" i="1" dirty="0">
                <a:solidFill>
                  <a:schemeClr val="bg1"/>
                </a:solidFill>
                <a:cs typeface="Arial"/>
              </a:rPr>
              <a:t> </a:t>
            </a:r>
            <a:r>
              <a:rPr lang="en-US" altLang="vi-VN" sz="1800" b="1" i="1" dirty="0" err="1">
                <a:solidFill>
                  <a:schemeClr val="bg1"/>
                </a:solidFill>
                <a:cs typeface="Arial"/>
              </a:rPr>
              <a:t>Đế</a:t>
            </a:r>
            <a:r>
              <a:rPr lang="en-US" altLang="vi-VN" sz="1800" b="1" i="1" dirty="0">
                <a:solidFill>
                  <a:schemeClr val="bg1"/>
                </a:solidFill>
                <a:cs typeface="Arial"/>
              </a:rPr>
              <a:t> (</a:t>
            </a:r>
            <a:r>
              <a:rPr lang="en-US" altLang="vi-VN" sz="1800" b="1" i="1" dirty="0" err="1">
                <a:solidFill>
                  <a:schemeClr val="bg1"/>
                </a:solidFill>
                <a:cs typeface="Arial"/>
              </a:rPr>
              <a:t>Hà</a:t>
            </a:r>
            <a:r>
              <a:rPr lang="en-US" altLang="vi-VN" sz="1800" b="1" i="1" dirty="0">
                <a:solidFill>
                  <a:schemeClr val="bg1"/>
                </a:solidFill>
                <a:cs typeface="Arial"/>
              </a:rPr>
              <a:t> </a:t>
            </a:r>
            <a:r>
              <a:rPr lang="en-US" altLang="vi-VN" sz="1800" b="1" i="1" dirty="0" err="1">
                <a:solidFill>
                  <a:schemeClr val="bg1"/>
                </a:solidFill>
                <a:cs typeface="Arial"/>
              </a:rPr>
              <a:t>Nội</a:t>
            </a:r>
            <a:r>
              <a:rPr lang="en-US" altLang="vi-VN" sz="1800" b="1" i="1" dirty="0">
                <a:solidFill>
                  <a:schemeClr val="bg1"/>
                </a:solidFill>
                <a:cs typeface="Arial"/>
              </a:rPr>
              <a:t>) </a:t>
            </a:r>
            <a:r>
              <a:rPr lang="en-US" altLang="vi-VN" sz="1800" b="1" i="1" dirty="0" err="1">
                <a:solidFill>
                  <a:schemeClr val="bg1"/>
                </a:solidFill>
                <a:cs typeface="Arial"/>
              </a:rPr>
              <a:t>dùng</a:t>
            </a:r>
            <a:r>
              <a:rPr lang="en-US" altLang="vi-VN" sz="1800" b="1" i="1" dirty="0">
                <a:solidFill>
                  <a:schemeClr val="bg1"/>
                </a:solidFill>
                <a:cs typeface="Arial"/>
              </a:rPr>
              <a:t> </a:t>
            </a:r>
            <a:r>
              <a:rPr lang="en-US" altLang="vi-VN" sz="1800" b="1" i="1" dirty="0" err="1">
                <a:solidFill>
                  <a:schemeClr val="bg1"/>
                </a:solidFill>
                <a:cs typeface="Arial"/>
              </a:rPr>
              <a:t>giường</a:t>
            </a:r>
            <a:r>
              <a:rPr lang="en-US" altLang="vi-VN" sz="1800" b="1" i="1" dirty="0">
                <a:solidFill>
                  <a:schemeClr val="bg1"/>
                </a:solidFill>
                <a:cs typeface="Arial"/>
              </a:rPr>
              <a:t>, </a:t>
            </a:r>
            <a:r>
              <a:rPr lang="en-US" altLang="vi-VN" sz="1800" b="1" i="1" dirty="0" err="1">
                <a:solidFill>
                  <a:schemeClr val="bg1"/>
                </a:solidFill>
                <a:cs typeface="Arial"/>
              </a:rPr>
              <a:t>tủ</a:t>
            </a:r>
            <a:r>
              <a:rPr lang="en-US" altLang="vi-VN" sz="1800" b="1" i="1" dirty="0">
                <a:solidFill>
                  <a:schemeClr val="bg1"/>
                </a:solidFill>
                <a:cs typeface="Arial"/>
              </a:rPr>
              <a:t>…</a:t>
            </a:r>
            <a:r>
              <a:rPr lang="en-US" altLang="vi-VN" sz="1800" b="1" i="1" dirty="0" err="1">
                <a:solidFill>
                  <a:schemeClr val="bg1"/>
                </a:solidFill>
                <a:cs typeface="Arial"/>
              </a:rPr>
              <a:t>dựng</a:t>
            </a:r>
            <a:r>
              <a:rPr lang="en-US" altLang="vi-VN" sz="1800" b="1" i="1" dirty="0">
                <a:solidFill>
                  <a:schemeClr val="bg1"/>
                </a:solidFill>
                <a:cs typeface="Arial"/>
              </a:rPr>
              <a:t> </a:t>
            </a:r>
            <a:r>
              <a:rPr lang="en-US" altLang="vi-VN" sz="1800" b="1" i="1" dirty="0" err="1">
                <a:solidFill>
                  <a:schemeClr val="bg1"/>
                </a:solidFill>
                <a:cs typeface="Arial"/>
              </a:rPr>
              <a:t>chiến</a:t>
            </a:r>
            <a:r>
              <a:rPr lang="en-US" altLang="vi-VN" sz="1800" b="1" i="1" dirty="0">
                <a:solidFill>
                  <a:schemeClr val="bg1"/>
                </a:solidFill>
                <a:cs typeface="Arial"/>
              </a:rPr>
              <a:t> </a:t>
            </a:r>
            <a:r>
              <a:rPr lang="en-US" altLang="vi-VN" sz="1800" b="1" i="1" dirty="0" err="1">
                <a:solidFill>
                  <a:schemeClr val="bg1"/>
                </a:solidFill>
                <a:cs typeface="Arial"/>
              </a:rPr>
              <a:t>lũy</a:t>
            </a:r>
            <a:r>
              <a:rPr lang="en-US" altLang="vi-VN" sz="1800" b="1" i="1" dirty="0">
                <a:solidFill>
                  <a:schemeClr val="bg1"/>
                </a:solidFill>
                <a:cs typeface="Arial"/>
              </a:rPr>
              <a:t> </a:t>
            </a:r>
            <a:r>
              <a:rPr lang="en-US" altLang="vi-VN" sz="1800" b="1" i="1" dirty="0" err="1">
                <a:solidFill>
                  <a:schemeClr val="bg1"/>
                </a:solidFill>
                <a:cs typeface="Arial"/>
              </a:rPr>
              <a:t>trên</a:t>
            </a:r>
            <a:r>
              <a:rPr lang="en-US" altLang="vi-VN" sz="1800" b="1" i="1" dirty="0">
                <a:solidFill>
                  <a:schemeClr val="bg1"/>
                </a:solidFill>
                <a:cs typeface="Arial"/>
              </a:rPr>
              <a:t> </a:t>
            </a:r>
            <a:r>
              <a:rPr lang="en-US" altLang="vi-VN" sz="1800" b="1" i="1" dirty="0" err="1">
                <a:solidFill>
                  <a:schemeClr val="bg1"/>
                </a:solidFill>
                <a:cs typeface="Arial"/>
              </a:rPr>
              <a:t>đường</a:t>
            </a:r>
            <a:r>
              <a:rPr lang="en-US" altLang="vi-VN" sz="1800" b="1" i="1" dirty="0">
                <a:solidFill>
                  <a:schemeClr val="bg1"/>
                </a:solidFill>
                <a:cs typeface="Arial"/>
              </a:rPr>
              <a:t> </a:t>
            </a:r>
            <a:r>
              <a:rPr lang="en-US" altLang="vi-VN" sz="1800" b="1" i="1" dirty="0" err="1">
                <a:solidFill>
                  <a:schemeClr val="bg1"/>
                </a:solidFill>
                <a:cs typeface="Arial"/>
              </a:rPr>
              <a:t>phố</a:t>
            </a:r>
            <a:r>
              <a:rPr lang="en-US" altLang="vi-VN" sz="1800" b="1" i="1" dirty="0">
                <a:solidFill>
                  <a:schemeClr val="bg1"/>
                </a:solidFill>
                <a:cs typeface="Arial"/>
              </a:rPr>
              <a:t> </a:t>
            </a:r>
            <a:r>
              <a:rPr lang="en-US" altLang="vi-VN" sz="1800" b="1" i="1" dirty="0" err="1">
                <a:solidFill>
                  <a:schemeClr val="bg1"/>
                </a:solidFill>
                <a:cs typeface="Arial"/>
              </a:rPr>
              <a:t>để</a:t>
            </a:r>
            <a:r>
              <a:rPr lang="en-US" altLang="vi-VN" sz="1800" b="1" i="1" dirty="0">
                <a:solidFill>
                  <a:schemeClr val="bg1"/>
                </a:solidFill>
                <a:cs typeface="Arial"/>
              </a:rPr>
              <a:t> </a:t>
            </a:r>
            <a:r>
              <a:rPr lang="en-US" altLang="vi-VN" sz="1800" b="1" i="1" dirty="0" err="1">
                <a:solidFill>
                  <a:schemeClr val="bg1"/>
                </a:solidFill>
                <a:cs typeface="Arial"/>
              </a:rPr>
              <a:t>ngăn</a:t>
            </a:r>
            <a:r>
              <a:rPr lang="en-US" altLang="vi-VN" sz="1800" b="1" i="1" dirty="0">
                <a:solidFill>
                  <a:schemeClr val="bg1"/>
                </a:solidFill>
                <a:cs typeface="Arial"/>
              </a:rPr>
              <a:t> </a:t>
            </a:r>
            <a:r>
              <a:rPr lang="en-US" altLang="vi-VN" sz="1800" b="1" i="1" dirty="0" err="1">
                <a:solidFill>
                  <a:schemeClr val="bg1"/>
                </a:solidFill>
                <a:cs typeface="Arial"/>
              </a:rPr>
              <a:t>cản</a:t>
            </a:r>
            <a:r>
              <a:rPr lang="en-US" altLang="vi-VN" sz="1800" b="1" i="1" dirty="0">
                <a:solidFill>
                  <a:schemeClr val="bg1"/>
                </a:solidFill>
                <a:cs typeface="Arial"/>
              </a:rPr>
              <a:t> </a:t>
            </a:r>
            <a:r>
              <a:rPr lang="en-US" altLang="vi-VN" sz="1800" b="1" i="1" dirty="0" err="1">
                <a:solidFill>
                  <a:schemeClr val="bg1"/>
                </a:solidFill>
                <a:cs typeface="Arial"/>
              </a:rPr>
              <a:t>quân</a:t>
            </a:r>
            <a:r>
              <a:rPr lang="en-US" altLang="vi-VN" sz="1800" b="1" i="1" dirty="0">
                <a:solidFill>
                  <a:schemeClr val="bg1"/>
                </a:solidFill>
                <a:cs typeface="Arial"/>
              </a:rPr>
              <a:t> </a:t>
            </a:r>
            <a:r>
              <a:rPr lang="en-US" altLang="vi-VN" sz="1800" b="1" i="1" dirty="0" err="1">
                <a:solidFill>
                  <a:schemeClr val="bg1"/>
                </a:solidFill>
                <a:cs typeface="Arial"/>
              </a:rPr>
              <a:t>Pháp</a:t>
            </a:r>
            <a:r>
              <a:rPr lang="en-US" altLang="vi-VN" sz="1800" b="1" i="1" dirty="0">
                <a:solidFill>
                  <a:schemeClr val="bg1"/>
                </a:solidFill>
                <a:cs typeface="Arial"/>
              </a:rPr>
              <a:t>, </a:t>
            </a:r>
            <a:r>
              <a:rPr lang="en-US" altLang="vi-VN" sz="1800" b="1" i="1" dirty="0" err="1">
                <a:solidFill>
                  <a:schemeClr val="bg1"/>
                </a:solidFill>
                <a:cs typeface="Arial"/>
              </a:rPr>
              <a:t>cuối</a:t>
            </a:r>
            <a:r>
              <a:rPr lang="en-US" altLang="vi-VN" sz="1800" b="1" i="1" dirty="0">
                <a:solidFill>
                  <a:schemeClr val="bg1"/>
                </a:solidFill>
                <a:cs typeface="Arial"/>
              </a:rPr>
              <a:t> </a:t>
            </a:r>
            <a:r>
              <a:rPr lang="en-US" altLang="vi-VN" sz="1800" b="1" i="1" dirty="0" err="1">
                <a:solidFill>
                  <a:schemeClr val="bg1"/>
                </a:solidFill>
                <a:cs typeface="Arial"/>
              </a:rPr>
              <a:t>năm</a:t>
            </a:r>
            <a:r>
              <a:rPr lang="en-US" altLang="vi-VN" sz="1800" b="1" i="1" dirty="0">
                <a:solidFill>
                  <a:schemeClr val="bg1"/>
                </a:solidFill>
                <a:cs typeface="Arial"/>
              </a:rPr>
              <a:t> 1946</a:t>
            </a:r>
            <a:endParaRPr lang="en-US" altLang="vi-VN" sz="1800" i="1" dirty="0">
              <a:solidFill>
                <a:schemeClr val="bg1"/>
              </a:solidFill>
              <a:cs typeface="Arial"/>
            </a:endParaRPr>
          </a:p>
        </p:txBody>
      </p:sp>
      <p:pic>
        <p:nvPicPr>
          <p:cNvPr id="4" name="Picture 6" descr="quandanhn1">
            <a:extLst>
              <a:ext uri="{FF2B5EF4-FFF2-40B4-BE49-F238E27FC236}">
                <a16:creationId xmlns:a16="http://schemas.microsoft.com/office/drawing/2014/main" id="{CF35535E-9E26-43D6-BA97-C2A9AAA0A1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921" y="285691"/>
            <a:ext cx="4572000" cy="5562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 Box 10">
            <a:extLst>
              <a:ext uri="{FF2B5EF4-FFF2-40B4-BE49-F238E27FC236}">
                <a16:creationId xmlns:a16="http://schemas.microsoft.com/office/drawing/2014/main" id="{871ED78A-8542-4E8A-A791-567B2D0C230B}"/>
              </a:ext>
            </a:extLst>
          </p:cNvPr>
          <p:cNvSpPr txBox="1">
            <a:spLocks noChangeArrowheads="1"/>
          </p:cNvSpPr>
          <p:nvPr/>
        </p:nvSpPr>
        <p:spPr bwMode="auto">
          <a:xfrm>
            <a:off x="7635380" y="6041329"/>
            <a:ext cx="43434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1800" b="1" i="1" dirty="0" err="1">
                <a:solidFill>
                  <a:schemeClr val="bg1"/>
                </a:solidFill>
                <a:cs typeface="Arial"/>
              </a:rPr>
              <a:t>Quân</a:t>
            </a:r>
            <a:r>
              <a:rPr lang="en-US" altLang="vi-VN" sz="1800" b="1" i="1" dirty="0">
                <a:solidFill>
                  <a:schemeClr val="bg1"/>
                </a:solidFill>
                <a:cs typeface="Arial"/>
              </a:rPr>
              <a:t> </a:t>
            </a:r>
            <a:r>
              <a:rPr lang="en-US" altLang="vi-VN" sz="1800" b="1" i="1" dirty="0" err="1">
                <a:solidFill>
                  <a:schemeClr val="bg1"/>
                </a:solidFill>
                <a:cs typeface="Arial"/>
              </a:rPr>
              <a:t>và</a:t>
            </a:r>
            <a:r>
              <a:rPr lang="en-US" altLang="vi-VN" sz="1800" b="1" i="1" dirty="0">
                <a:solidFill>
                  <a:schemeClr val="bg1"/>
                </a:solidFill>
                <a:cs typeface="Arial"/>
              </a:rPr>
              <a:t> </a:t>
            </a:r>
            <a:r>
              <a:rPr lang="en-US" altLang="vi-VN" sz="1800" b="1" i="1" dirty="0" err="1">
                <a:solidFill>
                  <a:schemeClr val="bg1"/>
                </a:solidFill>
                <a:cs typeface="Arial"/>
              </a:rPr>
              <a:t>dân</a:t>
            </a:r>
            <a:r>
              <a:rPr lang="en-US" altLang="vi-VN" sz="1800" b="1" i="1" dirty="0">
                <a:solidFill>
                  <a:schemeClr val="bg1"/>
                </a:solidFill>
                <a:cs typeface="Arial"/>
              </a:rPr>
              <a:t> </a:t>
            </a:r>
            <a:r>
              <a:rPr lang="en-US" altLang="vi-VN" sz="1800" b="1" i="1" dirty="0" err="1">
                <a:solidFill>
                  <a:schemeClr val="bg1"/>
                </a:solidFill>
                <a:cs typeface="Arial"/>
              </a:rPr>
              <a:t>Hà</a:t>
            </a:r>
            <a:r>
              <a:rPr lang="en-US" altLang="vi-VN" sz="1800" b="1" i="1" dirty="0">
                <a:solidFill>
                  <a:schemeClr val="bg1"/>
                </a:solidFill>
                <a:cs typeface="Arial"/>
              </a:rPr>
              <a:t> </a:t>
            </a:r>
            <a:r>
              <a:rPr lang="en-US" altLang="vi-VN" sz="1800" b="1" i="1" dirty="0" err="1">
                <a:solidFill>
                  <a:schemeClr val="bg1"/>
                </a:solidFill>
                <a:cs typeface="Arial"/>
              </a:rPr>
              <a:t>Nội</a:t>
            </a:r>
            <a:r>
              <a:rPr lang="en-US" altLang="vi-VN" sz="1800" b="1" i="1" dirty="0">
                <a:solidFill>
                  <a:schemeClr val="bg1"/>
                </a:solidFill>
                <a:cs typeface="Arial"/>
              </a:rPr>
              <a:t> </a:t>
            </a:r>
            <a:r>
              <a:rPr lang="en-US" altLang="vi-VN" sz="1800" b="1" i="1" dirty="0" err="1">
                <a:solidFill>
                  <a:schemeClr val="bg1"/>
                </a:solidFill>
                <a:cs typeface="Arial"/>
              </a:rPr>
              <a:t>chiến</a:t>
            </a:r>
            <a:r>
              <a:rPr lang="en-US" altLang="vi-VN" sz="1800" b="1" i="1" dirty="0">
                <a:solidFill>
                  <a:schemeClr val="bg1"/>
                </a:solidFill>
                <a:cs typeface="Arial"/>
              </a:rPr>
              <a:t> </a:t>
            </a:r>
            <a:r>
              <a:rPr lang="en-US" altLang="vi-VN" sz="1800" b="1" i="1" dirty="0" err="1">
                <a:solidFill>
                  <a:schemeClr val="bg1"/>
                </a:solidFill>
                <a:cs typeface="Arial"/>
              </a:rPr>
              <a:t>đấu</a:t>
            </a:r>
            <a:r>
              <a:rPr lang="en-US" altLang="vi-VN" sz="1800" b="1" i="1" dirty="0">
                <a:solidFill>
                  <a:schemeClr val="bg1"/>
                </a:solidFill>
                <a:cs typeface="Arial"/>
              </a:rPr>
              <a:t> </a:t>
            </a:r>
            <a:r>
              <a:rPr lang="en-US" altLang="vi-VN" sz="1800" b="1" i="1" dirty="0" err="1">
                <a:solidFill>
                  <a:schemeClr val="bg1"/>
                </a:solidFill>
                <a:cs typeface="Arial"/>
              </a:rPr>
              <a:t>giành</a:t>
            </a:r>
            <a:r>
              <a:rPr lang="en-US" altLang="vi-VN" sz="1800" b="1" i="1" dirty="0">
                <a:solidFill>
                  <a:schemeClr val="bg1"/>
                </a:solidFill>
                <a:cs typeface="Arial"/>
              </a:rPr>
              <a:t> </a:t>
            </a:r>
            <a:r>
              <a:rPr lang="en-US" altLang="vi-VN" sz="1800" b="1" i="1" dirty="0" err="1">
                <a:solidFill>
                  <a:schemeClr val="bg1"/>
                </a:solidFill>
                <a:cs typeface="Arial"/>
              </a:rPr>
              <a:t>giật</a:t>
            </a:r>
            <a:r>
              <a:rPr lang="en-US" altLang="vi-VN" sz="1800" b="1" i="1" dirty="0">
                <a:solidFill>
                  <a:schemeClr val="bg1"/>
                </a:solidFill>
                <a:cs typeface="Arial"/>
              </a:rPr>
              <a:t> </a:t>
            </a:r>
            <a:r>
              <a:rPr lang="en-US" altLang="vi-VN" sz="1800" b="1" i="1" dirty="0" err="1">
                <a:solidFill>
                  <a:schemeClr val="bg1"/>
                </a:solidFill>
                <a:cs typeface="Arial"/>
              </a:rPr>
              <a:t>với</a:t>
            </a:r>
            <a:r>
              <a:rPr lang="en-US" altLang="vi-VN" sz="1800" b="1" i="1" dirty="0">
                <a:solidFill>
                  <a:schemeClr val="bg1"/>
                </a:solidFill>
                <a:cs typeface="Arial"/>
              </a:rPr>
              <a:t> </a:t>
            </a:r>
            <a:r>
              <a:rPr lang="en-US" altLang="vi-VN" sz="1800" b="1" i="1" dirty="0" err="1">
                <a:solidFill>
                  <a:schemeClr val="bg1"/>
                </a:solidFill>
                <a:cs typeface="Arial"/>
              </a:rPr>
              <a:t>địch</a:t>
            </a:r>
            <a:r>
              <a:rPr lang="en-US" altLang="vi-VN" sz="1800" b="1" i="1" dirty="0">
                <a:solidFill>
                  <a:schemeClr val="bg1"/>
                </a:solidFill>
                <a:cs typeface="Arial"/>
              </a:rPr>
              <a:t> </a:t>
            </a:r>
            <a:r>
              <a:rPr lang="en-US" altLang="vi-VN" sz="1800" b="1" i="1" dirty="0" err="1">
                <a:solidFill>
                  <a:schemeClr val="bg1"/>
                </a:solidFill>
                <a:cs typeface="Arial"/>
              </a:rPr>
              <a:t>từng</a:t>
            </a:r>
            <a:r>
              <a:rPr lang="en-US" altLang="vi-VN" sz="1800" b="1" i="1" dirty="0">
                <a:solidFill>
                  <a:schemeClr val="bg1"/>
                </a:solidFill>
                <a:cs typeface="Arial"/>
              </a:rPr>
              <a:t> </a:t>
            </a:r>
            <a:r>
              <a:rPr lang="en-US" altLang="vi-VN" sz="1800" b="1" i="1" dirty="0" err="1">
                <a:solidFill>
                  <a:schemeClr val="bg1"/>
                </a:solidFill>
                <a:cs typeface="Arial"/>
              </a:rPr>
              <a:t>mái</a:t>
            </a:r>
            <a:r>
              <a:rPr lang="en-US" altLang="vi-VN" sz="1800" b="1" i="1" dirty="0">
                <a:solidFill>
                  <a:schemeClr val="bg1"/>
                </a:solidFill>
                <a:cs typeface="Arial"/>
              </a:rPr>
              <a:t> </a:t>
            </a:r>
            <a:r>
              <a:rPr lang="en-US" altLang="vi-VN" sz="1800" b="1" i="1" dirty="0" err="1">
                <a:solidFill>
                  <a:schemeClr val="bg1"/>
                </a:solidFill>
                <a:cs typeface="Arial"/>
              </a:rPr>
              <a:t>nhà</a:t>
            </a:r>
            <a:r>
              <a:rPr lang="en-US" altLang="vi-VN" sz="1800" b="1" i="1" dirty="0">
                <a:solidFill>
                  <a:schemeClr val="bg1"/>
                </a:solidFill>
                <a:cs typeface="Arial"/>
              </a:rPr>
              <a:t>, </a:t>
            </a:r>
            <a:r>
              <a:rPr lang="en-US" altLang="vi-VN" sz="1800" b="1" i="1" dirty="0" err="1">
                <a:solidFill>
                  <a:schemeClr val="bg1"/>
                </a:solidFill>
                <a:cs typeface="Arial"/>
              </a:rPr>
              <a:t>góc</a:t>
            </a:r>
            <a:r>
              <a:rPr lang="en-US" altLang="vi-VN" sz="1800" b="1" i="1" dirty="0">
                <a:solidFill>
                  <a:schemeClr val="bg1"/>
                </a:solidFill>
                <a:cs typeface="Arial"/>
              </a:rPr>
              <a:t> </a:t>
            </a:r>
            <a:r>
              <a:rPr lang="en-US" altLang="vi-VN" sz="1800" b="1" i="1" dirty="0" err="1">
                <a:solidFill>
                  <a:schemeClr val="bg1"/>
                </a:solidFill>
                <a:cs typeface="Arial"/>
              </a:rPr>
              <a:t>phố</a:t>
            </a:r>
            <a:r>
              <a:rPr lang="en-US" altLang="vi-VN" sz="1800" b="1" i="1" dirty="0">
                <a:solidFill>
                  <a:schemeClr val="bg1"/>
                </a:solidFill>
                <a:cs typeface="Arial"/>
              </a:rPr>
              <a:t>, 12-1946</a:t>
            </a:r>
            <a:endParaRPr lang="en-US" altLang="vi-VN" sz="1800" i="1" dirty="0">
              <a:solidFill>
                <a:schemeClr val="bg1"/>
              </a:solidFill>
              <a:cs typeface="Arial"/>
            </a:endParaRPr>
          </a:p>
        </p:txBody>
      </p:sp>
    </p:spTree>
    <p:extLst>
      <p:ext uri="{BB962C8B-B14F-4D97-AF65-F5344CB8AC3E}">
        <p14:creationId xmlns:p14="http://schemas.microsoft.com/office/powerpoint/2010/main" val="170535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7" presetClass="entr" presetSubtype="0" fill="hold" grpId="0" nodeType="clickEffect">
                                  <p:stCondLst>
                                    <p:cond delay="0"/>
                                  </p:stCondLst>
                                  <p:iterate type="lt">
                                    <p:tmPct val="50000"/>
                                  </p:iterate>
                                  <p:childTnLst>
                                    <p:set>
                                      <p:cBhvr>
                                        <p:cTn id="12" dur="1" fill="hold">
                                          <p:stCondLst>
                                            <p:cond delay="0"/>
                                          </p:stCondLst>
                                        </p:cTn>
                                        <p:tgtEl>
                                          <p:spTgt spid="3"/>
                                        </p:tgtEl>
                                        <p:attrNameLst>
                                          <p:attrName>style.visibility</p:attrName>
                                        </p:attrNameLst>
                                      </p:cBhvr>
                                      <p:to>
                                        <p:strVal val="visible"/>
                                      </p:to>
                                    </p:set>
                                    <p:anim calcmode="discrete" valueType="clr">
                                      <p:cBhvr override="childStyle">
                                        <p:cTn id="13"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3"/>
                                        </p:tgtEl>
                                        <p:attrNameLst>
                                          <p:attrName>fillcolor</p:attrName>
                                        </p:attrNameLst>
                                      </p:cBhvr>
                                      <p:tavLst>
                                        <p:tav tm="0">
                                          <p:val>
                                            <p:clrVal>
                                              <a:schemeClr val="accent2"/>
                                            </p:clrVal>
                                          </p:val>
                                        </p:tav>
                                        <p:tav tm="50000">
                                          <p:val>
                                            <p:clrVal>
                                              <a:schemeClr val="hlink"/>
                                            </p:clrVal>
                                          </p:val>
                                        </p:tav>
                                      </p:tavLst>
                                    </p:anim>
                                    <p:set>
                                      <p:cBhvr>
                                        <p:cTn id="15" dur="80"/>
                                        <p:tgtEl>
                                          <p:spTgt spid="3"/>
                                        </p:tgtEl>
                                        <p:attrNameLst>
                                          <p:attrName>fill.type</p:attrName>
                                        </p:attrNameLst>
                                      </p:cBhvr>
                                      <p:to>
                                        <p:strVal val="solid"/>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7" presetClass="entr" presetSubtype="0" fill="hold" grpId="0" nodeType="clickEffect">
                                  <p:stCondLst>
                                    <p:cond delay="0"/>
                                  </p:stCondLst>
                                  <p:iterate type="lt">
                                    <p:tmPct val="50000"/>
                                  </p:iterate>
                                  <p:childTnLst>
                                    <p:set>
                                      <p:cBhvr>
                                        <p:cTn id="25" dur="1" fill="hold">
                                          <p:stCondLst>
                                            <p:cond delay="0"/>
                                          </p:stCondLst>
                                        </p:cTn>
                                        <p:tgtEl>
                                          <p:spTgt spid="5"/>
                                        </p:tgtEl>
                                        <p:attrNameLst>
                                          <p:attrName>style.visibility</p:attrName>
                                        </p:attrNameLst>
                                      </p:cBhvr>
                                      <p:to>
                                        <p:strVal val="visible"/>
                                      </p:to>
                                    </p:set>
                                    <p:anim calcmode="discrete" valueType="clr">
                                      <p:cBhvr override="childStyle">
                                        <p:cTn id="26"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27" dur="80"/>
                                        <p:tgtEl>
                                          <p:spTgt spid="5"/>
                                        </p:tgtEl>
                                        <p:attrNameLst>
                                          <p:attrName>fillcolor</p:attrName>
                                        </p:attrNameLst>
                                      </p:cBhvr>
                                      <p:tavLst>
                                        <p:tav tm="0">
                                          <p:val>
                                            <p:clrVal>
                                              <a:schemeClr val="accent2"/>
                                            </p:clrVal>
                                          </p:val>
                                        </p:tav>
                                        <p:tav tm="50000">
                                          <p:val>
                                            <p:clrVal>
                                              <a:schemeClr val="hlink"/>
                                            </p:clrVal>
                                          </p:val>
                                        </p:tav>
                                      </p:tavLst>
                                    </p:anim>
                                    <p:set>
                                      <p:cBhvr>
                                        <p:cTn id="28" dur="80"/>
                                        <p:tgtEl>
                                          <p:spTgt spid="5"/>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2400E2-F11E-490F-A4AA-58B25F1DCB28}"/>
              </a:ext>
            </a:extLst>
          </p:cNvPr>
          <p:cNvSpPr txBox="1">
            <a:spLocks noChangeArrowheads="1"/>
          </p:cNvSpPr>
          <p:nvPr/>
        </p:nvSpPr>
        <p:spPr bwMode="auto">
          <a:xfrm>
            <a:off x="5364060" y="5950821"/>
            <a:ext cx="563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400" b="1" dirty="0" err="1">
                <a:solidFill>
                  <a:schemeClr val="bg1"/>
                </a:solidFill>
                <a:cs typeface="Times New Roman" panose="02020603050405020304" pitchFamily="18" charset="0"/>
              </a:rPr>
              <a:t>Hình</a:t>
            </a:r>
            <a:r>
              <a:rPr lang="en-US" altLang="vi-VN" sz="2400" b="1" dirty="0">
                <a:solidFill>
                  <a:schemeClr val="bg1"/>
                </a:solidFill>
                <a:cs typeface="Times New Roman" panose="02020603050405020304" pitchFamily="18" charset="0"/>
              </a:rPr>
              <a:t> 2. </a:t>
            </a:r>
            <a:r>
              <a:rPr lang="en-US" altLang="vi-VN" sz="2400" b="1" dirty="0" err="1">
                <a:solidFill>
                  <a:schemeClr val="bg1"/>
                </a:solidFill>
                <a:cs typeface="Times New Roman" panose="02020603050405020304" pitchFamily="18" charset="0"/>
              </a:rPr>
              <a:t>Quyết</a:t>
            </a:r>
            <a:r>
              <a:rPr lang="en-US" altLang="vi-VN" sz="2400" b="1" dirty="0">
                <a:solidFill>
                  <a:schemeClr val="bg1"/>
                </a:solidFill>
                <a:cs typeface="Times New Roman" panose="02020603050405020304" pitchFamily="18" charset="0"/>
              </a:rPr>
              <a:t> </a:t>
            </a:r>
            <a:r>
              <a:rPr lang="en-US" altLang="vi-VN" sz="2400" b="1" dirty="0" err="1">
                <a:solidFill>
                  <a:schemeClr val="bg1"/>
                </a:solidFill>
                <a:cs typeface="Times New Roman" panose="02020603050405020304" pitchFamily="18" charset="0"/>
              </a:rPr>
              <a:t>tử</a:t>
            </a:r>
            <a:r>
              <a:rPr lang="en-US" altLang="vi-VN" sz="2400" b="1" dirty="0">
                <a:solidFill>
                  <a:schemeClr val="bg1"/>
                </a:solidFill>
                <a:cs typeface="Times New Roman" panose="02020603050405020304" pitchFamily="18" charset="0"/>
              </a:rPr>
              <a:t> </a:t>
            </a:r>
            <a:r>
              <a:rPr lang="en-US" altLang="vi-VN" sz="2400" b="1" dirty="0" err="1">
                <a:solidFill>
                  <a:schemeClr val="bg1"/>
                </a:solidFill>
                <a:cs typeface="Times New Roman" panose="02020603050405020304" pitchFamily="18" charset="0"/>
              </a:rPr>
              <a:t>cho</a:t>
            </a:r>
            <a:r>
              <a:rPr lang="en-US" altLang="vi-VN" sz="2400" b="1" dirty="0">
                <a:solidFill>
                  <a:schemeClr val="bg1"/>
                </a:solidFill>
                <a:cs typeface="Times New Roman" panose="02020603050405020304" pitchFamily="18" charset="0"/>
              </a:rPr>
              <a:t> </a:t>
            </a:r>
            <a:r>
              <a:rPr lang="en-US" altLang="vi-VN" sz="2400" b="1" dirty="0" err="1">
                <a:solidFill>
                  <a:schemeClr val="bg1"/>
                </a:solidFill>
                <a:cs typeface="Times New Roman" panose="02020603050405020304" pitchFamily="18" charset="0"/>
              </a:rPr>
              <a:t>Tổ</a:t>
            </a:r>
            <a:r>
              <a:rPr lang="en-US" altLang="vi-VN" sz="2400" b="1" dirty="0">
                <a:solidFill>
                  <a:schemeClr val="bg1"/>
                </a:solidFill>
                <a:cs typeface="Times New Roman" panose="02020603050405020304" pitchFamily="18" charset="0"/>
              </a:rPr>
              <a:t> </a:t>
            </a:r>
            <a:r>
              <a:rPr lang="en-US" altLang="vi-VN" sz="2400" b="1" dirty="0" err="1">
                <a:solidFill>
                  <a:schemeClr val="bg1"/>
                </a:solidFill>
                <a:cs typeface="Times New Roman" panose="02020603050405020304" pitchFamily="18" charset="0"/>
              </a:rPr>
              <a:t>quốc</a:t>
            </a:r>
            <a:r>
              <a:rPr lang="en-US" altLang="vi-VN" sz="2400" b="1" dirty="0">
                <a:solidFill>
                  <a:schemeClr val="bg1"/>
                </a:solidFill>
                <a:cs typeface="Times New Roman" panose="02020603050405020304" pitchFamily="18" charset="0"/>
              </a:rPr>
              <a:t> </a:t>
            </a:r>
            <a:r>
              <a:rPr lang="en-US" altLang="vi-VN" sz="2400" b="1" dirty="0" err="1">
                <a:solidFill>
                  <a:schemeClr val="bg1"/>
                </a:solidFill>
                <a:cs typeface="Times New Roman" panose="02020603050405020304" pitchFamily="18" charset="0"/>
              </a:rPr>
              <a:t>quyết</a:t>
            </a:r>
            <a:r>
              <a:rPr lang="en-US" altLang="vi-VN" sz="2400" b="1" dirty="0">
                <a:solidFill>
                  <a:schemeClr val="bg1"/>
                </a:solidFill>
                <a:cs typeface="Times New Roman" panose="02020603050405020304" pitchFamily="18" charset="0"/>
              </a:rPr>
              <a:t> </a:t>
            </a:r>
            <a:r>
              <a:rPr lang="en-US" altLang="vi-VN" sz="2400" b="1" dirty="0" err="1">
                <a:solidFill>
                  <a:schemeClr val="bg1"/>
                </a:solidFill>
                <a:cs typeface="Times New Roman" panose="02020603050405020304" pitchFamily="18" charset="0"/>
              </a:rPr>
              <a:t>sinh</a:t>
            </a:r>
            <a:endParaRPr lang="en-US" altLang="vi-VN" sz="2400" b="1" dirty="0">
              <a:solidFill>
                <a:schemeClr val="bg1"/>
              </a:solidFill>
              <a:cs typeface="Times New Roman" panose="02020603050405020304" pitchFamily="18" charset="0"/>
            </a:endParaRPr>
          </a:p>
        </p:txBody>
      </p:sp>
      <p:sp>
        <p:nvSpPr>
          <p:cNvPr id="4" name="Text Box 14">
            <a:extLst>
              <a:ext uri="{FF2B5EF4-FFF2-40B4-BE49-F238E27FC236}">
                <a16:creationId xmlns:a16="http://schemas.microsoft.com/office/drawing/2014/main" id="{5E2AA315-66FE-4619-824F-61D43859E58E}"/>
              </a:ext>
            </a:extLst>
          </p:cNvPr>
          <p:cNvSpPr txBox="1">
            <a:spLocks noChangeArrowheads="1"/>
          </p:cNvSpPr>
          <p:nvPr/>
        </p:nvSpPr>
        <p:spPr bwMode="auto">
          <a:xfrm>
            <a:off x="520117" y="166350"/>
            <a:ext cx="91440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800" b="1" dirty="0">
                <a:solidFill>
                  <a:srgbClr val="FFC000"/>
                </a:solidFill>
                <a:cs typeface="Arial"/>
              </a:rPr>
              <a:t>3. </a:t>
            </a:r>
            <a:r>
              <a:rPr lang="nl-NL" altLang="vi-VN" sz="2800" b="1" dirty="0">
                <a:solidFill>
                  <a:srgbClr val="FFC000"/>
                </a:solidFill>
                <a:cs typeface="Arial"/>
              </a:rPr>
              <a:t>Cuộc chiến đấu anh dũng của quân và dân ta ở Hà Nội và trên khắp cả nước.</a:t>
            </a:r>
            <a:endParaRPr lang="en-US" altLang="vi-VN" sz="2800" dirty="0">
              <a:solidFill>
                <a:srgbClr val="FFC000"/>
              </a:solidFill>
              <a:cs typeface="Arial"/>
            </a:endParaRPr>
          </a:p>
        </p:txBody>
      </p:sp>
      <p:sp>
        <p:nvSpPr>
          <p:cNvPr id="5" name="Text Box 18">
            <a:extLst>
              <a:ext uri="{FF2B5EF4-FFF2-40B4-BE49-F238E27FC236}">
                <a16:creationId xmlns:a16="http://schemas.microsoft.com/office/drawing/2014/main" id="{497A7C22-B904-49C4-B5D1-1CA72642E390}"/>
              </a:ext>
            </a:extLst>
          </p:cNvPr>
          <p:cNvSpPr txBox="1">
            <a:spLocks noChangeArrowheads="1"/>
          </p:cNvSpPr>
          <p:nvPr/>
        </p:nvSpPr>
        <p:spPr bwMode="auto">
          <a:xfrm>
            <a:off x="411060" y="1151428"/>
            <a:ext cx="4953000"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buClr>
                <a:srgbClr val="FFFF99"/>
              </a:buClr>
              <a:buFont typeface="Wingdings" panose="05000000000000000000" pitchFamily="2" charset="2"/>
              <a:buNone/>
            </a:pPr>
            <a:r>
              <a:rPr lang="en-US" altLang="vi-VN" sz="2400" b="1">
                <a:solidFill>
                  <a:srgbClr val="FFC000"/>
                </a:solidFill>
                <a:cs typeface="Arial"/>
              </a:rPr>
              <a:t>- Quan sát hình 2, ta thấy anh chiến sĩ  đang làm gì?</a:t>
            </a:r>
            <a:endParaRPr lang="en-US" altLang="vi-VN" sz="2400">
              <a:solidFill>
                <a:srgbClr val="FFC000"/>
              </a:solidFill>
              <a:cs typeface="Arial"/>
            </a:endParaRPr>
          </a:p>
        </p:txBody>
      </p:sp>
      <p:sp>
        <p:nvSpPr>
          <p:cNvPr id="6" name="Text Box 19">
            <a:extLst>
              <a:ext uri="{FF2B5EF4-FFF2-40B4-BE49-F238E27FC236}">
                <a16:creationId xmlns:a16="http://schemas.microsoft.com/office/drawing/2014/main" id="{BD07FDEB-E988-4D20-8002-73A9F2FEB0C9}"/>
              </a:ext>
            </a:extLst>
          </p:cNvPr>
          <p:cNvSpPr txBox="1">
            <a:spLocks noChangeArrowheads="1"/>
          </p:cNvSpPr>
          <p:nvPr/>
        </p:nvSpPr>
        <p:spPr bwMode="auto">
          <a:xfrm>
            <a:off x="411060" y="1913428"/>
            <a:ext cx="4953000" cy="120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400" b="1" dirty="0">
                <a:solidFill>
                  <a:schemeClr val="bg1"/>
                </a:solidFill>
                <a:cs typeface="Arial"/>
              </a:rPr>
              <a:t>* </a:t>
            </a:r>
            <a:r>
              <a:rPr lang="en-US" altLang="vi-VN" sz="2400" b="1" dirty="0" err="1">
                <a:solidFill>
                  <a:schemeClr val="bg1"/>
                </a:solidFill>
                <a:cs typeface="Arial"/>
              </a:rPr>
              <a:t>Hình</a:t>
            </a:r>
            <a:r>
              <a:rPr lang="en-US" altLang="vi-VN" sz="2400" b="1" dirty="0">
                <a:solidFill>
                  <a:schemeClr val="bg1"/>
                </a:solidFill>
                <a:cs typeface="Arial"/>
              </a:rPr>
              <a:t> 2: </a:t>
            </a:r>
            <a:r>
              <a:rPr lang="en-US" altLang="vi-VN" sz="2400" b="1" dirty="0" err="1">
                <a:solidFill>
                  <a:schemeClr val="bg1"/>
                </a:solidFill>
                <a:cs typeface="Arial"/>
              </a:rPr>
              <a:t>Chụp</a:t>
            </a:r>
            <a:r>
              <a:rPr lang="en-US" altLang="vi-VN" sz="2400" b="1" dirty="0">
                <a:solidFill>
                  <a:schemeClr val="bg1"/>
                </a:solidFill>
                <a:cs typeface="Arial"/>
              </a:rPr>
              <a:t> </a:t>
            </a:r>
            <a:r>
              <a:rPr lang="en-US" altLang="vi-VN" sz="2400" b="1" dirty="0" err="1">
                <a:solidFill>
                  <a:schemeClr val="bg1"/>
                </a:solidFill>
                <a:cs typeface="Arial"/>
              </a:rPr>
              <a:t>cảnh</a:t>
            </a:r>
            <a:r>
              <a:rPr lang="en-US" altLang="vi-VN" sz="2400" b="1" dirty="0">
                <a:solidFill>
                  <a:schemeClr val="bg1"/>
                </a:solidFill>
                <a:cs typeface="Arial"/>
              </a:rPr>
              <a:t> </a:t>
            </a:r>
            <a:r>
              <a:rPr lang="en-US" altLang="vi-VN" sz="2400" b="1" dirty="0" err="1">
                <a:solidFill>
                  <a:schemeClr val="bg1"/>
                </a:solidFill>
                <a:cs typeface="Arial"/>
              </a:rPr>
              <a:t>chiến</a:t>
            </a:r>
            <a:r>
              <a:rPr lang="en-US" altLang="vi-VN" sz="2400" b="1" dirty="0">
                <a:solidFill>
                  <a:schemeClr val="bg1"/>
                </a:solidFill>
                <a:cs typeface="Arial"/>
              </a:rPr>
              <a:t> </a:t>
            </a:r>
            <a:r>
              <a:rPr lang="en-US" altLang="vi-VN" sz="2400" b="1" dirty="0" err="1">
                <a:solidFill>
                  <a:schemeClr val="bg1"/>
                </a:solidFill>
                <a:cs typeface="Arial"/>
              </a:rPr>
              <a:t>sĩ</a:t>
            </a:r>
            <a:r>
              <a:rPr lang="en-US" altLang="vi-VN" sz="2400" b="1" dirty="0">
                <a:solidFill>
                  <a:schemeClr val="bg1"/>
                </a:solidFill>
                <a:cs typeface="Arial"/>
              </a:rPr>
              <a:t> ta </a:t>
            </a:r>
            <a:r>
              <a:rPr lang="en-US" altLang="vi-VN" sz="2400" b="1" dirty="0" err="1">
                <a:solidFill>
                  <a:schemeClr val="bg1"/>
                </a:solidFill>
                <a:cs typeface="Arial"/>
              </a:rPr>
              <a:t>đang</a:t>
            </a:r>
            <a:r>
              <a:rPr lang="en-US" altLang="vi-VN" sz="2400" b="1" dirty="0">
                <a:solidFill>
                  <a:schemeClr val="bg1"/>
                </a:solidFill>
                <a:cs typeface="Arial"/>
              </a:rPr>
              <a:t> </a:t>
            </a:r>
            <a:r>
              <a:rPr lang="en-US" altLang="vi-VN" sz="2400" b="1" dirty="0" err="1">
                <a:solidFill>
                  <a:schemeClr val="bg1"/>
                </a:solidFill>
                <a:cs typeface="Arial"/>
              </a:rPr>
              <a:t>ôm</a:t>
            </a:r>
            <a:r>
              <a:rPr lang="en-US" altLang="vi-VN" sz="2400" b="1" dirty="0">
                <a:solidFill>
                  <a:schemeClr val="bg1"/>
                </a:solidFill>
                <a:cs typeface="Arial"/>
              </a:rPr>
              <a:t> </a:t>
            </a:r>
            <a:r>
              <a:rPr lang="en-US" altLang="vi-VN" sz="2400" b="1" dirty="0" err="1">
                <a:solidFill>
                  <a:schemeClr val="bg1"/>
                </a:solidFill>
                <a:cs typeface="Arial"/>
              </a:rPr>
              <a:t>bom</a:t>
            </a:r>
            <a:r>
              <a:rPr lang="en-US" altLang="vi-VN" sz="2400" b="1" dirty="0">
                <a:solidFill>
                  <a:schemeClr val="bg1"/>
                </a:solidFill>
                <a:cs typeface="Arial"/>
              </a:rPr>
              <a:t> </a:t>
            </a:r>
            <a:r>
              <a:rPr lang="en-US" altLang="vi-VN" sz="2400" b="1" dirty="0" err="1">
                <a:solidFill>
                  <a:schemeClr val="bg1"/>
                </a:solidFill>
                <a:cs typeface="Arial"/>
              </a:rPr>
              <a:t>ba</a:t>
            </a:r>
            <a:r>
              <a:rPr lang="en-US" altLang="vi-VN" sz="2400" b="1" dirty="0">
                <a:solidFill>
                  <a:schemeClr val="bg1"/>
                </a:solidFill>
                <a:cs typeface="Arial"/>
              </a:rPr>
              <a:t> </a:t>
            </a:r>
            <a:r>
              <a:rPr lang="en-US" altLang="vi-VN" sz="2400" b="1" dirty="0" err="1">
                <a:solidFill>
                  <a:schemeClr val="bg1"/>
                </a:solidFill>
                <a:cs typeface="Arial"/>
              </a:rPr>
              <a:t>càng</a:t>
            </a:r>
            <a:r>
              <a:rPr lang="en-US" altLang="vi-VN" sz="2400" b="1" dirty="0">
                <a:solidFill>
                  <a:schemeClr val="bg1"/>
                </a:solidFill>
                <a:cs typeface="Arial"/>
              </a:rPr>
              <a:t>, </a:t>
            </a:r>
            <a:r>
              <a:rPr lang="en-US" altLang="vi-VN" sz="2400" b="1" dirty="0" err="1">
                <a:solidFill>
                  <a:schemeClr val="bg1"/>
                </a:solidFill>
                <a:cs typeface="Arial"/>
              </a:rPr>
              <a:t>sẵn</a:t>
            </a:r>
            <a:r>
              <a:rPr lang="en-US" altLang="vi-VN" sz="2400" b="1" dirty="0">
                <a:solidFill>
                  <a:schemeClr val="bg1"/>
                </a:solidFill>
                <a:cs typeface="Arial"/>
              </a:rPr>
              <a:t> </a:t>
            </a:r>
            <a:r>
              <a:rPr lang="en-US" altLang="vi-VN" sz="2400" b="1" dirty="0" err="1">
                <a:solidFill>
                  <a:schemeClr val="bg1"/>
                </a:solidFill>
                <a:cs typeface="Arial"/>
              </a:rPr>
              <a:t>sàng</a:t>
            </a:r>
            <a:r>
              <a:rPr lang="en-US" altLang="vi-VN" sz="2400" b="1" dirty="0">
                <a:solidFill>
                  <a:schemeClr val="bg1"/>
                </a:solidFill>
                <a:cs typeface="Arial"/>
              </a:rPr>
              <a:t> </a:t>
            </a:r>
            <a:r>
              <a:rPr lang="en-US" altLang="vi-VN" sz="2400" b="1" dirty="0" err="1">
                <a:solidFill>
                  <a:schemeClr val="bg1"/>
                </a:solidFill>
                <a:cs typeface="Arial"/>
              </a:rPr>
              <a:t>lao</a:t>
            </a:r>
            <a:r>
              <a:rPr lang="en-US" altLang="vi-VN" sz="2400" b="1" dirty="0">
                <a:solidFill>
                  <a:schemeClr val="bg1"/>
                </a:solidFill>
                <a:cs typeface="Arial"/>
              </a:rPr>
              <a:t> </a:t>
            </a:r>
            <a:r>
              <a:rPr lang="en-US" altLang="vi-VN" sz="2400" b="1" dirty="0" err="1">
                <a:solidFill>
                  <a:schemeClr val="bg1"/>
                </a:solidFill>
                <a:cs typeface="Arial"/>
              </a:rPr>
              <a:t>vào</a:t>
            </a:r>
            <a:r>
              <a:rPr lang="en-US" altLang="vi-VN" sz="2400" b="1" dirty="0">
                <a:solidFill>
                  <a:schemeClr val="bg1"/>
                </a:solidFill>
                <a:cs typeface="Arial"/>
              </a:rPr>
              <a:t> </a:t>
            </a:r>
            <a:r>
              <a:rPr lang="en-US" altLang="vi-VN" sz="2400" b="1" dirty="0" err="1">
                <a:solidFill>
                  <a:schemeClr val="bg1"/>
                </a:solidFill>
                <a:cs typeface="Arial"/>
              </a:rPr>
              <a:t>quân</a:t>
            </a:r>
            <a:r>
              <a:rPr lang="en-US" altLang="vi-VN" sz="2400" b="1" dirty="0">
                <a:solidFill>
                  <a:schemeClr val="bg1"/>
                </a:solidFill>
                <a:cs typeface="Arial"/>
              </a:rPr>
              <a:t> </a:t>
            </a:r>
            <a:r>
              <a:rPr lang="en-US" altLang="vi-VN" sz="2400" b="1" dirty="0" err="1">
                <a:solidFill>
                  <a:schemeClr val="bg1"/>
                </a:solidFill>
                <a:cs typeface="Arial"/>
              </a:rPr>
              <a:t>địch</a:t>
            </a:r>
            <a:r>
              <a:rPr lang="en-US" altLang="vi-VN" sz="2400" b="1" dirty="0">
                <a:solidFill>
                  <a:schemeClr val="bg1"/>
                </a:solidFill>
                <a:cs typeface="Arial"/>
              </a:rPr>
              <a:t>.</a:t>
            </a:r>
            <a:endParaRPr lang="en-US" altLang="vi-VN" sz="2400" dirty="0">
              <a:solidFill>
                <a:schemeClr val="bg1"/>
              </a:solidFill>
              <a:cs typeface="Arial"/>
            </a:endParaRPr>
          </a:p>
        </p:txBody>
      </p:sp>
      <p:sp>
        <p:nvSpPr>
          <p:cNvPr id="7" name="Text Box 20">
            <a:extLst>
              <a:ext uri="{FF2B5EF4-FFF2-40B4-BE49-F238E27FC236}">
                <a16:creationId xmlns:a16="http://schemas.microsoft.com/office/drawing/2014/main" id="{AD10F2CF-9587-4228-A290-DCFC009F13B8}"/>
              </a:ext>
            </a:extLst>
          </p:cNvPr>
          <p:cNvSpPr txBox="1">
            <a:spLocks noChangeArrowheads="1"/>
          </p:cNvSpPr>
          <p:nvPr/>
        </p:nvSpPr>
        <p:spPr bwMode="auto">
          <a:xfrm>
            <a:off x="411060" y="3135803"/>
            <a:ext cx="5029200" cy="230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400" b="1">
                <a:solidFill>
                  <a:schemeClr val="bg1"/>
                </a:solidFill>
                <a:cs typeface="Arial"/>
              </a:rPr>
              <a:t>* Là loại bom rất nguy hiểm không chỉ cho đối phương mà còn cho người sử dụng bom. Để̉ tiêu diệt địch, chiến sĩ ta phải ôm bom ba càng  lao thẳng vào quân địch và cũng bị hi sinh luôn.</a:t>
            </a:r>
            <a:endParaRPr lang="en-US" altLang="vi-VN" sz="2400">
              <a:solidFill>
                <a:schemeClr val="bg1"/>
              </a:solidFill>
              <a:cs typeface="Arial"/>
            </a:endParaRPr>
          </a:p>
        </p:txBody>
      </p:sp>
      <p:pic>
        <p:nvPicPr>
          <p:cNvPr id="8" name="Hình ảnh 7">
            <a:extLst>
              <a:ext uri="{FF2B5EF4-FFF2-40B4-BE49-F238E27FC236}">
                <a16:creationId xmlns:a16="http://schemas.microsoft.com/office/drawing/2014/main" id="{02D66C57-B661-4D2B-9DCA-76E6A79546C7}"/>
              </a:ext>
            </a:extLst>
          </p:cNvPr>
          <p:cNvPicPr>
            <a:picLocks noChangeAspect="1"/>
          </p:cNvPicPr>
          <p:nvPr/>
        </p:nvPicPr>
        <p:blipFill>
          <a:blip r:embed="rId2"/>
          <a:stretch>
            <a:fillRect/>
          </a:stretch>
        </p:blipFill>
        <p:spPr>
          <a:xfrm>
            <a:off x="5364060" y="865667"/>
            <a:ext cx="6154912" cy="4981174"/>
          </a:xfrm>
          <a:prstGeom prst="rect">
            <a:avLst/>
          </a:prstGeom>
        </p:spPr>
      </p:pic>
      <p:pic>
        <p:nvPicPr>
          <p:cNvPr id="9" name="Picture 8" descr="3c">
            <a:extLst>
              <a:ext uri="{FF2B5EF4-FFF2-40B4-BE49-F238E27FC236}">
                <a16:creationId xmlns:a16="http://schemas.microsoft.com/office/drawing/2014/main" id="{DC8110C2-C099-4F47-8EAE-0EF557F5A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60" y="4418319"/>
            <a:ext cx="1768488" cy="1412390"/>
          </a:xfrm>
          <a:prstGeom prst="rect">
            <a:avLst/>
          </a:prstGeom>
          <a:noFill/>
          <a:ln w="38100">
            <a:solidFill>
              <a:srgbClr val="9900CC"/>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38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childTnLst>
                          </p:cTn>
                        </p:par>
                        <p:par>
                          <p:cTn id="10" fill="hold">
                            <p:stCondLst>
                              <p:cond delay="1280"/>
                            </p:stCondLst>
                            <p:childTnLst>
                              <p:par>
                                <p:cTn id="11" presetID="2" presetClass="exit" presetSubtype="4" fill="hold" grpId="1" nodeType="afterEffect">
                                  <p:stCondLst>
                                    <p:cond delay="0"/>
                                  </p:stCondLst>
                                  <p:iterate type="lt">
                                    <p:tmPct val="0"/>
                                  </p:iterate>
                                  <p:childTnLst>
                                    <p:anim calcmode="lin" valueType="num">
                                      <p:cBhvr additive="base">
                                        <p:cTn id="12" dur="500"/>
                                        <p:tgtEl>
                                          <p:spTgt spid="2"/>
                                        </p:tgtEl>
                                        <p:attrNameLst>
                                          <p:attrName>ppt_x</p:attrName>
                                        </p:attrNameLst>
                                      </p:cBhvr>
                                      <p:tavLst>
                                        <p:tav tm="0">
                                          <p:val>
                                            <p:strVal val="ppt_x"/>
                                          </p:val>
                                        </p:tav>
                                        <p:tav tm="100000">
                                          <p:val>
                                            <p:strVal val="ppt_x"/>
                                          </p:val>
                                        </p:tav>
                                      </p:tavLst>
                                    </p:anim>
                                    <p:anim calcmode="lin" valueType="num">
                                      <p:cBhvr additive="base">
                                        <p:cTn id="13" dur="500"/>
                                        <p:tgtEl>
                                          <p:spTgt spid="2"/>
                                        </p:tgtEl>
                                        <p:attrNameLst>
                                          <p:attrName>ppt_y</p:attrName>
                                        </p:attrNameLst>
                                      </p:cBhvr>
                                      <p:tavLst>
                                        <p:tav tm="0">
                                          <p:val>
                                            <p:strVal val="ppt_y"/>
                                          </p:val>
                                        </p:tav>
                                        <p:tav tm="100000">
                                          <p:val>
                                            <p:strVal val="1+ppt_h/2"/>
                                          </p:val>
                                        </p:tav>
                                      </p:tavLst>
                                    </p:anim>
                                    <p:set>
                                      <p:cBhvr>
                                        <p:cTn id="14" dur="1" fill="hold">
                                          <p:stCondLst>
                                            <p:cond delay="499"/>
                                          </p:stCondLst>
                                        </p:cTn>
                                        <p:tgtEl>
                                          <p:spTgt spid="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7" presetClass="entr" presetSubtype="0" fill="hold" grpId="0" nodeType="clickEffect">
                                  <p:stCondLst>
                                    <p:cond delay="0"/>
                                  </p:stCondLst>
                                  <p:iterate type="lt">
                                    <p:tmPct val="50000"/>
                                  </p:iterate>
                                  <p:childTnLst>
                                    <p:set>
                                      <p:cBhvr>
                                        <p:cTn id="18" dur="1" fill="hold">
                                          <p:stCondLst>
                                            <p:cond delay="0"/>
                                          </p:stCondLst>
                                        </p:cTn>
                                        <p:tgtEl>
                                          <p:spTgt spid="5"/>
                                        </p:tgtEl>
                                        <p:attrNameLst>
                                          <p:attrName>style.visibility</p:attrName>
                                        </p:attrNameLst>
                                      </p:cBhvr>
                                      <p:to>
                                        <p:strVal val="visible"/>
                                      </p:to>
                                    </p:set>
                                    <p:anim calcmode="discrete" valueType="clr">
                                      <p:cBhvr override="childStyle">
                                        <p:cTn id="19"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5"/>
                                        </p:tgtEl>
                                        <p:attrNameLst>
                                          <p:attrName>fillcolor</p:attrName>
                                        </p:attrNameLst>
                                      </p:cBhvr>
                                      <p:tavLst>
                                        <p:tav tm="0">
                                          <p:val>
                                            <p:clrVal>
                                              <a:schemeClr val="accent2"/>
                                            </p:clrVal>
                                          </p:val>
                                        </p:tav>
                                        <p:tav tm="50000">
                                          <p:val>
                                            <p:clrVal>
                                              <a:schemeClr val="hlink"/>
                                            </p:clrVal>
                                          </p:val>
                                        </p:tav>
                                      </p:tavLst>
                                    </p:anim>
                                    <p:set>
                                      <p:cBhvr>
                                        <p:cTn id="21" dur="80"/>
                                        <p:tgtEl>
                                          <p:spTgt spid="5"/>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27" presetClass="entr" presetSubtype="0" fill="hold" grpId="0" nodeType="clickEffect">
                                  <p:stCondLst>
                                    <p:cond delay="0"/>
                                  </p:stCondLst>
                                  <p:iterate type="lt">
                                    <p:tmPct val="50000"/>
                                  </p:iterate>
                                  <p:childTnLst>
                                    <p:set>
                                      <p:cBhvr>
                                        <p:cTn id="25" dur="1" fill="hold">
                                          <p:stCondLst>
                                            <p:cond delay="0"/>
                                          </p:stCondLst>
                                        </p:cTn>
                                        <p:tgtEl>
                                          <p:spTgt spid="6"/>
                                        </p:tgtEl>
                                        <p:attrNameLst>
                                          <p:attrName>style.visibility</p:attrName>
                                        </p:attrNameLst>
                                      </p:cBhvr>
                                      <p:to>
                                        <p:strVal val="visible"/>
                                      </p:to>
                                    </p:set>
                                    <p:anim calcmode="discrete" valueType="clr">
                                      <p:cBhvr override="childStyle">
                                        <p:cTn id="26"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27" dur="80"/>
                                        <p:tgtEl>
                                          <p:spTgt spid="6"/>
                                        </p:tgtEl>
                                        <p:attrNameLst>
                                          <p:attrName>fillcolor</p:attrName>
                                        </p:attrNameLst>
                                      </p:cBhvr>
                                      <p:tavLst>
                                        <p:tav tm="0">
                                          <p:val>
                                            <p:clrVal>
                                              <a:schemeClr val="accent2"/>
                                            </p:clrVal>
                                          </p:val>
                                        </p:tav>
                                        <p:tav tm="50000">
                                          <p:val>
                                            <p:clrVal>
                                              <a:schemeClr val="hlink"/>
                                            </p:clrVal>
                                          </p:val>
                                        </p:tav>
                                      </p:tavLst>
                                    </p:anim>
                                    <p:set>
                                      <p:cBhvr>
                                        <p:cTn id="28" dur="80"/>
                                        <p:tgtEl>
                                          <p:spTgt spid="6"/>
                                        </p:tgtEl>
                                        <p:attrNameLst>
                                          <p:attrName>fill.type</p:attrName>
                                        </p:attrNameLst>
                                      </p:cBhvr>
                                      <p:to>
                                        <p:strVal val="solid"/>
                                      </p:to>
                                    </p:set>
                                  </p:childTnLst>
                                </p:cTn>
                              </p:par>
                            </p:childTnLst>
                          </p:cTn>
                        </p:par>
                      </p:childTnLst>
                    </p:cTn>
                  </p:par>
                  <p:par>
                    <p:cTn id="29" fill="hold">
                      <p:stCondLst>
                        <p:cond delay="indefinite"/>
                      </p:stCondLst>
                      <p:childTnLst>
                        <p:par>
                          <p:cTn id="30" fill="hold">
                            <p:stCondLst>
                              <p:cond delay="0"/>
                            </p:stCondLst>
                            <p:childTnLst>
                              <p:par>
                                <p:cTn id="31" presetID="27" presetClass="entr" presetSubtype="0" fill="hold" grpId="0" nodeType="clickEffect">
                                  <p:stCondLst>
                                    <p:cond delay="0"/>
                                  </p:stCondLst>
                                  <p:iterate type="lt">
                                    <p:tmPct val="50000"/>
                                  </p:iterate>
                                  <p:childTnLst>
                                    <p:set>
                                      <p:cBhvr>
                                        <p:cTn id="32" dur="1" fill="hold">
                                          <p:stCondLst>
                                            <p:cond delay="0"/>
                                          </p:stCondLst>
                                        </p:cTn>
                                        <p:tgtEl>
                                          <p:spTgt spid="7"/>
                                        </p:tgtEl>
                                        <p:attrNameLst>
                                          <p:attrName>style.visibility</p:attrName>
                                        </p:attrNameLst>
                                      </p:cBhvr>
                                      <p:to>
                                        <p:strVal val="visible"/>
                                      </p:to>
                                    </p:set>
                                    <p:anim calcmode="discrete" valueType="clr">
                                      <p:cBhvr override="childStyle">
                                        <p:cTn id="33"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34" dur="80"/>
                                        <p:tgtEl>
                                          <p:spTgt spid="7"/>
                                        </p:tgtEl>
                                        <p:attrNameLst>
                                          <p:attrName>fillcolor</p:attrName>
                                        </p:attrNameLst>
                                      </p:cBhvr>
                                      <p:tavLst>
                                        <p:tav tm="0">
                                          <p:val>
                                            <p:clrVal>
                                              <a:schemeClr val="accent2"/>
                                            </p:clrVal>
                                          </p:val>
                                        </p:tav>
                                        <p:tav tm="50000">
                                          <p:val>
                                            <p:clrVal>
                                              <a:schemeClr val="hlink"/>
                                            </p:clrVal>
                                          </p:val>
                                        </p:tav>
                                      </p:tavLst>
                                    </p:anim>
                                    <p:set>
                                      <p:cBhvr>
                                        <p:cTn id="35" dur="80"/>
                                        <p:tgtEl>
                                          <p:spTgt spid="7"/>
                                        </p:tgtEl>
                                        <p:attrNameLst>
                                          <p:attrName>fill.type</p:attrName>
                                        </p:attrNameLst>
                                      </p:cBhvr>
                                      <p:to>
                                        <p:strVal val="solid"/>
                                      </p:to>
                                    </p:se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fill="hold"/>
                                        <p:tgtEl>
                                          <p:spTgt spid="9"/>
                                        </p:tgtEl>
                                        <p:attrNameLst>
                                          <p:attrName>ppt_x</p:attrName>
                                        </p:attrNameLst>
                                      </p:cBhvr>
                                      <p:tavLst>
                                        <p:tav tm="0">
                                          <p:val>
                                            <p:strVal val="#ppt_x"/>
                                          </p:val>
                                        </p:tav>
                                        <p:tav tm="100000">
                                          <p:val>
                                            <p:strVal val="#ppt_x"/>
                                          </p:val>
                                        </p:tav>
                                      </p:tavLst>
                                    </p:anim>
                                    <p:anim calcmode="lin" valueType="num">
                                      <p:cBhvr additive="base">
                                        <p:cTn id="4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5" grpId="0"/>
      <p:bldP spid="6" grpId="0"/>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49200072">
            <a:extLst>
              <a:ext uri="{FF2B5EF4-FFF2-40B4-BE49-F238E27FC236}">
                <a16:creationId xmlns:a16="http://schemas.microsoft.com/office/drawing/2014/main" id="{1BBDCC1D-A561-496B-BF6B-2985959020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76" r="-1" b="20901"/>
          <a:stretch/>
        </p:blipFill>
        <p:spPr bwMode="auto">
          <a:xfrm>
            <a:off x="643467"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3" descr="5065a9a46a205">
            <a:extLst>
              <a:ext uri="{FF2B5EF4-FFF2-40B4-BE49-F238E27FC236}">
                <a16:creationId xmlns:a16="http://schemas.microsoft.com/office/drawing/2014/main" id="{4857DF18-5B24-47CD-AFA1-50FDAC959D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061" r="-1" b="642"/>
          <a:stretch/>
        </p:blipFill>
        <p:spPr bwMode="auto">
          <a:xfrm>
            <a:off x="6176432" y="643467"/>
            <a:ext cx="5372100"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3151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EBCEEF25-7E1D-43DF-91AF-5A6D521486FF}"/>
              </a:ext>
            </a:extLst>
          </p:cNvPr>
          <p:cNvGrpSpPr>
            <a:grpSpLocks/>
          </p:cNvGrpSpPr>
          <p:nvPr/>
        </p:nvGrpSpPr>
        <p:grpSpPr bwMode="auto">
          <a:xfrm>
            <a:off x="558800" y="588963"/>
            <a:ext cx="3416480" cy="4343400"/>
            <a:chOff x="156" y="1152"/>
            <a:chExt cx="2352" cy="3072"/>
          </a:xfrm>
        </p:grpSpPr>
        <p:pic>
          <p:nvPicPr>
            <p:cNvPr id="3" name="Picture 5" descr="BanDoVietNam">
              <a:extLst>
                <a:ext uri="{FF2B5EF4-FFF2-40B4-BE49-F238E27FC236}">
                  <a16:creationId xmlns:a16="http://schemas.microsoft.com/office/drawing/2014/main" id="{E071D56A-4C1C-41D1-ADE9-A1DCBDC7F0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 y="1152"/>
              <a:ext cx="2352" cy="3072"/>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 Box 8">
              <a:extLst>
                <a:ext uri="{FF2B5EF4-FFF2-40B4-BE49-F238E27FC236}">
                  <a16:creationId xmlns:a16="http://schemas.microsoft.com/office/drawing/2014/main" id="{228DB2FB-28BD-41B9-9BDE-2EC74191E883}"/>
                </a:ext>
              </a:extLst>
            </p:cNvPr>
            <p:cNvSpPr txBox="1">
              <a:spLocks noChangeArrowheads="1"/>
            </p:cNvSpPr>
            <p:nvPr/>
          </p:nvSpPr>
          <p:spPr bwMode="auto">
            <a:xfrm>
              <a:off x="1816" y="2231"/>
              <a:ext cx="692" cy="4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3600" b="1" dirty="0" err="1">
                  <a:solidFill>
                    <a:srgbClr val="FF0000"/>
                  </a:solidFill>
                  <a:cs typeface="Arial"/>
                </a:rPr>
                <a:t>Huê</a:t>
              </a:r>
              <a:r>
                <a:rPr lang="en-US" altLang="vi-VN" sz="3600" b="1" dirty="0">
                  <a:solidFill>
                    <a:srgbClr val="FF0000"/>
                  </a:solidFill>
                  <a:cs typeface="Arial"/>
                </a:rPr>
                <a:t>́</a:t>
              </a:r>
            </a:p>
          </p:txBody>
        </p:sp>
      </p:grpSp>
      <p:sp>
        <p:nvSpPr>
          <p:cNvPr id="5" name="AutoShape 34">
            <a:extLst>
              <a:ext uri="{FF2B5EF4-FFF2-40B4-BE49-F238E27FC236}">
                <a16:creationId xmlns:a16="http://schemas.microsoft.com/office/drawing/2014/main" id="{4C7AD931-12EC-480E-9BF5-4AF3B5B32CBF}"/>
              </a:ext>
            </a:extLst>
          </p:cNvPr>
          <p:cNvSpPr>
            <a:spLocks noChangeArrowheads="1"/>
          </p:cNvSpPr>
          <p:nvPr/>
        </p:nvSpPr>
        <p:spPr bwMode="auto">
          <a:xfrm>
            <a:off x="2743200" y="2286000"/>
            <a:ext cx="304800" cy="381000"/>
          </a:xfrm>
          <a:prstGeom prst="irregularSeal1">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endParaRPr lang="vi-VN" altLang="vi-VN" sz="1800">
              <a:solidFill>
                <a:srgbClr val="000000"/>
              </a:solidFill>
              <a:cs typeface="Times New Roman" panose="02020603050405020304" pitchFamily="18" charset="0"/>
            </a:endParaRPr>
          </a:p>
        </p:txBody>
      </p:sp>
      <p:sp>
        <p:nvSpPr>
          <p:cNvPr id="6" name="Text Box 7">
            <a:extLst>
              <a:ext uri="{FF2B5EF4-FFF2-40B4-BE49-F238E27FC236}">
                <a16:creationId xmlns:a16="http://schemas.microsoft.com/office/drawing/2014/main" id="{D4673814-D9AD-4D80-8C2A-2B6E983E7BBC}"/>
              </a:ext>
            </a:extLst>
          </p:cNvPr>
          <p:cNvSpPr txBox="1">
            <a:spLocks noChangeArrowheads="1"/>
          </p:cNvSpPr>
          <p:nvPr/>
        </p:nvSpPr>
        <p:spPr bwMode="auto">
          <a:xfrm>
            <a:off x="5173663" y="1697736"/>
            <a:ext cx="5562600" cy="289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Rạng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sáng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ngày</a:t>
            </a:r>
            <a:r>
              <a:rPr lang="en-US" altLang="vi-VN" sz="2800" b="1" dirty="0">
                <a:solidFill>
                  <a:schemeClr val="bg1"/>
                </a:solidFill>
                <a:cs typeface="Times New Roman" panose="02020603050405020304" pitchFamily="18" charset="0"/>
              </a:rPr>
              <a:t> 20-12-1946 </a:t>
            </a:r>
            <a:r>
              <a:rPr lang="en-US" altLang="vi-VN" sz="2800" b="1" dirty="0" err="1">
                <a:solidFill>
                  <a:schemeClr val="bg1"/>
                </a:solidFill>
                <a:cs typeface="Times New Roman" panose="02020603050405020304" pitchFamily="18" charset="0"/>
              </a:rPr>
              <a:t>quân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và</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nhất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tề</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vùng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lên</a:t>
            </a:r>
            <a:r>
              <a:rPr lang="en-US" altLang="vi-VN" sz="2800" b="1" dirty="0">
                <a:solidFill>
                  <a:schemeClr val="bg1"/>
                </a:solidFill>
                <a:cs typeface="Times New Roman" panose="02020603050405020304" pitchFamily="18" charset="0"/>
              </a:rPr>
              <a:t>.</a:t>
            </a:r>
          </a:p>
          <a:p>
            <a:pPr eaLnBrk="0" fontAlgn="base" hangingPunct="0">
              <a:spcBef>
                <a:spcPct val="50000"/>
              </a:spcBef>
              <a:spcAft>
                <a:spcPct val="0"/>
              </a:spcAft>
            </a:pPr>
            <a:r>
              <a:rPr lang="en-US" altLang="vi-VN" sz="2800" b="1" dirty="0">
                <a:solidFill>
                  <a:schemeClr val="bg1"/>
                </a:solidFill>
                <a:cs typeface="Times New Roman" panose="02020603050405020304" pitchFamily="18" charset="0"/>
              </a:rPr>
              <a:t>- Sau 50 </a:t>
            </a:r>
            <a:r>
              <a:rPr lang="en-US" altLang="vi-VN" sz="2800" b="1" dirty="0" err="1">
                <a:solidFill>
                  <a:schemeClr val="bg1"/>
                </a:solidFill>
                <a:cs typeface="Times New Roman" panose="02020603050405020304" pitchFamily="18" charset="0"/>
              </a:rPr>
              <a:t>ngày</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đêm</a:t>
            </a:r>
            <a:r>
              <a:rPr lang="en-US" altLang="vi-VN" sz="2800" b="1" dirty="0">
                <a:solidFill>
                  <a:schemeClr val="bg1"/>
                </a:solidFill>
                <a:cs typeface="Times New Roman" panose="02020603050405020304" pitchFamily="18" charset="0"/>
              </a:rPr>
              <a:t>, ta </a:t>
            </a:r>
            <a:r>
              <a:rPr lang="en-US" altLang="vi-VN" sz="2800" b="1" dirty="0" err="1">
                <a:solidFill>
                  <a:schemeClr val="bg1"/>
                </a:solidFill>
                <a:cs typeface="Times New Roman" panose="02020603050405020304" pitchFamily="18" charset="0"/>
              </a:rPr>
              <a:t>diệt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khoảng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hơn</a:t>
            </a:r>
            <a:r>
              <a:rPr lang="en-US" altLang="vi-VN" sz="2800" b="1" dirty="0">
                <a:solidFill>
                  <a:schemeClr val="bg1"/>
                </a:solidFill>
                <a:cs typeface="Times New Roman" panose="02020603050405020304" pitchFamily="18" charset="0"/>
              </a:rPr>
              <a:t> 200 </a:t>
            </a:r>
            <a:r>
              <a:rPr lang="en-US" altLang="vi-VN" sz="2800" b="1" dirty="0" err="1">
                <a:solidFill>
                  <a:schemeClr val="bg1"/>
                </a:solidFill>
                <a:cs typeface="Times New Roman" panose="02020603050405020304" pitchFamily="18" charset="0"/>
              </a:rPr>
              <a:t>tên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địch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sau</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đó</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rút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khỏi</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thành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phố</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chuẩn</a:t>
            </a:r>
            <a:r>
              <a:rPr lang="en-US" altLang="vi-VN" sz="2800" b="1" dirty="0">
                <a:solidFill>
                  <a:schemeClr val="bg1"/>
                </a:solidFill>
                <a:cs typeface="Times New Roman" panose="02020603050405020304" pitchFamily="18" charset="0"/>
              </a:rPr>
              <a:t> bị </a:t>
            </a:r>
            <a:r>
              <a:rPr lang="en-US" altLang="vi-VN" sz="2800" b="1" dirty="0" err="1">
                <a:solidFill>
                  <a:schemeClr val="bg1"/>
                </a:solidFill>
                <a:cs typeface="Times New Roman" panose="02020603050405020304" pitchFamily="18" charset="0"/>
              </a:rPr>
              <a:t>kháng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chiến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lâu</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dài</a:t>
            </a:r>
            <a:r>
              <a:rPr lang="en-US" altLang="vi-VN" sz="2800" b="1" dirty="0">
                <a:solidFill>
                  <a:schemeClr val="bg1"/>
                </a:solidFill>
                <a:cs typeface="Times New Roman" panose="02020603050405020304" pitchFamily="18" charset="0"/>
              </a:rPr>
              <a:t>.</a:t>
            </a:r>
          </a:p>
        </p:txBody>
      </p:sp>
    </p:spTree>
    <p:extLst>
      <p:ext uri="{BB962C8B-B14F-4D97-AF65-F5344CB8AC3E}">
        <p14:creationId xmlns:p14="http://schemas.microsoft.com/office/powerpoint/2010/main" val="3576486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
            <a:extLst>
              <a:ext uri="{FF2B5EF4-FFF2-40B4-BE49-F238E27FC236}">
                <a16:creationId xmlns:a16="http://schemas.microsoft.com/office/drawing/2014/main" id="{5E79A1FF-AE8E-4558-B236-2C6B49235C14}"/>
              </a:ext>
            </a:extLst>
          </p:cNvPr>
          <p:cNvSpPr txBox="1">
            <a:spLocks noChangeArrowheads="1"/>
          </p:cNvSpPr>
          <p:nvPr/>
        </p:nvSpPr>
        <p:spPr bwMode="auto">
          <a:xfrm>
            <a:off x="4555221" y="1982787"/>
            <a:ext cx="5486400" cy="289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Sáng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ngày</a:t>
            </a:r>
            <a:r>
              <a:rPr lang="en-US" altLang="vi-VN" sz="2800" b="1" dirty="0">
                <a:solidFill>
                  <a:schemeClr val="bg1"/>
                </a:solidFill>
                <a:cs typeface="Times New Roman" panose="02020603050405020304" pitchFamily="18" charset="0"/>
              </a:rPr>
              <a:t> 20-12-1946, ta </a:t>
            </a:r>
            <a:r>
              <a:rPr lang="en-US" altLang="vi-VN" sz="2800" b="1" dirty="0" err="1">
                <a:solidFill>
                  <a:schemeClr val="bg1"/>
                </a:solidFill>
                <a:cs typeface="Times New Roman" panose="02020603050405020304" pitchFamily="18" charset="0"/>
              </a:rPr>
              <a:t>nổ</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súng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công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địch</a:t>
            </a:r>
            <a:r>
              <a:rPr lang="en-US" altLang="vi-VN" sz="2800" b="1" dirty="0">
                <a:solidFill>
                  <a:schemeClr val="bg1"/>
                </a:solidFill>
                <a:cs typeface="Times New Roman" panose="02020603050405020304" pitchFamily="18" charset="0"/>
              </a:rPr>
              <a:t>.</a:t>
            </a:r>
          </a:p>
          <a:p>
            <a:pPr eaLnBrk="0" fontAlgn="base" hangingPunct="0">
              <a:spcBef>
                <a:spcPct val="50000"/>
              </a:spcBef>
              <a:spcAft>
                <a:spcPct val="0"/>
              </a:spcAft>
            </a:pP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các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huyện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đào</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công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sư</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xây</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dựng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các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tuyến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chiến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hào</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nhiều</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tầng</a:t>
            </a:r>
            <a:r>
              <a:rPr lang="en-US" altLang="vi-VN" sz="2800" b="1" dirty="0">
                <a:solidFill>
                  <a:schemeClr val="bg1"/>
                </a:solidFill>
                <a:cs typeface="Times New Roman" panose="02020603050405020304" pitchFamily="18" charset="0"/>
              </a:rPr>
              <a:t>, ..... </a:t>
            </a:r>
            <a:r>
              <a:rPr lang="en-US" altLang="vi-VN" sz="2800" b="1" dirty="0" err="1">
                <a:solidFill>
                  <a:schemeClr val="bg1"/>
                </a:solidFill>
                <a:cs typeface="Times New Roman" panose="02020603050405020304" pitchFamily="18" charset="0"/>
              </a:rPr>
              <a:t>nhằm</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giam</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địch</a:t>
            </a:r>
            <a:r>
              <a:rPr lang="en-US" altLang="vi-VN" sz="2800" b="1" dirty="0">
                <a:solidFill>
                  <a:schemeClr val="bg1"/>
                </a:solidFill>
                <a:cs typeface="Times New Roman" panose="02020603050405020304" pitchFamily="18" charset="0"/>
              </a:rPr>
              <a:t>.</a:t>
            </a:r>
          </a:p>
        </p:txBody>
      </p:sp>
      <p:grpSp>
        <p:nvGrpSpPr>
          <p:cNvPr id="3" name="Group 9">
            <a:extLst>
              <a:ext uri="{FF2B5EF4-FFF2-40B4-BE49-F238E27FC236}">
                <a16:creationId xmlns:a16="http://schemas.microsoft.com/office/drawing/2014/main" id="{A90666C9-841B-4E7D-BF2D-B25D17B29222}"/>
              </a:ext>
            </a:extLst>
          </p:cNvPr>
          <p:cNvGrpSpPr>
            <a:grpSpLocks/>
          </p:cNvGrpSpPr>
          <p:nvPr/>
        </p:nvGrpSpPr>
        <p:grpSpPr bwMode="auto">
          <a:xfrm>
            <a:off x="724948" y="1272368"/>
            <a:ext cx="3034984" cy="4191123"/>
            <a:chOff x="96" y="1152"/>
            <a:chExt cx="2381" cy="3072"/>
          </a:xfrm>
        </p:grpSpPr>
        <p:pic>
          <p:nvPicPr>
            <p:cNvPr id="4" name="Picture 5" descr="BanDoVietNam">
              <a:extLst>
                <a:ext uri="{FF2B5EF4-FFF2-40B4-BE49-F238E27FC236}">
                  <a16:creationId xmlns:a16="http://schemas.microsoft.com/office/drawing/2014/main" id="{B665EE28-2A61-4315-A7DA-D446D1D723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 y="1152"/>
              <a:ext cx="2352" cy="3072"/>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
          <p:nvSpPr>
            <p:cNvPr id="5" name="Text Box 8">
              <a:extLst>
                <a:ext uri="{FF2B5EF4-FFF2-40B4-BE49-F238E27FC236}">
                  <a16:creationId xmlns:a16="http://schemas.microsoft.com/office/drawing/2014/main" id="{2668C63D-8FB6-49C3-B5A9-59A442A05F0F}"/>
                </a:ext>
              </a:extLst>
            </p:cNvPr>
            <p:cNvSpPr txBox="1">
              <a:spLocks noChangeArrowheads="1"/>
            </p:cNvSpPr>
            <p:nvPr/>
          </p:nvSpPr>
          <p:spPr bwMode="auto">
            <a:xfrm>
              <a:off x="1425" y="2033"/>
              <a:ext cx="1052" cy="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r>
                <a:rPr lang="en-US" altLang="vi-VN" sz="2400" b="1" dirty="0" err="1">
                  <a:solidFill>
                    <a:srgbClr val="FF0000"/>
                  </a:solidFill>
                  <a:cs typeface="Arial"/>
                </a:rPr>
                <a:t>Đà</a:t>
              </a:r>
              <a:r>
                <a:rPr lang="en-US" altLang="vi-VN" sz="2400" b="1" dirty="0">
                  <a:solidFill>
                    <a:srgbClr val="FF0000"/>
                  </a:solidFill>
                  <a:cs typeface="Arial"/>
                </a:rPr>
                <a:t> </a:t>
              </a:r>
              <a:r>
                <a:rPr lang="en-US" altLang="vi-VN" sz="2400" b="1" dirty="0" err="1">
                  <a:solidFill>
                    <a:srgbClr val="FF0000"/>
                  </a:solidFill>
                  <a:cs typeface="Arial"/>
                </a:rPr>
                <a:t>Nẵng</a:t>
              </a:r>
              <a:endParaRPr lang="en-US" altLang="vi-VN" sz="2400" b="1" dirty="0">
                <a:solidFill>
                  <a:srgbClr val="FF0000"/>
                </a:solidFill>
                <a:cs typeface="Arial"/>
              </a:endParaRPr>
            </a:p>
          </p:txBody>
        </p:sp>
      </p:grpSp>
      <p:sp>
        <p:nvSpPr>
          <p:cNvPr id="6" name="AutoShape 34">
            <a:extLst>
              <a:ext uri="{FF2B5EF4-FFF2-40B4-BE49-F238E27FC236}">
                <a16:creationId xmlns:a16="http://schemas.microsoft.com/office/drawing/2014/main" id="{02A7A700-1051-4526-975D-44A2180DD71C}"/>
              </a:ext>
            </a:extLst>
          </p:cNvPr>
          <p:cNvSpPr>
            <a:spLocks noChangeArrowheads="1"/>
          </p:cNvSpPr>
          <p:nvPr/>
        </p:nvSpPr>
        <p:spPr bwMode="auto">
          <a:xfrm>
            <a:off x="2858548" y="3101291"/>
            <a:ext cx="304800" cy="381000"/>
          </a:xfrm>
          <a:prstGeom prst="irregularSeal1">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0"/>
              </a:spcBef>
              <a:spcAft>
                <a:spcPct val="0"/>
              </a:spcAft>
            </a:pPr>
            <a:endParaRPr lang="vi-VN" altLang="vi-VN" sz="1800">
              <a:solidFill>
                <a:srgbClr val="000000"/>
              </a:solidFill>
              <a:cs typeface="Times New Roman" panose="02020603050405020304" pitchFamily="18" charset="0"/>
            </a:endParaRPr>
          </a:p>
        </p:txBody>
      </p:sp>
    </p:spTree>
    <p:extLst>
      <p:ext uri="{BB962C8B-B14F-4D97-AF65-F5344CB8AC3E}">
        <p14:creationId xmlns:p14="http://schemas.microsoft.com/office/powerpoint/2010/main" val="41181900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3">
            <a:extLst>
              <a:ext uri="{FF2B5EF4-FFF2-40B4-BE49-F238E27FC236}">
                <a16:creationId xmlns:a16="http://schemas.microsoft.com/office/drawing/2014/main" id="{5044D645-C35E-4A41-8B1F-4AF097C7B409}"/>
              </a:ext>
            </a:extLst>
          </p:cNvPr>
          <p:cNvSpPr txBox="1">
            <a:spLocks noChangeArrowheads="1"/>
          </p:cNvSpPr>
          <p:nvPr/>
        </p:nvSpPr>
        <p:spPr bwMode="auto">
          <a:xfrm>
            <a:off x="936421" y="888550"/>
            <a:ext cx="10011212" cy="323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lgn="ctr" fontAlgn="base">
              <a:spcBef>
                <a:spcPct val="50000"/>
              </a:spcBef>
              <a:spcAft>
                <a:spcPct val="0"/>
              </a:spcAft>
            </a:pPr>
            <a:r>
              <a:rPr lang="vi-VN" altLang="vi-VN" sz="3600" b="1" dirty="0">
                <a:solidFill>
                  <a:srgbClr val="FFC000"/>
                </a:solidFill>
                <a:cs typeface="Times New Roman" panose="02020603050405020304" pitchFamily="18" charset="0"/>
              </a:rPr>
              <a:t>GHI NHỚ</a:t>
            </a:r>
          </a:p>
          <a:p>
            <a:pPr fontAlgn="base">
              <a:spcBef>
                <a:spcPct val="50000"/>
              </a:spcBef>
              <a:spcAft>
                <a:spcPct val="0"/>
              </a:spcAft>
            </a:pPr>
            <a:r>
              <a:rPr lang="en-US" altLang="vi-VN" sz="2800" b="1" dirty="0" err="1">
                <a:solidFill>
                  <a:schemeClr val="bg1"/>
                </a:solidFill>
                <a:cs typeface="Times New Roman" panose="02020603050405020304" pitchFamily="18" charset="0"/>
              </a:rPr>
              <a:t>Cách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mạng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tháng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Tám</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thành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công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nước</a:t>
            </a:r>
            <a:r>
              <a:rPr lang="en-US" altLang="vi-VN" sz="2800" b="1" dirty="0">
                <a:solidFill>
                  <a:schemeClr val="bg1"/>
                </a:solidFill>
                <a:cs typeface="Times New Roman" panose="02020603050405020304" pitchFamily="18" charset="0"/>
              </a:rPr>
              <a:t> ta </a:t>
            </a:r>
            <a:r>
              <a:rPr lang="en-US" altLang="vi-VN" sz="2800" b="1" dirty="0" err="1">
                <a:solidFill>
                  <a:schemeClr val="bg1"/>
                </a:solidFill>
                <a:cs typeface="Times New Roman" panose="02020603050405020304" pitchFamily="18" charset="0"/>
              </a:rPr>
              <a:t>giành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được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độc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lập</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nhưng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thực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Pháp</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quyết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tâm</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cướp</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nước</a:t>
            </a:r>
            <a:r>
              <a:rPr lang="en-US" altLang="vi-VN" sz="2800" b="1" dirty="0">
                <a:solidFill>
                  <a:schemeClr val="bg1"/>
                </a:solidFill>
                <a:cs typeface="Times New Roman" panose="02020603050405020304" pitchFamily="18" charset="0"/>
              </a:rPr>
              <a:t> ta </a:t>
            </a:r>
            <a:r>
              <a:rPr lang="en-US" altLang="vi-VN" sz="2800" b="1" dirty="0" err="1">
                <a:solidFill>
                  <a:schemeClr val="bg1"/>
                </a:solidFill>
                <a:cs typeface="Times New Roman" panose="02020603050405020304" pitchFamily="18" charset="0"/>
              </a:rPr>
              <a:t>một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lần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nữa</a:t>
            </a:r>
            <a:r>
              <a:rPr lang="en-US" altLang="vi-VN" sz="2800" b="1" dirty="0">
                <a:solidFill>
                  <a:schemeClr val="bg1"/>
                </a:solidFill>
                <a:cs typeface="Times New Roman" panose="02020603050405020304" pitchFamily="18" charset="0"/>
              </a:rPr>
              <a:t>.</a:t>
            </a:r>
          </a:p>
          <a:p>
            <a:pPr fontAlgn="base">
              <a:spcBef>
                <a:spcPct val="50000"/>
              </a:spcBef>
              <a:spcAft>
                <a:spcPct val="0"/>
              </a:spcAft>
            </a:pP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Cả</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dân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tộc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Việt</a:t>
            </a:r>
            <a:r>
              <a:rPr lang="en-US" altLang="vi-VN" sz="2800" b="1" dirty="0">
                <a:solidFill>
                  <a:schemeClr val="bg1"/>
                </a:solidFill>
                <a:cs typeface="Times New Roman" panose="02020603050405020304" pitchFamily="18" charset="0"/>
              </a:rPr>
              <a:t> Nam </a:t>
            </a:r>
            <a:r>
              <a:rPr lang="en-US" altLang="vi-VN" sz="2800" b="1" dirty="0" err="1">
                <a:solidFill>
                  <a:schemeClr val="bg1"/>
                </a:solidFill>
                <a:cs typeface="Times New Roman" panose="02020603050405020304" pitchFamily="18" charset="0"/>
              </a:rPr>
              <a:t>đứng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lên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kháng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chiến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với</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tinh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thần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thà</a:t>
            </a:r>
            <a:r>
              <a:rPr lang="en-US" altLang="vi-VN" sz="2800" b="1" dirty="0">
                <a:solidFill>
                  <a:schemeClr val="bg1"/>
                </a:solidFill>
                <a:cs typeface="Times New Roman" panose="02020603050405020304" pitchFamily="18" charset="0"/>
              </a:rPr>
              <a:t> hi </a:t>
            </a:r>
            <a:r>
              <a:rPr lang="en-US" altLang="vi-VN" sz="2800" b="1" dirty="0" err="1">
                <a:solidFill>
                  <a:schemeClr val="bg1"/>
                </a:solidFill>
                <a:cs typeface="Times New Roman" panose="02020603050405020304" pitchFamily="18" charset="0"/>
              </a:rPr>
              <a:t>sinh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tất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cả</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chứ</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nhất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định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không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chịu</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mất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nước</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nhất</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định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không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chịu</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làm</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nô</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lệ</a:t>
            </a:r>
            <a:r>
              <a:rPr lang="en-US" altLang="vi-VN" sz="2800" b="1" dirty="0">
                <a:solidFill>
                  <a:schemeClr val="bg1"/>
                </a:solidFill>
                <a:cs typeface="Times New Roman" panose="02020603050405020304" pitchFamily="18" charset="0"/>
              </a:rPr>
              <a:t>”. </a:t>
            </a:r>
          </a:p>
        </p:txBody>
      </p:sp>
      <p:pic>
        <p:nvPicPr>
          <p:cNvPr id="4" name="图片 4">
            <a:extLst>
              <a:ext uri="{FF2B5EF4-FFF2-40B4-BE49-F238E27FC236}">
                <a16:creationId xmlns:a16="http://schemas.microsoft.com/office/drawing/2014/main" id="{47F27DAC-84CA-4BD5-AC3F-E135F592CA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00809"/>
            <a:ext cx="2741030" cy="2741030"/>
          </a:xfrm>
          <a:prstGeom prst="rect">
            <a:avLst/>
          </a:prstGeom>
        </p:spPr>
      </p:pic>
    </p:spTree>
    <p:extLst>
      <p:ext uri="{BB962C8B-B14F-4D97-AF65-F5344CB8AC3E}">
        <p14:creationId xmlns:p14="http://schemas.microsoft.com/office/powerpoint/2010/main" val="349680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F4B77223-355D-48B3-B2AB-E7BF2C1050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9029" y="1530326"/>
            <a:ext cx="5812971" cy="5812971"/>
          </a:xfrm>
          <a:prstGeom prst="rect">
            <a:avLst/>
          </a:prstGeom>
        </p:spPr>
      </p:pic>
      <p:pic>
        <p:nvPicPr>
          <p:cNvPr id="3" name="Hình ảnh 2">
            <a:extLst>
              <a:ext uri="{FF2B5EF4-FFF2-40B4-BE49-F238E27FC236}">
                <a16:creationId xmlns:a16="http://schemas.microsoft.com/office/drawing/2014/main" id="{A21A427C-8275-4EF4-A610-4DF929983B76}"/>
              </a:ext>
            </a:extLst>
          </p:cNvPr>
          <p:cNvPicPr>
            <a:picLocks noChangeAspect="1"/>
          </p:cNvPicPr>
          <p:nvPr/>
        </p:nvPicPr>
        <p:blipFill>
          <a:blip r:embed="rId4"/>
          <a:stretch>
            <a:fillRect/>
          </a:stretch>
        </p:blipFill>
        <p:spPr>
          <a:xfrm>
            <a:off x="-1340178" y="485297"/>
            <a:ext cx="9806580" cy="6858000"/>
          </a:xfrm>
          <a:prstGeom prst="rect">
            <a:avLst/>
          </a:prstGeom>
        </p:spPr>
      </p:pic>
    </p:spTree>
    <p:extLst>
      <p:ext uri="{BB962C8B-B14F-4D97-AF65-F5344CB8AC3E}">
        <p14:creationId xmlns:p14="http://schemas.microsoft.com/office/powerpoint/2010/main" val="1157032964"/>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11" name="Text Box 27">
            <a:extLst>
              <a:ext uri="{FF2B5EF4-FFF2-40B4-BE49-F238E27FC236}">
                <a16:creationId xmlns:a16="http://schemas.microsoft.com/office/drawing/2014/main" id="{FE064D87-067C-41B7-A317-7B84A78D7A99}"/>
              </a:ext>
            </a:extLst>
          </p:cNvPr>
          <p:cNvSpPr txBox="1">
            <a:spLocks noChangeArrowheads="1"/>
          </p:cNvSpPr>
          <p:nvPr/>
        </p:nvSpPr>
        <p:spPr bwMode="auto">
          <a:xfrm>
            <a:off x="1784888" y="720342"/>
            <a:ext cx="1107364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257300" indent="-3429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171700" indent="-342900">
              <a:defRPr>
                <a:solidFill>
                  <a:schemeClr val="tx1"/>
                </a:solidFill>
                <a:latin typeface="Arial" panose="020B0604020202020204" pitchFamily="34" charset="0"/>
                <a:cs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buFontTx/>
              <a:buAutoNum type="arabicPeriod"/>
              <a:defRPr/>
            </a:pPr>
            <a:r>
              <a:rPr lang="en-US" altLang="vi-VN" sz="2400" b="1" dirty="0" err="1">
                <a:solidFill>
                  <a:srgbClr val="FFC000"/>
                </a:solidFill>
                <a:latin typeface="Times New Roman" panose="02020603050405020304" pitchFamily="18" charset="0"/>
                <a:cs typeface="Times New Roman" panose="02020603050405020304" pitchFamily="18" charset="0"/>
              </a:rPr>
              <a:t>Em</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hãy</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điền</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từ</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ngữ</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còn</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thiếu</a:t>
            </a:r>
            <a:r>
              <a:rPr lang="en-US" altLang="vi-VN" sz="2400" b="1" dirty="0">
                <a:solidFill>
                  <a:srgbClr val="FFC000"/>
                </a:solidFill>
                <a:latin typeface="Times New Roman" panose="02020603050405020304" pitchFamily="18" charset="0"/>
                <a:cs typeface="Times New Roman" panose="02020603050405020304" pitchFamily="18" charset="0"/>
              </a:rPr>
              <a:t>: </a:t>
            </a:r>
          </a:p>
          <a:p>
            <a:pPr marL="0" indent="0">
              <a:spcBef>
                <a:spcPts val="0"/>
              </a:spcBef>
              <a:defRPr/>
            </a:pPr>
            <a:r>
              <a:rPr lang="en-US" altLang="vi-VN" sz="2400" b="1" dirty="0">
                <a:solidFill>
                  <a:srgbClr val="FFC0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a:t>
            </a:r>
            <a:r>
              <a:rPr lang="en-US" altLang="vi-VN" sz="2400" b="1" dirty="0" err="1">
                <a:solidFill>
                  <a:srgbClr val="FFC0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Chúng</a:t>
            </a:r>
            <a:r>
              <a:rPr lang="en-US" altLang="vi-VN" sz="2400" b="1" dirty="0">
                <a:solidFill>
                  <a:srgbClr val="FFC0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 ta </a:t>
            </a:r>
            <a:r>
              <a:rPr lang="en-US" altLang="vi-VN" sz="2400" b="1" dirty="0" err="1">
                <a:solidFill>
                  <a:srgbClr val="FFC000"/>
                </a:solidFill>
                <a:latin typeface="Times New Roman" panose="02020603050405020304" pitchFamily="18" charset="0"/>
                <a:cs typeface="Times New Roman" panose="02020603050405020304" pitchFamily="18" charset="0"/>
              </a:rPr>
              <a:t>muốn</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hòa</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bình</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chúng</a:t>
            </a:r>
            <a:r>
              <a:rPr lang="en-US" altLang="vi-VN" sz="2400" b="1" dirty="0">
                <a:solidFill>
                  <a:srgbClr val="FFC000"/>
                </a:solidFill>
                <a:latin typeface="Times New Roman" panose="02020603050405020304" pitchFamily="18" charset="0"/>
                <a:cs typeface="Times New Roman" panose="02020603050405020304" pitchFamily="18" charset="0"/>
              </a:rPr>
              <a:t> ta </a:t>
            </a:r>
            <a:r>
              <a:rPr lang="en-US" altLang="vi-VN" sz="2400" b="1" dirty="0" err="1">
                <a:solidFill>
                  <a:srgbClr val="FFC000"/>
                </a:solidFill>
                <a:latin typeface="Times New Roman" panose="02020603050405020304" pitchFamily="18" charset="0"/>
                <a:cs typeface="Times New Roman" panose="02020603050405020304" pitchFamily="18" charset="0"/>
              </a:rPr>
              <a:t>phải</a:t>
            </a:r>
            <a:r>
              <a:rPr lang="en-US" altLang="vi-VN" sz="2400" b="1" dirty="0">
                <a:solidFill>
                  <a:srgbClr val="FFC000"/>
                </a:solidFill>
                <a:latin typeface="Times New Roman" panose="02020603050405020304" pitchFamily="18" charset="0"/>
                <a:cs typeface="Times New Roman" panose="02020603050405020304" pitchFamily="18" charset="0"/>
              </a:rPr>
              <a:t>….</a:t>
            </a:r>
            <a:r>
              <a:rPr lang="en-US" altLang="vi-VN" sz="2400" b="1" dirty="0" err="1">
                <a:solidFill>
                  <a:srgbClr val="FFC000"/>
                </a:solidFill>
                <a:latin typeface="Times New Roman" panose="02020603050405020304" pitchFamily="18" charset="0"/>
                <a:cs typeface="Times New Roman" panose="02020603050405020304" pitchFamily="18" charset="0"/>
              </a:rPr>
              <a:t>Nhưng</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chúng</a:t>
            </a:r>
            <a:r>
              <a:rPr lang="en-US" altLang="vi-VN" sz="2400" b="1" dirty="0">
                <a:solidFill>
                  <a:srgbClr val="FFC000"/>
                </a:solidFill>
                <a:latin typeface="Times New Roman" panose="02020603050405020304" pitchFamily="18" charset="0"/>
                <a:cs typeface="Times New Roman" panose="02020603050405020304" pitchFamily="18" charset="0"/>
              </a:rPr>
              <a:t> ta </a:t>
            </a:r>
            <a:r>
              <a:rPr lang="en-US" altLang="vi-VN" sz="2400" b="1" dirty="0" err="1">
                <a:solidFill>
                  <a:srgbClr val="FFC000"/>
                </a:solidFill>
                <a:latin typeface="Times New Roman" panose="02020603050405020304" pitchFamily="18" charset="0"/>
                <a:cs typeface="Times New Roman" panose="02020603050405020304" pitchFamily="18" charset="0"/>
              </a:rPr>
              <a:t>càng</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nhân</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nhượng</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thực</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dân</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Pháp</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càng</a:t>
            </a:r>
            <a:r>
              <a:rPr lang="en-US" altLang="vi-VN" sz="2400" b="1" dirty="0">
                <a:solidFill>
                  <a:srgbClr val="FFC000"/>
                </a:solidFill>
                <a:latin typeface="Times New Roman" panose="02020603050405020304" pitchFamily="18" charset="0"/>
                <a:cs typeface="Times New Roman" panose="02020603050405020304" pitchFamily="18" charset="0"/>
              </a:rPr>
              <a:t>….</a:t>
            </a:r>
            <a:r>
              <a:rPr lang="en-US" altLang="vi-VN" sz="2400" b="1" dirty="0" err="1">
                <a:solidFill>
                  <a:srgbClr val="FFC000"/>
                </a:solidFill>
                <a:latin typeface="Times New Roman" panose="02020603050405020304" pitchFamily="18" charset="0"/>
                <a:cs typeface="Times New Roman" panose="02020603050405020304" pitchFamily="18" charset="0"/>
              </a:rPr>
              <a:t>vì</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chúng</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quyết</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tâm</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cướp</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nước</a:t>
            </a:r>
            <a:r>
              <a:rPr lang="en-US" altLang="vi-VN" sz="2400" b="1" dirty="0">
                <a:solidFill>
                  <a:srgbClr val="FFC000"/>
                </a:solidFill>
                <a:latin typeface="Times New Roman" panose="02020603050405020304" pitchFamily="18" charset="0"/>
                <a:cs typeface="Times New Roman" panose="02020603050405020304" pitchFamily="18" charset="0"/>
              </a:rPr>
              <a:t> ta </a:t>
            </a:r>
            <a:r>
              <a:rPr lang="en-US" altLang="vi-VN" sz="2400" b="1" dirty="0" err="1">
                <a:solidFill>
                  <a:srgbClr val="FFC000"/>
                </a:solidFill>
                <a:latin typeface="Times New Roman" panose="02020603050405020304" pitchFamily="18" charset="0"/>
                <a:cs typeface="Times New Roman" panose="02020603050405020304" pitchFamily="18" charset="0"/>
              </a:rPr>
              <a:t>một</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lần</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nữa</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Không</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chúng</a:t>
            </a:r>
            <a:r>
              <a:rPr lang="en-US" altLang="vi-VN" sz="2400" b="1" dirty="0">
                <a:solidFill>
                  <a:srgbClr val="FFC000"/>
                </a:solidFill>
                <a:latin typeface="Times New Roman" panose="02020603050405020304" pitchFamily="18" charset="0"/>
                <a:cs typeface="Times New Roman" panose="02020603050405020304" pitchFamily="18" charset="0"/>
              </a:rPr>
              <a:t> ta </a:t>
            </a:r>
            <a:r>
              <a:rPr lang="en-US" altLang="vi-VN" sz="2400" b="1" dirty="0" err="1">
                <a:solidFill>
                  <a:srgbClr val="FFC000"/>
                </a:solidFill>
                <a:latin typeface="Times New Roman" panose="02020603050405020304" pitchFamily="18" charset="0"/>
                <a:cs typeface="Times New Roman" panose="02020603050405020304" pitchFamily="18" charset="0"/>
              </a:rPr>
              <a:t>thà</a:t>
            </a:r>
            <a:r>
              <a:rPr lang="en-US" altLang="vi-VN" sz="2400" b="1" dirty="0">
                <a:solidFill>
                  <a:srgbClr val="FFC000"/>
                </a:solidFill>
                <a:latin typeface="Times New Roman" panose="02020603050405020304" pitchFamily="18" charset="0"/>
                <a:cs typeface="Times New Roman" panose="02020603050405020304" pitchFamily="18" charset="0"/>
              </a:rPr>
              <a:t>…</a:t>
            </a:r>
            <a:r>
              <a:rPr lang="en-US" altLang="vi-VN" sz="2400" b="1" dirty="0" err="1">
                <a:solidFill>
                  <a:srgbClr val="FFC000"/>
                </a:solidFill>
                <a:latin typeface="Times New Roman" panose="02020603050405020304" pitchFamily="18" charset="0"/>
                <a:cs typeface="Times New Roman" panose="02020603050405020304" pitchFamily="18" charset="0"/>
              </a:rPr>
              <a:t>tất</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cả</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chú</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nhất</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định</a:t>
            </a:r>
            <a:r>
              <a:rPr lang="en-US" altLang="vi-VN" sz="2400" b="1" dirty="0">
                <a:solidFill>
                  <a:srgbClr val="FFC000"/>
                </a:solidFill>
                <a:latin typeface="Times New Roman" panose="02020603050405020304" pitchFamily="18" charset="0"/>
                <a:cs typeface="Times New Roman" panose="02020603050405020304" pitchFamily="18" charset="0"/>
              </a:rPr>
              <a:t>…</a:t>
            </a:r>
            <a:r>
              <a:rPr lang="en-US" altLang="vi-VN" sz="2400" b="1" dirty="0" err="1">
                <a:solidFill>
                  <a:srgbClr val="FFC000"/>
                </a:solidFill>
                <a:latin typeface="Times New Roman" panose="02020603050405020304" pitchFamily="18" charset="0"/>
                <a:cs typeface="Times New Roman" panose="02020603050405020304" pitchFamily="18" charset="0"/>
              </a:rPr>
              <a:t>mất</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nước</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nhất</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định</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không</a:t>
            </a:r>
            <a:r>
              <a:rPr lang="en-US" altLang="vi-VN" sz="2400" b="1" dirty="0">
                <a:solidFill>
                  <a:srgbClr val="FFC000"/>
                </a:solidFill>
                <a:latin typeface="Times New Roman" panose="02020603050405020304" pitchFamily="18" charset="0"/>
                <a:cs typeface="Times New Roman" panose="02020603050405020304" pitchFamily="18" charset="0"/>
              </a:rPr>
              <a:t> </a:t>
            </a:r>
            <a:r>
              <a:rPr lang="en-US" altLang="vi-VN" sz="2400" b="1" dirty="0" err="1">
                <a:solidFill>
                  <a:srgbClr val="FFC000"/>
                </a:solidFill>
                <a:latin typeface="Times New Roman" panose="02020603050405020304" pitchFamily="18" charset="0"/>
                <a:cs typeface="Times New Roman" panose="02020603050405020304" pitchFamily="18" charset="0"/>
              </a:rPr>
              <a:t>chịu</a:t>
            </a:r>
            <a:r>
              <a:rPr lang="en-US" altLang="vi-VN" sz="2400" b="1" dirty="0">
                <a:solidFill>
                  <a:srgbClr val="FFC000"/>
                </a:solidFill>
                <a:latin typeface="Times New Roman" panose="02020603050405020304" pitchFamily="18" charset="0"/>
                <a:cs typeface="Times New Roman" panose="02020603050405020304" pitchFamily="18" charset="0"/>
              </a:rPr>
              <a:t>….!”</a:t>
            </a:r>
          </a:p>
        </p:txBody>
      </p:sp>
      <p:sp>
        <p:nvSpPr>
          <p:cNvPr id="12" name="Text Box 34">
            <a:extLst>
              <a:ext uri="{FF2B5EF4-FFF2-40B4-BE49-F238E27FC236}">
                <a16:creationId xmlns:a16="http://schemas.microsoft.com/office/drawing/2014/main" id="{2B36CD04-3A21-4EF3-990C-CA1BD392DC88}"/>
              </a:ext>
            </a:extLst>
          </p:cNvPr>
          <p:cNvSpPr txBox="1">
            <a:spLocks noChangeArrowheads="1"/>
          </p:cNvSpPr>
          <p:nvPr/>
        </p:nvSpPr>
        <p:spPr bwMode="auto">
          <a:xfrm>
            <a:off x="4274127" y="2887030"/>
            <a:ext cx="68580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vi-VN" sz="2800" b="1" dirty="0">
                <a:solidFill>
                  <a:schemeClr val="bg1"/>
                </a:solidFill>
                <a:cs typeface="Times New Roman" panose="02020603050405020304" pitchFamily="18" charset="0"/>
              </a:rPr>
              <a:t>1. </a:t>
            </a:r>
            <a:r>
              <a:rPr lang="en-US" altLang="vi-VN" sz="2800" b="1" dirty="0" err="1">
                <a:solidFill>
                  <a:schemeClr val="bg1"/>
                </a:solidFill>
                <a:cs typeface="Times New Roman" panose="02020603050405020304" pitchFamily="18" charset="0"/>
              </a:rPr>
              <a:t>Nhân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nhượng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lấn</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tới</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hy</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sinh</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không</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chịu</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làm</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nô</a:t>
            </a:r>
            <a:r>
              <a:rPr lang="en-US" altLang="vi-VN" sz="2800" b="1" dirty="0">
                <a:solidFill>
                  <a:schemeClr val="bg1"/>
                </a:solidFill>
                <a:cs typeface="Times New Roman" panose="02020603050405020304" pitchFamily="18" charset="0"/>
              </a:rPr>
              <a:t> </a:t>
            </a:r>
            <a:r>
              <a:rPr lang="en-US" altLang="vi-VN" sz="2800" b="1" dirty="0" err="1">
                <a:solidFill>
                  <a:schemeClr val="bg1"/>
                </a:solidFill>
                <a:cs typeface="Times New Roman" panose="02020603050405020304" pitchFamily="18" charset="0"/>
              </a:rPr>
              <a:t>lệ</a:t>
            </a:r>
            <a:r>
              <a:rPr lang="en-US" altLang="vi-VN" sz="2800" b="1" dirty="0">
                <a:solidFill>
                  <a:schemeClr val="bg1"/>
                </a:solidFill>
                <a:cs typeface="Times New Roman" panose="02020603050405020304" pitchFamily="18" charset="0"/>
              </a:rPr>
              <a:t>.</a:t>
            </a:r>
          </a:p>
        </p:txBody>
      </p:sp>
    </p:spTree>
    <p:extLst>
      <p:ext uri="{BB962C8B-B14F-4D97-AF65-F5344CB8AC3E}">
        <p14:creationId xmlns:p14="http://schemas.microsoft.com/office/powerpoint/2010/main" val="4198713632"/>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blinds(horizontal)">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11"/>
                                        </p:tgtEl>
                                      </p:cBhvr>
                                    </p:animEffect>
                                    <p:set>
                                      <p:cBhvr>
                                        <p:cTn id="25" dur="1" fill="hold">
                                          <p:stCondLst>
                                            <p:cond delay="499"/>
                                          </p:stCondLst>
                                        </p:cTn>
                                        <p:tgtEl>
                                          <p:spTgt spid="11"/>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box(in)">
                                      <p:cBhvr>
                                        <p:cTn id="30" dur="500"/>
                                        <p:tgtEl>
                                          <p:spTgt spid="12"/>
                                        </p:tgtEl>
                                      </p:cBhvr>
                                    </p:animEffect>
                                  </p:childTnLst>
                                </p:cTn>
                              </p:par>
                            </p:childTnLst>
                          </p:cTn>
                        </p:par>
                      </p:childTnLst>
                    </p:cTn>
                  </p:par>
                  <p:par>
                    <p:cTn id="31" fill="hold">
                      <p:stCondLst>
                        <p:cond delay="indefinite"/>
                      </p:stCondLst>
                      <p:childTnLst>
                        <p:par>
                          <p:cTn id="32" fill="hold">
                            <p:stCondLst>
                              <p:cond delay="0"/>
                            </p:stCondLst>
                            <p:childTnLst>
                              <p:par>
                                <p:cTn id="33" presetID="4" presetClass="exit" presetSubtype="16" fill="hold" grpId="1" nodeType="clickEffect">
                                  <p:stCondLst>
                                    <p:cond delay="0"/>
                                  </p:stCondLst>
                                  <p:childTnLst>
                                    <p:animEffect transition="out" filter="box(in)">
                                      <p:cBhvr>
                                        <p:cTn id="34" dur="500"/>
                                        <p:tgtEl>
                                          <p:spTgt spid="12"/>
                                        </p:tgtEl>
                                      </p:cBhvr>
                                    </p:animEffect>
                                    <p:set>
                                      <p:cBhvr>
                                        <p:cTn id="35" dur="1" fill="hold">
                                          <p:stCondLst>
                                            <p:cond delay="499"/>
                                          </p:stCondLst>
                                        </p:cTn>
                                        <p:tgtEl>
                                          <p:spTgt spid="12"/>
                                        </p:tgtEl>
                                        <p:attrNameLst>
                                          <p:attrName>style.visibility</p:attrName>
                                        </p:attrNameLst>
                                      </p:cBhvr>
                                      <p:to>
                                        <p:strVal val="hidden"/>
                                      </p:to>
                                    </p:set>
                                  </p:childTnLst>
                                </p:cTn>
                              </p:par>
                              <p:par>
                                <p:cTn id="36" presetID="3" presetClass="exit" presetSubtype="10" fill="hold" grpId="2" nodeType="withEffect">
                                  <p:stCondLst>
                                    <p:cond delay="0"/>
                                  </p:stCondLst>
                                  <p:childTnLst>
                                    <p:animEffect transition="out" filter="blinds(horizontal)">
                                      <p:cBhvr>
                                        <p:cTn id="37" dur="500"/>
                                        <p:tgtEl>
                                          <p:spTgt spid="11"/>
                                        </p:tgtEl>
                                      </p:cBhvr>
                                    </p:animEffect>
                                    <p:set>
                                      <p:cBhvr>
                                        <p:cTn id="38"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11" grpId="0"/>
      <p:bldP spid="11" grpId="1"/>
      <p:bldP spid="11" grpId="2"/>
      <p:bldP spid="12" grpId="0"/>
      <p:bldP spid="12" grpId="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11" name="Text Box 28">
            <a:extLst>
              <a:ext uri="{FF2B5EF4-FFF2-40B4-BE49-F238E27FC236}">
                <a16:creationId xmlns:a16="http://schemas.microsoft.com/office/drawing/2014/main" id="{E5A7B4FB-FBF8-4635-9AFD-8E46AB5EDEBE}"/>
              </a:ext>
            </a:extLst>
          </p:cNvPr>
          <p:cNvSpPr txBox="1">
            <a:spLocks noChangeArrowheads="1"/>
          </p:cNvSpPr>
          <p:nvPr/>
        </p:nvSpPr>
        <p:spPr bwMode="auto">
          <a:xfrm>
            <a:off x="4668494" y="2874291"/>
            <a:ext cx="47244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dirty="0">
                <a:solidFill>
                  <a:schemeClr val="bg1"/>
                </a:solidFill>
                <a:cs typeface="Arial"/>
              </a:rPr>
              <a:t>2. </a:t>
            </a:r>
            <a:r>
              <a:rPr lang="en-US" altLang="vi-VN" sz="2800" b="1" dirty="0" err="1">
                <a:solidFill>
                  <a:schemeClr val="bg1"/>
                </a:solidFill>
                <a:cs typeface="Arial"/>
              </a:rPr>
              <a:t>Chủ</a:t>
            </a:r>
            <a:r>
              <a:rPr lang="en-US" altLang="vi-VN" sz="2800" b="1" dirty="0">
                <a:solidFill>
                  <a:schemeClr val="bg1"/>
                </a:solidFill>
                <a:cs typeface="Arial"/>
              </a:rPr>
              <a:t> </a:t>
            </a:r>
            <a:r>
              <a:rPr lang="en-US" altLang="vi-VN" sz="2800" b="1" dirty="0" err="1">
                <a:solidFill>
                  <a:schemeClr val="bg1"/>
                </a:solidFill>
                <a:cs typeface="Arial"/>
              </a:rPr>
              <a:t>Tịch</a:t>
            </a:r>
            <a:r>
              <a:rPr lang="en-US" altLang="vi-VN" sz="2800" b="1" dirty="0">
                <a:solidFill>
                  <a:schemeClr val="bg1"/>
                </a:solidFill>
                <a:cs typeface="Arial"/>
              </a:rPr>
              <a:t> </a:t>
            </a:r>
            <a:r>
              <a:rPr lang="en-US" altLang="vi-VN" sz="2800" b="1" dirty="0" err="1">
                <a:solidFill>
                  <a:schemeClr val="bg1"/>
                </a:solidFill>
                <a:cs typeface="Arial"/>
              </a:rPr>
              <a:t>Hồ</a:t>
            </a:r>
            <a:r>
              <a:rPr lang="en-US" altLang="vi-VN" sz="2800" b="1" dirty="0">
                <a:solidFill>
                  <a:schemeClr val="bg1"/>
                </a:solidFill>
                <a:cs typeface="Arial"/>
              </a:rPr>
              <a:t> </a:t>
            </a:r>
            <a:r>
              <a:rPr lang="en-US" altLang="vi-VN" sz="2800" b="1" dirty="0" err="1">
                <a:solidFill>
                  <a:schemeClr val="bg1"/>
                </a:solidFill>
                <a:cs typeface="Arial"/>
              </a:rPr>
              <a:t>Chí</a:t>
            </a:r>
            <a:r>
              <a:rPr lang="en-US" altLang="vi-VN" sz="2800" b="1" dirty="0">
                <a:solidFill>
                  <a:schemeClr val="bg1"/>
                </a:solidFill>
                <a:cs typeface="Arial"/>
              </a:rPr>
              <a:t> Minh.</a:t>
            </a:r>
          </a:p>
        </p:txBody>
      </p:sp>
      <p:sp>
        <p:nvSpPr>
          <p:cNvPr id="12" name="Text Box 29">
            <a:extLst>
              <a:ext uri="{FF2B5EF4-FFF2-40B4-BE49-F238E27FC236}">
                <a16:creationId xmlns:a16="http://schemas.microsoft.com/office/drawing/2014/main" id="{1DEA9428-022B-4A66-A65F-84BFF39E5334}"/>
              </a:ext>
            </a:extLst>
          </p:cNvPr>
          <p:cNvSpPr txBox="1">
            <a:spLocks noChangeArrowheads="1"/>
          </p:cNvSpPr>
          <p:nvPr/>
        </p:nvSpPr>
        <p:spPr bwMode="auto">
          <a:xfrm>
            <a:off x="3267220" y="1042411"/>
            <a:ext cx="5410200"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3200" b="1" dirty="0">
                <a:solidFill>
                  <a:srgbClr val="FFC000"/>
                </a:solidFill>
                <a:cs typeface="Arial"/>
              </a:rPr>
              <a:t>2. Ai </a:t>
            </a:r>
            <a:r>
              <a:rPr lang="en-US" altLang="vi-VN" sz="3200" b="1" dirty="0" err="1">
                <a:solidFill>
                  <a:srgbClr val="FFC000"/>
                </a:solidFill>
                <a:cs typeface="Arial"/>
              </a:rPr>
              <a:t>đã</a:t>
            </a:r>
            <a:r>
              <a:rPr lang="en-US" altLang="vi-VN" sz="3200" b="1" dirty="0">
                <a:solidFill>
                  <a:srgbClr val="FFC000"/>
                </a:solidFill>
                <a:cs typeface="Arial"/>
              </a:rPr>
              <a:t> ra </a:t>
            </a:r>
            <a:r>
              <a:rPr lang="en-US" altLang="vi-VN" sz="3200" b="1" dirty="0" err="1">
                <a:solidFill>
                  <a:srgbClr val="FFC000"/>
                </a:solidFill>
                <a:cs typeface="Arial"/>
              </a:rPr>
              <a:t>lời</a:t>
            </a:r>
            <a:r>
              <a:rPr lang="en-US" altLang="vi-VN" sz="3200" b="1" dirty="0">
                <a:solidFill>
                  <a:srgbClr val="FFC000"/>
                </a:solidFill>
                <a:cs typeface="Arial"/>
              </a:rPr>
              <a:t> </a:t>
            </a:r>
            <a:r>
              <a:rPr lang="en-US" altLang="vi-VN" sz="3200" b="1" dirty="0" err="1">
                <a:solidFill>
                  <a:srgbClr val="FFC000"/>
                </a:solidFill>
                <a:cs typeface="Arial"/>
              </a:rPr>
              <a:t>kêu</a:t>
            </a:r>
            <a:r>
              <a:rPr lang="en-US" altLang="vi-VN" sz="3200" b="1" dirty="0">
                <a:solidFill>
                  <a:srgbClr val="FFC000"/>
                </a:solidFill>
                <a:cs typeface="Arial"/>
              </a:rPr>
              <a:t> </a:t>
            </a:r>
            <a:r>
              <a:rPr lang="en-US" altLang="vi-VN" sz="3200" b="1" dirty="0" err="1">
                <a:solidFill>
                  <a:srgbClr val="FFC000"/>
                </a:solidFill>
                <a:cs typeface="Arial"/>
              </a:rPr>
              <a:t>gọi</a:t>
            </a:r>
            <a:r>
              <a:rPr lang="en-US" altLang="vi-VN" sz="3200" b="1" dirty="0">
                <a:solidFill>
                  <a:srgbClr val="FFC000"/>
                </a:solidFill>
                <a:cs typeface="Arial"/>
              </a:rPr>
              <a:t> </a:t>
            </a:r>
            <a:r>
              <a:rPr lang="en-US" altLang="vi-VN" sz="3200" b="1" dirty="0" err="1">
                <a:solidFill>
                  <a:srgbClr val="FFC000"/>
                </a:solidFill>
                <a:cs typeface="Arial"/>
              </a:rPr>
              <a:t>Toàn</a:t>
            </a:r>
            <a:r>
              <a:rPr lang="en-US" altLang="vi-VN" sz="3200" b="1" dirty="0">
                <a:solidFill>
                  <a:srgbClr val="FFC000"/>
                </a:solidFill>
                <a:cs typeface="Arial"/>
              </a:rPr>
              <a:t> </a:t>
            </a:r>
            <a:r>
              <a:rPr lang="en-US" altLang="vi-VN" sz="3200" b="1" dirty="0" err="1">
                <a:solidFill>
                  <a:srgbClr val="FFC000"/>
                </a:solidFill>
                <a:cs typeface="Arial"/>
              </a:rPr>
              <a:t>quốc</a:t>
            </a:r>
            <a:r>
              <a:rPr lang="en-US" altLang="vi-VN" sz="3200" b="1" dirty="0">
                <a:solidFill>
                  <a:srgbClr val="FFC000"/>
                </a:solidFill>
                <a:cs typeface="Arial"/>
              </a:rPr>
              <a:t> </a:t>
            </a:r>
            <a:r>
              <a:rPr lang="en-US" altLang="vi-VN" sz="3200" b="1" dirty="0" err="1">
                <a:solidFill>
                  <a:srgbClr val="FFC000"/>
                </a:solidFill>
                <a:cs typeface="Arial"/>
              </a:rPr>
              <a:t>kháng</a:t>
            </a:r>
            <a:r>
              <a:rPr lang="en-US" altLang="vi-VN" sz="3200" b="1" dirty="0">
                <a:solidFill>
                  <a:srgbClr val="FFC000"/>
                </a:solidFill>
                <a:cs typeface="Arial"/>
              </a:rPr>
              <a:t> </a:t>
            </a:r>
            <a:r>
              <a:rPr lang="en-US" altLang="vi-VN" sz="3200" b="1" dirty="0" err="1">
                <a:solidFill>
                  <a:srgbClr val="FFC000"/>
                </a:solidFill>
                <a:cs typeface="Arial"/>
              </a:rPr>
              <a:t>chiến</a:t>
            </a:r>
            <a:r>
              <a:rPr lang="en-US" altLang="vi-VN" sz="3200" b="1" dirty="0">
                <a:solidFill>
                  <a:srgbClr val="FFC000"/>
                </a:solidFill>
                <a:cs typeface="Arial"/>
              </a:rPr>
              <a:t>?</a:t>
            </a:r>
          </a:p>
        </p:txBody>
      </p:sp>
    </p:spTree>
    <p:extLst>
      <p:ext uri="{BB962C8B-B14F-4D97-AF65-F5344CB8AC3E}">
        <p14:creationId xmlns:p14="http://schemas.microsoft.com/office/powerpoint/2010/main" val="2105807412"/>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box(in)">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12"/>
                                        </p:tgtEl>
                                      </p:cBhvr>
                                    </p:animEffect>
                                    <p:set>
                                      <p:cBhvr>
                                        <p:cTn id="25" dur="1" fill="hold">
                                          <p:stCondLst>
                                            <p:cond delay="499"/>
                                          </p:stCondLst>
                                        </p:cTn>
                                        <p:tgtEl>
                                          <p:spTgt spid="12"/>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box(in)">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4" presetClass="exit" presetSubtype="16" fill="hold" grpId="1" nodeType="clickEffect">
                                  <p:stCondLst>
                                    <p:cond delay="0"/>
                                  </p:stCondLst>
                                  <p:childTnLst>
                                    <p:animEffect transition="out" filter="box(in)">
                                      <p:cBhvr>
                                        <p:cTn id="34" dur="500"/>
                                        <p:tgtEl>
                                          <p:spTgt spid="11"/>
                                        </p:tgtEl>
                                      </p:cBhvr>
                                    </p:animEffect>
                                    <p:set>
                                      <p:cBhvr>
                                        <p:cTn id="35" dur="1" fill="hold">
                                          <p:stCondLst>
                                            <p:cond delay="499"/>
                                          </p:stCondLst>
                                        </p:cTn>
                                        <p:tgtEl>
                                          <p:spTgt spid="11"/>
                                        </p:tgtEl>
                                        <p:attrNameLst>
                                          <p:attrName>style.visibility</p:attrName>
                                        </p:attrNameLst>
                                      </p:cBhvr>
                                      <p:to>
                                        <p:strVal val="hidden"/>
                                      </p:to>
                                    </p:set>
                                  </p:childTnLst>
                                </p:cTn>
                              </p:par>
                              <p:par>
                                <p:cTn id="36" presetID="3" presetClass="exit" presetSubtype="10" fill="hold" grpId="2" nodeType="withEffect">
                                  <p:stCondLst>
                                    <p:cond delay="0"/>
                                  </p:stCondLst>
                                  <p:childTnLst>
                                    <p:animEffect transition="out" filter="blinds(horizontal)">
                                      <p:cBhvr>
                                        <p:cTn id="37" dur="500"/>
                                        <p:tgtEl>
                                          <p:spTgt spid="12"/>
                                        </p:tgtEl>
                                      </p:cBhvr>
                                    </p:animEffect>
                                    <p:set>
                                      <p:cBhvr>
                                        <p:cTn id="3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11" grpId="0"/>
      <p:bldP spid="11" grpId="1"/>
      <p:bldP spid="12" grpId="0"/>
      <p:bldP spid="12" grpId="1"/>
      <p:bldP spid="12" grpId="2"/>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9" name="Text Box 30">
            <a:extLst>
              <a:ext uri="{FF2B5EF4-FFF2-40B4-BE49-F238E27FC236}">
                <a16:creationId xmlns:a16="http://schemas.microsoft.com/office/drawing/2014/main" id="{417B31E2-9C6C-4991-A32E-6F0226430908}"/>
              </a:ext>
            </a:extLst>
          </p:cNvPr>
          <p:cNvSpPr txBox="1">
            <a:spLocks noChangeArrowheads="1"/>
          </p:cNvSpPr>
          <p:nvPr/>
        </p:nvSpPr>
        <p:spPr bwMode="auto">
          <a:xfrm>
            <a:off x="2042305" y="966563"/>
            <a:ext cx="9973082"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vi-VN" sz="3200" b="1" dirty="0">
                <a:solidFill>
                  <a:srgbClr val="FFC000"/>
                </a:solidFill>
              </a:rPr>
              <a:t>3. </a:t>
            </a:r>
            <a:r>
              <a:rPr lang="en-US" altLang="vi-VN" sz="3200" b="1" dirty="0" err="1">
                <a:solidFill>
                  <a:srgbClr val="FFC000"/>
                </a:solidFill>
              </a:rPr>
              <a:t>Lời</a:t>
            </a:r>
            <a:r>
              <a:rPr lang="en-US" altLang="vi-VN" sz="3200" b="1" dirty="0">
                <a:solidFill>
                  <a:srgbClr val="FFC000"/>
                </a:solidFill>
              </a:rPr>
              <a:t> </a:t>
            </a:r>
            <a:r>
              <a:rPr lang="en-US" altLang="vi-VN" sz="3200" b="1" dirty="0" err="1">
                <a:solidFill>
                  <a:srgbClr val="FFC000"/>
                </a:solidFill>
              </a:rPr>
              <a:t>kêu</a:t>
            </a:r>
            <a:r>
              <a:rPr lang="en-US" altLang="vi-VN" sz="3200" b="1" dirty="0">
                <a:solidFill>
                  <a:srgbClr val="FFC000"/>
                </a:solidFill>
              </a:rPr>
              <a:t> </a:t>
            </a:r>
            <a:r>
              <a:rPr lang="en-US" altLang="vi-VN" sz="3200" b="1" dirty="0" err="1">
                <a:solidFill>
                  <a:srgbClr val="FFC000"/>
                </a:solidFill>
              </a:rPr>
              <a:t>gọi</a:t>
            </a:r>
            <a:r>
              <a:rPr lang="en-US" altLang="vi-VN" sz="3200" b="1" dirty="0">
                <a:solidFill>
                  <a:srgbClr val="FFC000"/>
                </a:solidFill>
              </a:rPr>
              <a:t> </a:t>
            </a:r>
            <a:r>
              <a:rPr lang="en-US" altLang="vi-VN" sz="3200" b="1" dirty="0" err="1">
                <a:solidFill>
                  <a:srgbClr val="FFC000"/>
                </a:solidFill>
              </a:rPr>
              <a:t>toàn</a:t>
            </a:r>
            <a:r>
              <a:rPr lang="en-US" altLang="vi-VN" sz="3200" b="1" dirty="0">
                <a:solidFill>
                  <a:srgbClr val="FFC000"/>
                </a:solidFill>
              </a:rPr>
              <a:t> </a:t>
            </a:r>
            <a:r>
              <a:rPr lang="en-US" altLang="vi-VN" sz="3200" b="1" dirty="0" err="1">
                <a:solidFill>
                  <a:srgbClr val="FFC000"/>
                </a:solidFill>
              </a:rPr>
              <a:t>quốc</a:t>
            </a:r>
            <a:r>
              <a:rPr lang="en-US" altLang="vi-VN" sz="3200" b="1" dirty="0">
                <a:solidFill>
                  <a:srgbClr val="FFC000"/>
                </a:solidFill>
              </a:rPr>
              <a:t> </a:t>
            </a:r>
            <a:r>
              <a:rPr lang="en-US" altLang="vi-VN" sz="3200" b="1" dirty="0" err="1">
                <a:solidFill>
                  <a:srgbClr val="FFC000"/>
                </a:solidFill>
              </a:rPr>
              <a:t>kháng</a:t>
            </a:r>
            <a:r>
              <a:rPr lang="en-US" altLang="vi-VN" sz="3200" b="1" dirty="0">
                <a:solidFill>
                  <a:srgbClr val="FFC000"/>
                </a:solidFill>
              </a:rPr>
              <a:t> </a:t>
            </a:r>
            <a:r>
              <a:rPr lang="en-US" altLang="vi-VN" sz="3200" b="1" dirty="0" err="1">
                <a:solidFill>
                  <a:srgbClr val="FFC000"/>
                </a:solidFill>
              </a:rPr>
              <a:t>chiến</a:t>
            </a:r>
            <a:r>
              <a:rPr lang="en-US" altLang="vi-VN" sz="3200" b="1" dirty="0">
                <a:solidFill>
                  <a:srgbClr val="FFC000"/>
                </a:solidFill>
              </a:rPr>
              <a:t> </a:t>
            </a:r>
            <a:r>
              <a:rPr lang="en-US" altLang="vi-VN" sz="3200" b="1" dirty="0" err="1">
                <a:solidFill>
                  <a:srgbClr val="FFC000"/>
                </a:solidFill>
              </a:rPr>
              <a:t>được</a:t>
            </a:r>
            <a:r>
              <a:rPr lang="en-US" altLang="vi-VN" sz="3200" b="1" dirty="0">
                <a:solidFill>
                  <a:srgbClr val="FFC000"/>
                </a:solidFill>
              </a:rPr>
              <a:t> </a:t>
            </a:r>
            <a:r>
              <a:rPr lang="en-US" altLang="vi-VN" sz="3200" b="1" dirty="0" err="1">
                <a:solidFill>
                  <a:srgbClr val="FFC000"/>
                </a:solidFill>
              </a:rPr>
              <a:t>phát</a:t>
            </a:r>
            <a:r>
              <a:rPr lang="en-US" altLang="vi-VN" sz="3200" b="1" dirty="0">
                <a:solidFill>
                  <a:srgbClr val="FFC000"/>
                </a:solidFill>
              </a:rPr>
              <a:t> </a:t>
            </a:r>
            <a:r>
              <a:rPr lang="en-US" altLang="vi-VN" sz="3200" b="1" dirty="0" err="1">
                <a:solidFill>
                  <a:srgbClr val="FFC000"/>
                </a:solidFill>
              </a:rPr>
              <a:t>đi</a:t>
            </a:r>
            <a:r>
              <a:rPr lang="en-US" altLang="vi-VN" sz="3200" b="1" dirty="0">
                <a:solidFill>
                  <a:srgbClr val="FFC000"/>
                </a:solidFill>
              </a:rPr>
              <a:t> </a:t>
            </a:r>
            <a:r>
              <a:rPr lang="en-US" altLang="vi-VN" sz="3200" b="1" dirty="0" err="1">
                <a:solidFill>
                  <a:srgbClr val="FFC000"/>
                </a:solidFill>
              </a:rPr>
              <a:t>chính</a:t>
            </a:r>
            <a:r>
              <a:rPr lang="en-US" altLang="vi-VN" sz="3200" b="1" dirty="0">
                <a:solidFill>
                  <a:srgbClr val="FFC000"/>
                </a:solidFill>
              </a:rPr>
              <a:t> </a:t>
            </a:r>
            <a:r>
              <a:rPr lang="en-US" altLang="vi-VN" sz="3200" b="1" dirty="0" err="1">
                <a:solidFill>
                  <a:srgbClr val="FFC000"/>
                </a:solidFill>
              </a:rPr>
              <a:t>thức</a:t>
            </a:r>
            <a:r>
              <a:rPr lang="en-US" altLang="vi-VN" sz="3200" b="1" dirty="0">
                <a:solidFill>
                  <a:srgbClr val="FFC000"/>
                </a:solidFill>
              </a:rPr>
              <a:t> </a:t>
            </a:r>
            <a:r>
              <a:rPr lang="en-US" altLang="vi-VN" sz="3200" b="1" dirty="0" err="1">
                <a:solidFill>
                  <a:srgbClr val="FFC000"/>
                </a:solidFill>
              </a:rPr>
              <a:t>vào</a:t>
            </a:r>
            <a:r>
              <a:rPr lang="en-US" altLang="vi-VN" sz="3200" b="1" dirty="0">
                <a:solidFill>
                  <a:srgbClr val="FFC000"/>
                </a:solidFill>
              </a:rPr>
              <a:t> </a:t>
            </a:r>
            <a:r>
              <a:rPr lang="en-US" altLang="vi-VN" sz="3200" b="1" dirty="0" err="1">
                <a:solidFill>
                  <a:srgbClr val="FFC000"/>
                </a:solidFill>
              </a:rPr>
              <a:t>ngày</a:t>
            </a:r>
            <a:r>
              <a:rPr lang="en-US" altLang="vi-VN" sz="3200" b="1" dirty="0">
                <a:solidFill>
                  <a:srgbClr val="FFC000"/>
                </a:solidFill>
              </a:rPr>
              <a:t> </a:t>
            </a:r>
            <a:r>
              <a:rPr lang="en-US" altLang="vi-VN" sz="3200" b="1" dirty="0" err="1">
                <a:solidFill>
                  <a:srgbClr val="FFC000"/>
                </a:solidFill>
              </a:rPr>
              <a:t>tháng</a:t>
            </a:r>
            <a:r>
              <a:rPr lang="en-US" altLang="vi-VN" sz="3200" b="1" dirty="0">
                <a:solidFill>
                  <a:srgbClr val="FFC000"/>
                </a:solidFill>
              </a:rPr>
              <a:t> </a:t>
            </a:r>
            <a:r>
              <a:rPr lang="en-US" altLang="vi-VN" sz="3200" b="1" dirty="0" err="1">
                <a:solidFill>
                  <a:srgbClr val="FFC000"/>
                </a:solidFill>
              </a:rPr>
              <a:t>năm</a:t>
            </a:r>
            <a:r>
              <a:rPr lang="en-US" altLang="vi-VN" sz="3200" b="1" dirty="0">
                <a:solidFill>
                  <a:srgbClr val="FFC000"/>
                </a:solidFill>
              </a:rPr>
              <a:t> </a:t>
            </a:r>
            <a:r>
              <a:rPr lang="en-US" altLang="vi-VN" sz="3200" b="1" dirty="0" err="1">
                <a:solidFill>
                  <a:srgbClr val="FFC000"/>
                </a:solidFill>
              </a:rPr>
              <a:t>nào</a:t>
            </a:r>
            <a:r>
              <a:rPr lang="en-US" altLang="vi-VN" sz="3200" b="1" dirty="0">
                <a:solidFill>
                  <a:srgbClr val="FFC000"/>
                </a:solidFill>
              </a:rPr>
              <a:t>?</a:t>
            </a:r>
          </a:p>
        </p:txBody>
      </p:sp>
      <p:sp>
        <p:nvSpPr>
          <p:cNvPr id="10" name="Text Box 37">
            <a:extLst>
              <a:ext uri="{FF2B5EF4-FFF2-40B4-BE49-F238E27FC236}">
                <a16:creationId xmlns:a16="http://schemas.microsoft.com/office/drawing/2014/main" id="{23B8169C-DBF4-498D-B4E8-B976C64574FB}"/>
              </a:ext>
            </a:extLst>
          </p:cNvPr>
          <p:cNvSpPr txBox="1">
            <a:spLocks noChangeArrowheads="1"/>
          </p:cNvSpPr>
          <p:nvPr/>
        </p:nvSpPr>
        <p:spPr bwMode="auto">
          <a:xfrm>
            <a:off x="4409630" y="2858319"/>
            <a:ext cx="6534684"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00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dirty="0">
                <a:solidFill>
                  <a:schemeClr val="bg1"/>
                </a:solidFill>
                <a:cs typeface="Arial"/>
              </a:rPr>
              <a:t>3. </a:t>
            </a:r>
            <a:r>
              <a:rPr lang="en-US" altLang="vi-VN" sz="2800" b="1" dirty="0" err="1">
                <a:solidFill>
                  <a:schemeClr val="bg1"/>
                </a:solidFill>
                <a:cs typeface="Arial"/>
              </a:rPr>
              <a:t>Lời</a:t>
            </a:r>
            <a:r>
              <a:rPr lang="en-US" altLang="vi-VN" sz="2800" b="1" dirty="0">
                <a:solidFill>
                  <a:schemeClr val="bg1"/>
                </a:solidFill>
                <a:cs typeface="Arial"/>
              </a:rPr>
              <a:t> </a:t>
            </a:r>
            <a:r>
              <a:rPr lang="en-US" altLang="vi-VN" sz="2800" b="1" dirty="0" err="1">
                <a:solidFill>
                  <a:schemeClr val="bg1"/>
                </a:solidFill>
                <a:cs typeface="Arial"/>
              </a:rPr>
              <a:t>kêu</a:t>
            </a:r>
            <a:r>
              <a:rPr lang="en-US" altLang="vi-VN" sz="2800" b="1" dirty="0">
                <a:solidFill>
                  <a:schemeClr val="bg1"/>
                </a:solidFill>
                <a:cs typeface="Arial"/>
              </a:rPr>
              <a:t> </a:t>
            </a:r>
            <a:r>
              <a:rPr lang="en-US" altLang="vi-VN" sz="2800" b="1" dirty="0" err="1">
                <a:solidFill>
                  <a:schemeClr val="bg1"/>
                </a:solidFill>
                <a:cs typeface="Arial"/>
              </a:rPr>
              <a:t>gọi</a:t>
            </a:r>
            <a:r>
              <a:rPr lang="en-US" altLang="vi-VN" sz="2800" b="1" dirty="0">
                <a:solidFill>
                  <a:schemeClr val="bg1"/>
                </a:solidFill>
                <a:cs typeface="Arial"/>
              </a:rPr>
              <a:t> </a:t>
            </a:r>
            <a:r>
              <a:rPr lang="en-US" altLang="vi-VN" sz="2800" b="1" dirty="0" err="1">
                <a:solidFill>
                  <a:schemeClr val="bg1"/>
                </a:solidFill>
                <a:cs typeface="Arial"/>
              </a:rPr>
              <a:t>toàn</a:t>
            </a:r>
            <a:r>
              <a:rPr lang="en-US" altLang="vi-VN" sz="2800" b="1" dirty="0">
                <a:solidFill>
                  <a:schemeClr val="bg1"/>
                </a:solidFill>
                <a:cs typeface="Arial"/>
              </a:rPr>
              <a:t> </a:t>
            </a:r>
            <a:r>
              <a:rPr lang="en-US" altLang="vi-VN" sz="2800" b="1" dirty="0" err="1">
                <a:solidFill>
                  <a:schemeClr val="bg1"/>
                </a:solidFill>
                <a:cs typeface="Arial"/>
              </a:rPr>
              <a:t>quốc</a:t>
            </a:r>
            <a:r>
              <a:rPr lang="en-US" altLang="vi-VN" sz="2800" b="1" dirty="0">
                <a:solidFill>
                  <a:schemeClr val="bg1"/>
                </a:solidFill>
                <a:cs typeface="Arial"/>
              </a:rPr>
              <a:t> </a:t>
            </a:r>
            <a:r>
              <a:rPr lang="en-US" altLang="vi-VN" sz="2800" b="1" dirty="0" err="1">
                <a:solidFill>
                  <a:schemeClr val="bg1"/>
                </a:solidFill>
                <a:cs typeface="Arial"/>
              </a:rPr>
              <a:t>kháng</a:t>
            </a:r>
            <a:r>
              <a:rPr lang="en-US" altLang="vi-VN" sz="2800" b="1" dirty="0">
                <a:solidFill>
                  <a:schemeClr val="bg1"/>
                </a:solidFill>
                <a:cs typeface="Arial"/>
              </a:rPr>
              <a:t> </a:t>
            </a:r>
            <a:r>
              <a:rPr lang="en-US" altLang="vi-VN" sz="2800" b="1" dirty="0" err="1">
                <a:solidFill>
                  <a:schemeClr val="bg1"/>
                </a:solidFill>
                <a:cs typeface="Arial"/>
              </a:rPr>
              <a:t>chiến</a:t>
            </a:r>
            <a:r>
              <a:rPr lang="en-US" altLang="vi-VN" sz="2800" b="1" dirty="0">
                <a:solidFill>
                  <a:schemeClr val="bg1"/>
                </a:solidFill>
                <a:cs typeface="Arial"/>
              </a:rPr>
              <a:t> </a:t>
            </a:r>
            <a:r>
              <a:rPr lang="en-US" altLang="vi-VN" sz="2800" b="1" dirty="0" err="1">
                <a:solidFill>
                  <a:schemeClr val="bg1"/>
                </a:solidFill>
                <a:cs typeface="Arial"/>
              </a:rPr>
              <a:t>được</a:t>
            </a:r>
            <a:r>
              <a:rPr lang="en-US" altLang="vi-VN" sz="2800" b="1" dirty="0">
                <a:solidFill>
                  <a:schemeClr val="bg1"/>
                </a:solidFill>
                <a:cs typeface="Arial"/>
              </a:rPr>
              <a:t> </a:t>
            </a:r>
            <a:r>
              <a:rPr lang="en-US" altLang="vi-VN" sz="2800" b="1" dirty="0" err="1">
                <a:solidFill>
                  <a:schemeClr val="bg1"/>
                </a:solidFill>
                <a:cs typeface="Arial"/>
              </a:rPr>
              <a:t>phát</a:t>
            </a:r>
            <a:r>
              <a:rPr lang="en-US" altLang="vi-VN" sz="2800" b="1" dirty="0">
                <a:solidFill>
                  <a:schemeClr val="bg1"/>
                </a:solidFill>
                <a:cs typeface="Arial"/>
              </a:rPr>
              <a:t> </a:t>
            </a:r>
            <a:r>
              <a:rPr lang="en-US" altLang="vi-VN" sz="2800" b="1" dirty="0" err="1">
                <a:solidFill>
                  <a:schemeClr val="bg1"/>
                </a:solidFill>
                <a:cs typeface="Arial"/>
              </a:rPr>
              <a:t>đi</a:t>
            </a:r>
            <a:r>
              <a:rPr lang="en-US" altLang="vi-VN" sz="2800" b="1" dirty="0">
                <a:solidFill>
                  <a:schemeClr val="bg1"/>
                </a:solidFill>
                <a:cs typeface="Arial"/>
              </a:rPr>
              <a:t> </a:t>
            </a:r>
            <a:r>
              <a:rPr lang="en-US" altLang="vi-VN" sz="2800" b="1" dirty="0" err="1">
                <a:solidFill>
                  <a:schemeClr val="bg1"/>
                </a:solidFill>
                <a:cs typeface="Arial"/>
              </a:rPr>
              <a:t>chính</a:t>
            </a:r>
            <a:r>
              <a:rPr lang="en-US" altLang="vi-VN" sz="2800" b="1" dirty="0">
                <a:solidFill>
                  <a:schemeClr val="bg1"/>
                </a:solidFill>
                <a:cs typeface="Arial"/>
              </a:rPr>
              <a:t> </a:t>
            </a:r>
            <a:r>
              <a:rPr lang="en-US" altLang="vi-VN" sz="2800" b="1" dirty="0" err="1">
                <a:solidFill>
                  <a:schemeClr val="bg1"/>
                </a:solidFill>
                <a:cs typeface="Arial"/>
              </a:rPr>
              <a:t>thức</a:t>
            </a:r>
            <a:r>
              <a:rPr lang="en-US" altLang="vi-VN" sz="2800" b="1" dirty="0">
                <a:solidFill>
                  <a:schemeClr val="bg1"/>
                </a:solidFill>
                <a:cs typeface="Arial"/>
              </a:rPr>
              <a:t> </a:t>
            </a:r>
            <a:r>
              <a:rPr lang="en-US" altLang="vi-VN" sz="2800" b="1" dirty="0" err="1">
                <a:solidFill>
                  <a:schemeClr val="bg1"/>
                </a:solidFill>
                <a:cs typeface="Arial"/>
              </a:rPr>
              <a:t>vào</a:t>
            </a:r>
            <a:r>
              <a:rPr lang="en-US" altLang="vi-VN" sz="2800" b="1" dirty="0">
                <a:solidFill>
                  <a:schemeClr val="bg1"/>
                </a:solidFill>
                <a:cs typeface="Arial"/>
              </a:rPr>
              <a:t> </a:t>
            </a:r>
            <a:r>
              <a:rPr lang="en-US" altLang="vi-VN" sz="2800" b="1" dirty="0" err="1">
                <a:solidFill>
                  <a:schemeClr val="bg1"/>
                </a:solidFill>
                <a:cs typeface="Arial"/>
              </a:rPr>
              <a:t>sáng</a:t>
            </a:r>
            <a:r>
              <a:rPr lang="en-US" altLang="vi-VN" sz="2800" b="1" dirty="0">
                <a:solidFill>
                  <a:schemeClr val="bg1"/>
                </a:solidFill>
                <a:cs typeface="Arial"/>
              </a:rPr>
              <a:t> </a:t>
            </a:r>
            <a:r>
              <a:rPr lang="en-US" altLang="vi-VN" sz="2800" b="1" dirty="0" err="1">
                <a:solidFill>
                  <a:schemeClr val="bg1"/>
                </a:solidFill>
                <a:cs typeface="Arial"/>
              </a:rPr>
              <a:t>ngày</a:t>
            </a:r>
            <a:r>
              <a:rPr lang="en-US" altLang="vi-VN" sz="2800" b="1" dirty="0">
                <a:solidFill>
                  <a:schemeClr val="bg1"/>
                </a:solidFill>
                <a:cs typeface="Arial"/>
              </a:rPr>
              <a:t> 20-12-1946 </a:t>
            </a:r>
            <a:r>
              <a:rPr lang="en-US" altLang="vi-VN" sz="2800" b="1" dirty="0" err="1">
                <a:solidFill>
                  <a:schemeClr val="bg1"/>
                </a:solidFill>
                <a:cs typeface="Arial"/>
              </a:rPr>
              <a:t>từ</a:t>
            </a:r>
            <a:r>
              <a:rPr lang="en-US" altLang="vi-VN" sz="2800" b="1" dirty="0">
                <a:solidFill>
                  <a:schemeClr val="bg1"/>
                </a:solidFill>
                <a:cs typeface="Arial"/>
              </a:rPr>
              <a:t> </a:t>
            </a:r>
            <a:r>
              <a:rPr lang="en-US" altLang="vi-VN" sz="2800" b="1" dirty="0" err="1">
                <a:solidFill>
                  <a:schemeClr val="bg1"/>
                </a:solidFill>
                <a:cs typeface="Arial"/>
              </a:rPr>
              <a:t>Đài</a:t>
            </a:r>
            <a:r>
              <a:rPr lang="en-US" altLang="vi-VN" sz="2800" b="1" dirty="0">
                <a:solidFill>
                  <a:schemeClr val="bg1"/>
                </a:solidFill>
                <a:cs typeface="Arial"/>
              </a:rPr>
              <a:t> </a:t>
            </a:r>
            <a:r>
              <a:rPr lang="en-US" altLang="vi-VN" sz="2800" b="1" dirty="0" err="1">
                <a:solidFill>
                  <a:schemeClr val="bg1"/>
                </a:solidFill>
                <a:cs typeface="Arial"/>
              </a:rPr>
              <a:t>tiếng</a:t>
            </a:r>
            <a:r>
              <a:rPr lang="en-US" altLang="vi-VN" sz="2800" b="1" dirty="0">
                <a:solidFill>
                  <a:schemeClr val="bg1"/>
                </a:solidFill>
                <a:cs typeface="Arial"/>
              </a:rPr>
              <a:t> </a:t>
            </a:r>
            <a:r>
              <a:rPr lang="en-US" altLang="vi-VN" sz="2800" b="1" dirty="0" err="1">
                <a:solidFill>
                  <a:schemeClr val="bg1"/>
                </a:solidFill>
                <a:cs typeface="Arial"/>
              </a:rPr>
              <a:t>nói</a:t>
            </a:r>
            <a:r>
              <a:rPr lang="en-US" altLang="vi-VN" sz="2800" b="1" dirty="0">
                <a:solidFill>
                  <a:schemeClr val="bg1"/>
                </a:solidFill>
                <a:cs typeface="Arial"/>
              </a:rPr>
              <a:t> </a:t>
            </a:r>
            <a:r>
              <a:rPr lang="en-US" altLang="vi-VN" sz="2800" b="1" dirty="0" err="1">
                <a:solidFill>
                  <a:schemeClr val="bg1"/>
                </a:solidFill>
                <a:cs typeface="Arial"/>
              </a:rPr>
              <a:t>Việt</a:t>
            </a:r>
            <a:r>
              <a:rPr lang="en-US" altLang="vi-VN" sz="2800" b="1" dirty="0">
                <a:solidFill>
                  <a:schemeClr val="bg1"/>
                </a:solidFill>
                <a:cs typeface="Arial"/>
              </a:rPr>
              <a:t> Nam.</a:t>
            </a:r>
          </a:p>
        </p:txBody>
      </p:sp>
    </p:spTree>
    <p:extLst>
      <p:ext uri="{BB962C8B-B14F-4D97-AF65-F5344CB8AC3E}">
        <p14:creationId xmlns:p14="http://schemas.microsoft.com/office/powerpoint/2010/main" val="4140931921"/>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ox(in)">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9"/>
                                        </p:tgtEl>
                                      </p:cBhvr>
                                    </p:animEffect>
                                    <p:set>
                                      <p:cBhvr>
                                        <p:cTn id="25" dur="1" fill="hold">
                                          <p:stCondLst>
                                            <p:cond delay="499"/>
                                          </p:stCondLst>
                                        </p:cTn>
                                        <p:tgtEl>
                                          <p:spTgt spid="9"/>
                                        </p:tgtEl>
                                        <p:attrNameLst>
                                          <p:attrName>style.visibility</p:attrName>
                                        </p:attrNameLst>
                                      </p:cBhvr>
                                      <p:to>
                                        <p:strVal val="hidden"/>
                                      </p:to>
                                    </p:set>
                                  </p:childTnLst>
                                </p:cTn>
                              </p:par>
                              <p:par>
                                <p:cTn id="26" presetID="3" presetClass="exit" presetSubtype="10" fill="hold" grpId="2" nodeType="withEffect">
                                  <p:stCondLst>
                                    <p:cond delay="0"/>
                                  </p:stCondLst>
                                  <p:childTnLst>
                                    <p:animEffect transition="out" filter="blinds(horizontal)">
                                      <p:cBhvr>
                                        <p:cTn id="27" dur="500"/>
                                        <p:tgtEl>
                                          <p:spTgt spid="9"/>
                                        </p:tgtEl>
                                      </p:cBhvr>
                                    </p:animEffect>
                                    <p:set>
                                      <p:cBhvr>
                                        <p:cTn id="28" dur="1" fill="hold">
                                          <p:stCondLst>
                                            <p:cond delay="499"/>
                                          </p:stCondLst>
                                        </p:cTn>
                                        <p:tgtEl>
                                          <p:spTgt spid="9"/>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box(in)">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4" presetClass="exit" presetSubtype="16" fill="hold" grpId="1" nodeType="clickEffect">
                                  <p:stCondLst>
                                    <p:cond delay="0"/>
                                  </p:stCondLst>
                                  <p:childTnLst>
                                    <p:animEffect transition="out" filter="box(in)">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9" grpId="1"/>
      <p:bldP spid="9" grpId="2"/>
      <p:bldP spid="10" grpId="0"/>
      <p:bldP spid="10" grpId="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10" name="Text Box 31">
            <a:extLst>
              <a:ext uri="{FF2B5EF4-FFF2-40B4-BE49-F238E27FC236}">
                <a16:creationId xmlns:a16="http://schemas.microsoft.com/office/drawing/2014/main" id="{EF50A643-32F5-46BB-93A8-10F1176E2994}"/>
              </a:ext>
            </a:extLst>
          </p:cNvPr>
          <p:cNvSpPr txBox="1">
            <a:spLocks noChangeArrowheads="1"/>
          </p:cNvSpPr>
          <p:nvPr/>
        </p:nvSpPr>
        <p:spPr bwMode="auto">
          <a:xfrm>
            <a:off x="2046933" y="997172"/>
            <a:ext cx="10233373"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vi-VN" sz="3200" b="1" dirty="0">
                <a:solidFill>
                  <a:srgbClr val="FFC000"/>
                </a:solidFill>
              </a:rPr>
              <a:t>4. </a:t>
            </a:r>
            <a:r>
              <a:rPr lang="en-US" altLang="vi-VN" sz="3200" b="1" dirty="0" err="1">
                <a:solidFill>
                  <a:srgbClr val="FFC000"/>
                </a:solidFill>
              </a:rPr>
              <a:t>Trung</a:t>
            </a:r>
            <a:r>
              <a:rPr lang="en-US" altLang="vi-VN" sz="3200" b="1" dirty="0">
                <a:solidFill>
                  <a:srgbClr val="FFC000"/>
                </a:solidFill>
              </a:rPr>
              <a:t> </a:t>
            </a:r>
            <a:r>
              <a:rPr lang="en-US" altLang="vi-VN" sz="3200" b="1" dirty="0" err="1">
                <a:solidFill>
                  <a:srgbClr val="FFC000"/>
                </a:solidFill>
              </a:rPr>
              <a:t>ương</a:t>
            </a:r>
            <a:r>
              <a:rPr lang="en-US" altLang="vi-VN" sz="3200" b="1" dirty="0">
                <a:solidFill>
                  <a:srgbClr val="FFC000"/>
                </a:solidFill>
              </a:rPr>
              <a:t> </a:t>
            </a:r>
            <a:r>
              <a:rPr lang="en-US" altLang="vi-VN" sz="3200" b="1" dirty="0" err="1">
                <a:solidFill>
                  <a:srgbClr val="FFC000"/>
                </a:solidFill>
              </a:rPr>
              <a:t>Đảng</a:t>
            </a:r>
            <a:r>
              <a:rPr lang="en-US" altLang="vi-VN" sz="3200" b="1" dirty="0">
                <a:solidFill>
                  <a:srgbClr val="FFC000"/>
                </a:solidFill>
              </a:rPr>
              <a:t> </a:t>
            </a:r>
            <a:r>
              <a:rPr lang="en-US" altLang="vi-VN" sz="3200" b="1" dirty="0" err="1">
                <a:solidFill>
                  <a:srgbClr val="FFC000"/>
                </a:solidFill>
              </a:rPr>
              <a:t>và</a:t>
            </a:r>
            <a:r>
              <a:rPr lang="en-US" altLang="vi-VN" sz="3200" b="1" dirty="0">
                <a:solidFill>
                  <a:srgbClr val="FFC000"/>
                </a:solidFill>
              </a:rPr>
              <a:t> </a:t>
            </a:r>
            <a:r>
              <a:rPr lang="en-US" altLang="vi-VN" sz="3200" b="1" dirty="0" err="1">
                <a:solidFill>
                  <a:srgbClr val="FFC000"/>
                </a:solidFill>
              </a:rPr>
              <a:t>Chính</a:t>
            </a:r>
            <a:r>
              <a:rPr lang="en-US" altLang="vi-VN" sz="3200" b="1" dirty="0">
                <a:solidFill>
                  <a:srgbClr val="FFC000"/>
                </a:solidFill>
              </a:rPr>
              <a:t> </a:t>
            </a:r>
            <a:r>
              <a:rPr lang="en-US" altLang="vi-VN" sz="3200" b="1" dirty="0" err="1">
                <a:solidFill>
                  <a:srgbClr val="FFC000"/>
                </a:solidFill>
              </a:rPr>
              <a:t>phủ</a:t>
            </a:r>
            <a:r>
              <a:rPr lang="en-US" altLang="vi-VN" sz="3200" b="1" dirty="0">
                <a:solidFill>
                  <a:srgbClr val="FFC000"/>
                </a:solidFill>
              </a:rPr>
              <a:t> </a:t>
            </a:r>
            <a:r>
              <a:rPr lang="en-US" altLang="vi-VN" sz="3200" b="1" dirty="0" err="1">
                <a:solidFill>
                  <a:srgbClr val="FFC000"/>
                </a:solidFill>
              </a:rPr>
              <a:t>họp</a:t>
            </a:r>
            <a:r>
              <a:rPr lang="en-US" altLang="vi-VN" sz="3200" b="1" dirty="0">
                <a:solidFill>
                  <a:srgbClr val="FFC000"/>
                </a:solidFill>
              </a:rPr>
              <a:t>, </a:t>
            </a:r>
            <a:r>
              <a:rPr lang="en-US" altLang="vi-VN" sz="3200" b="1" dirty="0" err="1">
                <a:solidFill>
                  <a:srgbClr val="FFC000"/>
                </a:solidFill>
              </a:rPr>
              <a:t>quyết</a:t>
            </a:r>
            <a:r>
              <a:rPr lang="en-US" altLang="vi-VN" sz="3200" b="1" dirty="0">
                <a:solidFill>
                  <a:srgbClr val="FFC000"/>
                </a:solidFill>
              </a:rPr>
              <a:t> </a:t>
            </a:r>
            <a:r>
              <a:rPr lang="en-US" altLang="vi-VN" sz="3200" b="1" dirty="0" err="1">
                <a:solidFill>
                  <a:srgbClr val="FFC000"/>
                </a:solidFill>
              </a:rPr>
              <a:t>định</a:t>
            </a:r>
            <a:r>
              <a:rPr lang="en-US" altLang="vi-VN" sz="3200" b="1" dirty="0">
                <a:solidFill>
                  <a:srgbClr val="FFC000"/>
                </a:solidFill>
              </a:rPr>
              <a:t> </a:t>
            </a:r>
            <a:r>
              <a:rPr lang="en-US" altLang="vi-VN" sz="3200" b="1" dirty="0" err="1">
                <a:solidFill>
                  <a:srgbClr val="FFC000"/>
                </a:solidFill>
              </a:rPr>
              <a:t>phát</a:t>
            </a:r>
            <a:r>
              <a:rPr lang="en-US" altLang="vi-VN" sz="3200" b="1" dirty="0">
                <a:solidFill>
                  <a:srgbClr val="FFC000"/>
                </a:solidFill>
              </a:rPr>
              <a:t> </a:t>
            </a:r>
            <a:r>
              <a:rPr lang="en-US" altLang="vi-VN" sz="3200" b="1" dirty="0" err="1">
                <a:solidFill>
                  <a:srgbClr val="FFC000"/>
                </a:solidFill>
              </a:rPr>
              <a:t>động</a:t>
            </a:r>
            <a:r>
              <a:rPr lang="en-US" altLang="vi-VN" sz="3200" b="1" dirty="0">
                <a:solidFill>
                  <a:srgbClr val="FFC000"/>
                </a:solidFill>
              </a:rPr>
              <a:t> </a:t>
            </a:r>
            <a:r>
              <a:rPr lang="en-US" altLang="vi-VN" sz="3200" b="1" dirty="0" err="1">
                <a:solidFill>
                  <a:srgbClr val="FFC000"/>
                </a:solidFill>
              </a:rPr>
              <a:t>toàn</a:t>
            </a:r>
            <a:r>
              <a:rPr lang="en-US" altLang="vi-VN" sz="3200" b="1" dirty="0">
                <a:solidFill>
                  <a:srgbClr val="FFC000"/>
                </a:solidFill>
              </a:rPr>
              <a:t> </a:t>
            </a:r>
            <a:r>
              <a:rPr lang="en-US" altLang="vi-VN" sz="3200" b="1" dirty="0" err="1">
                <a:solidFill>
                  <a:srgbClr val="FFC000"/>
                </a:solidFill>
              </a:rPr>
              <a:t>quốc</a:t>
            </a:r>
            <a:r>
              <a:rPr lang="en-US" altLang="vi-VN" sz="3200" b="1" dirty="0">
                <a:solidFill>
                  <a:srgbClr val="FFC000"/>
                </a:solidFill>
              </a:rPr>
              <a:t> </a:t>
            </a:r>
            <a:r>
              <a:rPr lang="en-US" altLang="vi-VN" sz="3200" b="1" dirty="0" err="1">
                <a:solidFill>
                  <a:srgbClr val="FFC000"/>
                </a:solidFill>
              </a:rPr>
              <a:t>kháng</a:t>
            </a:r>
            <a:r>
              <a:rPr lang="en-US" altLang="vi-VN" sz="3200" b="1" dirty="0">
                <a:solidFill>
                  <a:srgbClr val="FFC000"/>
                </a:solidFill>
              </a:rPr>
              <a:t> </a:t>
            </a:r>
            <a:r>
              <a:rPr lang="en-US" altLang="vi-VN" sz="3200" b="1" dirty="0" err="1">
                <a:solidFill>
                  <a:srgbClr val="FFC000"/>
                </a:solidFill>
              </a:rPr>
              <a:t>chiến</a:t>
            </a:r>
            <a:r>
              <a:rPr lang="en-US" altLang="vi-VN" sz="3200" b="1" dirty="0">
                <a:solidFill>
                  <a:srgbClr val="FFC000"/>
                </a:solidFill>
              </a:rPr>
              <a:t> </a:t>
            </a:r>
            <a:r>
              <a:rPr lang="en-US" altLang="vi-VN" sz="3200" b="1" dirty="0" err="1">
                <a:solidFill>
                  <a:srgbClr val="FFC000"/>
                </a:solidFill>
              </a:rPr>
              <a:t>vào</a:t>
            </a:r>
            <a:r>
              <a:rPr lang="en-US" altLang="vi-VN" sz="3200" b="1" dirty="0">
                <a:solidFill>
                  <a:srgbClr val="FFC000"/>
                </a:solidFill>
              </a:rPr>
              <a:t> </a:t>
            </a:r>
            <a:r>
              <a:rPr lang="en-US" altLang="vi-VN" sz="3200" b="1" dirty="0" err="1">
                <a:solidFill>
                  <a:srgbClr val="FFC000"/>
                </a:solidFill>
              </a:rPr>
              <a:t>thời</a:t>
            </a:r>
            <a:r>
              <a:rPr lang="en-US" altLang="vi-VN" sz="3200" b="1" dirty="0">
                <a:solidFill>
                  <a:srgbClr val="FFC000"/>
                </a:solidFill>
              </a:rPr>
              <a:t> </a:t>
            </a:r>
            <a:r>
              <a:rPr lang="en-US" altLang="vi-VN" sz="3200" b="1" dirty="0" err="1">
                <a:solidFill>
                  <a:srgbClr val="FFC000"/>
                </a:solidFill>
              </a:rPr>
              <a:t>gian</a:t>
            </a:r>
            <a:r>
              <a:rPr lang="en-US" altLang="vi-VN" sz="3200" b="1" dirty="0">
                <a:solidFill>
                  <a:srgbClr val="FFC000"/>
                </a:solidFill>
              </a:rPr>
              <a:t> </a:t>
            </a:r>
            <a:r>
              <a:rPr lang="en-US" altLang="vi-VN" sz="3200" b="1" dirty="0" err="1">
                <a:solidFill>
                  <a:srgbClr val="FFC000"/>
                </a:solidFill>
              </a:rPr>
              <a:t>nào</a:t>
            </a:r>
            <a:r>
              <a:rPr lang="en-US" altLang="vi-VN" sz="3200" b="1" dirty="0">
                <a:solidFill>
                  <a:srgbClr val="FFC000"/>
                </a:solidFill>
              </a:rPr>
              <a:t>?</a:t>
            </a:r>
          </a:p>
        </p:txBody>
      </p:sp>
      <p:sp>
        <p:nvSpPr>
          <p:cNvPr id="11" name="Text Box 38">
            <a:extLst>
              <a:ext uri="{FF2B5EF4-FFF2-40B4-BE49-F238E27FC236}">
                <a16:creationId xmlns:a16="http://schemas.microsoft.com/office/drawing/2014/main" id="{D1A2A8DE-ABBC-4B4B-99C0-F90E07C2F457}"/>
              </a:ext>
            </a:extLst>
          </p:cNvPr>
          <p:cNvSpPr txBox="1">
            <a:spLocks noChangeArrowheads="1"/>
          </p:cNvSpPr>
          <p:nvPr/>
        </p:nvSpPr>
        <p:spPr bwMode="auto">
          <a:xfrm>
            <a:off x="4222460" y="3028950"/>
            <a:ext cx="716908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3200" b="1" dirty="0">
                <a:solidFill>
                  <a:schemeClr val="bg1"/>
                </a:solidFill>
                <a:cs typeface="Arial"/>
              </a:rPr>
              <a:t>4. </a:t>
            </a:r>
            <a:r>
              <a:rPr lang="en-US" altLang="vi-VN" sz="3200" b="1" dirty="0" err="1">
                <a:solidFill>
                  <a:schemeClr val="bg1"/>
                </a:solidFill>
                <a:cs typeface="Arial"/>
              </a:rPr>
              <a:t>Đêm</a:t>
            </a:r>
            <a:r>
              <a:rPr lang="en-US" altLang="vi-VN" sz="3200" b="1" dirty="0">
                <a:solidFill>
                  <a:schemeClr val="bg1"/>
                </a:solidFill>
                <a:cs typeface="Arial"/>
              </a:rPr>
              <a:t> 18, </a:t>
            </a:r>
            <a:r>
              <a:rPr lang="en-US" altLang="vi-VN" sz="3200" b="1" dirty="0" err="1">
                <a:solidFill>
                  <a:schemeClr val="bg1"/>
                </a:solidFill>
                <a:cs typeface="Arial"/>
              </a:rPr>
              <a:t>rạng</a:t>
            </a:r>
            <a:r>
              <a:rPr lang="en-US" altLang="vi-VN" sz="3200" b="1" dirty="0">
                <a:solidFill>
                  <a:schemeClr val="bg1"/>
                </a:solidFill>
                <a:cs typeface="Arial"/>
              </a:rPr>
              <a:t> </a:t>
            </a:r>
            <a:r>
              <a:rPr lang="en-US" altLang="vi-VN" sz="3200" b="1" dirty="0" err="1">
                <a:solidFill>
                  <a:schemeClr val="bg1"/>
                </a:solidFill>
                <a:cs typeface="Arial"/>
              </a:rPr>
              <a:t>sáng</a:t>
            </a:r>
            <a:r>
              <a:rPr lang="en-US" altLang="vi-VN" sz="3200" b="1" dirty="0">
                <a:solidFill>
                  <a:schemeClr val="bg1"/>
                </a:solidFill>
                <a:cs typeface="Arial"/>
              </a:rPr>
              <a:t> 19-12-1946.</a:t>
            </a:r>
          </a:p>
        </p:txBody>
      </p:sp>
    </p:spTree>
    <p:extLst>
      <p:ext uri="{BB962C8B-B14F-4D97-AF65-F5344CB8AC3E}">
        <p14:creationId xmlns:p14="http://schemas.microsoft.com/office/powerpoint/2010/main" val="2542456235"/>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ox(in)">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10"/>
                                        </p:tgtEl>
                                      </p:cBhvr>
                                    </p:animEffect>
                                    <p:set>
                                      <p:cBhvr>
                                        <p:cTn id="25" dur="1" fill="hold">
                                          <p:stCondLst>
                                            <p:cond delay="499"/>
                                          </p:stCondLst>
                                        </p:cTn>
                                        <p:tgtEl>
                                          <p:spTgt spid="10"/>
                                        </p:tgtEl>
                                        <p:attrNameLst>
                                          <p:attrName>style.visibility</p:attrName>
                                        </p:attrNameLst>
                                      </p:cBhvr>
                                      <p:to>
                                        <p:strVal val="hidden"/>
                                      </p:to>
                                    </p:set>
                                  </p:childTnLst>
                                </p:cTn>
                              </p:par>
                              <p:par>
                                <p:cTn id="26" presetID="3" presetClass="exit" presetSubtype="10" fill="hold" grpId="2" nodeType="withEffect">
                                  <p:stCondLst>
                                    <p:cond delay="0"/>
                                  </p:stCondLst>
                                  <p:childTnLst>
                                    <p:animEffect transition="out" filter="blinds(horizontal)">
                                      <p:cBhvr>
                                        <p:cTn id="27" dur="500"/>
                                        <p:tgtEl>
                                          <p:spTgt spid="10"/>
                                        </p:tgtEl>
                                      </p:cBhvr>
                                    </p:animEffect>
                                    <p:set>
                                      <p:cBhvr>
                                        <p:cTn id="28" dur="1" fill="hold">
                                          <p:stCondLst>
                                            <p:cond delay="499"/>
                                          </p:stCondLst>
                                        </p:cTn>
                                        <p:tgtEl>
                                          <p:spTgt spid="10"/>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box(in)">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4" presetClass="exit" presetSubtype="16" fill="hold" grpId="1" nodeType="clickEffect">
                                  <p:stCondLst>
                                    <p:cond delay="0"/>
                                  </p:stCondLst>
                                  <p:childTnLst>
                                    <p:animEffect transition="out" filter="box(in)">
                                      <p:cBhvr>
                                        <p:cTn id="37" dur="500"/>
                                        <p:tgtEl>
                                          <p:spTgt spid="11"/>
                                        </p:tgtEl>
                                      </p:cBhvr>
                                    </p:animEffect>
                                    <p:set>
                                      <p:cBhvr>
                                        <p:cTn id="38"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10" grpId="0"/>
      <p:bldP spid="10" grpId="1"/>
      <p:bldP spid="10" grpId="2"/>
      <p:bldP spid="11" grpId="0"/>
      <p:bldP spid="11" grpId="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9" name="Text Box 32">
            <a:extLst>
              <a:ext uri="{FF2B5EF4-FFF2-40B4-BE49-F238E27FC236}">
                <a16:creationId xmlns:a16="http://schemas.microsoft.com/office/drawing/2014/main" id="{649A6CCB-5B4E-4FA7-9769-591F3B0F0FE4}"/>
              </a:ext>
            </a:extLst>
          </p:cNvPr>
          <p:cNvSpPr txBox="1">
            <a:spLocks noChangeArrowheads="1"/>
          </p:cNvSpPr>
          <p:nvPr/>
        </p:nvSpPr>
        <p:spPr bwMode="auto">
          <a:xfrm>
            <a:off x="1874256" y="902882"/>
            <a:ext cx="9678773"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vi-VN" sz="2800" b="1">
                <a:solidFill>
                  <a:srgbClr val="FFC000"/>
                </a:solidFill>
              </a:rPr>
              <a:t>5. Em hãy điền từ còn thiếu:</a:t>
            </a:r>
          </a:p>
          <a:p>
            <a:r>
              <a:rPr lang="en-US" altLang="vi-VN" sz="2800" b="1">
                <a:solidFill>
                  <a:srgbClr val="FFC000"/>
                </a:solidFill>
              </a:rPr>
              <a:t>“Cách mạng tháng Tám thành công, nước ta giành được độc lập nhưng…quyết tâm cướp nước ta một lần nữa.”</a:t>
            </a:r>
          </a:p>
        </p:txBody>
      </p:sp>
      <p:sp>
        <p:nvSpPr>
          <p:cNvPr id="10" name="Text Box 39">
            <a:extLst>
              <a:ext uri="{FF2B5EF4-FFF2-40B4-BE49-F238E27FC236}">
                <a16:creationId xmlns:a16="http://schemas.microsoft.com/office/drawing/2014/main" id="{38D94039-D2AC-49F3-8FE6-5F2891798D63}"/>
              </a:ext>
            </a:extLst>
          </p:cNvPr>
          <p:cNvSpPr txBox="1">
            <a:spLocks noChangeArrowheads="1"/>
          </p:cNvSpPr>
          <p:nvPr/>
        </p:nvSpPr>
        <p:spPr bwMode="auto">
          <a:xfrm>
            <a:off x="4762890" y="2779747"/>
            <a:ext cx="47244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dirty="0">
                <a:solidFill>
                  <a:schemeClr val="bg1"/>
                </a:solidFill>
                <a:cs typeface="Arial"/>
              </a:rPr>
              <a:t>5. </a:t>
            </a:r>
            <a:r>
              <a:rPr lang="en-US" altLang="vi-VN" sz="2800" b="1" dirty="0" err="1">
                <a:solidFill>
                  <a:schemeClr val="bg1"/>
                </a:solidFill>
                <a:cs typeface="Arial"/>
              </a:rPr>
              <a:t>Thực</a:t>
            </a:r>
            <a:r>
              <a:rPr lang="en-US" altLang="vi-VN" sz="2800" b="1" dirty="0">
                <a:solidFill>
                  <a:schemeClr val="bg1"/>
                </a:solidFill>
                <a:cs typeface="Arial"/>
              </a:rPr>
              <a:t> </a:t>
            </a:r>
            <a:r>
              <a:rPr lang="en-US" altLang="vi-VN" sz="2800" b="1" dirty="0" err="1">
                <a:solidFill>
                  <a:schemeClr val="bg1"/>
                </a:solidFill>
                <a:cs typeface="Arial"/>
              </a:rPr>
              <a:t>dân</a:t>
            </a:r>
            <a:r>
              <a:rPr lang="en-US" altLang="vi-VN" sz="2800" b="1" dirty="0">
                <a:solidFill>
                  <a:schemeClr val="bg1"/>
                </a:solidFill>
                <a:cs typeface="Arial"/>
              </a:rPr>
              <a:t> </a:t>
            </a:r>
            <a:r>
              <a:rPr lang="en-US" altLang="vi-VN" sz="2800" b="1" dirty="0" err="1">
                <a:solidFill>
                  <a:schemeClr val="bg1"/>
                </a:solidFill>
                <a:cs typeface="Arial"/>
              </a:rPr>
              <a:t>Pháp</a:t>
            </a:r>
            <a:endParaRPr lang="en-US" altLang="vi-VN" sz="2800" b="1" dirty="0">
              <a:solidFill>
                <a:schemeClr val="bg1"/>
              </a:solidFill>
              <a:cs typeface="Arial"/>
            </a:endParaRPr>
          </a:p>
        </p:txBody>
      </p:sp>
    </p:spTree>
    <p:extLst>
      <p:ext uri="{BB962C8B-B14F-4D97-AF65-F5344CB8AC3E}">
        <p14:creationId xmlns:p14="http://schemas.microsoft.com/office/powerpoint/2010/main" val="4015532343"/>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ox(in)">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9"/>
                                        </p:tgtEl>
                                      </p:cBhvr>
                                    </p:animEffect>
                                    <p:set>
                                      <p:cBhvr>
                                        <p:cTn id="25" dur="1" fill="hold">
                                          <p:stCondLst>
                                            <p:cond delay="499"/>
                                          </p:stCondLst>
                                        </p:cTn>
                                        <p:tgtEl>
                                          <p:spTgt spid="9"/>
                                        </p:tgtEl>
                                        <p:attrNameLst>
                                          <p:attrName>style.visibility</p:attrName>
                                        </p:attrNameLst>
                                      </p:cBhvr>
                                      <p:to>
                                        <p:strVal val="hidden"/>
                                      </p:to>
                                    </p:set>
                                  </p:childTnLst>
                                </p:cTn>
                              </p:par>
                              <p:par>
                                <p:cTn id="26" presetID="3" presetClass="exit" presetSubtype="10" fill="hold" grpId="2" nodeType="withEffect">
                                  <p:stCondLst>
                                    <p:cond delay="0"/>
                                  </p:stCondLst>
                                  <p:childTnLst>
                                    <p:animEffect transition="out" filter="blinds(horizontal)">
                                      <p:cBhvr>
                                        <p:cTn id="27" dur="500"/>
                                        <p:tgtEl>
                                          <p:spTgt spid="9"/>
                                        </p:tgtEl>
                                      </p:cBhvr>
                                    </p:animEffect>
                                    <p:set>
                                      <p:cBhvr>
                                        <p:cTn id="28" dur="1" fill="hold">
                                          <p:stCondLst>
                                            <p:cond delay="499"/>
                                          </p:stCondLst>
                                        </p:cTn>
                                        <p:tgtEl>
                                          <p:spTgt spid="9"/>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box(in)">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4" presetClass="exit" presetSubtype="16" fill="hold" grpId="1" nodeType="clickEffect">
                                  <p:stCondLst>
                                    <p:cond delay="0"/>
                                  </p:stCondLst>
                                  <p:childTnLst>
                                    <p:animEffect transition="out" filter="box(in)">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9" grpId="1"/>
      <p:bldP spid="9" grpId="2"/>
      <p:bldP spid="10" grpId="0"/>
      <p:bldP spid="10" grpId="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9" name="Text Box 33">
            <a:extLst>
              <a:ext uri="{FF2B5EF4-FFF2-40B4-BE49-F238E27FC236}">
                <a16:creationId xmlns:a16="http://schemas.microsoft.com/office/drawing/2014/main" id="{9BE6620A-69A9-4CE1-A8B1-C9A46CA68A73}"/>
              </a:ext>
            </a:extLst>
          </p:cNvPr>
          <p:cNvSpPr txBox="1">
            <a:spLocks noChangeArrowheads="1"/>
          </p:cNvSpPr>
          <p:nvPr/>
        </p:nvSpPr>
        <p:spPr bwMode="auto">
          <a:xfrm>
            <a:off x="1874256" y="902882"/>
            <a:ext cx="9013086"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vi-VN" sz="3200" b="1" dirty="0">
                <a:solidFill>
                  <a:srgbClr val="FFC000"/>
                </a:solidFill>
              </a:rPr>
              <a:t>6. </a:t>
            </a:r>
            <a:r>
              <a:rPr lang="en-US" altLang="vi-VN" sz="3200" b="1" dirty="0" err="1">
                <a:solidFill>
                  <a:srgbClr val="FFC000"/>
                </a:solidFill>
              </a:rPr>
              <a:t>Có</a:t>
            </a:r>
            <a:r>
              <a:rPr lang="en-US" altLang="vi-VN" sz="3200" b="1" dirty="0">
                <a:solidFill>
                  <a:srgbClr val="FFC000"/>
                </a:solidFill>
              </a:rPr>
              <a:t> </a:t>
            </a:r>
            <a:r>
              <a:rPr lang="en-US" altLang="vi-VN" sz="3200" b="1" dirty="0" err="1">
                <a:solidFill>
                  <a:srgbClr val="FFC000"/>
                </a:solidFill>
              </a:rPr>
              <a:t>một</a:t>
            </a:r>
            <a:r>
              <a:rPr lang="en-US" altLang="vi-VN" sz="3200" b="1" dirty="0">
                <a:solidFill>
                  <a:srgbClr val="FFC000"/>
                </a:solidFill>
              </a:rPr>
              <a:t> </a:t>
            </a:r>
            <a:r>
              <a:rPr lang="en-US" altLang="vi-VN" sz="3200" b="1" dirty="0" err="1">
                <a:solidFill>
                  <a:srgbClr val="FFC000"/>
                </a:solidFill>
              </a:rPr>
              <a:t>loại</a:t>
            </a:r>
            <a:r>
              <a:rPr lang="en-US" altLang="vi-VN" sz="3200" b="1" dirty="0">
                <a:solidFill>
                  <a:srgbClr val="FFC000"/>
                </a:solidFill>
              </a:rPr>
              <a:t> </a:t>
            </a:r>
            <a:r>
              <a:rPr lang="en-US" altLang="vi-VN" sz="3200" b="1" dirty="0" err="1">
                <a:solidFill>
                  <a:srgbClr val="FFC000"/>
                </a:solidFill>
              </a:rPr>
              <a:t>bom</a:t>
            </a:r>
            <a:r>
              <a:rPr lang="en-US" altLang="vi-VN" sz="3200" b="1" dirty="0">
                <a:solidFill>
                  <a:srgbClr val="FFC000"/>
                </a:solidFill>
              </a:rPr>
              <a:t> </a:t>
            </a:r>
            <a:r>
              <a:rPr lang="en-US" altLang="vi-VN" sz="3200" b="1" dirty="0" err="1">
                <a:solidFill>
                  <a:srgbClr val="FFC000"/>
                </a:solidFill>
              </a:rPr>
              <a:t>mà</a:t>
            </a:r>
            <a:r>
              <a:rPr lang="en-US" altLang="vi-VN" sz="3200" b="1" dirty="0">
                <a:solidFill>
                  <a:srgbClr val="FFC000"/>
                </a:solidFill>
              </a:rPr>
              <a:t> </a:t>
            </a:r>
            <a:r>
              <a:rPr lang="en-US" altLang="vi-VN" sz="3200" b="1" dirty="0" err="1">
                <a:solidFill>
                  <a:srgbClr val="FFC000"/>
                </a:solidFill>
              </a:rPr>
              <a:t>các</a:t>
            </a:r>
            <a:r>
              <a:rPr lang="en-US" altLang="vi-VN" sz="3200" b="1" dirty="0">
                <a:solidFill>
                  <a:srgbClr val="FFC000"/>
                </a:solidFill>
              </a:rPr>
              <a:t> </a:t>
            </a:r>
            <a:r>
              <a:rPr lang="en-US" altLang="vi-VN" sz="3200" b="1" dirty="0" err="1">
                <a:solidFill>
                  <a:srgbClr val="FFC000"/>
                </a:solidFill>
              </a:rPr>
              <a:t>chiến</a:t>
            </a:r>
            <a:r>
              <a:rPr lang="en-US" altLang="vi-VN" sz="3200" b="1" dirty="0">
                <a:solidFill>
                  <a:srgbClr val="FFC000"/>
                </a:solidFill>
              </a:rPr>
              <a:t> </a:t>
            </a:r>
            <a:r>
              <a:rPr lang="en-US" altLang="vi-VN" sz="3200" b="1" dirty="0" err="1">
                <a:solidFill>
                  <a:srgbClr val="FFC000"/>
                </a:solidFill>
              </a:rPr>
              <a:t>sĩ</a:t>
            </a:r>
            <a:r>
              <a:rPr lang="en-US" altLang="vi-VN" sz="3200" b="1" dirty="0">
                <a:solidFill>
                  <a:srgbClr val="FFC000"/>
                </a:solidFill>
              </a:rPr>
              <a:t> </a:t>
            </a:r>
            <a:r>
              <a:rPr lang="en-US" altLang="vi-VN" sz="3200" b="1" dirty="0" err="1">
                <a:solidFill>
                  <a:srgbClr val="FFC000"/>
                </a:solidFill>
              </a:rPr>
              <a:t>cảm</a:t>
            </a:r>
            <a:r>
              <a:rPr lang="en-US" altLang="vi-VN" sz="3200" b="1" dirty="0">
                <a:solidFill>
                  <a:srgbClr val="FFC000"/>
                </a:solidFill>
              </a:rPr>
              <a:t> </a:t>
            </a:r>
            <a:r>
              <a:rPr lang="en-US" altLang="vi-VN" sz="3200" b="1" dirty="0" err="1">
                <a:solidFill>
                  <a:srgbClr val="FFC000"/>
                </a:solidFill>
              </a:rPr>
              <a:t>tử</a:t>
            </a:r>
            <a:r>
              <a:rPr lang="en-US" altLang="vi-VN" sz="3200" b="1" dirty="0">
                <a:solidFill>
                  <a:srgbClr val="FFC000"/>
                </a:solidFill>
              </a:rPr>
              <a:t> </a:t>
            </a:r>
            <a:r>
              <a:rPr lang="en-US" altLang="vi-VN" sz="3200" b="1" dirty="0" err="1">
                <a:solidFill>
                  <a:srgbClr val="FFC000"/>
                </a:solidFill>
              </a:rPr>
              <a:t>thường</a:t>
            </a:r>
            <a:r>
              <a:rPr lang="en-US" altLang="vi-VN" sz="3200" b="1" dirty="0">
                <a:solidFill>
                  <a:srgbClr val="FFC000"/>
                </a:solidFill>
              </a:rPr>
              <a:t> </a:t>
            </a:r>
            <a:r>
              <a:rPr lang="en-US" altLang="vi-VN" sz="3200" b="1" dirty="0" err="1">
                <a:solidFill>
                  <a:srgbClr val="FFC000"/>
                </a:solidFill>
              </a:rPr>
              <a:t>dùng</a:t>
            </a:r>
            <a:r>
              <a:rPr lang="en-US" altLang="vi-VN" sz="3200" b="1" dirty="0">
                <a:solidFill>
                  <a:srgbClr val="FFC000"/>
                </a:solidFill>
              </a:rPr>
              <a:t> </a:t>
            </a:r>
            <a:r>
              <a:rPr lang="en-US" altLang="vi-VN" sz="3200" b="1" dirty="0" err="1">
                <a:solidFill>
                  <a:srgbClr val="FFC000"/>
                </a:solidFill>
              </a:rPr>
              <a:t>trong</a:t>
            </a:r>
            <a:r>
              <a:rPr lang="en-US" altLang="vi-VN" sz="3200" b="1" dirty="0">
                <a:solidFill>
                  <a:srgbClr val="FFC000"/>
                </a:solidFill>
              </a:rPr>
              <a:t> </a:t>
            </a:r>
            <a:r>
              <a:rPr lang="en-US" altLang="vi-VN" sz="3200" b="1" dirty="0" err="1">
                <a:solidFill>
                  <a:srgbClr val="FFC000"/>
                </a:solidFill>
              </a:rPr>
              <a:t>thời</a:t>
            </a:r>
            <a:r>
              <a:rPr lang="en-US" altLang="vi-VN" sz="3200" b="1" dirty="0">
                <a:solidFill>
                  <a:srgbClr val="FFC000"/>
                </a:solidFill>
              </a:rPr>
              <a:t> </a:t>
            </a:r>
            <a:r>
              <a:rPr lang="en-US" altLang="vi-VN" sz="3200" b="1" dirty="0" err="1">
                <a:solidFill>
                  <a:srgbClr val="FFC000"/>
                </a:solidFill>
              </a:rPr>
              <a:t>kỳ</a:t>
            </a:r>
            <a:r>
              <a:rPr lang="en-US" altLang="vi-VN" sz="3200" b="1" dirty="0">
                <a:solidFill>
                  <a:srgbClr val="FFC000"/>
                </a:solidFill>
              </a:rPr>
              <a:t> </a:t>
            </a:r>
            <a:r>
              <a:rPr lang="en-US" altLang="vi-VN" sz="3200" b="1" dirty="0" err="1">
                <a:solidFill>
                  <a:srgbClr val="FFC000"/>
                </a:solidFill>
              </a:rPr>
              <a:t>đó</a:t>
            </a:r>
            <a:r>
              <a:rPr lang="en-US" altLang="vi-VN" sz="3200" b="1" dirty="0">
                <a:solidFill>
                  <a:srgbClr val="FFC000"/>
                </a:solidFill>
              </a:rPr>
              <a:t>. </a:t>
            </a:r>
            <a:r>
              <a:rPr lang="en-US" altLang="vi-VN" sz="3200" b="1" dirty="0" err="1">
                <a:solidFill>
                  <a:srgbClr val="FFC000"/>
                </a:solidFill>
              </a:rPr>
              <a:t>Đó</a:t>
            </a:r>
            <a:r>
              <a:rPr lang="en-US" altLang="vi-VN" sz="3200" b="1" dirty="0">
                <a:solidFill>
                  <a:srgbClr val="FFC000"/>
                </a:solidFill>
              </a:rPr>
              <a:t> </a:t>
            </a:r>
            <a:r>
              <a:rPr lang="en-US" altLang="vi-VN" sz="3200" b="1" dirty="0" err="1">
                <a:solidFill>
                  <a:srgbClr val="FFC000"/>
                </a:solidFill>
              </a:rPr>
              <a:t>là</a:t>
            </a:r>
            <a:r>
              <a:rPr lang="en-US" altLang="vi-VN" sz="3200" b="1" dirty="0">
                <a:solidFill>
                  <a:srgbClr val="FFC000"/>
                </a:solidFill>
              </a:rPr>
              <a:t> </a:t>
            </a:r>
            <a:r>
              <a:rPr lang="en-US" altLang="vi-VN" sz="3200" b="1" dirty="0" err="1">
                <a:solidFill>
                  <a:srgbClr val="FFC000"/>
                </a:solidFill>
              </a:rPr>
              <a:t>loại</a:t>
            </a:r>
            <a:r>
              <a:rPr lang="en-US" altLang="vi-VN" sz="3200" b="1" dirty="0">
                <a:solidFill>
                  <a:srgbClr val="FFC000"/>
                </a:solidFill>
              </a:rPr>
              <a:t> </a:t>
            </a:r>
            <a:r>
              <a:rPr lang="en-US" altLang="vi-VN" sz="3200" b="1" dirty="0" err="1">
                <a:solidFill>
                  <a:srgbClr val="FFC000"/>
                </a:solidFill>
              </a:rPr>
              <a:t>bom</a:t>
            </a:r>
            <a:r>
              <a:rPr lang="en-US" altLang="vi-VN" sz="3200" b="1" dirty="0">
                <a:solidFill>
                  <a:srgbClr val="FFC000"/>
                </a:solidFill>
              </a:rPr>
              <a:t> </a:t>
            </a:r>
            <a:r>
              <a:rPr lang="en-US" altLang="vi-VN" sz="3200" b="1" dirty="0" err="1">
                <a:solidFill>
                  <a:srgbClr val="FFC000"/>
                </a:solidFill>
              </a:rPr>
              <a:t>nào</a:t>
            </a:r>
            <a:r>
              <a:rPr lang="en-US" altLang="vi-VN" sz="3200" b="1" dirty="0">
                <a:solidFill>
                  <a:srgbClr val="FFC000"/>
                </a:solidFill>
              </a:rPr>
              <a:t>?</a:t>
            </a:r>
          </a:p>
        </p:txBody>
      </p:sp>
      <p:sp>
        <p:nvSpPr>
          <p:cNvPr id="10" name="Text Box 40">
            <a:extLst>
              <a:ext uri="{FF2B5EF4-FFF2-40B4-BE49-F238E27FC236}">
                <a16:creationId xmlns:a16="http://schemas.microsoft.com/office/drawing/2014/main" id="{ED48F33E-C040-4F29-AB5D-200E5AE5B46E}"/>
              </a:ext>
            </a:extLst>
          </p:cNvPr>
          <p:cNvSpPr txBox="1">
            <a:spLocks noChangeArrowheads="1"/>
          </p:cNvSpPr>
          <p:nvPr/>
        </p:nvSpPr>
        <p:spPr bwMode="auto">
          <a:xfrm>
            <a:off x="4979235" y="2844612"/>
            <a:ext cx="36576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3200" b="1" dirty="0">
                <a:solidFill>
                  <a:schemeClr val="bg1"/>
                </a:solidFill>
                <a:cs typeface="Arial"/>
              </a:rPr>
              <a:t>6. Bom </a:t>
            </a:r>
            <a:r>
              <a:rPr lang="en-US" altLang="vi-VN" sz="3200" b="1" dirty="0" err="1">
                <a:solidFill>
                  <a:schemeClr val="bg1"/>
                </a:solidFill>
                <a:cs typeface="Arial"/>
              </a:rPr>
              <a:t>ba</a:t>
            </a:r>
            <a:r>
              <a:rPr lang="en-US" altLang="vi-VN" sz="3200" b="1" dirty="0">
                <a:solidFill>
                  <a:schemeClr val="bg1"/>
                </a:solidFill>
                <a:cs typeface="Arial"/>
              </a:rPr>
              <a:t> </a:t>
            </a:r>
            <a:r>
              <a:rPr lang="en-US" altLang="vi-VN" sz="3200" b="1" dirty="0" err="1">
                <a:solidFill>
                  <a:schemeClr val="bg1"/>
                </a:solidFill>
                <a:cs typeface="Arial"/>
              </a:rPr>
              <a:t>càng</a:t>
            </a:r>
            <a:r>
              <a:rPr lang="en-US" altLang="vi-VN" sz="3200" b="1" dirty="0">
                <a:solidFill>
                  <a:schemeClr val="bg1"/>
                </a:solidFill>
                <a:cs typeface="Arial"/>
              </a:rPr>
              <a:t>.</a:t>
            </a:r>
          </a:p>
        </p:txBody>
      </p:sp>
    </p:spTree>
    <p:extLst>
      <p:ext uri="{BB962C8B-B14F-4D97-AF65-F5344CB8AC3E}">
        <p14:creationId xmlns:p14="http://schemas.microsoft.com/office/powerpoint/2010/main" val="2459707435"/>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ox(in)">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9"/>
                                        </p:tgtEl>
                                      </p:cBhvr>
                                    </p:animEffect>
                                    <p:set>
                                      <p:cBhvr>
                                        <p:cTn id="25" dur="1" fill="hold">
                                          <p:stCondLst>
                                            <p:cond delay="499"/>
                                          </p:stCondLst>
                                        </p:cTn>
                                        <p:tgtEl>
                                          <p:spTgt spid="9"/>
                                        </p:tgtEl>
                                        <p:attrNameLst>
                                          <p:attrName>style.visibility</p:attrName>
                                        </p:attrNameLst>
                                      </p:cBhvr>
                                      <p:to>
                                        <p:strVal val="hidden"/>
                                      </p:to>
                                    </p:set>
                                  </p:childTnLst>
                                </p:cTn>
                              </p:par>
                              <p:par>
                                <p:cTn id="26" presetID="3" presetClass="exit" presetSubtype="10" fill="hold" grpId="2" nodeType="withEffect">
                                  <p:stCondLst>
                                    <p:cond delay="0"/>
                                  </p:stCondLst>
                                  <p:childTnLst>
                                    <p:animEffect transition="out" filter="blinds(horizontal)">
                                      <p:cBhvr>
                                        <p:cTn id="27" dur="500"/>
                                        <p:tgtEl>
                                          <p:spTgt spid="9"/>
                                        </p:tgtEl>
                                      </p:cBhvr>
                                    </p:animEffect>
                                    <p:set>
                                      <p:cBhvr>
                                        <p:cTn id="28" dur="1" fill="hold">
                                          <p:stCondLst>
                                            <p:cond delay="499"/>
                                          </p:stCondLst>
                                        </p:cTn>
                                        <p:tgtEl>
                                          <p:spTgt spid="9"/>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box(in)">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4" presetClass="exit" presetSubtype="16" fill="hold" grpId="1" nodeType="clickEffect">
                                  <p:stCondLst>
                                    <p:cond delay="0"/>
                                  </p:stCondLst>
                                  <p:childTnLst>
                                    <p:animEffect transition="out" filter="box(in)">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p:bldP spid="9" grpId="1"/>
      <p:bldP spid="9" grpId="2"/>
      <p:bldP spid="10" grpId="0"/>
      <p:bldP spid="10" grpId="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11561F-396B-4E97-8CB7-E473D60CE1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23" y="1717420"/>
            <a:ext cx="5487190" cy="6858000"/>
          </a:xfrm>
          <a:prstGeom prst="rect">
            <a:avLst/>
          </a:prstGeom>
        </p:spPr>
      </p:pic>
      <p:sp>
        <p:nvSpPr>
          <p:cNvPr id="8" name="矩形 7"/>
          <p:cNvSpPr/>
          <p:nvPr/>
        </p:nvSpPr>
        <p:spPr>
          <a:xfrm>
            <a:off x="-15374818" y="411012"/>
            <a:ext cx="27884573" cy="2188320"/>
          </a:xfrm>
          <a:prstGeom prst="rect">
            <a:avLst/>
          </a:prstGeom>
          <a:solidFill>
            <a:srgbClr val="DEC8D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nvGrpSpPr>
          <p:cNvPr id="19" name="组合 18"/>
          <p:cNvGrpSpPr/>
          <p:nvPr/>
        </p:nvGrpSpPr>
        <p:grpSpPr>
          <a:xfrm>
            <a:off x="0" y="411012"/>
            <a:ext cx="1769000" cy="2188320"/>
            <a:chOff x="9565" y="7567"/>
            <a:chExt cx="870" cy="872"/>
          </a:xfrm>
        </p:grpSpPr>
        <p:sp>
          <p:nvSpPr>
            <p:cNvPr id="7" name="矩形 6"/>
            <p:cNvSpPr/>
            <p:nvPr/>
          </p:nvSpPr>
          <p:spPr>
            <a:xfrm>
              <a:off x="9565" y="7567"/>
              <a:ext cx="871" cy="8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15" name="Freeform 10"/>
            <p:cNvSpPr>
              <a:spLocks noEditPoints="1"/>
            </p:cNvSpPr>
            <p:nvPr/>
          </p:nvSpPr>
          <p:spPr bwMode="auto">
            <a:xfrm>
              <a:off x="9822" y="7763"/>
              <a:ext cx="358" cy="481"/>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sp>
        <p:nvSpPr>
          <p:cNvPr id="16" name="Text Box 35">
            <a:extLst>
              <a:ext uri="{FF2B5EF4-FFF2-40B4-BE49-F238E27FC236}">
                <a16:creationId xmlns:a16="http://schemas.microsoft.com/office/drawing/2014/main" id="{BCEE7CF3-32DB-4A10-BCF3-3306C5CD31B8}"/>
              </a:ext>
            </a:extLst>
          </p:cNvPr>
          <p:cNvSpPr txBox="1">
            <a:spLocks noChangeArrowheads="1"/>
          </p:cNvSpPr>
          <p:nvPr/>
        </p:nvSpPr>
        <p:spPr bwMode="auto">
          <a:xfrm>
            <a:off x="1873356" y="720342"/>
            <a:ext cx="10244355"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3200" b="1" dirty="0">
                <a:solidFill>
                  <a:srgbClr val="FFC000"/>
                </a:solidFill>
                <a:cs typeface="Arial"/>
              </a:rPr>
              <a:t>7. </a:t>
            </a:r>
            <a:r>
              <a:rPr lang="en-US" altLang="vi-VN" sz="3200" b="1" dirty="0" err="1">
                <a:solidFill>
                  <a:srgbClr val="FFC000"/>
                </a:solidFill>
                <a:cs typeface="Arial"/>
              </a:rPr>
              <a:t>Em</a:t>
            </a:r>
            <a:r>
              <a:rPr lang="en-US" altLang="vi-VN" sz="3200" b="1" dirty="0">
                <a:solidFill>
                  <a:srgbClr val="FFC000"/>
                </a:solidFill>
                <a:cs typeface="Arial"/>
              </a:rPr>
              <a:t> </a:t>
            </a:r>
            <a:r>
              <a:rPr lang="en-US" altLang="vi-VN" sz="3200" b="1" dirty="0" err="1">
                <a:solidFill>
                  <a:srgbClr val="FFC000"/>
                </a:solidFill>
                <a:cs typeface="Arial"/>
              </a:rPr>
              <a:t>hãy</a:t>
            </a:r>
            <a:r>
              <a:rPr lang="en-US" altLang="vi-VN" sz="3200" b="1" dirty="0">
                <a:solidFill>
                  <a:srgbClr val="FFC000"/>
                </a:solidFill>
                <a:cs typeface="Arial"/>
              </a:rPr>
              <a:t> </a:t>
            </a:r>
            <a:r>
              <a:rPr lang="en-US" altLang="vi-VN" sz="3200" b="1" dirty="0" err="1">
                <a:solidFill>
                  <a:srgbClr val="FFC000"/>
                </a:solidFill>
                <a:cs typeface="Arial"/>
              </a:rPr>
              <a:t>điền</a:t>
            </a:r>
            <a:r>
              <a:rPr lang="en-US" altLang="vi-VN" sz="3200" b="1" dirty="0">
                <a:solidFill>
                  <a:srgbClr val="FFC000"/>
                </a:solidFill>
                <a:cs typeface="Arial"/>
              </a:rPr>
              <a:t> </a:t>
            </a:r>
            <a:r>
              <a:rPr lang="en-US" altLang="vi-VN" sz="3200" b="1" dirty="0" err="1">
                <a:solidFill>
                  <a:srgbClr val="FFC000"/>
                </a:solidFill>
                <a:cs typeface="Arial"/>
              </a:rPr>
              <a:t>từ</a:t>
            </a:r>
            <a:r>
              <a:rPr lang="en-US" altLang="vi-VN" sz="3200" b="1" dirty="0">
                <a:solidFill>
                  <a:srgbClr val="FFC000"/>
                </a:solidFill>
                <a:cs typeface="Arial"/>
              </a:rPr>
              <a:t> </a:t>
            </a:r>
            <a:r>
              <a:rPr lang="en-US" altLang="vi-VN" sz="3200" b="1" dirty="0" err="1">
                <a:solidFill>
                  <a:srgbClr val="FFC000"/>
                </a:solidFill>
                <a:cs typeface="Arial"/>
              </a:rPr>
              <a:t>ngữ</a:t>
            </a:r>
            <a:r>
              <a:rPr lang="en-US" altLang="vi-VN" sz="3200" b="1" dirty="0">
                <a:solidFill>
                  <a:srgbClr val="FFC000"/>
                </a:solidFill>
                <a:cs typeface="Arial"/>
              </a:rPr>
              <a:t> </a:t>
            </a:r>
            <a:r>
              <a:rPr lang="en-US" altLang="vi-VN" sz="3200" b="1" dirty="0" err="1">
                <a:solidFill>
                  <a:srgbClr val="FFC000"/>
                </a:solidFill>
                <a:cs typeface="Arial"/>
              </a:rPr>
              <a:t>còn</a:t>
            </a:r>
            <a:r>
              <a:rPr lang="en-US" altLang="vi-VN" sz="3200" b="1" dirty="0">
                <a:solidFill>
                  <a:srgbClr val="FFC000"/>
                </a:solidFill>
                <a:cs typeface="Arial"/>
              </a:rPr>
              <a:t> </a:t>
            </a:r>
            <a:r>
              <a:rPr lang="en-US" altLang="vi-VN" sz="3200" b="1" dirty="0" err="1">
                <a:solidFill>
                  <a:srgbClr val="FFC000"/>
                </a:solidFill>
                <a:cs typeface="Arial"/>
              </a:rPr>
              <a:t>thiếu</a:t>
            </a:r>
            <a:r>
              <a:rPr lang="en-US" altLang="vi-VN" sz="3200" b="1" dirty="0">
                <a:solidFill>
                  <a:srgbClr val="FFC000"/>
                </a:solidFill>
                <a:cs typeface="Arial"/>
              </a:rPr>
              <a:t> </a:t>
            </a:r>
            <a:r>
              <a:rPr lang="en-US" altLang="vi-VN" sz="3200" b="1" dirty="0" err="1">
                <a:solidFill>
                  <a:srgbClr val="FFC000"/>
                </a:solidFill>
                <a:cs typeface="Arial"/>
              </a:rPr>
              <a:t>trong</a:t>
            </a:r>
            <a:r>
              <a:rPr lang="en-US" altLang="vi-VN" sz="3200" b="1" dirty="0">
                <a:solidFill>
                  <a:srgbClr val="FFC000"/>
                </a:solidFill>
                <a:cs typeface="Arial"/>
              </a:rPr>
              <a:t> </a:t>
            </a:r>
            <a:r>
              <a:rPr lang="en-US" altLang="vi-VN" sz="3200" b="1" dirty="0" err="1">
                <a:solidFill>
                  <a:srgbClr val="FFC000"/>
                </a:solidFill>
                <a:cs typeface="Arial"/>
              </a:rPr>
              <a:t>câu</a:t>
            </a:r>
            <a:r>
              <a:rPr lang="en-US" altLang="vi-VN" sz="3200" b="1" dirty="0">
                <a:solidFill>
                  <a:srgbClr val="FFC000"/>
                </a:solidFill>
                <a:cs typeface="Arial"/>
              </a:rPr>
              <a:t> </a:t>
            </a:r>
            <a:r>
              <a:rPr lang="en-US" altLang="vi-VN" sz="3200" b="1" dirty="0" err="1">
                <a:solidFill>
                  <a:srgbClr val="FFC000"/>
                </a:solidFill>
                <a:cs typeface="Arial"/>
              </a:rPr>
              <a:t>sau</a:t>
            </a:r>
            <a:r>
              <a:rPr lang="en-US" altLang="vi-VN" sz="3200" b="1" dirty="0">
                <a:solidFill>
                  <a:srgbClr val="FFC000"/>
                </a:solidFill>
                <a:cs typeface="Arial"/>
              </a:rPr>
              <a:t>:</a:t>
            </a:r>
          </a:p>
          <a:p>
            <a:pPr eaLnBrk="0" fontAlgn="base" hangingPunct="0">
              <a:spcBef>
                <a:spcPct val="0"/>
              </a:spcBef>
              <a:spcAft>
                <a:spcPct val="0"/>
              </a:spcAft>
            </a:pPr>
            <a:r>
              <a:rPr lang="en-US" altLang="vi-VN" sz="3200" b="1" dirty="0">
                <a:solidFill>
                  <a:srgbClr val="FFC000"/>
                </a:solidFill>
                <a:cs typeface="Arial"/>
              </a:rPr>
              <a:t>“</a:t>
            </a:r>
            <a:r>
              <a:rPr lang="en-US" altLang="vi-VN" sz="3200" b="1" dirty="0" err="1">
                <a:solidFill>
                  <a:srgbClr val="FFC000"/>
                </a:solidFill>
                <a:cs typeface="Arial"/>
              </a:rPr>
              <a:t>Cả</a:t>
            </a:r>
            <a:r>
              <a:rPr lang="en-US" altLang="vi-VN" sz="3200" b="1" dirty="0">
                <a:solidFill>
                  <a:srgbClr val="FFC000"/>
                </a:solidFill>
                <a:cs typeface="Arial"/>
              </a:rPr>
              <a:t> </a:t>
            </a:r>
            <a:r>
              <a:rPr lang="en-US" altLang="vi-VN" sz="3200" b="1" dirty="0" err="1">
                <a:solidFill>
                  <a:srgbClr val="FFC000"/>
                </a:solidFill>
                <a:cs typeface="Arial"/>
              </a:rPr>
              <a:t>dân</a:t>
            </a:r>
            <a:r>
              <a:rPr lang="en-US" altLang="vi-VN" sz="3200" b="1" dirty="0">
                <a:solidFill>
                  <a:srgbClr val="FFC000"/>
                </a:solidFill>
                <a:cs typeface="Arial"/>
              </a:rPr>
              <a:t> </a:t>
            </a:r>
            <a:r>
              <a:rPr lang="en-US" altLang="vi-VN" sz="3200" b="1" dirty="0" err="1">
                <a:solidFill>
                  <a:srgbClr val="FFC000"/>
                </a:solidFill>
                <a:cs typeface="Arial"/>
              </a:rPr>
              <a:t>tộc</a:t>
            </a:r>
            <a:r>
              <a:rPr lang="en-US" altLang="vi-VN" sz="3200" b="1" dirty="0">
                <a:solidFill>
                  <a:srgbClr val="FFC000"/>
                </a:solidFill>
                <a:cs typeface="Arial"/>
              </a:rPr>
              <a:t> </a:t>
            </a:r>
            <a:r>
              <a:rPr lang="en-US" altLang="vi-VN" sz="3200" b="1" dirty="0" err="1">
                <a:solidFill>
                  <a:srgbClr val="FFC000"/>
                </a:solidFill>
                <a:cs typeface="Arial"/>
              </a:rPr>
              <a:t>Việt</a:t>
            </a:r>
            <a:r>
              <a:rPr lang="en-US" altLang="vi-VN" sz="3200" b="1" dirty="0">
                <a:solidFill>
                  <a:srgbClr val="FFC000"/>
                </a:solidFill>
                <a:cs typeface="Arial"/>
              </a:rPr>
              <a:t> Nam </a:t>
            </a:r>
            <a:r>
              <a:rPr lang="en-US" altLang="vi-VN" sz="3200" b="1" dirty="0" err="1">
                <a:solidFill>
                  <a:srgbClr val="FFC000"/>
                </a:solidFill>
                <a:cs typeface="Arial"/>
              </a:rPr>
              <a:t>đứng</a:t>
            </a:r>
            <a:r>
              <a:rPr lang="en-US" altLang="vi-VN" sz="3200" b="1" dirty="0">
                <a:solidFill>
                  <a:srgbClr val="FFC000"/>
                </a:solidFill>
                <a:cs typeface="Arial"/>
              </a:rPr>
              <a:t> </a:t>
            </a:r>
            <a:r>
              <a:rPr lang="en-US" altLang="vi-VN" sz="3200" b="1" dirty="0" err="1">
                <a:solidFill>
                  <a:srgbClr val="FFC000"/>
                </a:solidFill>
                <a:cs typeface="Arial"/>
              </a:rPr>
              <a:t>lên</a:t>
            </a:r>
            <a:r>
              <a:rPr lang="en-US" altLang="vi-VN" sz="3200" b="1" dirty="0">
                <a:solidFill>
                  <a:srgbClr val="FFC000"/>
                </a:solidFill>
                <a:cs typeface="Arial"/>
              </a:rPr>
              <a:t> </a:t>
            </a:r>
            <a:r>
              <a:rPr lang="en-US" altLang="vi-VN" sz="3200" b="1" dirty="0" err="1">
                <a:solidFill>
                  <a:srgbClr val="FFC000"/>
                </a:solidFill>
                <a:cs typeface="Arial"/>
              </a:rPr>
              <a:t>kháng</a:t>
            </a:r>
            <a:r>
              <a:rPr lang="en-US" altLang="vi-VN" sz="3200" b="1" dirty="0">
                <a:solidFill>
                  <a:srgbClr val="FFC000"/>
                </a:solidFill>
                <a:cs typeface="Arial"/>
              </a:rPr>
              <a:t> </a:t>
            </a:r>
            <a:r>
              <a:rPr lang="en-US" altLang="vi-VN" sz="3200" b="1" dirty="0" err="1">
                <a:solidFill>
                  <a:srgbClr val="FFC000"/>
                </a:solidFill>
                <a:cs typeface="Arial"/>
              </a:rPr>
              <a:t>chiến</a:t>
            </a:r>
            <a:r>
              <a:rPr lang="en-US" altLang="vi-VN" sz="3200" b="1" dirty="0">
                <a:solidFill>
                  <a:srgbClr val="FFC000"/>
                </a:solidFill>
                <a:cs typeface="Arial"/>
              </a:rPr>
              <a:t> </a:t>
            </a:r>
            <a:r>
              <a:rPr lang="en-US" altLang="vi-VN" sz="3200" b="1" dirty="0" err="1">
                <a:solidFill>
                  <a:srgbClr val="FFC000"/>
                </a:solidFill>
                <a:cs typeface="Arial"/>
              </a:rPr>
              <a:t>với</a:t>
            </a:r>
            <a:r>
              <a:rPr lang="en-US" altLang="vi-VN" sz="3200" b="1" dirty="0">
                <a:solidFill>
                  <a:srgbClr val="FFC000"/>
                </a:solidFill>
                <a:cs typeface="Arial"/>
              </a:rPr>
              <a:t> </a:t>
            </a:r>
            <a:r>
              <a:rPr lang="en-US" altLang="vi-VN" sz="3200" b="1" dirty="0" err="1">
                <a:solidFill>
                  <a:srgbClr val="FFC000"/>
                </a:solidFill>
                <a:cs typeface="Arial"/>
              </a:rPr>
              <a:t>tinh</a:t>
            </a:r>
            <a:r>
              <a:rPr lang="en-US" altLang="vi-VN" sz="3200" b="1" dirty="0">
                <a:solidFill>
                  <a:srgbClr val="FFC000"/>
                </a:solidFill>
                <a:cs typeface="Arial"/>
              </a:rPr>
              <a:t> </a:t>
            </a:r>
            <a:r>
              <a:rPr lang="en-US" altLang="vi-VN" sz="3200" b="1" dirty="0" err="1">
                <a:solidFill>
                  <a:srgbClr val="FFC000"/>
                </a:solidFill>
                <a:cs typeface="Arial"/>
              </a:rPr>
              <a:t>thần</a:t>
            </a:r>
            <a:r>
              <a:rPr lang="en-US" altLang="vi-VN" sz="3200" b="1" dirty="0">
                <a:solidFill>
                  <a:srgbClr val="FFC000"/>
                </a:solidFill>
                <a:cs typeface="Arial"/>
              </a:rPr>
              <a:t> “</a:t>
            </a:r>
            <a:r>
              <a:rPr lang="en-US" altLang="vi-VN" sz="3200" b="1" dirty="0" err="1">
                <a:solidFill>
                  <a:srgbClr val="FFC000"/>
                </a:solidFill>
                <a:cs typeface="Arial"/>
              </a:rPr>
              <a:t>thà</a:t>
            </a:r>
            <a:r>
              <a:rPr lang="en-US" altLang="vi-VN" sz="3200" b="1" dirty="0">
                <a:solidFill>
                  <a:srgbClr val="FFC000"/>
                </a:solidFill>
                <a:cs typeface="Arial"/>
              </a:rPr>
              <a:t>…..</a:t>
            </a:r>
            <a:r>
              <a:rPr lang="en-US" altLang="vi-VN" sz="3200" b="1" dirty="0" err="1">
                <a:solidFill>
                  <a:srgbClr val="FFC000"/>
                </a:solidFill>
                <a:cs typeface="Arial"/>
              </a:rPr>
              <a:t>nhất</a:t>
            </a:r>
            <a:r>
              <a:rPr lang="en-US" altLang="vi-VN" sz="3200" b="1" dirty="0">
                <a:solidFill>
                  <a:srgbClr val="FFC000"/>
                </a:solidFill>
                <a:cs typeface="Arial"/>
              </a:rPr>
              <a:t> </a:t>
            </a:r>
            <a:r>
              <a:rPr lang="en-US" altLang="vi-VN" sz="3200" b="1" dirty="0" err="1">
                <a:solidFill>
                  <a:srgbClr val="FFC000"/>
                </a:solidFill>
                <a:cs typeface="Arial"/>
              </a:rPr>
              <a:t>định</a:t>
            </a:r>
            <a:r>
              <a:rPr lang="en-US" altLang="vi-VN" sz="3200" b="1" dirty="0">
                <a:solidFill>
                  <a:srgbClr val="FFC000"/>
                </a:solidFill>
                <a:cs typeface="Arial"/>
              </a:rPr>
              <a:t> </a:t>
            </a:r>
            <a:r>
              <a:rPr lang="en-US" altLang="vi-VN" sz="3200" b="1" dirty="0" err="1">
                <a:solidFill>
                  <a:srgbClr val="FFC000"/>
                </a:solidFill>
                <a:cs typeface="Arial"/>
              </a:rPr>
              <a:t>không</a:t>
            </a:r>
            <a:r>
              <a:rPr lang="en-US" altLang="vi-VN" sz="3200" b="1" dirty="0">
                <a:solidFill>
                  <a:srgbClr val="FFC000"/>
                </a:solidFill>
                <a:cs typeface="Arial"/>
              </a:rPr>
              <a:t> </a:t>
            </a:r>
            <a:r>
              <a:rPr lang="en-US" altLang="vi-VN" sz="3200" b="1" dirty="0" err="1">
                <a:solidFill>
                  <a:srgbClr val="FFC000"/>
                </a:solidFill>
                <a:cs typeface="Arial"/>
              </a:rPr>
              <a:t>chịu</a:t>
            </a:r>
            <a:r>
              <a:rPr lang="en-US" altLang="vi-VN" sz="3200" b="1" dirty="0">
                <a:solidFill>
                  <a:srgbClr val="FFC000"/>
                </a:solidFill>
                <a:cs typeface="Arial"/>
              </a:rPr>
              <a:t> </a:t>
            </a:r>
            <a:r>
              <a:rPr lang="en-US" altLang="vi-VN" sz="3200" b="1" dirty="0" err="1">
                <a:solidFill>
                  <a:srgbClr val="FFC000"/>
                </a:solidFill>
                <a:cs typeface="Arial"/>
              </a:rPr>
              <a:t>làm</a:t>
            </a:r>
            <a:r>
              <a:rPr lang="en-US" altLang="vi-VN" sz="3200" b="1" dirty="0">
                <a:solidFill>
                  <a:srgbClr val="FFC000"/>
                </a:solidFill>
                <a:cs typeface="Arial"/>
              </a:rPr>
              <a:t> </a:t>
            </a:r>
            <a:r>
              <a:rPr lang="en-US" altLang="vi-VN" sz="3200" b="1" dirty="0" err="1">
                <a:solidFill>
                  <a:srgbClr val="FFC000"/>
                </a:solidFill>
                <a:cs typeface="Arial"/>
              </a:rPr>
              <a:t>nô</a:t>
            </a:r>
            <a:r>
              <a:rPr lang="en-US" altLang="vi-VN" sz="3200" b="1" dirty="0">
                <a:solidFill>
                  <a:srgbClr val="FFC000"/>
                </a:solidFill>
                <a:cs typeface="Arial"/>
              </a:rPr>
              <a:t> </a:t>
            </a:r>
            <a:r>
              <a:rPr lang="en-US" altLang="vi-VN" sz="3200" b="1" dirty="0" err="1">
                <a:solidFill>
                  <a:srgbClr val="FFC000"/>
                </a:solidFill>
                <a:cs typeface="Arial"/>
              </a:rPr>
              <a:t>lệ</a:t>
            </a:r>
            <a:r>
              <a:rPr lang="en-US" altLang="vi-VN" sz="3200" b="1" dirty="0">
                <a:solidFill>
                  <a:srgbClr val="FFC000"/>
                </a:solidFill>
                <a:cs typeface="Arial"/>
              </a:rPr>
              <a:t>”.</a:t>
            </a:r>
          </a:p>
        </p:txBody>
      </p:sp>
      <p:sp>
        <p:nvSpPr>
          <p:cNvPr id="17" name="Text Box 36">
            <a:extLst>
              <a:ext uri="{FF2B5EF4-FFF2-40B4-BE49-F238E27FC236}">
                <a16:creationId xmlns:a16="http://schemas.microsoft.com/office/drawing/2014/main" id="{A442F042-E36B-4398-9562-0C81DC51A7A1}"/>
              </a:ext>
            </a:extLst>
          </p:cNvPr>
          <p:cNvSpPr txBox="1">
            <a:spLocks noChangeArrowheads="1"/>
          </p:cNvSpPr>
          <p:nvPr/>
        </p:nvSpPr>
        <p:spPr bwMode="auto">
          <a:xfrm>
            <a:off x="4064440" y="2647625"/>
            <a:ext cx="548719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eaLnBrk="0" fontAlgn="base" hangingPunct="0">
              <a:spcBef>
                <a:spcPct val="50000"/>
              </a:spcBef>
              <a:spcAft>
                <a:spcPct val="0"/>
              </a:spcAft>
            </a:pPr>
            <a:r>
              <a:rPr lang="en-US" altLang="vi-VN" sz="2800" b="1">
                <a:solidFill>
                  <a:schemeClr val="bg1"/>
                </a:solidFill>
                <a:cs typeface="Arial"/>
              </a:rPr>
              <a:t>7. Thà hy sinh tất cả, chứ nhất định không chịu mất nước…</a:t>
            </a:r>
          </a:p>
        </p:txBody>
      </p:sp>
    </p:spTree>
    <p:extLst>
      <p:ext uri="{BB962C8B-B14F-4D97-AF65-F5344CB8AC3E}">
        <p14:creationId xmlns:p14="http://schemas.microsoft.com/office/powerpoint/2010/main" val="544115846"/>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p:stCondLst>
                              <p:cond delay="500"/>
                            </p:stCondLst>
                            <p:childTnLst>
                              <p:par>
                                <p:cTn id="11" presetID="29"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ppt_x</p:attrName>
                                        </p:attrNameLst>
                                      </p:cBhvr>
                                      <p:tavLst>
                                        <p:tav tm="0">
                                          <p:val>
                                            <p:strVal val="#ppt_x-.2"/>
                                          </p:val>
                                        </p:tav>
                                        <p:tav tm="100000">
                                          <p:val>
                                            <p:strVal val="#ppt_x"/>
                                          </p:val>
                                        </p:tav>
                                      </p:tavLst>
                                    </p:anim>
                                    <p:anim calcmode="lin" valueType="num">
                                      <p:cBhvr>
                                        <p:cTn id="14"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box(in)">
                                      <p:cBhvr>
                                        <p:cTn id="20" dur="500"/>
                                        <p:tgtEl>
                                          <p:spTgt spid="16"/>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xit" presetSubtype="16" fill="hold" grpId="1" nodeType="clickEffect">
                                  <p:stCondLst>
                                    <p:cond delay="0"/>
                                  </p:stCondLst>
                                  <p:childTnLst>
                                    <p:animEffect transition="out" filter="box(in)">
                                      <p:cBhvr>
                                        <p:cTn id="24" dur="500"/>
                                        <p:tgtEl>
                                          <p:spTgt spid="16"/>
                                        </p:tgtEl>
                                      </p:cBhvr>
                                    </p:animEffect>
                                    <p:set>
                                      <p:cBhvr>
                                        <p:cTn id="25" dur="1" fill="hold">
                                          <p:stCondLst>
                                            <p:cond delay="499"/>
                                          </p:stCondLst>
                                        </p:cTn>
                                        <p:tgtEl>
                                          <p:spTgt spid="16"/>
                                        </p:tgtEl>
                                        <p:attrNameLst>
                                          <p:attrName>style.visibility</p:attrName>
                                        </p:attrNameLst>
                                      </p:cBhvr>
                                      <p:to>
                                        <p:strVal val="hidden"/>
                                      </p:to>
                                    </p:set>
                                  </p:childTnLst>
                                </p:cTn>
                              </p:par>
                              <p:par>
                                <p:cTn id="26" presetID="3" presetClass="exit" presetSubtype="10" fill="hold" grpId="2" nodeType="withEffect">
                                  <p:stCondLst>
                                    <p:cond delay="0"/>
                                  </p:stCondLst>
                                  <p:childTnLst>
                                    <p:animEffect transition="out" filter="blinds(horizontal)">
                                      <p:cBhvr>
                                        <p:cTn id="27" dur="500"/>
                                        <p:tgtEl>
                                          <p:spTgt spid="16"/>
                                        </p:tgtEl>
                                      </p:cBhvr>
                                    </p:animEffect>
                                    <p:set>
                                      <p:cBhvr>
                                        <p:cTn id="28" dur="1" fill="hold">
                                          <p:stCondLst>
                                            <p:cond delay="499"/>
                                          </p:stCondLst>
                                        </p:cTn>
                                        <p:tgtEl>
                                          <p:spTgt spid="16"/>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box(in)">
                                      <p:cBhvr>
                                        <p:cTn id="33" dur="500"/>
                                        <p:tgtEl>
                                          <p:spTgt spid="17"/>
                                        </p:tgtEl>
                                      </p:cBhvr>
                                    </p:animEffect>
                                  </p:childTnLst>
                                </p:cTn>
                              </p:par>
                            </p:childTnLst>
                          </p:cTn>
                        </p:par>
                      </p:childTnLst>
                    </p:cTn>
                  </p:par>
                  <p:par>
                    <p:cTn id="34" fill="hold">
                      <p:stCondLst>
                        <p:cond delay="indefinite"/>
                      </p:stCondLst>
                      <p:childTnLst>
                        <p:par>
                          <p:cTn id="35" fill="hold">
                            <p:stCondLst>
                              <p:cond delay="0"/>
                            </p:stCondLst>
                            <p:childTnLst>
                              <p:par>
                                <p:cTn id="36" presetID="4" presetClass="exit" presetSubtype="16" fill="hold" grpId="1" nodeType="clickEffect">
                                  <p:stCondLst>
                                    <p:cond delay="0"/>
                                  </p:stCondLst>
                                  <p:childTnLst>
                                    <p:animEffect transition="out" filter="box(in)">
                                      <p:cBhvr>
                                        <p:cTn id="37" dur="500"/>
                                        <p:tgtEl>
                                          <p:spTgt spid="17"/>
                                        </p:tgtEl>
                                      </p:cBhvr>
                                    </p:animEffect>
                                    <p:set>
                                      <p:cBhvr>
                                        <p:cTn id="38"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16" grpId="0"/>
      <p:bldP spid="16" grpId="1"/>
      <p:bldP spid="16" grpId="2"/>
      <p:bldP spid="17" grpId="0"/>
      <p:bldP spid="17" grpId="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ình ảnh 2">
            <a:extLst>
              <a:ext uri="{FF2B5EF4-FFF2-40B4-BE49-F238E27FC236}">
                <a16:creationId xmlns:a16="http://schemas.microsoft.com/office/drawing/2014/main" id="{5078E15F-E6D0-4B88-B546-87BDBDAE7253}"/>
              </a:ext>
            </a:extLst>
          </p:cNvPr>
          <p:cNvPicPr>
            <a:picLocks noChangeAspect="1"/>
          </p:cNvPicPr>
          <p:nvPr/>
        </p:nvPicPr>
        <p:blipFill>
          <a:blip r:embed="rId2"/>
          <a:stretch>
            <a:fillRect/>
          </a:stretch>
        </p:blipFill>
        <p:spPr>
          <a:xfrm>
            <a:off x="1188000" y="0"/>
            <a:ext cx="9815999" cy="6858000"/>
          </a:xfrm>
          <a:prstGeom prst="rect">
            <a:avLst/>
          </a:prstGeom>
        </p:spPr>
      </p:pic>
    </p:spTree>
    <p:extLst>
      <p:ext uri="{BB962C8B-B14F-4D97-AF65-F5344CB8AC3E}">
        <p14:creationId xmlns:p14="http://schemas.microsoft.com/office/powerpoint/2010/main" val="1323546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n trình bày3">
            <a:hlinkClick r:id="" action="ppaction://media"/>
            <a:extLst>
              <a:ext uri="{FF2B5EF4-FFF2-40B4-BE49-F238E27FC236}">
                <a16:creationId xmlns:a16="http://schemas.microsoft.com/office/drawing/2014/main" id="{F50FE423-F821-4A7B-A924-164452F68D9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858750" cy="7232650"/>
          </a:xfrm>
          <a:prstGeom prst="rect">
            <a:avLst/>
          </a:prstGeom>
        </p:spPr>
      </p:pic>
    </p:spTree>
    <p:extLst>
      <p:ext uri="{BB962C8B-B14F-4D97-AF65-F5344CB8AC3E}">
        <p14:creationId xmlns:p14="http://schemas.microsoft.com/office/powerpoint/2010/main" val="56519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17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ộp Văn bản 3">
            <a:extLst>
              <a:ext uri="{FF2B5EF4-FFF2-40B4-BE49-F238E27FC236}">
                <a16:creationId xmlns:a16="http://schemas.microsoft.com/office/drawing/2014/main" id="{1019A0E8-E063-46A0-B611-AB3DD4E3FF65}"/>
              </a:ext>
            </a:extLst>
          </p:cNvPr>
          <p:cNvSpPr txBox="1"/>
          <p:nvPr/>
        </p:nvSpPr>
        <p:spPr>
          <a:xfrm>
            <a:off x="1426495" y="1851140"/>
            <a:ext cx="9954491" cy="264687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vi-VN" sz="16600" b="1" dirty="0">
                <a:solidFill>
                  <a:prstClr val="white"/>
                </a:solidFill>
                <a:latin typeface="iCiel LesFruits" pitchFamily="2" charset="-93"/>
              </a:rPr>
              <a:t>TẠM BIỆT</a:t>
            </a:r>
            <a:endParaRPr kumimoji="0" lang="en-US" sz="16600" b="1" i="0" u="none" strike="noStrike" kern="1200" cap="none" spc="0" normalizeH="0" baseline="0" noProof="0" dirty="0">
              <a:ln>
                <a:noFill/>
              </a:ln>
              <a:solidFill>
                <a:prstClr val="white"/>
              </a:solidFill>
              <a:effectLst/>
              <a:uLnTx/>
              <a:uFillTx/>
              <a:latin typeface="iCiel LesFruits" pitchFamily="2" charset="-93"/>
              <a:ea typeface="+mn-ea"/>
              <a:cs typeface="+mn-cs"/>
            </a:endParaRPr>
          </a:p>
        </p:txBody>
      </p:sp>
    </p:spTree>
    <p:extLst>
      <p:ext uri="{BB962C8B-B14F-4D97-AF65-F5344CB8AC3E}">
        <p14:creationId xmlns:p14="http://schemas.microsoft.com/office/powerpoint/2010/main" val="4146787921"/>
      </p:ext>
    </p:extLst>
  </p:cSld>
  <p:clrMapOvr>
    <a:masterClrMapping/>
  </p:clrMapOvr>
  <mc:AlternateContent xmlns:mc="http://schemas.openxmlformats.org/markup-compatibility/2006" xmlns:p14="http://schemas.microsoft.com/office/powerpoint/2010/main">
    <mc:Choice Requires="p14">
      <p:transition spd="slow" p14:dur="3000">
        <p:random/>
      </p:transition>
    </mc:Choice>
    <mc:Fallback xmlns="">
      <p:transition spd="slow">
        <p:random/>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MH" val="20161022203400"/>
  <p:tag name="MH_LIBRARY" val="GRAPHIC"/>
  <p:tag name="MH_TYPE" val="Other"/>
  <p:tag name="MH_ORDER" val="1"/>
</p:tagLst>
</file>

<file path=ppt/tags/tag2.xml><?xml version="1.0" encoding="utf-8"?>
<p:tagLst xmlns:a="http://schemas.openxmlformats.org/drawingml/2006/main" xmlns:r="http://schemas.openxmlformats.org/officeDocument/2006/relationships" xmlns:p="http://schemas.openxmlformats.org/presentationml/2006/main">
  <p:tag name="MH" val="20161022203400"/>
  <p:tag name="MH_LIBRARY" val="GRAPHIC"/>
  <p:tag name="MH_TYPE" val="Other"/>
  <p:tag name="MH_ORDER" val="2"/>
</p:tagLst>
</file>

<file path=ppt/tags/tag3.xml><?xml version="1.0" encoding="utf-8"?>
<p:tagLst xmlns:a="http://schemas.openxmlformats.org/drawingml/2006/main" xmlns:r="http://schemas.openxmlformats.org/officeDocument/2006/relationships" xmlns:p="http://schemas.openxmlformats.org/presentationml/2006/main">
  <p:tag name="MH" val="20161022203400"/>
  <p:tag name="MH_LIBRARY" val="GRAPHIC"/>
  <p:tag name="MH_TYPE" val="Other"/>
  <p:tag name="MH_ORDER" val="3"/>
</p:tagLst>
</file>

<file path=ppt/tags/tag4.xml><?xml version="1.0" encoding="utf-8"?>
<p:tagLst xmlns:a="http://schemas.openxmlformats.org/drawingml/2006/main" xmlns:r="http://schemas.openxmlformats.org/officeDocument/2006/relationships" xmlns:p="http://schemas.openxmlformats.org/presentationml/2006/main">
  <p:tag name="MH" val="20161022192605"/>
  <p:tag name="MH_LIBRARY" val="GRAPHIC"/>
  <p:tag name="MH_TYPE" val="Text"/>
  <p:tag name="MH_ORDER" val="1"/>
</p:tagLst>
</file>

<file path=ppt/tags/tag5.xml><?xml version="1.0" encoding="utf-8"?>
<p:tagLst xmlns:a="http://schemas.openxmlformats.org/drawingml/2006/main" xmlns:r="http://schemas.openxmlformats.org/officeDocument/2006/relationships" xmlns:p="http://schemas.openxmlformats.org/presentationml/2006/main">
  <p:tag name="MH" val="20161022192605"/>
  <p:tag name="MH_LIBRARY" val="GRAPHIC"/>
  <p:tag name="MH_TYPE" val="Text"/>
  <p:tag name="MH_ORDER" val="2"/>
</p:tagLst>
</file>

<file path=ppt/tags/tag6.xml><?xml version="1.0" encoding="utf-8"?>
<p:tagLst xmlns:a="http://schemas.openxmlformats.org/drawingml/2006/main" xmlns:r="http://schemas.openxmlformats.org/officeDocument/2006/relationships" xmlns:p="http://schemas.openxmlformats.org/presentationml/2006/main">
  <p:tag name="MH" val="20161022192605"/>
  <p:tag name="MH_LIBRARY" val="GRAPHIC"/>
  <p:tag name="MH_TYPE" val="Text"/>
  <p:tag name="MH_ORDER" val="3"/>
</p:tagLst>
</file>

<file path=ppt/theme/theme1.xml><?xml version="1.0" encoding="utf-8"?>
<a:theme xmlns:a="http://schemas.openxmlformats.org/drawingml/2006/main" name="Office 主题​​">
  <a:themeElements>
    <a:clrScheme name="自定义 2301">
      <a:dk1>
        <a:sysClr val="windowText" lastClr="000000"/>
      </a:dk1>
      <a:lt1>
        <a:sysClr val="window" lastClr="FFFFFF"/>
      </a:lt1>
      <a:dk2>
        <a:srgbClr val="44546A"/>
      </a:dk2>
      <a:lt2>
        <a:srgbClr val="E7E6E6"/>
      </a:lt2>
      <a:accent1>
        <a:srgbClr val="FF6B2A"/>
      </a:accent1>
      <a:accent2>
        <a:srgbClr val="FF6B2A"/>
      </a:accent2>
      <a:accent3>
        <a:srgbClr val="FF6B2A"/>
      </a:accent3>
      <a:accent4>
        <a:srgbClr val="FF6B2A"/>
      </a:accent4>
      <a:accent5>
        <a:srgbClr val="FF6B2A"/>
      </a:accent5>
      <a:accent6>
        <a:srgbClr val="FF6B2A"/>
      </a:accent6>
      <a:hlink>
        <a:srgbClr val="EFD600"/>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TotalTime>
  <Words>1792</Words>
  <Application>Microsoft Office PowerPoint</Application>
  <PresentationFormat>Màn hình rộng</PresentationFormat>
  <Paragraphs>138</Paragraphs>
  <Slides>42</Slides>
  <Notes>13</Notes>
  <HiddenSlides>0</HiddenSlides>
  <MMClips>2</MMClips>
  <ScaleCrop>false</ScaleCrop>
  <HeadingPairs>
    <vt:vector size="6" baseType="variant">
      <vt:variant>
        <vt:lpstr>Phông được Dùng</vt:lpstr>
      </vt:variant>
      <vt:variant>
        <vt:i4>12</vt:i4>
      </vt:variant>
      <vt:variant>
        <vt:lpstr>Chủ đề</vt:lpstr>
      </vt:variant>
      <vt:variant>
        <vt:i4>1</vt:i4>
      </vt:variant>
      <vt:variant>
        <vt:lpstr>Tiêu đề Bản chiếu</vt:lpstr>
      </vt:variant>
      <vt:variant>
        <vt:i4>42</vt:i4>
      </vt:variant>
    </vt:vector>
  </HeadingPairs>
  <TitlesOfParts>
    <vt:vector size="55" baseType="lpstr">
      <vt:lpstr>DengXian</vt:lpstr>
      <vt:lpstr>Calibri</vt:lpstr>
      <vt:lpstr>字魂105号-简雅黑</vt:lpstr>
      <vt:lpstr>iCiel LesFruits</vt:lpstr>
      <vt:lpstr>Times New Roman</vt:lpstr>
      <vt:lpstr>VNI-Times</vt:lpstr>
      <vt:lpstr>字魂176号-创粗圆</vt:lpstr>
      <vt:lpstr>等线 Light</vt:lpstr>
      <vt:lpstr>Arial</vt:lpstr>
      <vt:lpstr>Trebuchet MS</vt:lpstr>
      <vt:lpstr>Wingdings</vt:lpstr>
      <vt:lpstr>VNI-Helve</vt:lpstr>
      <vt:lpstr>Office 主题​​</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lpstr>Bản trình bày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qqqqq</dc:creator>
  <cp:lastModifiedBy>Vip1815</cp:lastModifiedBy>
  <cp:revision>12</cp:revision>
  <dcterms:created xsi:type="dcterms:W3CDTF">2020-04-17T07:28:54Z</dcterms:created>
  <dcterms:modified xsi:type="dcterms:W3CDTF">2021-11-24T03:38:59Z</dcterms:modified>
</cp:coreProperties>
</file>