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3796" r:id="rId2"/>
    <p:sldMasterId id="2147483820" r:id="rId3"/>
  </p:sldMasterIdLst>
  <p:notesMasterIdLst>
    <p:notesMasterId r:id="rId26"/>
  </p:notesMasterIdLst>
  <p:sldIdLst>
    <p:sldId id="320" r:id="rId4"/>
    <p:sldId id="288" r:id="rId5"/>
    <p:sldId id="300" r:id="rId6"/>
    <p:sldId id="356" r:id="rId7"/>
    <p:sldId id="358" r:id="rId8"/>
    <p:sldId id="343" r:id="rId9"/>
    <p:sldId id="258" r:id="rId10"/>
    <p:sldId id="340" r:id="rId11"/>
    <p:sldId id="341" r:id="rId12"/>
    <p:sldId id="342" r:id="rId13"/>
    <p:sldId id="424" r:id="rId14"/>
    <p:sldId id="286" r:id="rId15"/>
    <p:sldId id="426" r:id="rId16"/>
    <p:sldId id="427" r:id="rId17"/>
    <p:sldId id="425" r:id="rId18"/>
    <p:sldId id="339" r:id="rId19"/>
    <p:sldId id="350" r:id="rId20"/>
    <p:sldId id="338" r:id="rId21"/>
    <p:sldId id="321" r:id="rId22"/>
    <p:sldId id="285" r:id="rId23"/>
    <p:sldId id="316" r:id="rId24"/>
    <p:sldId id="317" r:id="rId2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3D5"/>
    <a:srgbClr val="FBF6CF"/>
    <a:srgbClr val="DBDED0"/>
    <a:srgbClr val="DBDCC5"/>
    <a:srgbClr val="CCFFCC"/>
    <a:srgbClr val="660066"/>
    <a:srgbClr val="800080"/>
    <a:srgbClr val="FF3300"/>
    <a:srgbClr val="FFCCCC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649" autoAdjust="0"/>
    <p:restoredTop sz="99656" autoAdjust="0"/>
  </p:normalViewPr>
  <p:slideViewPr>
    <p:cSldViewPr>
      <p:cViewPr varScale="1">
        <p:scale>
          <a:sx n="86" d="100"/>
          <a:sy n="86" d="100"/>
        </p:scale>
        <p:origin x="77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9296AE-B026-4D43-AE1B-31FDAF4BB084}" type="datetimeFigureOut">
              <a:rPr lang="vi-VN" smtClean="0"/>
              <a:t>05/11/2021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85CB2D-4CCE-4BB5-8342-28461D4DC3E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26188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1276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932773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11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22602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55106-048A-4523-BF27-87937FCA0DB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08823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13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985959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14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29561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15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150016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16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848828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17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176432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18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007463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19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02097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5EF5AD9-D2A9-4875-B865-18A0A03AC35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55106-048A-4523-BF27-87937FCA0DB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75823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21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720106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22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34640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55106-048A-4523-BF27-87937FCA0DB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0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261077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85755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5D512-6361-4F6B-88F6-2AF9BF6F5B3E}" type="slidenum">
              <a:rPr lang="vi-VN" smtClean="0"/>
              <a:t>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506074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55106-048A-4523-BF27-87937FCA0DB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02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979505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47297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2147483646 h 1912"/>
              <a:gd name="T4" fmla="*/ 0 w 1588"/>
              <a:gd name="T5" fmla="*/ 2147483646 h 1912"/>
              <a:gd name="T6" fmla="*/ 0 w 1588"/>
              <a:gd name="T7" fmla="*/ 2147483646 h 1912"/>
              <a:gd name="T8" fmla="*/ 0 w 1588"/>
              <a:gd name="T9" fmla="*/ 2147483646 h 1912"/>
              <a:gd name="T10" fmla="*/ 0 w 1588"/>
              <a:gd name="T11" fmla="*/ 2147483646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en-US" altLang="vi-VN" noProof="0"/>
              <a:t>Click to edit Master title style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vi-VN" noProof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07806-AD29-4733-80FE-2AC69DC1E4F8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311616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63C17-2CD4-4E2A-8ED9-A1938B8EE93C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475944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1A158-1C5E-484E-A028-8A8373354E32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33518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92100"/>
            <a:ext cx="8229600" cy="5727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72FE9-3A92-488F-9294-49D125214B84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3002188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43882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278516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21649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591378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475512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635874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415432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DB137-8432-4FDD-AF29-43E2ADD77801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5158836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9290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109742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072003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308540"/>
      </p:ext>
    </p:extLst>
  </p:cSld>
  <p:clrMapOvr>
    <a:masterClrMapping/>
  </p:clrMapOvr>
  <p:transition spd="slow" advClick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2021/11/5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684695"/>
      </p:ext>
    </p:extLst>
  </p:cSld>
  <p:clrMapOvr>
    <a:masterClrMapping/>
  </p:clrMapOvr>
  <p:transition spd="slow" advClick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2021/11/5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888930"/>
      </p:ext>
    </p:extLst>
  </p:cSld>
  <p:clrMapOvr>
    <a:masterClrMapping/>
  </p:clrMapOvr>
  <p:transition spd="slow" advClick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2021/11/5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3862745"/>
      </p:ext>
    </p:extLst>
  </p:cSld>
  <p:clrMapOvr>
    <a:masterClrMapping/>
  </p:clrMapOvr>
  <p:transition spd="slow" advClick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2021/11/5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2093319"/>
      </p:ext>
    </p:extLst>
  </p:cSld>
  <p:clrMapOvr>
    <a:masterClrMapping/>
  </p:clrMapOvr>
  <p:transition spd="slow" advClick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2021/11/5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2718503"/>
      </p:ext>
    </p:extLst>
  </p:cSld>
  <p:clrMapOvr>
    <a:masterClrMapping/>
  </p:clrMapOvr>
  <p:transition spd="slow" advClick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2021/11/5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1189973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068F5-C757-4A00-BBE2-E2441CB18707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8193301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2021/11/5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7598032"/>
      </p:ext>
    </p:extLst>
  </p:cSld>
  <p:clrMapOvr>
    <a:masterClrMapping/>
  </p:clrMapOvr>
  <p:transition spd="slow" advClick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2021/11/5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1531965"/>
      </p:ext>
    </p:extLst>
  </p:cSld>
  <p:clrMapOvr>
    <a:masterClrMapping/>
  </p:clrMapOvr>
  <p:transition spd="slow" advClick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2021/11/5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311985"/>
      </p:ext>
    </p:extLst>
  </p:cSld>
  <p:clrMapOvr>
    <a:masterClrMapping/>
  </p:clrMapOvr>
  <p:transition spd="slow" advClick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2021/11/5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7605366"/>
      </p:ext>
    </p:extLst>
  </p:cSld>
  <p:clrMapOvr>
    <a:masterClrMapping/>
  </p:clrMapOvr>
  <p:transition spd="slow" advClick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2021/11/5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278824"/>
      </p:ext>
    </p:extLst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1CE4C-562F-4CC2-B476-A769C5A626EF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56043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1B13D-98E3-4074-A426-2B2FC77D2E81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198019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D327AF-F5BB-42F4-8EE8-B60F341F7B32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95537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C180D-2D2F-4A19-9DAB-9D4558176413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226942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5227-53C9-4483-BE90-083617BADD78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552359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975D4-FB17-49FB-93DF-A8D4BE8C3BE0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55329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DEC4507-45C9-4D85-B0F2-0447805051D5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5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2021/11/5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659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ransition spd="slow" advClick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4477-EFDA-4CBA-A414-2D9C2E650D7B}" type="datetimeFigureOut">
              <a:rPr lang="zh-CN" altLang="en-US" smtClean="0"/>
              <a:pPr/>
              <a:t>2021/11/5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69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ransition spd="slow" advClick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ình nền Powerpoint dễ thương - Tổng hợp những hình nền dễ thương cho Slide  Powerpoint">
            <a:extLst>
              <a:ext uri="{FF2B5EF4-FFF2-40B4-BE49-F238E27FC236}">
                <a16:creationId xmlns:a16="http://schemas.microsoft.com/office/drawing/2014/main" id="{F2FE5370-3D70-4CB6-A8CE-9B8BDBA02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1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7"/>
          <p:cNvSpPr>
            <a:spLocks noChangeArrowheads="1"/>
          </p:cNvSpPr>
          <p:nvPr/>
        </p:nvSpPr>
        <p:spPr bwMode="auto">
          <a:xfrm>
            <a:off x="1219200" y="5257800"/>
            <a:ext cx="7696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vi-VN" altLang="vi-VN" sz="1800" b="1" i="1">
              <a:solidFill>
                <a:srgbClr val="FF6699"/>
              </a:solidFill>
              <a:latin typeface=".VnArial NarrowH" panose="020B7200000000000000" pitchFamily="34" charset="0"/>
            </a:endParaRPr>
          </a:p>
        </p:txBody>
      </p:sp>
      <p:sp>
        <p:nvSpPr>
          <p:cNvPr id="3075" name="Rectangle 8"/>
          <p:cNvSpPr>
            <a:spLocks noChangeArrowheads="1"/>
          </p:cNvSpPr>
          <p:nvPr/>
        </p:nvSpPr>
        <p:spPr bwMode="auto">
          <a:xfrm>
            <a:off x="476008" y="1371600"/>
            <a:ext cx="8384276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7200" b="1" dirty="0" err="1">
                <a:solidFill>
                  <a:srgbClr val="FF0000"/>
                </a:solidFill>
                <a:latin typeface="Candara" panose="020E0502030303020204" pitchFamily="34" charset="0"/>
              </a:rPr>
              <a:t>Mĩ</a:t>
            </a:r>
            <a:r>
              <a:rPr lang="en-US" altLang="vi-VN" sz="7200" b="1" dirty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n-US" altLang="vi-VN" sz="7200" b="1" dirty="0" err="1">
                <a:solidFill>
                  <a:srgbClr val="FF0000"/>
                </a:solidFill>
                <a:latin typeface="Candara" panose="020E0502030303020204" pitchFamily="34" charset="0"/>
              </a:rPr>
              <a:t>Thuật</a:t>
            </a:r>
            <a:r>
              <a:rPr lang="en-US" altLang="vi-VN" sz="7200" b="1" dirty="0">
                <a:solidFill>
                  <a:srgbClr val="FF0000"/>
                </a:solidFill>
                <a:latin typeface="Candara" panose="020E0502030303020204" pitchFamily="34" charset="0"/>
              </a:rPr>
              <a:t> 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1584" y="2609671"/>
            <a:ext cx="86868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Chủ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đề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5:  </a:t>
            </a:r>
          </a:p>
          <a:p>
            <a:pPr algn="ctr">
              <a:defRPr/>
            </a:pP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Tạo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hình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tự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do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và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trang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trí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bằng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nét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912542-DEEF-4D59-9635-194B965A6532}"/>
              </a:ext>
            </a:extLst>
          </p:cNvPr>
          <p:cNvSpPr txBox="1"/>
          <p:nvPr/>
        </p:nvSpPr>
        <p:spPr>
          <a:xfrm>
            <a:off x="914400" y="4694128"/>
            <a:ext cx="46430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vi-VN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vi-VN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vi-VN" sz="20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: </a:t>
            </a:r>
            <a:r>
              <a:rPr lang="en-US" altLang="vi-VN" sz="2000" b="1" i="1" dirty="0" err="1">
                <a:solidFill>
                  <a:srgbClr val="C00000"/>
                </a:solidFill>
                <a:latin typeface=".VnTimeH" panose="020B7200000000000000" pitchFamily="34" charset="0"/>
              </a:rPr>
              <a:t>Nguyễn</a:t>
            </a:r>
            <a:r>
              <a:rPr lang="en-US" altLang="vi-VN" sz="20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</a:t>
            </a:r>
            <a:r>
              <a:rPr lang="en-US" altLang="vi-VN" sz="2000" b="1" i="1" dirty="0" err="1">
                <a:solidFill>
                  <a:srgbClr val="C00000"/>
                </a:solidFill>
                <a:latin typeface=".VnTimeH" panose="020B7200000000000000" pitchFamily="34" charset="0"/>
              </a:rPr>
              <a:t>Thị</a:t>
            </a:r>
            <a:r>
              <a:rPr lang="en-US" altLang="vi-VN" sz="20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</a:t>
            </a:r>
            <a:r>
              <a:rPr lang="en-US" altLang="vi-VN" sz="2000" b="1" i="1" dirty="0" err="1">
                <a:solidFill>
                  <a:srgbClr val="C00000"/>
                </a:solidFill>
                <a:latin typeface=".VnTimeH" panose="020B7200000000000000" pitchFamily="34" charset="0"/>
              </a:rPr>
              <a:t>Kiều</a:t>
            </a:r>
            <a:r>
              <a:rPr lang="en-US" altLang="vi-VN" sz="20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Anh</a:t>
            </a:r>
          </a:p>
          <a:p>
            <a:r>
              <a:rPr lang="en-US" altLang="vi-VN" sz="2000" b="1" i="1" dirty="0">
                <a:solidFill>
                  <a:srgbClr val="C00000"/>
                </a:solidFill>
                <a:latin typeface=".VnTimeH" panose="020B7200000000000000" pitchFamily="34" charset="0"/>
                <a:cs typeface="Times New Roman" panose="02020603050405020304" pitchFamily="18" charset="0"/>
              </a:rPr>
              <a:t>      </a:t>
            </a:r>
            <a:r>
              <a:rPr lang="en-US" altLang="vi-VN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vi-VN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altLang="vi-VN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vi-VN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vi-VN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endParaRPr lang="en-US" altLang="vi-VN" sz="2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57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0" descr="C:\Documents and Settings\IBOSS\Desktop\tài liệu\14807863_1663485380647829_1528569742_o.jpg">
            <a:extLst>
              <a:ext uri="{FF2B5EF4-FFF2-40B4-BE49-F238E27FC236}">
                <a16:creationId xmlns:a16="http://schemas.microsoft.com/office/drawing/2014/main" id="{0888045D-C863-44FD-AC95-6F56C4B35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2" t="8067" r="15862" b="5946"/>
          <a:stretch>
            <a:fillRect/>
          </a:stretch>
        </p:blipFill>
        <p:spPr bwMode="auto">
          <a:xfrm>
            <a:off x="569651" y="228600"/>
            <a:ext cx="2438399" cy="2210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2" descr="C:\Documents and Settings\IBOSS\Desktop\14962378_1667276716935362_170420597_n.jpg">
            <a:extLst>
              <a:ext uri="{FF2B5EF4-FFF2-40B4-BE49-F238E27FC236}">
                <a16:creationId xmlns:a16="http://schemas.microsoft.com/office/drawing/2014/main" id="{8E00E277-43ED-4D4E-B44B-BE1449743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2" r="8641" b="18269"/>
          <a:stretch>
            <a:fillRect/>
          </a:stretch>
        </p:blipFill>
        <p:spPr bwMode="auto">
          <a:xfrm>
            <a:off x="3449406" y="203857"/>
            <a:ext cx="2268863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14" descr="C:\Documents and Settings\IBOSS\Desktop\tài liệu\14825780_1663485343981166_2115575561_n.jpg">
            <a:extLst>
              <a:ext uri="{FF2B5EF4-FFF2-40B4-BE49-F238E27FC236}">
                <a16:creationId xmlns:a16="http://schemas.microsoft.com/office/drawing/2014/main" id="{69E5E80B-C5E7-4CEB-AB1A-9412CB837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7" r="37346" b="8678"/>
          <a:stretch>
            <a:fillRect/>
          </a:stretch>
        </p:blipFill>
        <p:spPr bwMode="auto">
          <a:xfrm>
            <a:off x="6135952" y="183167"/>
            <a:ext cx="2171700" cy="2325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16" descr="C:\Documents and Settings\IBOSS\Desktop\tài liệu\14872609_1663485340647833_1388313079_n.jpg">
            <a:extLst>
              <a:ext uri="{FF2B5EF4-FFF2-40B4-BE49-F238E27FC236}">
                <a16:creationId xmlns:a16="http://schemas.microsoft.com/office/drawing/2014/main" id="{AF49C1FE-ED8D-47E6-BD48-26C771C2E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5" t="2966" r="14664" b="4599"/>
          <a:stretch>
            <a:fillRect/>
          </a:stretch>
        </p:blipFill>
        <p:spPr bwMode="auto">
          <a:xfrm>
            <a:off x="304800" y="2819399"/>
            <a:ext cx="2667000" cy="253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26" descr="C:\Documents and Settings\IBOSS\Desktop\tài liệu\14877726_1663485327314501_257413089_n.jpg">
            <a:extLst>
              <a:ext uri="{FF2B5EF4-FFF2-40B4-BE49-F238E27FC236}">
                <a16:creationId xmlns:a16="http://schemas.microsoft.com/office/drawing/2014/main" id="{03A041A4-11A7-4B57-96DB-5AFFB515C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0" t="2963" r="53578" b="4073"/>
          <a:stretch>
            <a:fillRect/>
          </a:stretch>
        </p:blipFill>
        <p:spPr bwMode="auto">
          <a:xfrm>
            <a:off x="3429000" y="2920461"/>
            <a:ext cx="2286000" cy="2311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26" descr="C:\Documents and Settings\IBOSS\Desktop\tài liệu\14877726_1663485327314501_257413089_n.jpg">
            <a:extLst>
              <a:ext uri="{FF2B5EF4-FFF2-40B4-BE49-F238E27FC236}">
                <a16:creationId xmlns:a16="http://schemas.microsoft.com/office/drawing/2014/main" id="{3055F538-92E6-4BE6-9B26-44A076EA0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11" t="2963" r="14307" b="4073"/>
          <a:stretch>
            <a:fillRect/>
          </a:stretch>
        </p:blipFill>
        <p:spPr bwMode="auto">
          <a:xfrm>
            <a:off x="6136692" y="2920461"/>
            <a:ext cx="2171700" cy="2327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FF6CDE-A23E-4BEF-ABCB-7815D0B3D65A}"/>
              </a:ext>
            </a:extLst>
          </p:cNvPr>
          <p:cNvSpPr txBox="1"/>
          <p:nvPr/>
        </p:nvSpPr>
        <p:spPr>
          <a:xfrm>
            <a:off x="442405" y="5588432"/>
            <a:ext cx="86867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Sản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phẩm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được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hiện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bằng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thức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nào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Chất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liệu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̀?</a:t>
            </a:r>
          </a:p>
          <a:p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Sản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phẩm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được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trí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bằng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đường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nét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màu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sắc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nào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IBOSS\Desktop\14962378_1667276716935362_170420597_n.jpg">
            <a:extLst>
              <a:ext uri="{FF2B5EF4-FFF2-40B4-BE49-F238E27FC236}">
                <a16:creationId xmlns:a16="http://schemas.microsoft.com/office/drawing/2014/main" id="{AE67B2FE-EA48-4989-9838-0B9300AE3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2" r="8641" b="18269"/>
          <a:stretch>
            <a:fillRect/>
          </a:stretch>
        </p:blipFill>
        <p:spPr bwMode="auto">
          <a:xfrm>
            <a:off x="461406" y="1066634"/>
            <a:ext cx="2603538" cy="2667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14" descr="C:\Documents and Settings\IBOSS\Desktop\tài liệu\14825780_1663485343981166_2115575561_n.jpg">
            <a:extLst>
              <a:ext uri="{FF2B5EF4-FFF2-40B4-BE49-F238E27FC236}">
                <a16:creationId xmlns:a16="http://schemas.microsoft.com/office/drawing/2014/main" id="{336E2E1B-F5A6-4C19-8511-95D791133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7" r="37346" b="8678"/>
          <a:stretch>
            <a:fillRect/>
          </a:stretch>
        </p:blipFill>
        <p:spPr bwMode="auto">
          <a:xfrm>
            <a:off x="3376459" y="1123690"/>
            <a:ext cx="2384743" cy="2553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EDB9FA9-F62A-499A-B130-B2E6A2823FDA}"/>
              </a:ext>
            </a:extLst>
          </p:cNvPr>
          <p:cNvSpPr txBox="1">
            <a:spLocks/>
          </p:cNvSpPr>
          <p:nvPr/>
        </p:nvSpPr>
        <p:spPr>
          <a:xfrm>
            <a:off x="407791" y="4114800"/>
            <a:ext cx="8381999" cy="2553054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b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cối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vật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vật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,...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cuộc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sống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có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đẹp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dạng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phu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́.</a:t>
            </a:r>
            <a:b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Chúng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có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tạo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trí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cối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vật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vật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,....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bằng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nhiều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thức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khác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dán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nặn</a:t>
            </a:r>
            <a:r>
              <a:rPr lang="en-GB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,...</a:t>
            </a:r>
          </a:p>
        </p:txBody>
      </p:sp>
      <p:pic>
        <p:nvPicPr>
          <p:cNvPr id="6" name="Picture 16" descr="C:\Documents and Settings\IBOSS\Desktop\tài liệu\14872609_1663485340647833_1388313079_n.jpg">
            <a:extLst>
              <a:ext uri="{FF2B5EF4-FFF2-40B4-BE49-F238E27FC236}">
                <a16:creationId xmlns:a16="http://schemas.microsoft.com/office/drawing/2014/main" id="{90AD489B-3EC4-4FCF-A4F7-62F06D44A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5" t="2966" r="14664" b="4599"/>
          <a:stretch>
            <a:fillRect/>
          </a:stretch>
        </p:blipFill>
        <p:spPr bwMode="auto">
          <a:xfrm>
            <a:off x="5997257" y="1225874"/>
            <a:ext cx="2667000" cy="253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0"/>
          <p:cNvSpPr>
            <a:spLocks noChangeArrowheads="1"/>
          </p:cNvSpPr>
          <p:nvPr/>
        </p:nvSpPr>
        <p:spPr bwMode="auto">
          <a:xfrm>
            <a:off x="110407" y="1124006"/>
            <a:ext cx="3791423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050" b="1" dirty="0" err="1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HOẠT</a:t>
            </a:r>
            <a:r>
              <a:rPr lang="en-US" sz="4050" b="1" dirty="0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 </a:t>
            </a:r>
            <a:r>
              <a:rPr lang="en-US" sz="4050" b="1" dirty="0" err="1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ĐỘNG</a:t>
            </a:r>
            <a:r>
              <a:rPr lang="en-US" sz="4050" b="1" dirty="0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 2</a:t>
            </a:r>
            <a:endParaRPr lang="zh-CN" altLang="en-US" sz="4050" b="1" dirty="0">
              <a:solidFill>
                <a:prstClr val="white"/>
              </a:solidFill>
              <a:latin typeface="Helvetica" panose="020B0604020202030204" pitchFamily="34" charset="0"/>
              <a:ea typeface="MS PGothic" panose="020B0600070205080204" pitchFamily="34" charset="-128"/>
              <a:sym typeface="MS PGothic" panose="020B0600070205080204" pitchFamily="34" charset="-128"/>
            </a:endParaRPr>
          </a:p>
        </p:txBody>
      </p:sp>
      <p:sp>
        <p:nvSpPr>
          <p:cNvPr id="6" name="直接连接符 11"/>
          <p:cNvSpPr>
            <a:spLocks noChangeShapeType="1"/>
          </p:cNvSpPr>
          <p:nvPr/>
        </p:nvSpPr>
        <p:spPr bwMode="auto">
          <a:xfrm>
            <a:off x="4030763" y="4116110"/>
            <a:ext cx="4319588" cy="0"/>
          </a:xfrm>
          <a:prstGeom prst="line">
            <a:avLst/>
          </a:prstGeom>
          <a:noFill/>
          <a:ln w="12700" cap="flat" cmpd="sng">
            <a:solidFill>
              <a:srgbClr val="729D17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black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893057" y="2500919"/>
            <a:ext cx="650327" cy="910459"/>
          </a:xfrm>
          <a:prstGeom prst="rect">
            <a:avLst/>
          </a:prstGeom>
          <a:solidFill>
            <a:srgbClr val="A9D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white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-875304" y="3428998"/>
            <a:ext cx="650327" cy="910459"/>
          </a:xfrm>
          <a:prstGeom prst="rect">
            <a:avLst/>
          </a:prstGeom>
          <a:solidFill>
            <a:srgbClr val="77A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white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930238" y="3646959"/>
            <a:ext cx="6133234" cy="71558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vi-VN" altLang="zh-CN" sz="4050" b="1" dirty="0">
                <a:solidFill>
                  <a:srgbClr val="70AD47">
                    <a:lumMod val="50000"/>
                  </a:srgb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Hướng dẫn thực hiện</a:t>
            </a:r>
            <a:endParaRPr lang="zh-CN" altLang="en-US" sz="4050" b="1" dirty="0">
              <a:solidFill>
                <a:srgbClr val="70AD47">
                  <a:lumMod val="50000"/>
                </a:srgbClr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344200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0FF9A-7825-4B4A-BC61-C9FC144EF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y2mate.com - Tạo hình tự do và trang trí bằng nét_360p">
            <a:hlinkClick r:id="" action="ppaction://media"/>
            <a:extLst>
              <a:ext uri="{FF2B5EF4-FFF2-40B4-BE49-F238E27FC236}">
                <a16:creationId xmlns:a16="http://schemas.microsoft.com/office/drawing/2014/main" id="{B6C85E21-21F4-49E8-8995-C214200EC36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-2783" r="23054"/>
          <a:stretch/>
        </p:blipFill>
        <p:spPr>
          <a:xfrm>
            <a:off x="914400" y="685800"/>
            <a:ext cx="7315200" cy="5304488"/>
          </a:xfrm>
        </p:spPr>
      </p:pic>
    </p:spTree>
    <p:extLst>
      <p:ext uri="{BB962C8B-B14F-4D97-AF65-F5344CB8AC3E}">
        <p14:creationId xmlns:p14="http://schemas.microsoft.com/office/powerpoint/2010/main" val="1182482245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0FF9A-7825-4B4A-BC61-C9FC144EF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net ve 2">
            <a:hlinkClick r:id="" action="ppaction://media"/>
            <a:extLst>
              <a:ext uri="{FF2B5EF4-FFF2-40B4-BE49-F238E27FC236}">
                <a16:creationId xmlns:a16="http://schemas.microsoft.com/office/drawing/2014/main" id="{FD3E0F35-6654-4BF7-99BD-F36EEDC12F1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1675" y="1825625"/>
            <a:ext cx="7740650" cy="4351338"/>
          </a:xfrm>
        </p:spPr>
      </p:pic>
    </p:spTree>
    <p:extLst>
      <p:ext uri="{BB962C8B-B14F-4D97-AF65-F5344CB8AC3E}">
        <p14:creationId xmlns:p14="http://schemas.microsoft.com/office/powerpoint/2010/main" val="1818863437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 descr="https://scontent-hkg3-1.xx.fbcdn.net/v/t34.0-12/14962339_1667297950266572_482600113_n.jpg?oh=cd31352717e9e17497bdd0ee638f3602&amp;oe=581C594B">
            <a:extLst>
              <a:ext uri="{FF2B5EF4-FFF2-40B4-BE49-F238E27FC236}">
                <a16:creationId xmlns:a16="http://schemas.microsoft.com/office/drawing/2014/main" id="{605ABF08-7EA4-4D22-BDDF-B63D55DAA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3" t="20477" r="20303" b="10057"/>
          <a:stretch>
            <a:fillRect/>
          </a:stretch>
        </p:blipFill>
        <p:spPr bwMode="auto">
          <a:xfrm>
            <a:off x="529331" y="609339"/>
            <a:ext cx="20574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Picture 6" descr="https://scontent-hkg3-1.xx.fbcdn.net/v/t34.0-12/14961568_1667298196933214_916388855_n.jpg?oh=68329ff6b91703c72190630bd0bd9304&amp;oe=581B5961">
            <a:extLst>
              <a:ext uri="{FF2B5EF4-FFF2-40B4-BE49-F238E27FC236}">
                <a16:creationId xmlns:a16="http://schemas.microsoft.com/office/drawing/2014/main" id="{B506115A-5998-4E4C-BAE9-3D0F2A6D4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5" t="13026" r="13541" b="15463"/>
          <a:stretch>
            <a:fillRect/>
          </a:stretch>
        </p:blipFill>
        <p:spPr bwMode="auto">
          <a:xfrm>
            <a:off x="3543300" y="613778"/>
            <a:ext cx="2057400" cy="2607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8" name="Picture 2" descr="https://scontent-hkg3-1.xx.fbcdn.net/v/t34.0-12/14877149_1667297710266596_222334026_n.jpg?oh=960f312553242c40847e61ef69034722&amp;oe=581B2FFD">
            <a:extLst>
              <a:ext uri="{FF2B5EF4-FFF2-40B4-BE49-F238E27FC236}">
                <a16:creationId xmlns:a16="http://schemas.microsoft.com/office/drawing/2014/main" id="{C36C10B2-4E36-446F-9C51-52EDA07FB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8" t="10403" r="8698" b="8423"/>
          <a:stretch>
            <a:fillRect/>
          </a:stretch>
        </p:blipFill>
        <p:spPr bwMode="auto">
          <a:xfrm>
            <a:off x="6477000" y="677031"/>
            <a:ext cx="2057400" cy="2607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B931D1-D942-484D-8A39-245565FF5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1" y="3367074"/>
            <a:ext cx="29908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Avan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van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van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van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van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9pPr>
          </a:lstStyle>
          <a:p>
            <a:pPr algn="ctr"/>
            <a:r>
              <a:rPr lang="en-GB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nét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tạo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dáng</a:t>
            </a:r>
            <a:endParaRPr lang="en-GB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3F77FD-AA08-42B2-9A38-D88257B56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8050" y="3313870"/>
            <a:ext cx="22479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Avan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van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van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van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van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9pPr>
          </a:lstStyle>
          <a:p>
            <a:pPr algn="ctr"/>
            <a:r>
              <a:rPr lang="en-GB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̃ </a:t>
            </a:r>
            <a:r>
              <a:rPr lang="en-GB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màu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GB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tiết</a:t>
            </a:r>
            <a:endParaRPr lang="en-GB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C5AB53-A0F8-4AC6-A04A-0BC28B92B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3367074"/>
            <a:ext cx="2514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Avan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van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van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van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van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9pPr>
          </a:lstStyle>
          <a:p>
            <a:pPr algn="ctr"/>
            <a:r>
              <a:rPr lang="en-GB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̃ </a:t>
            </a:r>
            <a:r>
              <a:rPr lang="en-GB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trí </a:t>
            </a:r>
            <a:r>
              <a:rPr lang="en-GB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hoàn</a:t>
            </a:r>
            <a:r>
              <a:rPr lang="en-GB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thiện</a:t>
            </a:r>
            <a:endParaRPr lang="en-GB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EA48E2-51E1-4AD0-877E-C489CFD0D298}"/>
              </a:ext>
            </a:extLst>
          </p:cNvPr>
          <p:cNvSpPr txBox="1"/>
          <p:nvPr/>
        </p:nvSpPr>
        <p:spPr>
          <a:xfrm>
            <a:off x="338831" y="3829789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2.Hướng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Picture 11" descr="https://scontent-hkg3-1.xx.fbcdn.net/v/t34.0-12/14938000_1667301276932906_529301797_n.jpg?oh=e6abf5b98aab215948f5742af04592f7&amp;oe=581B6A17">
            <a:extLst>
              <a:ext uri="{FF2B5EF4-FFF2-40B4-BE49-F238E27FC236}">
                <a16:creationId xmlns:a16="http://schemas.microsoft.com/office/drawing/2014/main" id="{A88C684D-A4E2-4120-B673-B24812B90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4"/>
          <a:stretch>
            <a:fillRect/>
          </a:stretch>
        </p:blipFill>
        <p:spPr bwMode="auto">
          <a:xfrm>
            <a:off x="939800" y="4444993"/>
            <a:ext cx="2209800" cy="1718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834F9CA-7242-46E9-A2F6-97C58B82D6D7}"/>
              </a:ext>
            </a:extLst>
          </p:cNvPr>
          <p:cNvSpPr txBox="1"/>
          <p:nvPr/>
        </p:nvSpPr>
        <p:spPr>
          <a:xfrm>
            <a:off x="376931" y="68627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1.Hướng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endParaRPr lang="en-US" sz="2400" dirty="0"/>
          </a:p>
        </p:txBody>
      </p:sp>
      <p:pic>
        <p:nvPicPr>
          <p:cNvPr id="15" name="Picture 7" descr="https://scontent-hkg3-1.xx.fbcdn.net/v/t34.0-12/14885756_1667301346932899_1272765197_n.jpg?oh=9c36e042f6980a137dacb60d2334c3e6&amp;oe=581C5EB3">
            <a:extLst>
              <a:ext uri="{FF2B5EF4-FFF2-40B4-BE49-F238E27FC236}">
                <a16:creationId xmlns:a16="http://schemas.microsoft.com/office/drawing/2014/main" id="{A8E86C10-F2FF-4B95-B499-E39904169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45" b="15649"/>
          <a:stretch>
            <a:fillRect/>
          </a:stretch>
        </p:blipFill>
        <p:spPr bwMode="auto">
          <a:xfrm>
            <a:off x="3657600" y="4480975"/>
            <a:ext cx="2209800" cy="1659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descr="https://scontent-hkg3-1.xx.fbcdn.net/v/t34.0-12/14915042_1667301826932851_386351344_n.jpg?oh=ba8701d05e55f358ba43a5c88ab12042&amp;oe=581B4ABA">
            <a:extLst>
              <a:ext uri="{FF2B5EF4-FFF2-40B4-BE49-F238E27FC236}">
                <a16:creationId xmlns:a16="http://schemas.microsoft.com/office/drawing/2014/main" id="{6930E2BE-5CCD-433F-AFDB-A60ACE2FA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923"/>
          <a:stretch>
            <a:fillRect/>
          </a:stretch>
        </p:blipFill>
        <p:spPr bwMode="auto">
          <a:xfrm>
            <a:off x="6553200" y="4452555"/>
            <a:ext cx="2069977" cy="1672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69F080A-E0CC-4FA9-BD3B-E703A1CBF4AB}"/>
              </a:ext>
            </a:extLst>
          </p:cNvPr>
          <p:cNvSpPr txBox="1"/>
          <p:nvPr/>
        </p:nvSpPr>
        <p:spPr>
          <a:xfrm>
            <a:off x="635000" y="6199678"/>
            <a:ext cx="2514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Nặn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hình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cá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7DDFF1-CBB8-42F4-A358-9E020FF1E31C}"/>
              </a:ext>
            </a:extLst>
          </p:cNvPr>
          <p:cNvSpPr txBox="1"/>
          <p:nvPr/>
        </p:nvSpPr>
        <p:spPr>
          <a:xfrm>
            <a:off x="3450084" y="5859501"/>
            <a:ext cx="262483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4400" dirty="0">
                <a:latin typeface=".VnAvant" pitchFamily="34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tiết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chính</a:t>
            </a:r>
            <a:endParaRPr lang="en-US" sz="2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BBE0DD-3FE3-449A-9DBC-9862F1969E4E}"/>
              </a:ext>
            </a:extLst>
          </p:cNvPr>
          <p:cNvSpPr txBox="1"/>
          <p:nvPr/>
        </p:nvSpPr>
        <p:spPr>
          <a:xfrm>
            <a:off x="6959538" y="6180969"/>
            <a:ext cx="1257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Trang trí</a:t>
            </a:r>
            <a:endParaRPr lang="en-US" sz="20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C:\Documents and Settings\IBOSS\Desktop\tài liệu\14808859_1663485183981182_14578930_o.jpg">
            <a:extLst>
              <a:ext uri="{FF2B5EF4-FFF2-40B4-BE49-F238E27FC236}">
                <a16:creationId xmlns:a16="http://schemas.microsoft.com/office/drawing/2014/main" id="{0B8B7FAC-7B7F-49CE-AD17-F72ADED7E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2" t="8784" r="2509" b="6148"/>
          <a:stretch>
            <a:fillRect/>
          </a:stretch>
        </p:blipFill>
        <p:spPr bwMode="auto">
          <a:xfrm>
            <a:off x="6777254" y="1066800"/>
            <a:ext cx="2114550" cy="221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2" descr="https://scontent-hkg3-1.xx.fbcdn.net/v/t34.0-12/14962883_1667303936932640_1337158111_n.jpg?oh=0a61ea42af6d473f58977cdca3043580&amp;oe=581B3231">
            <a:extLst>
              <a:ext uri="{FF2B5EF4-FFF2-40B4-BE49-F238E27FC236}">
                <a16:creationId xmlns:a16="http://schemas.microsoft.com/office/drawing/2014/main" id="{196FEAE1-9FF7-452C-A0E7-5E8CBC14C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56" t="23254" b="22948"/>
          <a:stretch>
            <a:fillRect/>
          </a:stretch>
        </p:blipFill>
        <p:spPr bwMode="auto">
          <a:xfrm>
            <a:off x="2963862" y="1137442"/>
            <a:ext cx="1608138" cy="220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TextBox 2">
            <a:extLst>
              <a:ext uri="{FF2B5EF4-FFF2-40B4-BE49-F238E27FC236}">
                <a16:creationId xmlns:a16="http://schemas.microsoft.com/office/drawing/2014/main" id="{30B01927-BE11-4EFC-9797-99B7A82D4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293" y="234950"/>
            <a:ext cx="33067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3.Hướng dẫn cách cắt.</a:t>
            </a:r>
          </a:p>
        </p:txBody>
      </p:sp>
      <p:pic>
        <p:nvPicPr>
          <p:cNvPr id="9225" name="Picture 2" descr="https://scontent-hkg3-1.xx.fbcdn.net/v/t34.0-12/14962883_1667303936932640_1337158111_n.jpg?oh=0a61ea42af6d473f58977cdca3043580&amp;oe=581B3231">
            <a:extLst>
              <a:ext uri="{FF2B5EF4-FFF2-40B4-BE49-F238E27FC236}">
                <a16:creationId xmlns:a16="http://schemas.microsoft.com/office/drawing/2014/main" id="{23AD728A-E03A-4925-9E1A-7787AD32F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54" r="43752" b="22948"/>
          <a:stretch>
            <a:fillRect/>
          </a:stretch>
        </p:blipFill>
        <p:spPr bwMode="auto">
          <a:xfrm>
            <a:off x="567355" y="1137443"/>
            <a:ext cx="2100262" cy="220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4" descr="C:\Documents and Settings\IBOSS\Desktop\tài liệu\14808859_1663485183981182_14578930_o.jpg">
            <a:extLst>
              <a:ext uri="{FF2B5EF4-FFF2-40B4-BE49-F238E27FC236}">
                <a16:creationId xmlns:a16="http://schemas.microsoft.com/office/drawing/2014/main" id="{E0DA1CB0-BBDE-46A8-A4F5-FC6D84BE5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1" t="8784" r="56960" b="6148"/>
          <a:stretch>
            <a:fillRect/>
          </a:stretch>
        </p:blipFill>
        <p:spPr bwMode="auto">
          <a:xfrm>
            <a:off x="4821238" y="1126329"/>
            <a:ext cx="1709737" cy="221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9" name="TextBox 20">
            <a:extLst>
              <a:ext uri="{FF2B5EF4-FFF2-40B4-BE49-F238E27FC236}">
                <a16:creationId xmlns:a16="http://schemas.microsoft.com/office/drawing/2014/main" id="{DD822EE4-A007-4CC7-9D31-907040B60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3476622"/>
            <a:ext cx="768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Gấp</a:t>
            </a:r>
          </a:p>
        </p:txBody>
      </p:sp>
      <p:sp>
        <p:nvSpPr>
          <p:cNvPr id="9230" name="TextBox 21">
            <a:extLst>
              <a:ext uri="{FF2B5EF4-FFF2-40B4-BE49-F238E27FC236}">
                <a16:creationId xmlns:a16="http://schemas.microsoft.com/office/drawing/2014/main" id="{ACBD16AF-57E6-4242-BA0C-29A357AE1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495" y="3476622"/>
            <a:ext cx="1524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Chuẩn bị giấy</a:t>
            </a:r>
          </a:p>
        </p:txBody>
      </p:sp>
      <p:sp>
        <p:nvSpPr>
          <p:cNvPr id="9231" name="TextBox 22">
            <a:extLst>
              <a:ext uri="{FF2B5EF4-FFF2-40B4-BE49-F238E27FC236}">
                <a16:creationId xmlns:a16="http://schemas.microsoft.com/office/drawing/2014/main" id="{E666FA30-017F-428D-B7FC-AEBCFB4BE0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3552787"/>
            <a:ext cx="2133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̃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trí</a:t>
            </a:r>
          </a:p>
        </p:txBody>
      </p:sp>
      <p:sp>
        <p:nvSpPr>
          <p:cNvPr id="9232" name="TextBox 23">
            <a:extLst>
              <a:ext uri="{FF2B5EF4-FFF2-40B4-BE49-F238E27FC236}">
                <a16:creationId xmlns:a16="http://schemas.microsoft.com/office/drawing/2014/main" id="{C70A581A-CD67-41ED-A8C7-7180E44666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3401803"/>
            <a:ext cx="768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Cắt</a:t>
            </a:r>
            <a:endParaRPr lang="en-US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CCDA30-64CB-4996-BD3C-14AA5F5F26D0}"/>
              </a:ext>
            </a:extLst>
          </p:cNvPr>
          <p:cNvSpPr txBox="1"/>
          <p:nvPr/>
        </p:nvSpPr>
        <p:spPr>
          <a:xfrm>
            <a:off x="152400" y="4228653"/>
            <a:ext cx="897532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en-US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Ve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̃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nét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cắt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nặn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tạo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dáng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các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sản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phẩm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Phối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hợp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các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nét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to,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nho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̉,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đậm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nhạt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bằng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những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màu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sắc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khác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đê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̉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trí.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Có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thê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̉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sư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̉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dụng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nét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tạo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thêm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các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hình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ảnh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khác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đê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̉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sản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phẩm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tạo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hình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đẹp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hơn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4" grpId="0"/>
      <p:bldP spid="9229" grpId="0"/>
      <p:bldP spid="9230" grpId="0"/>
      <p:bldP spid="9231" grpId="0"/>
      <p:bldP spid="92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0">
            <a:extLst>
              <a:ext uri="{FF2B5EF4-FFF2-40B4-BE49-F238E27FC236}">
                <a16:creationId xmlns:a16="http://schemas.microsoft.com/office/drawing/2014/main" id="{0EEF3719-E095-4337-8007-39CEC628CE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5794" y="407718"/>
            <a:ext cx="28432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THAM KHẢO</a:t>
            </a:r>
          </a:p>
        </p:txBody>
      </p:sp>
      <p:pic>
        <p:nvPicPr>
          <p:cNvPr id="15363" name="Picture 8" descr="C:\Documents and Settings\IBOSS\Desktop\tài liệu\14876306_1663485203981180_509272123_o.jpg">
            <a:extLst>
              <a:ext uri="{FF2B5EF4-FFF2-40B4-BE49-F238E27FC236}">
                <a16:creationId xmlns:a16="http://schemas.microsoft.com/office/drawing/2014/main" id="{B443B973-6142-4D9B-AF30-1E2D686B8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64" t="4573" r="54570" b="50000"/>
          <a:stretch>
            <a:fillRect/>
          </a:stretch>
        </p:blipFill>
        <p:spPr bwMode="auto">
          <a:xfrm>
            <a:off x="4762500" y="1638300"/>
            <a:ext cx="1563688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8" descr="C:\Documents and Settings\IBOSS\Desktop\tài liệu\14876306_1663485203981180_509272123_o.jpg">
            <a:extLst>
              <a:ext uri="{FF2B5EF4-FFF2-40B4-BE49-F238E27FC236}">
                <a16:creationId xmlns:a16="http://schemas.microsoft.com/office/drawing/2014/main" id="{E5D51492-7A35-4C18-9553-76AAE7D2F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13" t="53571" r="19376" b="3183"/>
          <a:stretch>
            <a:fillRect/>
          </a:stretch>
        </p:blipFill>
        <p:spPr bwMode="auto">
          <a:xfrm>
            <a:off x="6477000" y="1638300"/>
            <a:ext cx="236220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8" descr="C:\Documents and Settings\IBOSS\Desktop\tài liệu\14876306_1663485203981180_509272123_o.jpg">
            <a:extLst>
              <a:ext uri="{FF2B5EF4-FFF2-40B4-BE49-F238E27FC236}">
                <a16:creationId xmlns:a16="http://schemas.microsoft.com/office/drawing/2014/main" id="{48FB9BF2-DA1D-4E17-B55A-5FE11055C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64" t="5785" r="19424" b="52550"/>
          <a:stretch>
            <a:fillRect/>
          </a:stretch>
        </p:blipFill>
        <p:spPr bwMode="auto">
          <a:xfrm>
            <a:off x="4762500" y="3619500"/>
            <a:ext cx="40767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8" descr="C:\Documents and Settings\IBOSS\Desktop\tài liệu\14876306_1663485203981180_509272123_o.jpg">
            <a:extLst>
              <a:ext uri="{FF2B5EF4-FFF2-40B4-BE49-F238E27FC236}">
                <a16:creationId xmlns:a16="http://schemas.microsoft.com/office/drawing/2014/main" id="{1F6FC9C1-EEC4-4E1C-ABFC-A6B901E6B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27" t="52164" r="59464" b="4588"/>
          <a:stretch>
            <a:fillRect/>
          </a:stretch>
        </p:blipFill>
        <p:spPr bwMode="auto">
          <a:xfrm>
            <a:off x="2743200" y="3162300"/>
            <a:ext cx="182880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5" descr="C:\Documents and Settings\IBOSS\Desktop\14961572_1667305620265805_531033954_n (1).jpg">
            <a:extLst>
              <a:ext uri="{FF2B5EF4-FFF2-40B4-BE49-F238E27FC236}">
                <a16:creationId xmlns:a16="http://schemas.microsoft.com/office/drawing/2014/main" id="{FEF3BA4A-DC04-4A1E-88AC-ED1D078F1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t="11581" r="16650" b="12997"/>
          <a:stretch>
            <a:fillRect/>
          </a:stretch>
        </p:blipFill>
        <p:spPr bwMode="auto">
          <a:xfrm>
            <a:off x="385763" y="1628775"/>
            <a:ext cx="2151062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7" descr="C:\Documents and Settings\IBOSS\Desktop\tài liệu\14876298_1663485207314513_881801910_o.jpg">
            <a:extLst>
              <a:ext uri="{FF2B5EF4-FFF2-40B4-BE49-F238E27FC236}">
                <a16:creationId xmlns:a16="http://schemas.microsoft.com/office/drawing/2014/main" id="{0509D7FE-F06E-43DE-AC4D-173724BFC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22" t="2972" r="11296" b="53780"/>
          <a:stretch>
            <a:fillRect/>
          </a:stretch>
        </p:blipFill>
        <p:spPr bwMode="auto">
          <a:xfrm>
            <a:off x="2733675" y="1628775"/>
            <a:ext cx="1863725" cy="132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TRANH SHOAT">
            <a:extLst>
              <a:ext uri="{FF2B5EF4-FFF2-40B4-BE49-F238E27FC236}">
                <a16:creationId xmlns:a16="http://schemas.microsoft.com/office/drawing/2014/main" id="{95ECE54A-02FA-40A3-96F2-D747E7468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266700"/>
            <a:ext cx="4191000" cy="2667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8" descr="73.jpg">
            <a:extLst>
              <a:ext uri="{FF2B5EF4-FFF2-40B4-BE49-F238E27FC236}">
                <a16:creationId xmlns:a16="http://schemas.microsoft.com/office/drawing/2014/main" id="{3CCE4F16-4475-487E-910C-D3F23F90C3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00" y="190500"/>
            <a:ext cx="41148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6" descr="SUMMER ART_ Pineapple_ Elements of Art_ Lines.jpg">
            <a:extLst>
              <a:ext uri="{FF2B5EF4-FFF2-40B4-BE49-F238E27FC236}">
                <a16:creationId xmlns:a16="http://schemas.microsoft.com/office/drawing/2014/main" id="{A9914D1D-A9A0-44C9-B93F-A18DE9A43D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238500"/>
            <a:ext cx="2486025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7" descr="Flower Art _ Fine Art America.jpg">
            <a:extLst>
              <a:ext uri="{FF2B5EF4-FFF2-40B4-BE49-F238E27FC236}">
                <a16:creationId xmlns:a16="http://schemas.microsoft.com/office/drawing/2014/main" id="{4B89FDEA-B734-4796-9552-4B16B53EFF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276600"/>
            <a:ext cx="2341563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 descr="123221655_211094717051825_1974445583169750727_n.jpg">
            <a:extLst>
              <a:ext uri="{FF2B5EF4-FFF2-40B4-BE49-F238E27FC236}">
                <a16:creationId xmlns:a16="http://schemas.microsoft.com/office/drawing/2014/main" id="{E7237E42-1747-492C-92AE-3BBE1A1DC4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0" y="3276600"/>
            <a:ext cx="34290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144.jpg">
            <a:extLst>
              <a:ext uri="{FF2B5EF4-FFF2-40B4-BE49-F238E27FC236}">
                <a16:creationId xmlns:a16="http://schemas.microsoft.com/office/drawing/2014/main" id="{A9C804DE-94A1-4FA6-A9FE-5D32A72F5E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00100"/>
            <a:ext cx="29337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 descr="123047230_211094410385189_6583691721164356329_n.jpg">
            <a:extLst>
              <a:ext uri="{FF2B5EF4-FFF2-40B4-BE49-F238E27FC236}">
                <a16:creationId xmlns:a16="http://schemas.microsoft.com/office/drawing/2014/main" id="{BFB3DC4C-9BC9-4938-98DE-9B5160A0C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838200"/>
            <a:ext cx="5124450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4" descr="Picture1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392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40EFD2E-5018-46B7-90DC-527A72BC47F5}"/>
              </a:ext>
            </a:extLst>
          </p:cNvPr>
          <p:cNvSpPr txBox="1"/>
          <p:nvPr/>
        </p:nvSpPr>
        <p:spPr>
          <a:xfrm>
            <a:off x="533400" y="1085646"/>
            <a:ext cx="8001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Chào</a:t>
            </a:r>
            <a:r>
              <a:rPr lang="en-US" sz="4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4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mừng</a:t>
            </a:r>
            <a:r>
              <a:rPr lang="en-US" sz="4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4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các</a:t>
            </a:r>
            <a:r>
              <a:rPr lang="en-US" sz="4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con </a:t>
            </a:r>
          </a:p>
          <a:p>
            <a:pPr algn="ctr">
              <a:defRPr/>
            </a:pPr>
            <a:r>
              <a:rPr lang="en-US" sz="44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học</a:t>
            </a:r>
            <a:r>
              <a:rPr lang="en-US" sz="4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4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sinh</a:t>
            </a:r>
            <a:r>
              <a:rPr lang="en-US" sz="4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05E1DD-DD1F-40F2-97EA-AC0E12538DC0}"/>
              </a:ext>
            </a:extLst>
          </p:cNvPr>
          <p:cNvSpPr txBox="1"/>
          <p:nvPr/>
        </p:nvSpPr>
        <p:spPr>
          <a:xfrm>
            <a:off x="2252709" y="2692110"/>
            <a:ext cx="463858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4400" b="1" dirty="0" err="1">
                <a:solidFill>
                  <a:srgbClr val="FF0000"/>
                </a:solidFill>
                <a:latin typeface="Candara" panose="020E0502030303020204" pitchFamily="34" charset="0"/>
              </a:rPr>
              <a:t>Mĩ</a:t>
            </a:r>
            <a:r>
              <a:rPr lang="en-US" altLang="vi-VN" sz="4400" b="1" dirty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n-US" altLang="vi-VN" sz="4400" b="1" dirty="0" err="1">
                <a:solidFill>
                  <a:srgbClr val="FF0000"/>
                </a:solidFill>
                <a:latin typeface="Candara" panose="020E0502030303020204" pitchFamily="34" charset="0"/>
              </a:rPr>
              <a:t>Thuật</a:t>
            </a:r>
            <a:r>
              <a:rPr lang="en-US" altLang="vi-VN" sz="4400" b="1" dirty="0">
                <a:solidFill>
                  <a:srgbClr val="FF0000"/>
                </a:solidFill>
                <a:latin typeface="Candara" panose="020E0502030303020204" pitchFamily="34" charset="0"/>
              </a:rPr>
              <a:t> 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655900-9E82-410E-83CF-C7CFAB1BAB29}"/>
              </a:ext>
            </a:extLst>
          </p:cNvPr>
          <p:cNvSpPr txBox="1"/>
          <p:nvPr/>
        </p:nvSpPr>
        <p:spPr>
          <a:xfrm>
            <a:off x="2971800" y="4038600"/>
            <a:ext cx="82295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vi-VN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vi-VN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vi-VN" sz="24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: </a:t>
            </a:r>
            <a:r>
              <a:rPr lang="en-US" altLang="vi-VN" sz="2400" b="1" i="1" dirty="0" err="1">
                <a:solidFill>
                  <a:srgbClr val="C00000"/>
                </a:solidFill>
                <a:latin typeface=".VnTimeH" panose="020B7200000000000000" pitchFamily="34" charset="0"/>
              </a:rPr>
              <a:t>Nguyễn</a:t>
            </a:r>
            <a:r>
              <a:rPr lang="en-US" altLang="vi-VN" sz="24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</a:t>
            </a:r>
            <a:r>
              <a:rPr lang="en-US" altLang="vi-VN" sz="2400" b="1" i="1" dirty="0" err="1">
                <a:solidFill>
                  <a:srgbClr val="C00000"/>
                </a:solidFill>
                <a:latin typeface=".VnTimeH" panose="020B7200000000000000" pitchFamily="34" charset="0"/>
              </a:rPr>
              <a:t>Thị</a:t>
            </a:r>
            <a:r>
              <a:rPr lang="en-US" altLang="vi-VN" sz="24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</a:t>
            </a:r>
            <a:r>
              <a:rPr lang="en-US" altLang="vi-VN" sz="2400" b="1" i="1" dirty="0" err="1">
                <a:solidFill>
                  <a:srgbClr val="C00000"/>
                </a:solidFill>
                <a:latin typeface=".VnTimeH" panose="020B7200000000000000" pitchFamily="34" charset="0"/>
              </a:rPr>
              <a:t>Kiều</a:t>
            </a:r>
            <a:r>
              <a:rPr lang="en-US" altLang="vi-VN" sz="24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Anh</a:t>
            </a:r>
          </a:p>
          <a:p>
            <a:r>
              <a:rPr lang="en-US" altLang="vi-VN" sz="2400" b="1" i="1" dirty="0">
                <a:solidFill>
                  <a:srgbClr val="C00000"/>
                </a:solidFill>
                <a:latin typeface=".VnTimeH" panose="020B7200000000000000" pitchFamily="34" charset="0"/>
                <a:cs typeface="Times New Roman" panose="02020603050405020304" pitchFamily="18" charset="0"/>
              </a:rPr>
              <a:t>      </a:t>
            </a:r>
            <a:r>
              <a:rPr lang="en-US" altLang="vi-VN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vi-VN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altLang="vi-VN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vi-VN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vi-VN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endParaRPr lang="en-US" altLang="vi-VN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0"/>
          <p:cNvSpPr>
            <a:spLocks noChangeArrowheads="1"/>
          </p:cNvSpPr>
          <p:nvPr/>
        </p:nvSpPr>
        <p:spPr bwMode="auto">
          <a:xfrm>
            <a:off x="181004" y="1194604"/>
            <a:ext cx="426661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600" b="1" dirty="0" err="1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HOẠT</a:t>
            </a:r>
            <a:r>
              <a:rPr lang="en-US" sz="3600" b="1" dirty="0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ĐỘNG</a:t>
            </a:r>
            <a:r>
              <a:rPr lang="en-US" sz="3600" b="1" dirty="0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 3</a:t>
            </a:r>
            <a:endParaRPr lang="zh-CN" altLang="en-US" sz="3600" b="1" dirty="0">
              <a:solidFill>
                <a:prstClr val="white"/>
              </a:solidFill>
              <a:latin typeface="Helvetica" panose="020B0604020202030204" pitchFamily="34" charset="0"/>
              <a:ea typeface="MS PGothic" panose="020B0600070205080204" pitchFamily="34" charset="-128"/>
              <a:sym typeface="MS PGothic" panose="020B0600070205080204" pitchFamily="34" charset="-128"/>
            </a:endParaRPr>
          </a:p>
        </p:txBody>
      </p:sp>
      <p:sp>
        <p:nvSpPr>
          <p:cNvPr id="6" name="直接连接符 11"/>
          <p:cNvSpPr>
            <a:spLocks noChangeShapeType="1"/>
          </p:cNvSpPr>
          <p:nvPr/>
        </p:nvSpPr>
        <p:spPr bwMode="auto">
          <a:xfrm>
            <a:off x="4030763" y="4116110"/>
            <a:ext cx="4319588" cy="0"/>
          </a:xfrm>
          <a:prstGeom prst="line">
            <a:avLst/>
          </a:prstGeom>
          <a:noFill/>
          <a:ln w="12700" cap="flat" cmpd="sng">
            <a:solidFill>
              <a:srgbClr val="729D17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black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893057" y="2500919"/>
            <a:ext cx="650327" cy="910459"/>
          </a:xfrm>
          <a:prstGeom prst="rect">
            <a:avLst/>
          </a:prstGeom>
          <a:solidFill>
            <a:srgbClr val="A9D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white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-875304" y="3428998"/>
            <a:ext cx="650327" cy="910459"/>
          </a:xfrm>
          <a:prstGeom prst="rect">
            <a:avLst/>
          </a:prstGeom>
          <a:solidFill>
            <a:srgbClr val="77A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white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188510" y="3160714"/>
            <a:ext cx="7684994" cy="7848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4500" b="1" dirty="0">
                <a:solidFill>
                  <a:srgbClr val="70AD47">
                    <a:lumMod val="50000"/>
                  </a:srgb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lang="vi-VN" altLang="zh-CN" sz="3600" b="1" dirty="0">
                <a:solidFill>
                  <a:srgbClr val="70AD47">
                    <a:lumMod val="50000"/>
                  </a:srgb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Thực hành</a:t>
            </a:r>
            <a:endParaRPr lang="zh-CN" altLang="en-US" sz="3600" dirty="0">
              <a:solidFill>
                <a:srgbClr val="70AD47">
                  <a:lumMod val="50000"/>
                </a:srgbClr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27266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ummit by jackyrp2020 on emaze">
            <a:extLst>
              <a:ext uri="{FF2B5EF4-FFF2-40B4-BE49-F238E27FC236}">
                <a16:creationId xmlns:a16="http://schemas.microsoft.com/office/drawing/2014/main" id="{02714E2B-55D5-4026-BF84-32F63BA2E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" y="0"/>
            <a:ext cx="91497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3048000" y="287015"/>
            <a:ext cx="3733800" cy="1196545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Dặn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err="1">
                <a:solidFill>
                  <a:schemeClr val="tx1"/>
                </a:solidFill>
              </a:rPr>
              <a:t>dò</a:t>
            </a:r>
            <a:endParaRPr lang="vi-VN" sz="4800" b="1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BF9FC8-0413-442F-BED4-E19F27F8C27C}"/>
              </a:ext>
            </a:extLst>
          </p:cNvPr>
          <p:cNvSpPr txBox="1"/>
          <p:nvPr/>
        </p:nvSpPr>
        <p:spPr>
          <a:xfrm>
            <a:off x="1828800" y="2895600"/>
            <a:ext cx="5715000" cy="1964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1.Vẽ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hìnhvà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endParaRPr lang="en-US" sz="2400" dirty="0">
              <a:solidFill>
                <a:schemeClr val="accent4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chụp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link GG Form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5651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Tải hình ảnh powerpoint chu de hoa mua xuan 105b1f49985186a tại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807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5" name="WordArt 5"/>
          <p:cNvSpPr>
            <a:spLocks noChangeArrowheads="1" noChangeShapeType="1" noTextEdit="1"/>
          </p:cNvSpPr>
          <p:nvPr/>
        </p:nvSpPr>
        <p:spPr bwMode="auto">
          <a:xfrm>
            <a:off x="381000" y="2286000"/>
            <a:ext cx="87630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5400" b="1" i="1" kern="10" dirty="0">
                <a:ln w="10160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2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các con </a:t>
            </a:r>
          </a:p>
          <a:p>
            <a:pPr algn="ctr"/>
            <a:r>
              <a:rPr lang="pt-BR" sz="5400" b="1" i="1" kern="10" dirty="0">
                <a:ln w="10160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2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mạnh khỏe!</a:t>
            </a:r>
            <a:endParaRPr lang="vi-VN" sz="5400" b="1" i="1" kern="10" dirty="0">
              <a:ln w="10160">
                <a:solidFill>
                  <a:srgbClr val="80008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2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704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0"/>
          <p:cNvSpPr>
            <a:spLocks noChangeArrowheads="1"/>
          </p:cNvSpPr>
          <p:nvPr/>
        </p:nvSpPr>
        <p:spPr bwMode="auto">
          <a:xfrm>
            <a:off x="281313" y="1144177"/>
            <a:ext cx="304121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600" b="1" dirty="0" err="1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KHỞI</a:t>
            </a:r>
            <a:r>
              <a:rPr lang="en-US" sz="3600" b="1" dirty="0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ĐỘNG</a:t>
            </a:r>
            <a:r>
              <a:rPr lang="en-US" sz="3600" b="1" dirty="0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:</a:t>
            </a:r>
            <a:endParaRPr lang="zh-CN" altLang="en-US" sz="3600" b="1" dirty="0">
              <a:solidFill>
                <a:prstClr val="white"/>
              </a:solidFill>
              <a:latin typeface="Helvetica" panose="020B0604020202030204" pitchFamily="34" charset="0"/>
              <a:ea typeface="MS PGothic" panose="020B0600070205080204" pitchFamily="34" charset="-128"/>
              <a:sym typeface="MS PGothic" panose="020B0600070205080204" pitchFamily="34" charset="-128"/>
            </a:endParaRPr>
          </a:p>
        </p:txBody>
      </p:sp>
      <p:sp>
        <p:nvSpPr>
          <p:cNvPr id="6" name="直接连接符 11"/>
          <p:cNvSpPr>
            <a:spLocks noChangeShapeType="1"/>
          </p:cNvSpPr>
          <p:nvPr/>
        </p:nvSpPr>
        <p:spPr bwMode="auto">
          <a:xfrm>
            <a:off x="4030763" y="4116110"/>
            <a:ext cx="4319588" cy="0"/>
          </a:xfrm>
          <a:prstGeom prst="line">
            <a:avLst/>
          </a:prstGeom>
          <a:noFill/>
          <a:ln w="12700" cap="flat" cmpd="sng">
            <a:solidFill>
              <a:srgbClr val="729D17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black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893057" y="2500919"/>
            <a:ext cx="650327" cy="910459"/>
          </a:xfrm>
          <a:prstGeom prst="rect">
            <a:avLst/>
          </a:prstGeom>
          <a:solidFill>
            <a:srgbClr val="A9D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white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-875304" y="3428998"/>
            <a:ext cx="650327" cy="910459"/>
          </a:xfrm>
          <a:prstGeom prst="rect">
            <a:avLst/>
          </a:prstGeom>
          <a:solidFill>
            <a:srgbClr val="77A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white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895600" y="3526436"/>
            <a:ext cx="7382435" cy="71558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4050" b="1" dirty="0">
                <a:solidFill>
                  <a:srgbClr val="70AD47">
                    <a:lumMod val="50000"/>
                  </a:srgbClr>
                </a:solidFill>
                <a:latin typeface="Helvetica" panose="020B0604020202030204" pitchFamily="34" charset="0"/>
                <a:ea typeface="微软雅黑" panose="020B0503020204020204" pitchFamily="34" charset="-122"/>
              </a:rPr>
              <a:t>        </a:t>
            </a:r>
            <a:r>
              <a:rPr lang="en-US" altLang="zh-CN" sz="4050" b="1" dirty="0" err="1">
                <a:solidFill>
                  <a:srgbClr val="70AD47">
                    <a:lumMod val="50000"/>
                  </a:srgbClr>
                </a:solidFill>
                <a:latin typeface="Helvetica" panose="020B0604020202030204" pitchFamily="34" charset="0"/>
                <a:ea typeface="微软雅黑" panose="020B0503020204020204" pitchFamily="34" charset="-122"/>
              </a:rPr>
              <a:t>Trò</a:t>
            </a:r>
            <a:r>
              <a:rPr lang="en-US" altLang="zh-CN" sz="4050" b="1" dirty="0">
                <a:solidFill>
                  <a:srgbClr val="70AD47">
                    <a:lumMod val="50000"/>
                  </a:srgbClr>
                </a:solidFill>
                <a:latin typeface="Helvetica" panose="020B060402020203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4050" b="1" dirty="0" err="1">
                <a:solidFill>
                  <a:srgbClr val="70AD47">
                    <a:lumMod val="50000"/>
                  </a:srgbClr>
                </a:solidFill>
                <a:latin typeface="Helvetica" panose="020B0604020202030204" pitchFamily="34" charset="0"/>
                <a:ea typeface="微软雅黑" panose="020B0503020204020204" pitchFamily="34" charset="-122"/>
              </a:rPr>
              <a:t>chơi</a:t>
            </a:r>
            <a:r>
              <a:rPr lang="en-US" altLang="zh-CN" sz="4050" b="1" dirty="0">
                <a:solidFill>
                  <a:srgbClr val="70AD47">
                    <a:lumMod val="50000"/>
                  </a:srgbClr>
                </a:solidFill>
                <a:latin typeface="Helvetica" panose="020B0604020202030204" pitchFamily="34" charset="0"/>
                <a:ea typeface="微软雅黑" panose="020B0503020204020204" pitchFamily="34" charset="-122"/>
              </a:rPr>
              <a:t>:</a:t>
            </a:r>
            <a:endParaRPr lang="zh-CN" altLang="en-US" sz="4050" dirty="0">
              <a:solidFill>
                <a:srgbClr val="70AD47">
                  <a:lumMod val="50000"/>
                </a:srgbClr>
              </a:solidFill>
              <a:latin typeface="Helvetica" panose="020B0604020202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0" name="TextBox 26"/>
          <p:cNvSpPr txBox="1"/>
          <p:nvPr/>
        </p:nvSpPr>
        <p:spPr bwMode="auto">
          <a:xfrm>
            <a:off x="3751731" y="4338235"/>
            <a:ext cx="4249270" cy="699230"/>
          </a:xfrm>
          <a:prstGeom prst="rect">
            <a:avLst/>
          </a:prstGeom>
          <a:solidFill>
            <a:srgbClr val="A9D630"/>
          </a:solidFill>
        </p:spPr>
        <p:txBody>
          <a:bodyPr wrap="square">
            <a:spAutoFit/>
          </a:bodyPr>
          <a:lstStyle/>
          <a:p>
            <a:pPr defTabSz="6858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3000" dirty="0">
                <a:solidFill>
                  <a:prstClr val="black"/>
                </a:solidFill>
                <a:latin typeface="Helvetica" panose="020B060402020203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dirty="0" err="1">
                <a:solidFill>
                  <a:prstClr val="black"/>
                </a:solidFill>
                <a:latin typeface="Helvetica" panose="020B0604020202030204" pitchFamily="34" charset="0"/>
                <a:ea typeface="微软雅黑" panose="020B0503020204020204" pitchFamily="34" charset="-122"/>
              </a:rPr>
              <a:t>Thi</a:t>
            </a:r>
            <a:r>
              <a:rPr lang="en-US" altLang="zh-CN" sz="3000" dirty="0">
                <a:solidFill>
                  <a:prstClr val="black"/>
                </a:solidFill>
                <a:latin typeface="Helvetica" panose="020B060402020203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dirty="0" err="1">
                <a:solidFill>
                  <a:prstClr val="black"/>
                </a:solidFill>
                <a:latin typeface="Helvetica" panose="020B0604020202030204" pitchFamily="34" charset="0"/>
                <a:ea typeface="微软雅黑" panose="020B0503020204020204" pitchFamily="34" charset="-122"/>
              </a:rPr>
              <a:t>nhớ</a:t>
            </a:r>
            <a:r>
              <a:rPr lang="en-US" altLang="zh-CN" sz="3000" dirty="0">
                <a:solidFill>
                  <a:prstClr val="black"/>
                </a:solidFill>
                <a:latin typeface="Helvetica" panose="020B060402020203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dirty="0" err="1">
                <a:solidFill>
                  <a:prstClr val="black"/>
                </a:solidFill>
                <a:latin typeface="Helvetica" panose="020B0604020202030204" pitchFamily="34" charset="0"/>
                <a:ea typeface="微软雅黑" panose="020B0503020204020204" pitchFamily="34" charset="-122"/>
              </a:rPr>
              <a:t>các</a:t>
            </a:r>
            <a:r>
              <a:rPr lang="en-US" altLang="zh-CN" sz="3000" dirty="0">
                <a:solidFill>
                  <a:prstClr val="black"/>
                </a:solidFill>
                <a:latin typeface="Helvetica" panose="020B060402020203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dirty="0" err="1">
                <a:solidFill>
                  <a:prstClr val="black"/>
                </a:solidFill>
                <a:latin typeface="Helvetica" panose="020B0604020202030204" pitchFamily="34" charset="0"/>
                <a:ea typeface="微软雅黑" panose="020B0503020204020204" pitchFamily="34" charset="-122"/>
              </a:rPr>
              <a:t>nét</a:t>
            </a:r>
            <a:r>
              <a:rPr lang="en-US" altLang="zh-CN" sz="3000" dirty="0">
                <a:solidFill>
                  <a:prstClr val="black"/>
                </a:solidFill>
                <a:latin typeface="Helvetica" panose="020B060402020203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dirty="0" err="1">
                <a:solidFill>
                  <a:prstClr val="black"/>
                </a:solidFill>
                <a:latin typeface="Helvetica" panose="020B0604020202030204" pitchFamily="34" charset="0"/>
                <a:ea typeface="微软雅黑" panose="020B0503020204020204" pitchFamily="34" charset="-122"/>
              </a:rPr>
              <a:t>đã</a:t>
            </a:r>
            <a:r>
              <a:rPr lang="en-US" altLang="zh-CN" sz="3000" dirty="0">
                <a:solidFill>
                  <a:prstClr val="black"/>
                </a:solidFill>
                <a:latin typeface="Helvetica" panose="020B060402020203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3000" dirty="0" err="1">
                <a:solidFill>
                  <a:prstClr val="black"/>
                </a:solidFill>
                <a:latin typeface="Helvetica" panose="020B0604020202030204" pitchFamily="34" charset="0"/>
                <a:ea typeface="微软雅黑" panose="020B0503020204020204" pitchFamily="34" charset="-122"/>
              </a:rPr>
              <a:t>học</a:t>
            </a:r>
            <a:endParaRPr lang="en-US" altLang="zh-CN" sz="3000" dirty="0">
              <a:solidFill>
                <a:prstClr val="black"/>
              </a:solidFill>
              <a:latin typeface="Helvetica" panose="020B060402020203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0405464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41.png">
            <a:extLst>
              <a:ext uri="{FF2B5EF4-FFF2-40B4-BE49-F238E27FC236}">
                <a16:creationId xmlns:a16="http://schemas.microsoft.com/office/drawing/2014/main" id="{4F423ABB-8380-4291-A6F1-F457E65BDE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1676400"/>
            <a:ext cx="5257800" cy="320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42.png">
            <a:extLst>
              <a:ext uri="{FF2B5EF4-FFF2-40B4-BE49-F238E27FC236}">
                <a16:creationId xmlns:a16="http://schemas.microsoft.com/office/drawing/2014/main" id="{6CF5CCD5-E9AF-4428-B24C-BA91B79791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600200"/>
            <a:ext cx="3848100" cy="337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2200DAE-235B-4CAF-ACFB-0CF19E93862A}"/>
              </a:ext>
            </a:extLst>
          </p:cNvPr>
          <p:cNvCxnSpPr/>
          <p:nvPr/>
        </p:nvCxnSpPr>
        <p:spPr>
          <a:xfrm rot="5400000">
            <a:off x="2972594" y="3275806"/>
            <a:ext cx="25908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F89ED30F-1203-4205-B3EF-A98A914397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5295900"/>
            <a:ext cx="3924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Avan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van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van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van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van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9pPr>
          </a:lstStyle>
          <a:p>
            <a:pPr algn="ctr"/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Nét dọc (nét thẳng)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858B4BE-178C-4F3E-A7D6-A5B40ADD96C1}"/>
              </a:ext>
            </a:extLst>
          </p:cNvPr>
          <p:cNvCxnSpPr/>
          <p:nvPr/>
        </p:nvCxnSpPr>
        <p:spPr>
          <a:xfrm rot="10800000" flipV="1">
            <a:off x="3238500" y="2019300"/>
            <a:ext cx="2057400" cy="19812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D88A5E6-64DD-4794-8574-579D2B8252C6}"/>
              </a:ext>
            </a:extLst>
          </p:cNvPr>
          <p:cNvCxnSpPr/>
          <p:nvPr/>
        </p:nvCxnSpPr>
        <p:spPr>
          <a:xfrm>
            <a:off x="3238500" y="2133600"/>
            <a:ext cx="2209800" cy="19431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7B1327B1-4815-4106-94D7-0A356A2E9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6100" y="5257800"/>
            <a:ext cx="2628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Avan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van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van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van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van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9pPr>
          </a:lstStyle>
          <a:p>
            <a:r>
              <a:rPr lang="en-GB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Nét xiên phải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013226D-0A1F-4B26-B466-467E879BD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3700" y="5219700"/>
            <a:ext cx="3086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Avan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van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van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van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van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9pPr>
          </a:lstStyle>
          <a:p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Nét xiên trái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0DA9A68-6ADA-452E-8134-11AC396817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5219700"/>
            <a:ext cx="1531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.VnAvan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van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van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van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van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9pPr>
          </a:lstStyle>
          <a:p>
            <a:r>
              <a:rPr lang="en-GB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Nét cong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81D003B-66EE-47A4-A8EC-175984573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00" y="5219700"/>
            <a:ext cx="2222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.VnAvan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van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van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van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van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9pPr>
          </a:lstStyle>
          <a:p>
            <a:r>
              <a:rPr lang="en-GB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Nét gấp khúc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D1737CF-648F-4C44-8437-1075B07E3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3300" y="5105400"/>
            <a:ext cx="22367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.VnAvan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van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van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van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van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9pPr>
          </a:lstStyle>
          <a:p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Nét xoắn ốc</a:t>
            </a:r>
          </a:p>
        </p:txBody>
      </p:sp>
      <p:sp>
        <p:nvSpPr>
          <p:cNvPr id="34" name="Arc 33">
            <a:extLst>
              <a:ext uri="{FF2B5EF4-FFF2-40B4-BE49-F238E27FC236}">
                <a16:creationId xmlns:a16="http://schemas.microsoft.com/office/drawing/2014/main" id="{F1338D56-2526-4D2F-AF95-0934913D3E86}"/>
              </a:ext>
            </a:extLst>
          </p:cNvPr>
          <p:cNvSpPr/>
          <p:nvPr/>
        </p:nvSpPr>
        <p:spPr>
          <a:xfrm rot="19506294">
            <a:off x="2251075" y="2635250"/>
            <a:ext cx="4870450" cy="4872038"/>
          </a:xfrm>
          <a:prstGeom prst="arc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4" grpId="0" animBg="1"/>
      <p:bldP spid="3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50++ hình nền powerpoint đẹp long lanh">
            <a:extLst>
              <a:ext uri="{FF2B5EF4-FFF2-40B4-BE49-F238E27FC236}">
                <a16:creationId xmlns:a16="http://schemas.microsoft.com/office/drawing/2014/main" id="{C6B2AACE-5BC4-4CAF-9B42-D4D662935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554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7"/>
          <p:cNvSpPr>
            <a:spLocks noChangeArrowheads="1"/>
          </p:cNvSpPr>
          <p:nvPr/>
        </p:nvSpPr>
        <p:spPr bwMode="auto">
          <a:xfrm>
            <a:off x="1219200" y="5257800"/>
            <a:ext cx="7696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vi-VN" altLang="vi-VN" sz="1800" b="1" i="1">
              <a:solidFill>
                <a:srgbClr val="FF6699"/>
              </a:solidFill>
              <a:latin typeface=".VnArial NarrowH" panose="020B7200000000000000" pitchFamily="34" charset="0"/>
            </a:endParaRPr>
          </a:p>
        </p:txBody>
      </p:sp>
      <p:sp>
        <p:nvSpPr>
          <p:cNvPr id="3075" name="Rectangle 8"/>
          <p:cNvSpPr>
            <a:spLocks noChangeArrowheads="1"/>
          </p:cNvSpPr>
          <p:nvPr/>
        </p:nvSpPr>
        <p:spPr bwMode="auto">
          <a:xfrm>
            <a:off x="476008" y="1828086"/>
            <a:ext cx="8384276" cy="958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7200" b="1" dirty="0" err="1">
                <a:solidFill>
                  <a:srgbClr val="FF0000"/>
                </a:solidFill>
                <a:latin typeface="Candara" panose="020E0502030303020204" pitchFamily="34" charset="0"/>
              </a:rPr>
              <a:t>Mĩ</a:t>
            </a:r>
            <a:r>
              <a:rPr lang="en-US" altLang="vi-VN" sz="7200" b="1" dirty="0">
                <a:solidFill>
                  <a:srgbClr val="FF0000"/>
                </a:solidFill>
                <a:latin typeface="Candara" panose="020E0502030303020204" pitchFamily="34" charset="0"/>
              </a:rPr>
              <a:t> Thuật3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3048000"/>
            <a:ext cx="86868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Chủ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đề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5:  </a:t>
            </a:r>
          </a:p>
          <a:p>
            <a:pPr algn="ctr">
              <a:defRPr/>
            </a:pP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Tạo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hình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tự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do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và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trang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trí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bằng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nét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01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Tải hình ảnh pp trang 45b04e9e2c61b3 tại kho hình nền, ảnh đẹp khoanh24.com">
            <a:extLst>
              <a:ext uri="{FF2B5EF4-FFF2-40B4-BE49-F238E27FC236}">
                <a16:creationId xmlns:a16="http://schemas.microsoft.com/office/drawing/2014/main" id="{E4C9E158-C718-49CB-B798-07ABE2AED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 Diagonal Corner Rectangle 3"/>
          <p:cNvSpPr/>
          <p:nvPr/>
        </p:nvSpPr>
        <p:spPr>
          <a:xfrm>
            <a:off x="3236319" y="457200"/>
            <a:ext cx="2857285" cy="851297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Mục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tiêu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7361" y="1676400"/>
            <a:ext cx="7315200" cy="3876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vi-VN" sz="2400" b="1" dirty="0">
                <a:solidFill>
                  <a:srgbClr val="660066"/>
                </a:solidFill>
              </a:rPr>
              <a:t>	Học sinh cần đạt được: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660066"/>
                </a:solidFill>
              </a:rPr>
              <a:t>Biết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cách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tạo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hình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bằng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nét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để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tạo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được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sản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phẩm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mĩ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thuật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và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trang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trí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theo</a:t>
            </a:r>
            <a:r>
              <a:rPr lang="en-US" sz="2400" dirty="0">
                <a:solidFill>
                  <a:srgbClr val="660066"/>
                </a:solidFill>
              </a:rPr>
              <a:t> ý </a:t>
            </a:r>
            <a:r>
              <a:rPr lang="en-US" sz="2400" dirty="0" err="1">
                <a:solidFill>
                  <a:srgbClr val="660066"/>
                </a:solidFill>
              </a:rPr>
              <a:t>thích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bằng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màu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vẽ</a:t>
            </a:r>
            <a:r>
              <a:rPr lang="en-US" sz="2400" dirty="0">
                <a:solidFill>
                  <a:srgbClr val="660066"/>
                </a:solidFill>
              </a:rPr>
              <a:t>, </a:t>
            </a:r>
            <a:r>
              <a:rPr lang="en-US" sz="2400" dirty="0" err="1">
                <a:solidFill>
                  <a:srgbClr val="660066"/>
                </a:solidFill>
              </a:rPr>
              <a:t>đất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nặn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hoặc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các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chất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liệu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khác</a:t>
            </a:r>
            <a:r>
              <a:rPr lang="en-US" sz="2400" dirty="0">
                <a:solidFill>
                  <a:srgbClr val="660066"/>
                </a:solidFill>
              </a:rPr>
              <a:t>.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660066"/>
                </a:solidFill>
              </a:rPr>
              <a:t>Phát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triển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được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khả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năng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thể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hiện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hình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ảnh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thông</a:t>
            </a:r>
            <a:r>
              <a:rPr lang="en-US" sz="2400" dirty="0">
                <a:solidFill>
                  <a:srgbClr val="660066"/>
                </a:solidFill>
              </a:rPr>
              <a:t> qua </a:t>
            </a:r>
            <a:r>
              <a:rPr lang="en-US" sz="2400" dirty="0" err="1">
                <a:solidFill>
                  <a:srgbClr val="660066"/>
                </a:solidFill>
              </a:rPr>
              <a:t>trí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tưởng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tượng</a:t>
            </a:r>
            <a:r>
              <a:rPr lang="en-US" sz="2400" dirty="0">
                <a:solidFill>
                  <a:srgbClr val="660066"/>
                </a:solidFill>
              </a:rPr>
              <a:t>.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660066"/>
                </a:solidFill>
              </a:rPr>
              <a:t>Giới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thiệu</a:t>
            </a:r>
            <a:r>
              <a:rPr lang="en-US" sz="2400" dirty="0">
                <a:solidFill>
                  <a:srgbClr val="660066"/>
                </a:solidFill>
              </a:rPr>
              <a:t>, </a:t>
            </a:r>
            <a:r>
              <a:rPr lang="en-US" sz="2400" dirty="0" err="1">
                <a:solidFill>
                  <a:srgbClr val="660066"/>
                </a:solidFill>
              </a:rPr>
              <a:t>nhận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xét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và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nêu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được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cảm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nhận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về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sản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phẩm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của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mình</a:t>
            </a:r>
            <a:r>
              <a:rPr lang="en-US" sz="2400" dirty="0">
                <a:solidFill>
                  <a:srgbClr val="660066"/>
                </a:solidFill>
              </a:rPr>
              <a:t>.</a:t>
            </a:r>
            <a:endParaRPr lang="vi-VN" sz="24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858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0"/>
          <p:cNvSpPr>
            <a:spLocks noChangeArrowheads="1"/>
          </p:cNvSpPr>
          <p:nvPr/>
        </p:nvSpPr>
        <p:spPr bwMode="auto">
          <a:xfrm>
            <a:off x="281312" y="1144177"/>
            <a:ext cx="33906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600" b="1" dirty="0" err="1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HOẠT</a:t>
            </a:r>
            <a:r>
              <a:rPr lang="en-US" sz="3600" b="1" dirty="0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ĐỘNG</a:t>
            </a:r>
            <a:r>
              <a:rPr lang="en-US" sz="3600" b="1" dirty="0">
                <a:solidFill>
                  <a:prstClr val="white"/>
                </a:solidFill>
                <a:latin typeface="Helvetica" panose="020B0604020202030204" pitchFamily="34" charset="0"/>
                <a:ea typeface="MS PGothic" panose="020B0600070205080204" pitchFamily="34" charset="-128"/>
                <a:sym typeface="MS PGothic" panose="020B0600070205080204" pitchFamily="34" charset="-128"/>
              </a:rPr>
              <a:t> 1</a:t>
            </a:r>
            <a:endParaRPr lang="zh-CN" altLang="en-US" sz="3600" b="1" dirty="0">
              <a:solidFill>
                <a:prstClr val="white"/>
              </a:solidFill>
              <a:latin typeface="Helvetica" panose="020B0604020202030204" pitchFamily="34" charset="0"/>
              <a:ea typeface="MS PGothic" panose="020B0600070205080204" pitchFamily="34" charset="-128"/>
              <a:sym typeface="MS PGothic" panose="020B0600070205080204" pitchFamily="34" charset="-128"/>
            </a:endParaRPr>
          </a:p>
        </p:txBody>
      </p:sp>
      <p:sp>
        <p:nvSpPr>
          <p:cNvPr id="6" name="直接连接符 11"/>
          <p:cNvSpPr>
            <a:spLocks noChangeShapeType="1"/>
          </p:cNvSpPr>
          <p:nvPr/>
        </p:nvSpPr>
        <p:spPr bwMode="auto">
          <a:xfrm>
            <a:off x="4081942" y="4116110"/>
            <a:ext cx="4319588" cy="0"/>
          </a:xfrm>
          <a:prstGeom prst="line">
            <a:avLst/>
          </a:prstGeom>
          <a:noFill/>
          <a:ln w="12700" cap="flat" cmpd="sng">
            <a:solidFill>
              <a:srgbClr val="729D17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black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893057" y="2500919"/>
            <a:ext cx="650327" cy="910459"/>
          </a:xfrm>
          <a:prstGeom prst="rect">
            <a:avLst/>
          </a:prstGeom>
          <a:solidFill>
            <a:srgbClr val="A9D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white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-875304" y="3428998"/>
            <a:ext cx="650327" cy="910459"/>
          </a:xfrm>
          <a:prstGeom prst="rect">
            <a:avLst/>
          </a:prstGeom>
          <a:solidFill>
            <a:srgbClr val="77A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350">
              <a:solidFill>
                <a:prstClr val="white"/>
              </a:solidFill>
              <a:latin typeface="Helvetica" panose="020B0604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866953" y="2917901"/>
            <a:ext cx="579568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vi-VN" altLang="zh-CN" sz="3600" b="1" dirty="0">
                <a:solidFill>
                  <a:srgbClr val="70AD47">
                    <a:lumMod val="50000"/>
                  </a:srgbClr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Tìm hiểu</a:t>
            </a:r>
            <a:endParaRPr lang="zh-CN" altLang="en-US" sz="3600" dirty="0">
              <a:solidFill>
                <a:srgbClr val="70AD47">
                  <a:lumMod val="50000"/>
                </a:srgbClr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753941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2" descr="C:\Documents and Settings\IBOSS\Desktop\tài liệu\14813216_1663485393981161_1092675581_o.jpg">
            <a:extLst>
              <a:ext uri="{FF2B5EF4-FFF2-40B4-BE49-F238E27FC236}">
                <a16:creationId xmlns:a16="http://schemas.microsoft.com/office/drawing/2014/main" id="{92DB44E1-75E3-4702-9874-35025ED96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45" t="8652" r="3859" b="12784"/>
          <a:stretch>
            <a:fillRect/>
          </a:stretch>
        </p:blipFill>
        <p:spPr bwMode="auto">
          <a:xfrm>
            <a:off x="6339124" y="3544705"/>
            <a:ext cx="2392329" cy="2851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1" descr="C:\Documents and Settings\IBOSS\Desktop\tài liệu\14812892_1663485417314492_1764275354_o.jpg">
            <a:extLst>
              <a:ext uri="{FF2B5EF4-FFF2-40B4-BE49-F238E27FC236}">
                <a16:creationId xmlns:a16="http://schemas.microsoft.com/office/drawing/2014/main" id="{39087795-E161-4611-88DF-A35E456C3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6" r="22588"/>
          <a:stretch>
            <a:fillRect/>
          </a:stretch>
        </p:blipFill>
        <p:spPr bwMode="auto">
          <a:xfrm>
            <a:off x="187590" y="3850244"/>
            <a:ext cx="2816412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4" descr="C:\Documents and Settings\IBOSS\Desktop\14962249_1667277483601952_1148630488_n.jpg">
            <a:extLst>
              <a:ext uri="{FF2B5EF4-FFF2-40B4-BE49-F238E27FC236}">
                <a16:creationId xmlns:a16="http://schemas.microsoft.com/office/drawing/2014/main" id="{A13AD078-880B-4920-BD23-B39A6B8C4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0" t="9763" r="3593"/>
          <a:stretch>
            <a:fillRect/>
          </a:stretch>
        </p:blipFill>
        <p:spPr bwMode="auto">
          <a:xfrm>
            <a:off x="4933936" y="574612"/>
            <a:ext cx="3241810" cy="231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5" descr="C:\Documents and Settings\IBOSS\Desktop\14874988_1663485460647821_1055298613_n.jpg">
            <a:extLst>
              <a:ext uri="{FF2B5EF4-FFF2-40B4-BE49-F238E27FC236}">
                <a16:creationId xmlns:a16="http://schemas.microsoft.com/office/drawing/2014/main" id="{219ABE27-FE41-4835-A8D4-9A9090D83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6" t="10661" r="22650" b="7829"/>
          <a:stretch>
            <a:fillRect/>
          </a:stretch>
        </p:blipFill>
        <p:spPr bwMode="auto">
          <a:xfrm>
            <a:off x="932927" y="490506"/>
            <a:ext cx="3277139" cy="2402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2" descr="C:\Documents and Settings\IBOSS\Desktop\tài liệu\14813216_1663485393981161_1092675581_o.jpg">
            <a:extLst>
              <a:ext uri="{FF2B5EF4-FFF2-40B4-BE49-F238E27FC236}">
                <a16:creationId xmlns:a16="http://schemas.microsoft.com/office/drawing/2014/main" id="{9195FB71-659C-4982-B3B8-6785A9BBF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6" t="8652" r="50168" b="12784"/>
          <a:stretch>
            <a:fillRect/>
          </a:stretch>
        </p:blipFill>
        <p:spPr bwMode="auto">
          <a:xfrm>
            <a:off x="3351058" y="3657600"/>
            <a:ext cx="2641010" cy="2851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 descr="C:\Documents and Settings\IBOSS\Desktop\maxresdefault.jpg">
            <a:extLst>
              <a:ext uri="{FF2B5EF4-FFF2-40B4-BE49-F238E27FC236}">
                <a16:creationId xmlns:a16="http://schemas.microsoft.com/office/drawing/2014/main" id="{0A90A8D8-14C8-4AE6-9702-179E74908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42" r="13930"/>
          <a:stretch>
            <a:fillRect/>
          </a:stretch>
        </p:blipFill>
        <p:spPr bwMode="auto">
          <a:xfrm>
            <a:off x="6238240" y="349250"/>
            <a:ext cx="2438400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5" descr="Kết quả hình ảnh cho lọ hoa trang trí">
            <a:extLst>
              <a:ext uri="{FF2B5EF4-FFF2-40B4-BE49-F238E27FC236}">
                <a16:creationId xmlns:a16="http://schemas.microsoft.com/office/drawing/2014/main" id="{1A462C11-6689-4810-BAF4-23BDC8644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1" r="18306"/>
          <a:stretch>
            <a:fillRect/>
          </a:stretch>
        </p:blipFill>
        <p:spPr bwMode="auto">
          <a:xfrm>
            <a:off x="396240" y="3733800"/>
            <a:ext cx="2324100" cy="232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9" descr="Kết quả hình ảnh cho CÁI BÁT">
            <a:extLst>
              <a:ext uri="{FF2B5EF4-FFF2-40B4-BE49-F238E27FC236}">
                <a16:creationId xmlns:a16="http://schemas.microsoft.com/office/drawing/2014/main" id="{2E9E692E-CBEA-480F-A978-7B01884F4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15"/>
          <a:stretch>
            <a:fillRect/>
          </a:stretch>
        </p:blipFill>
        <p:spPr bwMode="auto">
          <a:xfrm>
            <a:off x="2895601" y="3886200"/>
            <a:ext cx="3081338" cy="235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13" descr="Kết quả hình ảnh cho túi xách thổ cẩm">
            <a:extLst>
              <a:ext uri="{FF2B5EF4-FFF2-40B4-BE49-F238E27FC236}">
                <a16:creationId xmlns:a16="http://schemas.microsoft.com/office/drawing/2014/main" id="{D0ADCA8E-24CA-4AD3-B92D-928DEC961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733800"/>
            <a:ext cx="24130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Picture 15" descr="Kết quả hình ảnh cho cá cảnh đẹp">
            <a:extLst>
              <a:ext uri="{FF2B5EF4-FFF2-40B4-BE49-F238E27FC236}">
                <a16:creationId xmlns:a16="http://schemas.microsoft.com/office/drawing/2014/main" id="{74E9EB36-DD83-4180-A133-A478BEE3A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78" y="393700"/>
            <a:ext cx="2608262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1" name="AutoShape 17" descr="Kết quả hình ảnh cho hươu cao cổ">
            <a:extLst>
              <a:ext uri="{FF2B5EF4-FFF2-40B4-BE49-F238E27FC236}">
                <a16:creationId xmlns:a16="http://schemas.microsoft.com/office/drawing/2014/main" id="{A9353003-295E-454C-AD23-AED6439FC3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.VnAvan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van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van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van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van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vant" pitchFamily="34" charset="0"/>
              </a:defRPr>
            </a:lvl9pPr>
          </a:lstStyle>
          <a:p>
            <a:endParaRPr lang="en-US" altLang="en-US"/>
          </a:p>
        </p:txBody>
      </p:sp>
      <p:pic>
        <p:nvPicPr>
          <p:cNvPr id="7182" name="Picture 18">
            <a:extLst>
              <a:ext uri="{FF2B5EF4-FFF2-40B4-BE49-F238E27FC236}">
                <a16:creationId xmlns:a16="http://schemas.microsoft.com/office/drawing/2014/main" id="{B981FE5C-BC79-49EE-BAA5-EC0C65109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40" y="355600"/>
            <a:ext cx="2678113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vi-VN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vi-VN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3613</TotalTime>
  <Words>458</Words>
  <Application>Microsoft Office PowerPoint</Application>
  <PresentationFormat>On-screen Show (4:3)</PresentationFormat>
  <Paragraphs>81</Paragraphs>
  <Slides>22</Slides>
  <Notes>22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6" baseType="lpstr">
      <vt:lpstr>.VnArial NarrowH</vt:lpstr>
      <vt:lpstr>.VnAvant</vt:lpstr>
      <vt:lpstr>.VnTimeH</vt:lpstr>
      <vt:lpstr>Arial</vt:lpstr>
      <vt:lpstr>Calibri</vt:lpstr>
      <vt:lpstr>Calibri Light</vt:lpstr>
      <vt:lpstr>Candara</vt:lpstr>
      <vt:lpstr>Helvetica</vt:lpstr>
      <vt:lpstr>Tahoma</vt:lpstr>
      <vt:lpstr>Times New Roman</vt:lpstr>
      <vt:lpstr>Wingdings</vt:lpstr>
      <vt:lpstr>Ocean</vt:lpstr>
      <vt:lpstr>1_Office 主题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164A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Gi¸o ¸n m«n mü thuËt 3</dc:title>
  <dc:creator>Windows xp sp2 Full</dc:creator>
  <cp:lastModifiedBy>Ann Solace</cp:lastModifiedBy>
  <cp:revision>264</cp:revision>
  <dcterms:created xsi:type="dcterms:W3CDTF">2004-12-31T18:34:02Z</dcterms:created>
  <dcterms:modified xsi:type="dcterms:W3CDTF">2021-11-05T02:28:28Z</dcterms:modified>
</cp:coreProperties>
</file>