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820" r:id="rId2"/>
    <p:sldMasterId id="2147483832" r:id="rId3"/>
    <p:sldMasterId id="2147483846" r:id="rId4"/>
    <p:sldMasterId id="2147483858" r:id="rId5"/>
    <p:sldMasterId id="2147483899" r:id="rId6"/>
    <p:sldMasterId id="2147483911" r:id="rId7"/>
  </p:sldMasterIdLst>
  <p:notesMasterIdLst>
    <p:notesMasterId r:id="rId32"/>
  </p:notesMasterIdLst>
  <p:sldIdLst>
    <p:sldId id="432" r:id="rId8"/>
    <p:sldId id="288" r:id="rId9"/>
    <p:sldId id="424" r:id="rId10"/>
    <p:sldId id="430" r:id="rId11"/>
    <p:sldId id="343" r:id="rId12"/>
    <p:sldId id="258" r:id="rId13"/>
    <p:sldId id="328" r:id="rId14"/>
    <p:sldId id="442" r:id="rId15"/>
    <p:sldId id="434" r:id="rId16"/>
    <p:sldId id="277" r:id="rId17"/>
    <p:sldId id="286" r:id="rId18"/>
    <p:sldId id="440" r:id="rId19"/>
    <p:sldId id="276" r:id="rId20"/>
    <p:sldId id="290" r:id="rId21"/>
    <p:sldId id="260" r:id="rId22"/>
    <p:sldId id="435" r:id="rId23"/>
    <p:sldId id="296" r:id="rId24"/>
    <p:sldId id="297" r:id="rId25"/>
    <p:sldId id="333" r:id="rId26"/>
    <p:sldId id="268" r:id="rId27"/>
    <p:sldId id="270" r:id="rId28"/>
    <p:sldId id="285" r:id="rId29"/>
    <p:sldId id="316" r:id="rId30"/>
    <p:sldId id="31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BF6CF"/>
    <a:srgbClr val="DBDED0"/>
    <a:srgbClr val="DBDCC5"/>
    <a:srgbClr val="F8F3D5"/>
    <a:srgbClr val="660066"/>
    <a:srgbClr val="800080"/>
    <a:srgbClr val="FF3300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28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296AE-B026-4D43-AE1B-31FDAF4BB084}" type="datetimeFigureOut">
              <a:rPr lang="vi-VN" smtClean="0"/>
              <a:t>10/12/2021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5CB2D-4CCE-4BB5-8342-28461D4DC3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61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85CB2D-4CCE-4BB5-8342-28461D4DC3EB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223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464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EF5AD9-D2A9-4875-B865-18A0A03AC35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85CB2D-4CCE-4BB5-8342-28461D4DC3EB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968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2B157E3E-18C8-46C8-87DE-D819863B79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28419CAD-802F-411F-A889-5AE0C2D4B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DD56B6D3-B1CA-4EDA-B6B5-CAF6E1E5E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6588F5-4D1F-4C9E-9118-C6AF4A35EF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82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582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116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7594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51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0021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684695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888930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862745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093319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718503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189973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598032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15883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531965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311985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605366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78824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5F7F8CBD-B8ED-4860-8E4E-17F2048FCF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3627A-3A98-48B6-9A49-AC737A8B7099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C5E74A50-D7B4-4052-8CB1-DDE49A8F69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545EC1F-4A49-479E-BA2B-B56B003697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50D1A5DA-7FAA-47BC-8BF0-7B975DA5A21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58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4C1FBE-EFCD-4372-9779-ECA9DD7C97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4DF312-125D-4D22-AC6D-979FB51E25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EB12B0-D6DE-4EEE-A8F2-C2BF4557CE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E7299F-7C34-43EC-884E-06CA0B1823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392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DAABB5-267F-4973-9A67-6FF1FEBC21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CED145-9890-476C-B180-A8EE2F42C4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EC0945-6B1B-43AC-A214-A2777F9A3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9C1679-C336-4575-97E5-FA422C62E3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4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9F930A-B6AC-4330-B474-80E440D18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4D84D9-1373-4EC4-A97E-FC9DC88C81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D1739A-5581-43D5-9D5A-B8E8B400C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DAE2B8-9860-4F4D-A397-CC75D00F99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498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F37092-05D3-41F4-ADB1-9BA06298F9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921153-F48D-43BB-8A76-AA95E2D0FE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75A6ED-4309-4839-9C23-49BBE85655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5B078-4729-4823-BA3C-39877DDCC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0093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2B56E0-969A-44A7-B583-F847868654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5EEF112-35C7-432F-8DD1-0F142626A6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7697AD7-5C45-44E6-A198-F1997FB9B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84AB1-4D0A-4A30-A105-021C76AE39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81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933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2B76D6-9F2C-447A-B994-E71781829B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3FF33D0-4AF6-43C1-BBE4-6A0F19ED71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1EBE60-A0FA-44E2-87E1-38BCD6A9F4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16B72F-A0D2-4102-B335-32537DBBB4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235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1C79149-6099-46DC-8145-594F37E79B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3A9FF1-6C58-4839-83E9-1B9CC488C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193BFD3-21FA-418D-8F16-B019A3A14E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A2A7A-152F-453F-96BA-799F483C84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751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068776-3E25-4F0C-B729-78662EB694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57BD30-2F9C-4701-8283-D52D2E5BB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2E1ED0-3CEF-4400-BE74-9CE3DE27B1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C88AB5-22BD-498E-B40B-FA0884B7AB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344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8C614A-8602-448E-B2D7-E48CA994A1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A3E005-DDFB-4924-89BB-FE6FDF5664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604C0-DB73-425A-BF7E-E86A08BC21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20D6C3-C0DE-4054-AD04-E3890EEC8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46719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55E99A-D7CD-41DC-9B05-BF7D4E33E8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350B47-4D85-4565-B0D7-10723B6666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6C56D0-54F0-44D6-9882-4A5C6D5C4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B4F013-1C89-45D8-8373-C6B3054D66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9446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2B892F-4E47-4331-AEE6-02B387DD80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CFEF4A-10FC-4D0D-88A7-919B673BCE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DDF773-43B6-4388-A422-5F16C70BBE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C4451-A016-488E-B15B-97EE828BE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9212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EFE0FB7-5E4F-4F7E-A0DC-E7FF00E7BC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BB4ED8-7350-43D6-B710-153808FF0E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F46EA5-1A3A-41DA-9B91-312416E3E8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2CB611-0BC0-4A06-BB01-C482B040CF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32001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F9FCF6-5054-4A72-A94D-9F35FF03C843}"/>
              </a:ext>
            </a:extLst>
          </p:cNvPr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75FA2D6-83A8-4B23-BBD0-9734D97589F9}"/>
              </a:ext>
            </a:extLst>
          </p:cNvPr>
          <p:cNvCxnSpPr/>
          <p:nvPr/>
        </p:nvCxnSpPr>
        <p:spPr>
          <a:xfrm>
            <a:off x="0" y="2925763"/>
            <a:ext cx="9144000" cy="15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6F0369D-6485-4102-A2DA-456BD54984F2}"/>
              </a:ext>
            </a:extLst>
          </p:cNvPr>
          <p:cNvSpPr/>
          <p:nvPr/>
        </p:nvSpPr>
        <p:spPr>
          <a:xfrm>
            <a:off x="2514600" y="2362200"/>
            <a:ext cx="4114800" cy="112712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pPr algn="ctr">
              <a:spcBef>
                <a:spcPts val="400"/>
              </a:spcBef>
              <a:defRPr/>
            </a:pPr>
            <a:endParaRPr lang="en-US" b="1" cap="all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DDA12490-957D-4B71-AB63-6E30C138CE6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/>
            </a:lvl1pPr>
          </a:lstStyle>
          <a:p>
            <a:pPr>
              <a:defRPr/>
            </a:pPr>
            <a:fld id="{923F60FD-3A5C-4649-BD2B-77F0D8B12C27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8" name="Slide Number Placeholder 16">
            <a:extLst>
              <a:ext uri="{FF2B5EF4-FFF2-40B4-BE49-F238E27FC236}">
                <a16:creationId xmlns:a16="http://schemas.microsoft.com/office/drawing/2014/main" id="{6B653D2A-3D6F-4513-B382-6C8DA20C89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F105B1-4EBB-4FD6-97B0-CACE681E83B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Footer Placeholder 18">
            <a:extLst>
              <a:ext uri="{FF2B5EF4-FFF2-40B4-BE49-F238E27FC236}">
                <a16:creationId xmlns:a16="http://schemas.microsoft.com/office/drawing/2014/main" id="{4EABCB25-1BC3-46AD-AFD3-7DBA8255E6E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979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5F7F8CBD-B8ED-4860-8E4E-17F2048FCF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3627A-3A98-48B6-9A49-AC737A8B7099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C5E74A50-D7B4-4052-8CB1-DDE49A8F69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545EC1F-4A49-479E-BA2B-B56B003697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50D1A5DA-7FAA-47BC-8BF0-7B975DA5A21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43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8CEF22-6EFA-4D98-91B5-ECABB30CC4FB}"/>
              </a:ext>
            </a:extLst>
          </p:cNvPr>
          <p:cNvSpPr/>
          <p:nvPr/>
        </p:nvSpPr>
        <p:spPr>
          <a:xfrm>
            <a:off x="0" y="3922713"/>
            <a:ext cx="9144000" cy="2935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91EB09-8AD3-4D49-BC80-B1A2E18E2BFA}"/>
              </a:ext>
            </a:extLst>
          </p:cNvPr>
          <p:cNvCxnSpPr/>
          <p:nvPr/>
        </p:nvCxnSpPr>
        <p:spPr>
          <a:xfrm>
            <a:off x="0" y="3921125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801733A-C563-4D23-80B4-D094E163B3C9}"/>
              </a:ext>
            </a:extLst>
          </p:cNvPr>
          <p:cNvSpPr/>
          <p:nvPr/>
        </p:nvSpPr>
        <p:spPr>
          <a:xfrm>
            <a:off x="2514600" y="3368675"/>
            <a:ext cx="4114800" cy="112712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pPr algn="ctr">
              <a:spcBef>
                <a:spcPts val="400"/>
              </a:spcBef>
              <a:defRPr/>
            </a:pPr>
            <a:endParaRPr lang="en-US" b="1" cap="all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bIns="0" anchor="b"/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/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12">
            <a:extLst>
              <a:ext uri="{FF2B5EF4-FFF2-40B4-BE49-F238E27FC236}">
                <a16:creationId xmlns:a16="http://schemas.microsoft.com/office/drawing/2014/main" id="{968D2C76-B4E1-4876-86C4-1D11D0E0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E83F4-01BE-4323-9517-5099CBE7B9E9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1C0F3593-4C21-4B8C-8689-E3EC2B1A68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F613B7-F3F5-4105-A6DF-45CA6CEA929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CFB00EB4-98E9-4D42-AF84-4D1F25CFEB1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6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0436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8">
            <a:extLst>
              <a:ext uri="{FF2B5EF4-FFF2-40B4-BE49-F238E27FC236}">
                <a16:creationId xmlns:a16="http://schemas.microsoft.com/office/drawing/2014/main" id="{544C23AA-4A5A-43B9-AB39-4A1C5BF4CB9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347C5-263D-4271-859B-082F343A34A5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6D6BE91A-3F87-4161-9B0D-365C2734A0E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8D8B6E5-43BB-4886-B684-E33A9A85657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9CBF4A35-F595-4C7E-BCC9-072F9DB572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013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0">
            <a:extLst>
              <a:ext uri="{FF2B5EF4-FFF2-40B4-BE49-F238E27FC236}">
                <a16:creationId xmlns:a16="http://schemas.microsoft.com/office/drawing/2014/main" id="{78F92AE3-5AEB-49EF-A1FC-B812EC37B00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6898-DCE6-418F-BC72-6CCC24BB401E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1120698C-78FF-4B3B-A71A-1B4E96D4C94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2D82103-685B-4996-95DC-BD5AD08A1EC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Footer Placeholder 12">
            <a:extLst>
              <a:ext uri="{FF2B5EF4-FFF2-40B4-BE49-F238E27FC236}">
                <a16:creationId xmlns:a16="http://schemas.microsoft.com/office/drawing/2014/main" id="{EB44870C-DBD2-4482-84C7-A6095E89102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611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4">
            <a:extLst>
              <a:ext uri="{FF2B5EF4-FFF2-40B4-BE49-F238E27FC236}">
                <a16:creationId xmlns:a16="http://schemas.microsoft.com/office/drawing/2014/main" id="{5496B7FD-2FC5-4079-9089-C4E25076A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7C605-4579-40BD-BA88-192A6037F64D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4" name="Slide Number Placeholder 15">
            <a:extLst>
              <a:ext uri="{FF2B5EF4-FFF2-40B4-BE49-F238E27FC236}">
                <a16:creationId xmlns:a16="http://schemas.microsoft.com/office/drawing/2014/main" id="{924705D5-CBF9-415D-83A5-14916DC09B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84554D-8B98-4FB9-A3FE-D85A98EC66C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16">
            <a:extLst>
              <a:ext uri="{FF2B5EF4-FFF2-40B4-BE49-F238E27FC236}">
                <a16:creationId xmlns:a16="http://schemas.microsoft.com/office/drawing/2014/main" id="{21533EDC-1B25-427F-B0E5-4EED14796B7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688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462CFCFA-54D2-4016-95A3-6FF74181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94943-6EFC-4E1E-92E8-560D22950320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7F2C9709-E9CE-4F9A-BBED-A990AA752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AA7A59A-6841-4C7A-A51A-57E6E4AFA18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9C3035B9-D4B3-4ADE-B7A7-14A7C454816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712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tIns="0"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5">
            <a:extLst>
              <a:ext uri="{FF2B5EF4-FFF2-40B4-BE49-F238E27FC236}">
                <a16:creationId xmlns:a16="http://schemas.microsoft.com/office/drawing/2014/main" id="{4713E21B-1B06-4AC1-853C-14B3B2C1353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2183F-AB2A-4AC5-A780-44F29A40F3F0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Slide Number Placeholder 18">
            <a:extLst>
              <a:ext uri="{FF2B5EF4-FFF2-40B4-BE49-F238E27FC236}">
                <a16:creationId xmlns:a16="http://schemas.microsoft.com/office/drawing/2014/main" id="{7D7414B1-449F-4057-BA22-6333E5AD46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6BAA1B-43A9-4B86-BB8A-A25806141AD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22">
            <a:extLst>
              <a:ext uri="{FF2B5EF4-FFF2-40B4-BE49-F238E27FC236}">
                <a16:creationId xmlns:a16="http://schemas.microsoft.com/office/drawing/2014/main" id="{94427E2F-BB74-4F71-B2B9-8914D01ADC6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296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anchor="ctr" anchorCtr="0"/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tIns="0" bIns="0" anchor="ctr" anchorCtr="0"/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2">
            <a:extLst>
              <a:ext uri="{FF2B5EF4-FFF2-40B4-BE49-F238E27FC236}">
                <a16:creationId xmlns:a16="http://schemas.microsoft.com/office/drawing/2014/main" id="{166A0F25-C8EC-43CF-AFC3-3BE7469F464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BCB65-8730-4276-AE3F-008AC33692F1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Slide Number Placeholder 13">
            <a:extLst>
              <a:ext uri="{FF2B5EF4-FFF2-40B4-BE49-F238E27FC236}">
                <a16:creationId xmlns:a16="http://schemas.microsoft.com/office/drawing/2014/main" id="{4D38FFDE-7174-4067-B7D0-A1BDB5BA6DC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A1242CA1-78AD-4045-845E-55EDE708A37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14">
            <a:extLst>
              <a:ext uri="{FF2B5EF4-FFF2-40B4-BE49-F238E27FC236}">
                <a16:creationId xmlns:a16="http://schemas.microsoft.com/office/drawing/2014/main" id="{519E8010-FD5B-4C2C-892A-4EA94A162FD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245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8143B-48AF-4441-97D2-B95EFC0C9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4A3A4-A206-4C7B-BFA0-29BB767CD804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BB0C6-3FFE-4650-878F-16B001A85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3C7D0-D556-4CF1-8430-FAEC5011D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48501-0E30-4657-9F52-0FE25DFC24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3664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ADC7B7-3DDB-4BF9-81E7-BA948435A7F2}"/>
              </a:ext>
            </a:extLst>
          </p:cNvPr>
          <p:cNvCxnSpPr/>
          <p:nvPr/>
        </p:nvCxnSpPr>
        <p:spPr>
          <a:xfrm rot="5400000">
            <a:off x="4267201" y="3429000"/>
            <a:ext cx="6858000" cy="3175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EEC7369-60FC-45B3-A5A1-F76BBE72CEB5}"/>
              </a:ext>
            </a:extLst>
          </p:cNvPr>
          <p:cNvSpPr/>
          <p:nvPr/>
        </p:nvSpPr>
        <p:spPr bwMode="hidden">
          <a:xfrm>
            <a:off x="0" y="0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8F89608-32DB-4D10-BD58-A1B2A2DA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0588D-0CAA-49DF-97B3-401AF74DBE97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07FA5EE-E8FA-470B-80DF-6635553EA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0C40991-26AA-4DEF-A348-A1283B21D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6ADE8-6576-4F8D-8D83-EED09FA684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1965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440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22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980193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50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36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178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450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4733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003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13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420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127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E4BF87-97D5-441C-9FCC-186F0B9AC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CDC00-2B34-4EE9-82F9-A6B00C04CF68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721CF-1952-4C38-93CA-71C95732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4385D-BF4B-4E73-9698-2AACDBA8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CC332-07A4-44F5-B8A0-2DA9CC7376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72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55376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58174-77D2-4F2A-8364-9ED73A44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B4240-7D40-4580-B931-AB0BE903672B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C27E0-0E5D-4D91-997A-07AD3B08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B1CAE-5491-43C8-9C04-6C7DE0D10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4B391-4415-4682-9A9F-72E5F8D42E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24415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72451-D80A-47B0-A2CE-F7A1CB272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1EC91-0B8F-4E3A-927E-E48AF2F70994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7662D-EC2D-4A83-8915-5E1F1D2B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6DE86-941B-4BC2-B243-29461D779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62807-B040-4BF6-891E-4256369F67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3900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340B3D-ADD3-467A-AC2D-2948F184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01558-14D4-4061-9EA8-86567CFF1C3B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B94355-1430-488E-9A17-600427020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BE4D2C-E9B4-4ABF-9EBF-EB2F708D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EDCCE-3731-4040-B930-8BC98588E6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97039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2B86D11-00C1-4C29-8062-74908A21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E9B92-1C20-4B6D-B544-3E07FFE594C5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789E01C-3742-4081-AFE2-DF1B6460F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38D527-4869-4AC8-A860-D22CBC05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DF449-B430-4EAD-801A-EF738ED648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874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64C3B6-E89E-4713-849A-1F449DB2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83C7-43A5-4629-861E-74DB6340381C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C2B3FEF-5D17-4343-B69E-D6C6F89F5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33DFCF-E940-459A-9F5D-69100958F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D0957-ADE9-4B3B-89FD-F2876850E9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6920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57108CC-388F-4962-AA48-14DBC34D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37268-4CE8-4721-BCFD-F5A1A1AC9E71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332374-3EBE-4E7A-AA43-E2CB88FAB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E871F77-8EC9-4BD0-80E4-9432F24C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45618-6DCA-48AC-A131-1A799373B0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3093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B93681B-E2EB-4FB6-A27E-9A5F795C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29E2-F0D4-4E2F-AF96-7F3FEE32A379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79DA8F-B873-4906-A945-C43B80AA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41AC98-5370-4F12-A258-9C6BF81DD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443B0-2874-4542-8E29-7692DA8F88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6604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1ECF0D-9525-4630-AAD6-F5F55AFE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545B5-E3E9-4291-BFA2-7CBEFF7CF863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B731639-67BF-4A5A-9679-AFAA02BD6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57FE3F-4CDA-46AA-B428-638F91CF5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CCF01-8F7C-425E-A00B-59880A12D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0869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FC347-E53F-423E-8B9A-E5C245AC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0B0A-030A-437E-BB2B-17189234055B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D937B-C53C-4932-AAEE-4810B8A0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3B9F2-1894-4A9B-81B6-6664E4C90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90AAC-BA8F-4A84-8484-81AA21D232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565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450FF-A1EE-4254-9E5C-FB8EA99A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7E99F-C88D-46B8-A9B2-B76BD9ABDA07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67733-240A-4E8A-BAF0-4EB1DB2A6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9A546-EDB0-4A23-BA42-1CD52531A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87040-DD1C-4CB4-9B2A-FE15A05B73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276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69423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1336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3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171655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361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323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516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98794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600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37826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2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52359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3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5532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/>
              <a:pPr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6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45" r:id="rId12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61D9DC4-4C22-4872-89CB-8B4C970482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B3856E4-6DB1-49B4-B0E4-321DCBCAE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372EB29-0C80-4EDC-9DF9-072D9D1077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4FA6D53-7CE6-4E3C-A68D-1A3C2C8574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A5C52A01-DD22-41DA-AFF3-4E35CC9A7D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anose="020B0604020202020204" pitchFamily="34" charset="0"/>
              </a:defRPr>
            </a:lvl1pPr>
          </a:lstStyle>
          <a:p>
            <a:fld id="{0030834F-C7B9-46D6-9D04-09B5B8E403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51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EFFC0C-E266-4377-A512-0A6DAFEB7388}"/>
              </a:ext>
            </a:extLst>
          </p:cNvPr>
          <p:cNvSpPr/>
          <p:nvPr/>
        </p:nvSpPr>
        <p:spPr bwMode="hidden">
          <a:xfrm>
            <a:off x="0" y="1336675"/>
            <a:ext cx="9144000" cy="552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FAAD3-1CA3-4543-88FC-8D354B270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19300"/>
            <a:ext cx="8229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F87C2-224B-4408-82BF-CA21740B2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81325" y="27305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B9686EBB-4E81-4F6E-99F6-037BA26FC284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95DAC-9FE9-4799-B5AF-A2ED8CBB5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B09BA-C547-427A-BEE1-A02D42F0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200" b="1"/>
            </a:lvl1pPr>
          </a:lstStyle>
          <a:p>
            <a:fld id="{038290D6-6D48-4651-9E30-16C7B4A6E6F6}" type="slidenum">
              <a:rPr lang="en-US" altLang="en-US"/>
              <a:pPr/>
              <a:t>‹#›</a:t>
            </a:fld>
            <a:endParaRPr lang="en-US" alt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9E1FF7-534D-410F-AE28-D6E74C681EEE}"/>
              </a:ext>
            </a:extLst>
          </p:cNvPr>
          <p:cNvCxnSpPr/>
          <p:nvPr/>
        </p:nvCxnSpPr>
        <p:spPr>
          <a:xfrm>
            <a:off x="0" y="1331913"/>
            <a:ext cx="9144000" cy="158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60F0CC-9D3E-4129-BD47-A4DCD1C6B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974725"/>
            <a:ext cx="4114800" cy="701675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778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rtl="0" eaLnBrk="0" fontAlgn="base" hangingPunct="0">
        <a:spcBef>
          <a:spcPts val="400"/>
        </a:spcBef>
        <a:spcAft>
          <a:spcPct val="0"/>
        </a:spcAft>
        <a:defRPr b="1" kern="1200" cap="all">
          <a:solidFill>
            <a:srgbClr val="404040"/>
          </a:solidFill>
          <a:latin typeface="+mj-lt"/>
          <a:ea typeface="+mj-ea"/>
          <a:cs typeface="Tunga" pitchFamily="2"/>
        </a:defRPr>
      </a:lvl1pPr>
      <a:lvl2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2pPr>
      <a:lvl3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3pPr>
      <a:lvl4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4pPr>
      <a:lvl5pPr algn="ctr" rtl="0" eaLnBrk="0" fontAlgn="base" hangingPunct="0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5pPr>
      <a:lvl6pPr marL="4572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6pPr>
      <a:lvl7pPr marL="9144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7pPr>
      <a:lvl8pPr marL="13716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8pPr>
      <a:lvl9pPr marL="1828800" algn="ctr" rtl="0" fontAlgn="base">
        <a:spcBef>
          <a:spcPts val="400"/>
        </a:spcBef>
        <a:spcAft>
          <a:spcPct val="0"/>
        </a:spcAft>
        <a:defRPr b="1">
          <a:solidFill>
            <a:srgbClr val="404040"/>
          </a:solidFill>
          <a:latin typeface="Garamond" pitchFamily="18" charset="0"/>
          <a:cs typeface="Tunga" pitchFamily="34" charset="0"/>
        </a:defRPr>
      </a:lvl9pPr>
    </p:titleStyle>
    <p:bodyStyle>
      <a:lvl1pPr marL="342900" indent="-342900" algn="ctr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defRPr sz="2000"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742950" indent="-285750"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1143000" indent="-228600"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1600200" indent="-228600"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2057400" indent="-228600" algn="ctr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defRPr sz="14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C10FD-FA61-4C08-9ABE-30A2D05765BA}" type="datetimeFigureOut">
              <a:rPr lang="en-US" smtClean="0"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DCB71-9C6B-4706-BC68-6B6912A15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8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74F2620-2A5F-4228-90C0-D0728E91A8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3E04B6-3284-469C-A372-31DCDA1541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1C8E8-E004-4A64-8DC8-4181F7C42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7EAC24BE-2927-4FA9-85E2-A253963A47F1}" type="datetimeFigureOut">
              <a:rPr lang="en-US"/>
              <a:pPr>
                <a:defRPr/>
              </a:pPr>
              <a:t>12/10/2021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9DE31-2906-4199-84F6-EC7B05D4AA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DFADC-9589-4942-B79A-03BA4E7E8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2C150EA-12FA-4922-AB43-718B651EF5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483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BB96141-27C7-4FFF-A62C-A48FEE92A255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2FA8ABB-7321-4628-B404-AC58F182D0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608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ình nền Powerpoint dễ thương - Tổng hợp những hình nền dễ thương cho Slide  Powerpoint">
            <a:extLst>
              <a:ext uri="{FF2B5EF4-FFF2-40B4-BE49-F238E27FC236}">
                <a16:creationId xmlns:a16="http://schemas.microsoft.com/office/drawing/2014/main" id="{F2FE5370-3D70-4CB6-A8CE-9B8BDBA02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9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1" u="none" strike="noStrike" kern="1200" cap="none" spc="0" normalizeH="0" baseline="0" noProof="0">
              <a:ln>
                <a:noFill/>
              </a:ln>
              <a:solidFill>
                <a:srgbClr val="FF6699"/>
              </a:solidFill>
              <a:effectLst/>
              <a:uLnTx/>
              <a:uFillTx/>
              <a:latin typeface=".VnArial NarrowH" panose="020B7200000000000000" pitchFamily="34" charset="0"/>
              <a:ea typeface="+mn-ea"/>
              <a:cs typeface="+mn-cs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3124200" y="914400"/>
            <a:ext cx="3439414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Mĩ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Thuật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3169" y="1371600"/>
            <a:ext cx="86868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Lễ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quê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1-2)</a:t>
            </a:r>
          </a:p>
        </p:txBody>
      </p:sp>
      <p:pic>
        <p:nvPicPr>
          <p:cNvPr id="7" name="Picture 6" descr="zing_trung_thu_j.jpg">
            <a:extLst>
              <a:ext uri="{FF2B5EF4-FFF2-40B4-BE49-F238E27FC236}">
                <a16:creationId xmlns:a16="http://schemas.microsoft.com/office/drawing/2014/main" id="{DA341F07-6F5F-473C-874C-31A8B3504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730530"/>
            <a:ext cx="4903433" cy="335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90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066800"/>
            <a:ext cx="8458200" cy="27432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hội thể hiện nét văn hóa truyền thống của dân tộc Việt nam.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lệ hội mang bản sắc riêng của từng địa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VD: Hội Lim (Bắc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hội Đua voi, Lễ hội Cồng chiêng (Tây Nguyên)... 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tổ chức vào dịp tết và mùa xuân với nhiều hoạt động như múa lân, chọi gà, chọi trâu... Quang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được trang trí bởi các màu sắc rực rỡ. Mọi người tham gia lễ hội thường mặc trang phục đẹp với màu sắc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" y="44196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Khi vẽ tranh về lễ hội, có thể lựa chọn những hoạt động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đặc trưng để thể hiện,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dụng đường nét và màu sắc thể hiện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không khí vui tươi, nhôn nhịp. Chú ý phối hợp các màu sắc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 độ đậm nhạt khác nhau để bức tranh thêm sinh động.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810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 NHỚ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10407" y="1124006"/>
            <a:ext cx="379142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2</a:t>
            </a:r>
            <a:endParaRPr lang="zh-CN" altLang="en-US" sz="405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0238" y="3646959"/>
            <a:ext cx="6133234" cy="71558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sz="405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thực hiện</a:t>
            </a:r>
            <a:endParaRPr lang="zh-CN" altLang="en-US" sz="4050" b="1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4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E LE HOI">
            <a:hlinkClick r:id="" action="ppaction://media"/>
            <a:extLst>
              <a:ext uri="{FF2B5EF4-FFF2-40B4-BE49-F238E27FC236}">
                <a16:creationId xmlns:a16="http://schemas.microsoft.com/office/drawing/2014/main" id="{BF8B27A3-A2A8-4B3A-8447-92801C713B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200" y="1257300"/>
            <a:ext cx="77216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268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35" y="1278535"/>
            <a:ext cx="2400128" cy="183462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683" y="1233317"/>
            <a:ext cx="2453405" cy="180971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823" y="1227542"/>
            <a:ext cx="2575356" cy="181356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79614" y="3572552"/>
            <a:ext cx="701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CC"/>
                </a:solidFill>
                <a:latin typeface="Calibri" panose="020F0502020204030204"/>
              </a:rPr>
              <a:t>-</a:t>
            </a:r>
            <a:r>
              <a:rPr lang="en-US" sz="1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endParaRPr lang="en-US" sz="2400" dirty="0">
              <a:solidFill>
                <a:srgbClr val="0000CC"/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979" y="4146996"/>
            <a:ext cx="7076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6662" y="4724400"/>
            <a:ext cx="7225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24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7">
            <a:extLst>
              <a:ext uri="{FF2B5EF4-FFF2-40B4-BE49-F238E27FC236}">
                <a16:creationId xmlns:a16="http://schemas.microsoft.com/office/drawing/2014/main" id="{B657EAE1-B7C8-411F-B3E3-4230B4968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9214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qua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trí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388" name="Picture 1">
            <a:extLst>
              <a:ext uri="{FF2B5EF4-FFF2-40B4-BE49-F238E27FC236}">
                <a16:creationId xmlns:a16="http://schemas.microsoft.com/office/drawing/2014/main" id="{1C497D29-E175-4578-84DC-B328BF058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5" y="2472431"/>
            <a:ext cx="32004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">
            <a:extLst>
              <a:ext uri="{FF2B5EF4-FFF2-40B4-BE49-F238E27FC236}">
                <a16:creationId xmlns:a16="http://schemas.microsoft.com/office/drawing/2014/main" id="{E319A960-D17A-4115-BB09-1B8C112C4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882" y="2639041"/>
            <a:ext cx="328930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3">
            <a:extLst>
              <a:ext uri="{FF2B5EF4-FFF2-40B4-BE49-F238E27FC236}">
                <a16:creationId xmlns:a16="http://schemas.microsoft.com/office/drawing/2014/main" id="{61286CD6-C915-4C14-97EC-CFBF5C1A2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315" y="2451716"/>
            <a:ext cx="23320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My Documents\Downloads\IMG_3086 (1).JPG"/>
          <p:cNvPicPr>
            <a:picLocks noChangeAspect="1" noChangeArrowheads="1"/>
          </p:cNvPicPr>
          <p:nvPr/>
        </p:nvPicPr>
        <p:blipFill rotWithShape="1">
          <a:blip r:embed="rId2"/>
          <a:srcRect l="62240" t="53125" r="17487" b="24778"/>
          <a:stretch/>
        </p:blipFill>
        <p:spPr bwMode="auto">
          <a:xfrm>
            <a:off x="6400800" y="2057400"/>
            <a:ext cx="2577470" cy="2743200"/>
          </a:xfrm>
          <a:prstGeom prst="rect">
            <a:avLst/>
          </a:prstGeom>
          <a:noFill/>
        </p:spPr>
      </p:pic>
      <p:pic>
        <p:nvPicPr>
          <p:cNvPr id="3" name="Picture 2" descr="C:\Documents and Settings\Admin\My Documents\Downloads\IMG_3086 (1).JPG">
            <a:extLst>
              <a:ext uri="{FF2B5EF4-FFF2-40B4-BE49-F238E27FC236}">
                <a16:creationId xmlns:a16="http://schemas.microsoft.com/office/drawing/2014/main" id="{14F3787A-FD53-46BD-94BA-EE3DA54C0B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26695" t="52097" r="59114" b="26972"/>
          <a:stretch/>
        </p:blipFill>
        <p:spPr bwMode="auto">
          <a:xfrm>
            <a:off x="1108968" y="2057400"/>
            <a:ext cx="2155054" cy="3103574"/>
          </a:xfrm>
          <a:prstGeom prst="rect">
            <a:avLst/>
          </a:prstGeom>
          <a:noFill/>
        </p:spPr>
      </p:pic>
      <p:pic>
        <p:nvPicPr>
          <p:cNvPr id="4" name="Picture 2" descr="C:\Documents and Settings\Admin\My Documents\Downloads\IMG_3086 (1).JPG">
            <a:extLst>
              <a:ext uri="{FF2B5EF4-FFF2-40B4-BE49-F238E27FC236}">
                <a16:creationId xmlns:a16="http://schemas.microsoft.com/office/drawing/2014/main" id="{3624CB30-1D02-461D-9C39-91F39FB5C2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41176" t="53006" r="38251" b="24897"/>
          <a:stretch/>
        </p:blipFill>
        <p:spPr bwMode="auto">
          <a:xfrm>
            <a:off x="3352800" y="1981200"/>
            <a:ext cx="2959222" cy="3103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1">
            <a:extLst>
              <a:ext uri="{FF2B5EF4-FFF2-40B4-BE49-F238E27FC236}">
                <a16:creationId xmlns:a16="http://schemas.microsoft.com/office/drawing/2014/main" id="{801AE63B-94D4-4BEA-9157-71D42540A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" y="699294"/>
            <a:ext cx="7500937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1">
            <a:extLst>
              <a:ext uri="{FF2B5EF4-FFF2-40B4-BE49-F238E27FC236}">
                <a16:creationId xmlns:a16="http://schemas.microsoft.com/office/drawing/2014/main" id="{F3303EC8-820C-47F1-A021-667D0143A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1" y="685800"/>
            <a:ext cx="830961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1">
            <a:extLst>
              <a:ext uri="{FF2B5EF4-FFF2-40B4-BE49-F238E27FC236}">
                <a16:creationId xmlns:a16="http://schemas.microsoft.com/office/drawing/2014/main" id="{ED0CA85A-9CC5-4A5A-B341-4B54CBD17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564453"/>
            <a:ext cx="33701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B1-Vẽ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xé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cắt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dán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nặn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…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nhân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vật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, con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vật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…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để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tạo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kho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rgbClr val="FF0000"/>
                </a:solidFill>
                <a:cs typeface="Arial" panose="020B0604020202020204" pitchFamily="34" charset="0"/>
              </a:rPr>
              <a:t>ảnh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508" name="TextBox 1">
            <a:extLst>
              <a:ext uri="{FF2B5EF4-FFF2-40B4-BE49-F238E27FC236}">
                <a16:creationId xmlns:a16="http://schemas.microsoft.com/office/drawing/2014/main" id="{1A01D68E-5B9A-4000-969F-227861398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031" y="3023783"/>
            <a:ext cx="3535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B2-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Sắp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xếp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bố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cục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509" name="TextBox 1">
            <a:extLst>
              <a:ext uri="{FF2B5EF4-FFF2-40B4-BE49-F238E27FC236}">
                <a16:creationId xmlns:a16="http://schemas.microsoft.com/office/drawing/2014/main" id="{0DEE4E1B-3FAF-44CE-890C-2DFEFA1BE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2208" y="6140636"/>
            <a:ext cx="37887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B3-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thêm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chi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tiết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chỉnh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sản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phẩm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510" name="Picture 1">
            <a:extLst>
              <a:ext uri="{FF2B5EF4-FFF2-40B4-BE49-F238E27FC236}">
                <a16:creationId xmlns:a16="http://schemas.microsoft.com/office/drawing/2014/main" id="{23BCDEED-AB0C-4CAE-A347-61785F7D4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" y="688681"/>
            <a:ext cx="2916238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9">
            <a:extLst>
              <a:ext uri="{FF2B5EF4-FFF2-40B4-BE49-F238E27FC236}">
                <a16:creationId xmlns:a16="http://schemas.microsoft.com/office/drawing/2014/main" id="{4887A84D-04D9-4D92-B6CE-2E658D483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2" y="222473"/>
            <a:ext cx="3535362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0">
            <a:extLst>
              <a:ext uri="{FF2B5EF4-FFF2-40B4-BE49-F238E27FC236}">
                <a16:creationId xmlns:a16="http://schemas.microsoft.com/office/drawing/2014/main" id="{CB76769B-BCD6-4B87-BA3D-DF79F9DF3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2" y="3596720"/>
            <a:ext cx="3582988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8" grpId="0"/>
      <p:bldP spid="215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1" name="Picture 12" descr="7">
            <a:extLst>
              <a:ext uri="{FF2B5EF4-FFF2-40B4-BE49-F238E27FC236}">
                <a16:creationId xmlns:a16="http://schemas.microsoft.com/office/drawing/2014/main" id="{84B8B420-8320-4DA9-84BD-91B133E89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330" y="3779043"/>
            <a:ext cx="2667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4" descr="9">
            <a:extLst>
              <a:ext uri="{FF2B5EF4-FFF2-40B4-BE49-F238E27FC236}">
                <a16:creationId xmlns:a16="http://schemas.microsoft.com/office/drawing/2014/main" id="{141CA0B9-F953-45BA-B3FE-71895C2BD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27" y="1173171"/>
            <a:ext cx="2667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D15D75-9090-4958-95B9-B9C68EF034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15" y="1183925"/>
            <a:ext cx="26670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D07804-B586-4C96-BC03-20C1207A8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58" y="3779043"/>
            <a:ext cx="25908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12">
            <a:extLst>
              <a:ext uri="{FF2B5EF4-FFF2-40B4-BE49-F238E27FC236}">
                <a16:creationId xmlns:a16="http://schemas.microsoft.com/office/drawing/2014/main" id="{41E1794E-F557-4320-8FA6-704DD547A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331" y="1089734"/>
            <a:ext cx="29289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 descr="1">
            <a:extLst>
              <a:ext uri="{FF2B5EF4-FFF2-40B4-BE49-F238E27FC236}">
                <a16:creationId xmlns:a16="http://schemas.microsoft.com/office/drawing/2014/main" id="{4DA43FBB-97C8-46A1-9869-82AFB897B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38" y="3813341"/>
            <a:ext cx="2932113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49094C-8F9D-437A-9067-84684ADD8CA6}"/>
              </a:ext>
            </a:extLst>
          </p:cNvPr>
          <p:cNvSpPr/>
          <p:nvPr/>
        </p:nvSpPr>
        <p:spPr bwMode="auto">
          <a:xfrm>
            <a:off x="3231733" y="284698"/>
            <a:ext cx="2847597" cy="45720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.VnArial" pitchFamily="34" charset="0"/>
              </a:rPr>
              <a:t> BÀI THAM KHẢO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Picture1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0EFD2E-5018-46B7-90DC-527A72BC47F5}"/>
              </a:ext>
            </a:extLst>
          </p:cNvPr>
          <p:cNvSpPr txBox="1"/>
          <p:nvPr/>
        </p:nvSpPr>
        <p:spPr>
          <a:xfrm>
            <a:off x="533400" y="1085646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con </a:t>
            </a:r>
          </a:p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5E1DD-DD1F-40F2-97EA-AC0E12538DC0}"/>
              </a:ext>
            </a:extLst>
          </p:cNvPr>
          <p:cNvSpPr txBox="1"/>
          <p:nvPr/>
        </p:nvSpPr>
        <p:spPr>
          <a:xfrm>
            <a:off x="2252709" y="2692110"/>
            <a:ext cx="46385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55900-9E82-410E-83CF-C7CFAB1BAB29}"/>
              </a:ext>
            </a:extLst>
          </p:cNvPr>
          <p:cNvSpPr txBox="1"/>
          <p:nvPr/>
        </p:nvSpPr>
        <p:spPr>
          <a:xfrm>
            <a:off x="2776491" y="3621465"/>
            <a:ext cx="8229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81A80-8667-41F4-89A4-E2776E6B7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832366-1B69-481D-8D62-F578A8CE1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81004" y="1194604"/>
            <a:ext cx="4266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3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8510" y="3160714"/>
            <a:ext cx="7684994" cy="7848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vi-VN" altLang="zh-CN" sz="36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 hành</a:t>
            </a:r>
            <a:endParaRPr lang="zh-CN" altLang="en-US" sz="3600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7266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mmit by jackyrp2020 on emaze">
            <a:extLst>
              <a:ext uri="{FF2B5EF4-FFF2-40B4-BE49-F238E27FC236}">
                <a16:creationId xmlns:a16="http://schemas.microsoft.com/office/drawing/2014/main" id="{02714E2B-55D5-4026-BF84-32F63BA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0"/>
            <a:ext cx="914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F9FC8-0413-442F-BED4-E19F27F8C27C}"/>
              </a:ext>
            </a:extLst>
          </p:cNvPr>
          <p:cNvSpPr txBox="1"/>
          <p:nvPr/>
        </p:nvSpPr>
        <p:spPr>
          <a:xfrm>
            <a:off x="1828800" y="2895600"/>
            <a:ext cx="5715000" cy="1743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 GG Form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ải hình ảnh powerpoint chu de hoa mua xuan 105b1f49985186a tạ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07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81000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80008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2424182" y="274534"/>
            <a:ext cx="4041695" cy="1346019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6" name="Lấp lánh vẻ đẹp các lễ hội truyền thống ở Việt Nam - VOV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078" y="2057400"/>
            <a:ext cx="7405831" cy="3708219"/>
          </a:xfrm>
          <a:prstGeom prst="rect">
            <a:avLst/>
          </a:prstGeom>
        </p:spPr>
      </p:pic>
      <p:pic>
        <p:nvPicPr>
          <p:cNvPr id="7" name="Picture 5" descr="POINSET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910" y="115052"/>
            <a:ext cx="2057400" cy="162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OINSET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94928" y="-112786"/>
            <a:ext cx="1497319" cy="202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24676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ình nền Powerpoint dễ thương - Tổng hợp những hình nền dễ thương cho Slide  Powerpoint">
            <a:extLst>
              <a:ext uri="{FF2B5EF4-FFF2-40B4-BE49-F238E27FC236}">
                <a16:creationId xmlns:a16="http://schemas.microsoft.com/office/drawing/2014/main" id="{F2FE5370-3D70-4CB6-A8CE-9B8BDBA02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9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1800" b="1" i="1" u="none" strike="noStrike" kern="1200" cap="none" spc="0" normalizeH="0" baseline="0" noProof="0">
              <a:ln>
                <a:noFill/>
              </a:ln>
              <a:solidFill>
                <a:srgbClr val="FF6699"/>
              </a:solidFill>
              <a:effectLst/>
              <a:uLnTx/>
              <a:uFillTx/>
              <a:latin typeface=".VnArial NarrowH" panose="020B7200000000000000" pitchFamily="34" charset="0"/>
              <a:ea typeface="+mn-ea"/>
              <a:cs typeface="+mn-cs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3124200" y="914400"/>
            <a:ext cx="3439414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Mĩ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Thuật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3169" y="1371600"/>
            <a:ext cx="86868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Lễ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quê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C600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1-2)</a:t>
            </a:r>
          </a:p>
        </p:txBody>
      </p:sp>
      <p:pic>
        <p:nvPicPr>
          <p:cNvPr id="7" name="Picture 6" descr="zing_trung_thu_j.jpg">
            <a:extLst>
              <a:ext uri="{FF2B5EF4-FFF2-40B4-BE49-F238E27FC236}">
                <a16:creationId xmlns:a16="http://schemas.microsoft.com/office/drawing/2014/main" id="{DA341F07-6F5F-473C-874C-31A8B3504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730530"/>
            <a:ext cx="4903433" cy="335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70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Mục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tiêu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361" y="1676400"/>
            <a:ext cx="7315200" cy="3396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400" b="1" dirty="0">
                <a:solidFill>
                  <a:srgbClr val="660066"/>
                </a:solidFill>
              </a:rPr>
              <a:t>	Học sinh cần đạt được: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ra </a:t>
            </a:r>
            <a:r>
              <a:rPr lang="en-US" sz="2400" dirty="0" err="1">
                <a:solidFill>
                  <a:srgbClr val="660066"/>
                </a:solidFill>
              </a:rPr>
              <a:t>sự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dạng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phong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phú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của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lễ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hội</a:t>
            </a:r>
            <a:r>
              <a:rPr lang="en-US" sz="2400" dirty="0">
                <a:solidFill>
                  <a:srgbClr val="660066"/>
                </a:solidFill>
              </a:rPr>
              <a:t> ở </a:t>
            </a:r>
            <a:r>
              <a:rPr lang="en-US" sz="2400" dirty="0" err="1">
                <a:solidFill>
                  <a:srgbClr val="660066"/>
                </a:solidFill>
              </a:rPr>
              <a:t>các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vùng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miền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khác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nhau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trên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cả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nước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Chọn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hình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ảnh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tiêu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biểu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hiện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bức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tranh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chủ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đề”Lễ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hội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quê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em</a:t>
            </a:r>
            <a:r>
              <a:rPr lang="en-US" sz="2400" dirty="0">
                <a:solidFill>
                  <a:srgbClr val="660066"/>
                </a:solidFill>
              </a:rPr>
              <a:t>”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Giới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thiệu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xét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và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nêu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cảm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về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sản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phẩm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của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mình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  <a:endParaRPr lang="vi-VN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1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sz="48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 hiểu</a:t>
            </a:r>
            <a:endParaRPr lang="zh-CN" altLang="en-US" sz="4800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75394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D6E70D4-7238-4F7C-B962-AB59B3C9E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25" y="3764812"/>
            <a:ext cx="380999" cy="40011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DDFB15-BD28-49B8-AF6E-543D383DF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3836247"/>
            <a:ext cx="300037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120D37-1A99-431F-AC05-6BE1F6054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3524" y="6324600"/>
            <a:ext cx="381000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0F0B82-ABDA-4732-8D36-3E27E24B8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4429" y="3782628"/>
            <a:ext cx="304800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6E68C7-5747-4DC9-B217-04E611397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701" y="6375484"/>
            <a:ext cx="285750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E5F0B4-524F-4C48-BF4F-0CA39D5CA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480" y="6429830"/>
            <a:ext cx="300037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Arial" pitchFamily="34" charset="0"/>
                <a:ea typeface="+mn-ea"/>
                <a:cs typeface="+mn-cs"/>
              </a:rPr>
              <a:t>6</a:t>
            </a:r>
          </a:p>
        </p:txBody>
      </p:sp>
      <p:pic>
        <p:nvPicPr>
          <p:cNvPr id="5135" name="Picture 11" descr="C:\Documents and Settings\Administrator\My Documents\Downloads\MUA RỒNG.jpg">
            <a:extLst>
              <a:ext uri="{FF2B5EF4-FFF2-40B4-BE49-F238E27FC236}">
                <a16:creationId xmlns:a16="http://schemas.microsoft.com/office/drawing/2014/main" id="{823D3635-6638-4BCB-9839-B3D0AE39F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333" y="1953590"/>
            <a:ext cx="256063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2" descr="boichai">
            <a:extLst>
              <a:ext uri="{FF2B5EF4-FFF2-40B4-BE49-F238E27FC236}">
                <a16:creationId xmlns:a16="http://schemas.microsoft.com/office/drawing/2014/main" id="{7745B079-39C3-49C8-ABF6-E53EE9017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418" y="1953590"/>
            <a:ext cx="25320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4" descr="C:\Users\THCB\Pictures\New folder (3)\55390134-1309419257-le-hoi-choi-trau.jpg">
            <a:extLst>
              <a:ext uri="{FF2B5EF4-FFF2-40B4-BE49-F238E27FC236}">
                <a16:creationId xmlns:a16="http://schemas.microsoft.com/office/drawing/2014/main" id="{531C9966-EB68-478D-B3FE-D998CE862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03" y="1873961"/>
            <a:ext cx="2743200" cy="183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9 [1600x1200]">
            <a:extLst>
              <a:ext uri="{FF2B5EF4-FFF2-40B4-BE49-F238E27FC236}">
                <a16:creationId xmlns:a16="http://schemas.microsoft.com/office/drawing/2014/main" id="{5E4234E4-3D37-4BE8-876D-5E364180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3"/>
          <a:stretch>
            <a:fillRect/>
          </a:stretch>
        </p:blipFill>
        <p:spPr bwMode="auto">
          <a:xfrm>
            <a:off x="455411" y="4245914"/>
            <a:ext cx="2480029" cy="19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1DE279-DF3C-4CC1-9B43-E48FA2F3D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8331" y="4432978"/>
            <a:ext cx="2394239" cy="1881188"/>
          </a:xfrm>
          <a:prstGeom prst="rect">
            <a:avLst/>
          </a:prstGeom>
        </p:spPr>
      </p:pic>
      <p:pic>
        <p:nvPicPr>
          <p:cNvPr id="19" name="Picture 10" descr="Hình ảnh có liên quan">
            <a:extLst>
              <a:ext uri="{FF2B5EF4-FFF2-40B4-BE49-F238E27FC236}">
                <a16:creationId xmlns:a16="http://schemas.microsoft.com/office/drawing/2014/main" id="{8A82BEDA-1469-468F-9F05-7F4B7C9A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389" y="4545116"/>
            <a:ext cx="2840218" cy="177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A208D07-C424-487E-AC22-8DEF8AA28520}"/>
              </a:ext>
            </a:extLst>
          </p:cNvPr>
          <p:cNvSpPr txBox="1"/>
          <p:nvPr/>
        </p:nvSpPr>
        <p:spPr>
          <a:xfrm>
            <a:off x="220346" y="389867"/>
            <a:ext cx="88102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ở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Trang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0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2" descr="C:\Users\Hoang Nguyen\Desktop\HoiLim_4115copy.jpg">
            <a:extLst>
              <a:ext uri="{FF2B5EF4-FFF2-40B4-BE49-F238E27FC236}">
                <a16:creationId xmlns:a16="http://schemas.microsoft.com/office/drawing/2014/main" id="{F944558B-7C6E-4BF6-8135-79C17FFD8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32849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9" descr="C:\Documents and Settings\Administrator\My Documents\Downloads\cng-chieng-tay-nguyen.jpg">
            <a:extLst>
              <a:ext uri="{FF2B5EF4-FFF2-40B4-BE49-F238E27FC236}">
                <a16:creationId xmlns:a16="http://schemas.microsoft.com/office/drawing/2014/main" id="{1D14A3A0-954F-4434-AF7B-E505B5BAB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98795"/>
            <a:ext cx="2743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" descr="C:\Documents and Settings\Administrator\My Documents\Downloads\lê hoi dua voitay nguyen.jpg">
            <a:extLst>
              <a:ext uri="{FF2B5EF4-FFF2-40B4-BE49-F238E27FC236}">
                <a16:creationId xmlns:a16="http://schemas.microsoft.com/office/drawing/2014/main" id="{77AC70E1-4041-4DCA-A9A2-B97F79359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33" y="1698795"/>
            <a:ext cx="2819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67518B-5095-4C29-A400-011305FBA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98795"/>
            <a:ext cx="2819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5" descr="C:\Documents and Settings\Administrator\My Documents\Downloads\ĐUA NGHE NGO 2.JPG">
            <a:extLst>
              <a:ext uri="{FF2B5EF4-FFF2-40B4-BE49-F238E27FC236}">
                <a16:creationId xmlns:a16="http://schemas.microsoft.com/office/drawing/2014/main" id="{FDB5F7A6-945E-423D-92E6-B98E63E86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70949"/>
            <a:ext cx="2819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9" descr="che1bb8di-trc3a2u">
            <a:extLst>
              <a:ext uri="{FF2B5EF4-FFF2-40B4-BE49-F238E27FC236}">
                <a16:creationId xmlns:a16="http://schemas.microsoft.com/office/drawing/2014/main" id="{D62F8E96-5A22-4147-A9F2-CA78F9B3F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"/>
          <a:stretch>
            <a:fillRect/>
          </a:stretch>
        </p:blipFill>
        <p:spPr bwMode="auto">
          <a:xfrm>
            <a:off x="6172200" y="4298692"/>
            <a:ext cx="2895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28F3B9-A2A0-4FF2-B936-9D9598FC7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6242204"/>
            <a:ext cx="297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 Ngo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80599F-4516-4450-86C9-7051B4106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3573547"/>
            <a:ext cx="571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cồng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chiêng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Tây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F0A7D8-F6E7-45C2-857F-FD096171A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08" y="3517650"/>
            <a:ext cx="266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Hùng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6750AE-9FD6-40EA-B726-A4403093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381750"/>
            <a:ext cx="297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 quan họ Bắc Ninh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C1F083-3918-463C-9BBD-8361FDF22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283" y="6356874"/>
            <a:ext cx="297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Lễ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trâu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27200" y="-6096000"/>
            <a:ext cx="5486399" cy="41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0" y="-7315200"/>
            <a:ext cx="5486399" cy="418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DuyManhPC\Desktop\Untitled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680" y="1828800"/>
            <a:ext cx="8662640" cy="44461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04800" y="304800"/>
            <a:ext cx="8598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bức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của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lễ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bức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bức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3462</TotalTime>
  <Words>568</Words>
  <Application>Microsoft Office PowerPoint</Application>
  <PresentationFormat>On-screen Show (4:3)</PresentationFormat>
  <Paragraphs>72</Paragraphs>
  <Slides>24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46" baseType="lpstr">
      <vt:lpstr>.VnArial</vt:lpstr>
      <vt:lpstr>.VnArial NarrowH</vt:lpstr>
      <vt:lpstr>.VnTimeH</vt:lpstr>
      <vt:lpstr>Arial</vt:lpstr>
      <vt:lpstr>Calibri</vt:lpstr>
      <vt:lpstr>Calibri Light</vt:lpstr>
      <vt:lpstr>Candara</vt:lpstr>
      <vt:lpstr>Garamond</vt:lpstr>
      <vt:lpstr>Gill Sans MT</vt:lpstr>
      <vt:lpstr>Helvetica</vt:lpstr>
      <vt:lpstr>Tahoma</vt:lpstr>
      <vt:lpstr>Times New Roman</vt:lpstr>
      <vt:lpstr>Verdana</vt:lpstr>
      <vt:lpstr>Wingdings</vt:lpstr>
      <vt:lpstr>Wingdings 2</vt:lpstr>
      <vt:lpstr>Ocean</vt:lpstr>
      <vt:lpstr>Office 主题</vt:lpstr>
      <vt:lpstr>Default Design</vt:lpstr>
      <vt:lpstr>BlackTie</vt:lpstr>
      <vt:lpstr>1_Office Theme</vt:lpstr>
      <vt:lpstr>Office Theme</vt:lpstr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268</cp:revision>
  <dcterms:created xsi:type="dcterms:W3CDTF">2004-12-31T18:34:02Z</dcterms:created>
  <dcterms:modified xsi:type="dcterms:W3CDTF">2021-12-10T14:33:48Z</dcterms:modified>
</cp:coreProperties>
</file>