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  <p:sldMasterId id="2147483796" r:id="rId2"/>
    <p:sldMasterId id="2147483808" r:id="rId3"/>
  </p:sldMasterIdLst>
  <p:notesMasterIdLst>
    <p:notesMasterId r:id="rId24"/>
  </p:notesMasterIdLst>
  <p:sldIdLst>
    <p:sldId id="320" r:id="rId4"/>
    <p:sldId id="256" r:id="rId5"/>
    <p:sldId id="307" r:id="rId6"/>
    <p:sldId id="310" r:id="rId7"/>
    <p:sldId id="343" r:id="rId8"/>
    <p:sldId id="258" r:id="rId9"/>
    <p:sldId id="314" r:id="rId10"/>
    <p:sldId id="315" r:id="rId11"/>
    <p:sldId id="286" r:id="rId12"/>
    <p:sldId id="324" r:id="rId13"/>
    <p:sldId id="325" r:id="rId14"/>
    <p:sldId id="326" r:id="rId15"/>
    <p:sldId id="328" r:id="rId16"/>
    <p:sldId id="327" r:id="rId17"/>
    <p:sldId id="441" r:id="rId18"/>
    <p:sldId id="278" r:id="rId19"/>
    <p:sldId id="323" r:id="rId20"/>
    <p:sldId id="437" r:id="rId21"/>
    <p:sldId id="316" r:id="rId22"/>
    <p:sldId id="317" r:id="rId2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4400"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CCCC"/>
    <a:srgbClr val="FFFF66"/>
    <a:srgbClr val="FF33CC"/>
    <a:srgbClr val="FF99CC"/>
    <a:srgbClr val="029810"/>
    <a:srgbClr val="941E06"/>
    <a:srgbClr val="0000FF"/>
    <a:srgbClr val="FFFF00"/>
    <a:srgbClr val="66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649" autoAdjust="0"/>
    <p:restoredTop sz="99656" autoAdjust="0"/>
  </p:normalViewPr>
  <p:slideViewPr>
    <p:cSldViewPr>
      <p:cViewPr varScale="1">
        <p:scale>
          <a:sx n="86" d="100"/>
          <a:sy n="86" d="100"/>
        </p:scale>
        <p:origin x="77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CEA718-147F-49F4-A5D9-40BDED5AB39F}" type="doc">
      <dgm:prSet loTypeId="urn:microsoft.com/office/officeart/2005/8/layout/vList5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vi-VN"/>
        </a:p>
      </dgm:t>
    </dgm:pt>
    <dgm:pt modelId="{56B37D75-4413-413D-BD9F-3818FBD8C468}">
      <dgm:prSet phldrT="[Text]" phldr="1"/>
      <dgm:spPr/>
      <dgm:t>
        <a:bodyPr/>
        <a:lstStyle/>
        <a:p>
          <a:endParaRPr lang="vi-VN"/>
        </a:p>
      </dgm:t>
    </dgm:pt>
    <dgm:pt modelId="{379129A2-ADAC-44E5-896E-EC20DC7FF2A0}" type="parTrans" cxnId="{E4A98585-9E29-4FF5-9FA9-DDD3A3D73481}">
      <dgm:prSet/>
      <dgm:spPr/>
      <dgm:t>
        <a:bodyPr/>
        <a:lstStyle/>
        <a:p>
          <a:endParaRPr lang="vi-VN"/>
        </a:p>
      </dgm:t>
    </dgm:pt>
    <dgm:pt modelId="{FB1AC8E1-86F8-4796-B674-5E6BD6486440}" type="sibTrans" cxnId="{E4A98585-9E29-4FF5-9FA9-DDD3A3D73481}">
      <dgm:prSet/>
      <dgm:spPr/>
      <dgm:t>
        <a:bodyPr/>
        <a:lstStyle/>
        <a:p>
          <a:endParaRPr lang="vi-VN"/>
        </a:p>
      </dgm:t>
    </dgm:pt>
    <dgm:pt modelId="{436659DC-0DF7-44A6-9066-2C402869B66B}">
      <dgm:prSet phldrT="[Text]"/>
      <dgm:spPr>
        <a:solidFill>
          <a:srgbClr val="FFCCCC">
            <a:alpha val="89804"/>
          </a:srgbClr>
        </a:solidFill>
        <a:ln>
          <a:solidFill>
            <a:srgbClr val="FF33CC">
              <a:alpha val="90000"/>
            </a:srgbClr>
          </a:solidFill>
        </a:ln>
      </dgm:spPr>
      <dgm:t>
        <a:bodyPr/>
        <a:lstStyle/>
        <a:p>
          <a:r>
            <a:rPr lang="vi-VN" altLang="ja-JP" b="1" dirty="0">
              <a:solidFill>
                <a:srgbClr val="FF0000"/>
              </a:solidFill>
              <a:latin typeface="+mn-lt"/>
              <a:ea typeface="MS Mincho" pitchFamily="49" charset="-128"/>
              <a:cs typeface="Times New Roman" panose="02020603050405020304" pitchFamily="18" charset="0"/>
            </a:rPr>
            <a:t>Bước 1</a:t>
          </a:r>
          <a:r>
            <a:rPr lang="vi-VN" altLang="ja-JP" dirty="0">
              <a:latin typeface="+mn-lt"/>
              <a:ea typeface="MS Mincho" pitchFamily="49" charset="-128"/>
              <a:cs typeface="Times New Roman" panose="02020603050405020304" pitchFamily="18" charset="0"/>
            </a:rPr>
            <a:t>: Chọn hình thức sân khấu, chương trình,sự kiện...để tạo sản phẩm.</a:t>
          </a:r>
          <a:endParaRPr lang="vi-VN" dirty="0"/>
        </a:p>
      </dgm:t>
    </dgm:pt>
    <dgm:pt modelId="{551D2BD2-B6CD-4DBF-8401-BF8162F6A0E4}" type="parTrans" cxnId="{84EC4DB8-4CA1-422B-8E16-E325FD0E3912}">
      <dgm:prSet/>
      <dgm:spPr/>
      <dgm:t>
        <a:bodyPr/>
        <a:lstStyle/>
        <a:p>
          <a:endParaRPr lang="vi-VN"/>
        </a:p>
      </dgm:t>
    </dgm:pt>
    <dgm:pt modelId="{7C031E04-F7E4-4B4A-8953-AD3FFC0A4F0F}" type="sibTrans" cxnId="{84EC4DB8-4CA1-422B-8E16-E325FD0E3912}">
      <dgm:prSet/>
      <dgm:spPr/>
      <dgm:t>
        <a:bodyPr/>
        <a:lstStyle/>
        <a:p>
          <a:endParaRPr lang="vi-VN"/>
        </a:p>
      </dgm:t>
    </dgm:pt>
    <dgm:pt modelId="{41FBC0B5-AC25-4F55-92FD-4567D6F235FD}">
      <dgm:prSet phldrT="[Text]"/>
      <dgm:spPr>
        <a:solidFill>
          <a:srgbClr val="FFCCCC">
            <a:alpha val="89804"/>
          </a:srgbClr>
        </a:solidFill>
      </dgm:spPr>
      <dgm:t>
        <a:bodyPr/>
        <a:lstStyle/>
        <a:p>
          <a:r>
            <a:rPr lang="vi-VN" altLang="ja-JP" b="1" dirty="0">
              <a:solidFill>
                <a:srgbClr val="FF0000"/>
              </a:solidFill>
              <a:latin typeface="+mn-lt"/>
              <a:ea typeface="MS Mincho" pitchFamily="49" charset="-128"/>
              <a:cs typeface="Times New Roman" panose="02020603050405020304" pitchFamily="18" charset="0"/>
            </a:rPr>
            <a:t>Bước 2</a:t>
          </a:r>
          <a:r>
            <a:rPr lang="vi-VN" altLang="ja-JP" dirty="0">
              <a:latin typeface="+mn-lt"/>
              <a:ea typeface="MS Mincho" pitchFamily="49" charset="-128"/>
              <a:cs typeface="Times New Roman" panose="02020603050405020304" pitchFamily="18" charset="0"/>
            </a:rPr>
            <a:t>: Tạo hình nhân vật bằng giấy, bìa, đất nặn hoặc từ vật tìm được.</a:t>
          </a:r>
          <a:endParaRPr lang="vi-VN" dirty="0"/>
        </a:p>
      </dgm:t>
    </dgm:pt>
    <dgm:pt modelId="{6B0869D1-2C40-4DB8-B947-44A19E6B5C9D}" type="parTrans" cxnId="{200288DD-B09C-4516-89CF-559F0AA988EA}">
      <dgm:prSet/>
      <dgm:spPr/>
      <dgm:t>
        <a:bodyPr/>
        <a:lstStyle/>
        <a:p>
          <a:endParaRPr lang="vi-VN"/>
        </a:p>
      </dgm:t>
    </dgm:pt>
    <dgm:pt modelId="{880B9957-D3AA-40FD-937F-32569CF264C4}" type="sibTrans" cxnId="{200288DD-B09C-4516-89CF-559F0AA988EA}">
      <dgm:prSet/>
      <dgm:spPr/>
      <dgm:t>
        <a:bodyPr/>
        <a:lstStyle/>
        <a:p>
          <a:endParaRPr lang="vi-VN"/>
        </a:p>
      </dgm:t>
    </dgm:pt>
    <dgm:pt modelId="{BF7EC7AB-DF66-4A85-87EF-6F80E7F9B6A8}">
      <dgm:prSet phldrT="[Text]" phldr="1"/>
      <dgm:spPr/>
      <dgm:t>
        <a:bodyPr/>
        <a:lstStyle/>
        <a:p>
          <a:endParaRPr lang="vi-VN" dirty="0"/>
        </a:p>
      </dgm:t>
    </dgm:pt>
    <dgm:pt modelId="{F5387CA3-2ADD-4D87-9FC4-53A61E8EE982}" type="parTrans" cxnId="{91D6955F-CD32-4E70-BFC9-87B9DA2739D1}">
      <dgm:prSet/>
      <dgm:spPr/>
      <dgm:t>
        <a:bodyPr/>
        <a:lstStyle/>
        <a:p>
          <a:endParaRPr lang="vi-VN"/>
        </a:p>
      </dgm:t>
    </dgm:pt>
    <dgm:pt modelId="{8E382529-F7CB-4821-9509-5D2FFE1C336C}" type="sibTrans" cxnId="{91D6955F-CD32-4E70-BFC9-87B9DA2739D1}">
      <dgm:prSet/>
      <dgm:spPr/>
      <dgm:t>
        <a:bodyPr/>
        <a:lstStyle/>
        <a:p>
          <a:endParaRPr lang="vi-VN"/>
        </a:p>
      </dgm:t>
    </dgm:pt>
    <dgm:pt modelId="{B6B39CDB-1B4A-40FA-AAF0-6C35911222B3}">
      <dgm:prSet phldrT="[Text]"/>
      <dgm:spPr>
        <a:solidFill>
          <a:srgbClr val="FFCCCC">
            <a:alpha val="89804"/>
          </a:srgbClr>
        </a:solidFill>
      </dgm:spPr>
      <dgm:t>
        <a:bodyPr/>
        <a:lstStyle/>
        <a:p>
          <a:r>
            <a:rPr lang="vi-VN" altLang="ja-JP" b="1" dirty="0">
              <a:solidFill>
                <a:srgbClr val="FF0000"/>
              </a:solidFill>
              <a:latin typeface="+mn-lt"/>
              <a:ea typeface="MS Mincho" pitchFamily="49" charset="-128"/>
            </a:rPr>
            <a:t>Bước 3</a:t>
          </a:r>
          <a:r>
            <a:rPr lang="vi-VN" altLang="ja-JP" dirty="0">
              <a:latin typeface="+mn-lt"/>
              <a:ea typeface="MS Mincho" pitchFamily="49" charset="-128"/>
            </a:rPr>
            <a:t>: Tạo không gian, bối cảnh cho các nhân vật và xây dựng nội dung câu chuyện, sự kiện...</a:t>
          </a:r>
          <a:endParaRPr lang="vi-VN" dirty="0"/>
        </a:p>
      </dgm:t>
    </dgm:pt>
    <dgm:pt modelId="{B12CA4EE-4CA7-4BBA-8362-CF8389976CD2}" type="parTrans" cxnId="{DD4B342E-BA7E-4736-85E4-E6F2B2E8356B}">
      <dgm:prSet/>
      <dgm:spPr/>
      <dgm:t>
        <a:bodyPr/>
        <a:lstStyle/>
        <a:p>
          <a:endParaRPr lang="vi-VN"/>
        </a:p>
      </dgm:t>
    </dgm:pt>
    <dgm:pt modelId="{D51EAE9C-63BF-4720-B73E-B3DA0F5D37DE}" type="sibTrans" cxnId="{DD4B342E-BA7E-4736-85E4-E6F2B2E8356B}">
      <dgm:prSet/>
      <dgm:spPr/>
      <dgm:t>
        <a:bodyPr/>
        <a:lstStyle/>
        <a:p>
          <a:endParaRPr lang="vi-VN"/>
        </a:p>
      </dgm:t>
    </dgm:pt>
    <dgm:pt modelId="{3CC74A80-A1D6-4CDA-8351-5DB4300114CE}">
      <dgm:prSet phldrT="[Text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vi-VN" dirty="0"/>
        </a:p>
      </dgm:t>
    </dgm:pt>
    <dgm:pt modelId="{BEAC08D0-2DF1-4CE0-B836-2CB15D36D856}" type="sibTrans" cxnId="{F4A40049-8876-4A00-B3AE-B29FC9F288F6}">
      <dgm:prSet/>
      <dgm:spPr/>
      <dgm:t>
        <a:bodyPr/>
        <a:lstStyle/>
        <a:p>
          <a:endParaRPr lang="vi-VN"/>
        </a:p>
      </dgm:t>
    </dgm:pt>
    <dgm:pt modelId="{1B24FB69-6CA5-420D-885C-2654296054F3}" type="parTrans" cxnId="{F4A40049-8876-4A00-B3AE-B29FC9F288F6}">
      <dgm:prSet/>
      <dgm:spPr/>
      <dgm:t>
        <a:bodyPr/>
        <a:lstStyle/>
        <a:p>
          <a:endParaRPr lang="vi-VN"/>
        </a:p>
      </dgm:t>
    </dgm:pt>
    <dgm:pt modelId="{40B35445-49EF-4E58-8743-30EF1A8BCB3C}" type="pres">
      <dgm:prSet presAssocID="{31CEA718-147F-49F4-A5D9-40BDED5AB39F}" presName="Name0" presStyleCnt="0">
        <dgm:presLayoutVars>
          <dgm:dir/>
          <dgm:animLvl val="lvl"/>
          <dgm:resizeHandles val="exact"/>
        </dgm:presLayoutVars>
      </dgm:prSet>
      <dgm:spPr/>
    </dgm:pt>
    <dgm:pt modelId="{95C2D210-90E9-4A29-ABBF-4ACE901A8A48}" type="pres">
      <dgm:prSet presAssocID="{56B37D75-4413-413D-BD9F-3818FBD8C468}" presName="linNode" presStyleCnt="0"/>
      <dgm:spPr/>
    </dgm:pt>
    <dgm:pt modelId="{FE09E9A0-37BD-4D44-AD0A-A7E59CEF8169}" type="pres">
      <dgm:prSet presAssocID="{56B37D75-4413-413D-BD9F-3818FBD8C468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5D75A989-2E9E-49FC-8521-4B5AF90A998D}" type="pres">
      <dgm:prSet presAssocID="{56B37D75-4413-413D-BD9F-3818FBD8C468}" presName="descendantText" presStyleLbl="alignAccFollowNode1" presStyleIdx="0" presStyleCnt="3">
        <dgm:presLayoutVars>
          <dgm:bulletEnabled val="1"/>
        </dgm:presLayoutVars>
      </dgm:prSet>
      <dgm:spPr/>
    </dgm:pt>
    <dgm:pt modelId="{B710400A-AFFE-435B-A571-9BCC6558E83D}" type="pres">
      <dgm:prSet presAssocID="{FB1AC8E1-86F8-4796-B674-5E6BD6486440}" presName="sp" presStyleCnt="0"/>
      <dgm:spPr/>
    </dgm:pt>
    <dgm:pt modelId="{63FDB28D-99C6-4650-AAE2-045AAEB1DE3E}" type="pres">
      <dgm:prSet presAssocID="{3CC74A80-A1D6-4CDA-8351-5DB4300114CE}" presName="linNode" presStyleCnt="0"/>
      <dgm:spPr/>
    </dgm:pt>
    <dgm:pt modelId="{D6E1F954-1E27-4D21-9525-E53A7360E05A}" type="pres">
      <dgm:prSet presAssocID="{3CC74A80-A1D6-4CDA-8351-5DB4300114CE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B089CBA3-F354-4C3F-B4C7-5B07992ED70C}" type="pres">
      <dgm:prSet presAssocID="{3CC74A80-A1D6-4CDA-8351-5DB4300114CE}" presName="descendantText" presStyleLbl="alignAccFollowNode1" presStyleIdx="1" presStyleCnt="3">
        <dgm:presLayoutVars>
          <dgm:bulletEnabled val="1"/>
        </dgm:presLayoutVars>
      </dgm:prSet>
      <dgm:spPr/>
    </dgm:pt>
    <dgm:pt modelId="{F061530E-CF42-42EF-A45F-D5BB60550AEC}" type="pres">
      <dgm:prSet presAssocID="{BEAC08D0-2DF1-4CE0-B836-2CB15D36D856}" presName="sp" presStyleCnt="0"/>
      <dgm:spPr/>
    </dgm:pt>
    <dgm:pt modelId="{3015454D-5016-4694-84CA-2B9267B884E7}" type="pres">
      <dgm:prSet presAssocID="{BF7EC7AB-DF66-4A85-87EF-6F80E7F9B6A8}" presName="linNode" presStyleCnt="0"/>
      <dgm:spPr/>
    </dgm:pt>
    <dgm:pt modelId="{8D9673D5-005E-4A74-A89B-D6F1CA2EBD55}" type="pres">
      <dgm:prSet presAssocID="{BF7EC7AB-DF66-4A85-87EF-6F80E7F9B6A8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D5AC1634-7E21-426E-B797-673C966D6F6C}" type="pres">
      <dgm:prSet presAssocID="{BF7EC7AB-DF66-4A85-87EF-6F80E7F9B6A8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DCAAEF09-5F8F-4516-82A7-5D20AF522833}" type="presOf" srcId="{31CEA718-147F-49F4-A5D9-40BDED5AB39F}" destId="{40B35445-49EF-4E58-8743-30EF1A8BCB3C}" srcOrd="0" destOrd="0" presId="urn:microsoft.com/office/officeart/2005/8/layout/vList5"/>
    <dgm:cxn modelId="{3F365E25-7387-4266-9DDD-1B9192AB2CF8}" type="presOf" srcId="{41FBC0B5-AC25-4F55-92FD-4567D6F235FD}" destId="{B089CBA3-F354-4C3F-B4C7-5B07992ED70C}" srcOrd="0" destOrd="0" presId="urn:microsoft.com/office/officeart/2005/8/layout/vList5"/>
    <dgm:cxn modelId="{DD4B342E-BA7E-4736-85E4-E6F2B2E8356B}" srcId="{BF7EC7AB-DF66-4A85-87EF-6F80E7F9B6A8}" destId="{B6B39CDB-1B4A-40FA-AAF0-6C35911222B3}" srcOrd="0" destOrd="0" parTransId="{B12CA4EE-4CA7-4BBA-8362-CF8389976CD2}" sibTransId="{D51EAE9C-63BF-4720-B73E-B3DA0F5D37DE}"/>
    <dgm:cxn modelId="{91D6955F-CD32-4E70-BFC9-87B9DA2739D1}" srcId="{31CEA718-147F-49F4-A5D9-40BDED5AB39F}" destId="{BF7EC7AB-DF66-4A85-87EF-6F80E7F9B6A8}" srcOrd="2" destOrd="0" parTransId="{F5387CA3-2ADD-4D87-9FC4-53A61E8EE982}" sibTransId="{8E382529-F7CB-4821-9509-5D2FFE1C336C}"/>
    <dgm:cxn modelId="{F4A40049-8876-4A00-B3AE-B29FC9F288F6}" srcId="{31CEA718-147F-49F4-A5D9-40BDED5AB39F}" destId="{3CC74A80-A1D6-4CDA-8351-5DB4300114CE}" srcOrd="1" destOrd="0" parTransId="{1B24FB69-6CA5-420D-885C-2654296054F3}" sibTransId="{BEAC08D0-2DF1-4CE0-B836-2CB15D36D856}"/>
    <dgm:cxn modelId="{ED03A67B-825E-47AE-A0E6-64D1D3D02960}" type="presOf" srcId="{B6B39CDB-1B4A-40FA-AAF0-6C35911222B3}" destId="{D5AC1634-7E21-426E-B797-673C966D6F6C}" srcOrd="0" destOrd="0" presId="urn:microsoft.com/office/officeart/2005/8/layout/vList5"/>
    <dgm:cxn modelId="{E4A98585-9E29-4FF5-9FA9-DDD3A3D73481}" srcId="{31CEA718-147F-49F4-A5D9-40BDED5AB39F}" destId="{56B37D75-4413-413D-BD9F-3818FBD8C468}" srcOrd="0" destOrd="0" parTransId="{379129A2-ADAC-44E5-896E-EC20DC7FF2A0}" sibTransId="{FB1AC8E1-86F8-4796-B674-5E6BD6486440}"/>
    <dgm:cxn modelId="{84EC4DB8-4CA1-422B-8E16-E325FD0E3912}" srcId="{56B37D75-4413-413D-BD9F-3818FBD8C468}" destId="{436659DC-0DF7-44A6-9066-2C402869B66B}" srcOrd="0" destOrd="0" parTransId="{551D2BD2-B6CD-4DBF-8401-BF8162F6A0E4}" sibTransId="{7C031E04-F7E4-4B4A-8953-AD3FFC0A4F0F}"/>
    <dgm:cxn modelId="{6C8E25D7-C264-400C-8314-481F52F4B274}" type="presOf" srcId="{3CC74A80-A1D6-4CDA-8351-5DB4300114CE}" destId="{D6E1F954-1E27-4D21-9525-E53A7360E05A}" srcOrd="0" destOrd="0" presId="urn:microsoft.com/office/officeart/2005/8/layout/vList5"/>
    <dgm:cxn modelId="{200288DD-B09C-4516-89CF-559F0AA988EA}" srcId="{3CC74A80-A1D6-4CDA-8351-5DB4300114CE}" destId="{41FBC0B5-AC25-4F55-92FD-4567D6F235FD}" srcOrd="0" destOrd="0" parTransId="{6B0869D1-2C40-4DB8-B947-44A19E6B5C9D}" sibTransId="{880B9957-D3AA-40FD-937F-32569CF264C4}"/>
    <dgm:cxn modelId="{EA0AE1E4-2A79-4A0E-B279-720DB3BD7DEF}" type="presOf" srcId="{436659DC-0DF7-44A6-9066-2C402869B66B}" destId="{5D75A989-2E9E-49FC-8521-4B5AF90A998D}" srcOrd="0" destOrd="0" presId="urn:microsoft.com/office/officeart/2005/8/layout/vList5"/>
    <dgm:cxn modelId="{CC8F12ED-82F0-47A7-8063-194EDE6B186E}" type="presOf" srcId="{56B37D75-4413-413D-BD9F-3818FBD8C468}" destId="{FE09E9A0-37BD-4D44-AD0A-A7E59CEF8169}" srcOrd="0" destOrd="0" presId="urn:microsoft.com/office/officeart/2005/8/layout/vList5"/>
    <dgm:cxn modelId="{B0EB6FF1-0708-4F5E-BCBE-95B29FF24B57}" type="presOf" srcId="{BF7EC7AB-DF66-4A85-87EF-6F80E7F9B6A8}" destId="{8D9673D5-005E-4A74-A89B-D6F1CA2EBD55}" srcOrd="0" destOrd="0" presId="urn:microsoft.com/office/officeart/2005/8/layout/vList5"/>
    <dgm:cxn modelId="{B8F14C27-E67F-414D-A1A9-3F2D587A7C92}" type="presParOf" srcId="{40B35445-49EF-4E58-8743-30EF1A8BCB3C}" destId="{95C2D210-90E9-4A29-ABBF-4ACE901A8A48}" srcOrd="0" destOrd="0" presId="urn:microsoft.com/office/officeart/2005/8/layout/vList5"/>
    <dgm:cxn modelId="{08896022-EF43-42FE-AB3D-9C559F211A8D}" type="presParOf" srcId="{95C2D210-90E9-4A29-ABBF-4ACE901A8A48}" destId="{FE09E9A0-37BD-4D44-AD0A-A7E59CEF8169}" srcOrd="0" destOrd="0" presId="urn:microsoft.com/office/officeart/2005/8/layout/vList5"/>
    <dgm:cxn modelId="{42829B12-0182-46E4-BC31-96BB9A8CC7F4}" type="presParOf" srcId="{95C2D210-90E9-4A29-ABBF-4ACE901A8A48}" destId="{5D75A989-2E9E-49FC-8521-4B5AF90A998D}" srcOrd="1" destOrd="0" presId="urn:microsoft.com/office/officeart/2005/8/layout/vList5"/>
    <dgm:cxn modelId="{45636720-DBCE-494B-980B-EF36AA2AE2CE}" type="presParOf" srcId="{40B35445-49EF-4E58-8743-30EF1A8BCB3C}" destId="{B710400A-AFFE-435B-A571-9BCC6558E83D}" srcOrd="1" destOrd="0" presId="urn:microsoft.com/office/officeart/2005/8/layout/vList5"/>
    <dgm:cxn modelId="{944EF555-5263-44DC-8469-974773248281}" type="presParOf" srcId="{40B35445-49EF-4E58-8743-30EF1A8BCB3C}" destId="{63FDB28D-99C6-4650-AAE2-045AAEB1DE3E}" srcOrd="2" destOrd="0" presId="urn:microsoft.com/office/officeart/2005/8/layout/vList5"/>
    <dgm:cxn modelId="{99DE124C-457F-47E1-BC1D-0FF5A0CB8D99}" type="presParOf" srcId="{63FDB28D-99C6-4650-AAE2-045AAEB1DE3E}" destId="{D6E1F954-1E27-4D21-9525-E53A7360E05A}" srcOrd="0" destOrd="0" presId="urn:microsoft.com/office/officeart/2005/8/layout/vList5"/>
    <dgm:cxn modelId="{F548CD41-ACB0-496E-B339-82566609B879}" type="presParOf" srcId="{63FDB28D-99C6-4650-AAE2-045AAEB1DE3E}" destId="{B089CBA3-F354-4C3F-B4C7-5B07992ED70C}" srcOrd="1" destOrd="0" presId="urn:microsoft.com/office/officeart/2005/8/layout/vList5"/>
    <dgm:cxn modelId="{88B4A49F-2784-4FB1-99DD-1806469A8F4E}" type="presParOf" srcId="{40B35445-49EF-4E58-8743-30EF1A8BCB3C}" destId="{F061530E-CF42-42EF-A45F-D5BB60550AEC}" srcOrd="3" destOrd="0" presId="urn:microsoft.com/office/officeart/2005/8/layout/vList5"/>
    <dgm:cxn modelId="{F7343880-1065-4C62-AE63-8DA554DE36EA}" type="presParOf" srcId="{40B35445-49EF-4E58-8743-30EF1A8BCB3C}" destId="{3015454D-5016-4694-84CA-2B9267B884E7}" srcOrd="4" destOrd="0" presId="urn:microsoft.com/office/officeart/2005/8/layout/vList5"/>
    <dgm:cxn modelId="{3DE94782-4705-4BA5-AC0C-3E01255FED29}" type="presParOf" srcId="{3015454D-5016-4694-84CA-2B9267B884E7}" destId="{8D9673D5-005E-4A74-A89B-D6F1CA2EBD55}" srcOrd="0" destOrd="0" presId="urn:microsoft.com/office/officeart/2005/8/layout/vList5"/>
    <dgm:cxn modelId="{CF1C19FA-F219-4688-A277-3BEA14A320A7}" type="presParOf" srcId="{3015454D-5016-4694-84CA-2B9267B884E7}" destId="{D5AC1634-7E21-426E-B797-673C966D6F6C}" srcOrd="1" destOrd="0" presId="urn:microsoft.com/office/officeart/2005/8/layout/vList5"/>
  </dgm:cxnLst>
  <dgm:bg>
    <a:solidFill>
      <a:schemeClr val="accent1">
        <a:tint val="40000"/>
        <a:hueOff val="0"/>
        <a:satOff val="0"/>
        <a:lumOff val="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75A989-2E9E-49FC-8521-4B5AF90A998D}">
      <dsp:nvSpPr>
        <dsp:cNvPr id="0" name=""/>
        <dsp:cNvSpPr/>
      </dsp:nvSpPr>
      <dsp:spPr>
        <a:xfrm rot="5400000">
          <a:off x="5352538" y="-2003403"/>
          <a:ext cx="1316235" cy="5657088"/>
        </a:xfrm>
        <a:prstGeom prst="round2SameRect">
          <a:avLst/>
        </a:prstGeom>
        <a:solidFill>
          <a:srgbClr val="FFCCCC">
            <a:alpha val="89804"/>
          </a:srgbClr>
        </a:solidFill>
        <a:ln w="12700" cap="flat" cmpd="sng" algn="ctr">
          <a:solidFill>
            <a:srgbClr val="FF33CC">
              <a:alpha val="9000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vi-VN" altLang="ja-JP" sz="2600" b="1" kern="1200" dirty="0">
              <a:solidFill>
                <a:srgbClr val="FF0000"/>
              </a:solidFill>
              <a:latin typeface="+mn-lt"/>
              <a:ea typeface="MS Mincho" pitchFamily="49" charset="-128"/>
              <a:cs typeface="Times New Roman" panose="02020603050405020304" pitchFamily="18" charset="0"/>
            </a:rPr>
            <a:t>Bước 1</a:t>
          </a:r>
          <a:r>
            <a:rPr lang="vi-VN" altLang="ja-JP" sz="2600" kern="1200" dirty="0">
              <a:latin typeface="+mn-lt"/>
              <a:ea typeface="MS Mincho" pitchFamily="49" charset="-128"/>
              <a:cs typeface="Times New Roman" panose="02020603050405020304" pitchFamily="18" charset="0"/>
            </a:rPr>
            <a:t>: Chọn hình thức sân khấu, chương trình,sự kiện...để tạo sản phẩm.</a:t>
          </a:r>
          <a:endParaRPr lang="vi-VN" sz="2600" kern="1200" dirty="0"/>
        </a:p>
      </dsp:txBody>
      <dsp:txXfrm rot="-5400000">
        <a:off x="3182112" y="231276"/>
        <a:ext cx="5592835" cy="1187729"/>
      </dsp:txXfrm>
    </dsp:sp>
    <dsp:sp modelId="{FE09E9A0-37BD-4D44-AD0A-A7E59CEF8169}">
      <dsp:nvSpPr>
        <dsp:cNvPr id="0" name=""/>
        <dsp:cNvSpPr/>
      </dsp:nvSpPr>
      <dsp:spPr>
        <a:xfrm>
          <a:off x="0" y="2492"/>
          <a:ext cx="3182112" cy="164529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vi-VN" sz="6500" kern="1200"/>
        </a:p>
      </dsp:txBody>
      <dsp:txXfrm>
        <a:off x="80317" y="82809"/>
        <a:ext cx="3021478" cy="1484660"/>
      </dsp:txXfrm>
    </dsp:sp>
    <dsp:sp modelId="{B089CBA3-F354-4C3F-B4C7-5B07992ED70C}">
      <dsp:nvSpPr>
        <dsp:cNvPr id="0" name=""/>
        <dsp:cNvSpPr/>
      </dsp:nvSpPr>
      <dsp:spPr>
        <a:xfrm rot="5400000">
          <a:off x="5352538" y="-275844"/>
          <a:ext cx="1316235" cy="5657088"/>
        </a:xfrm>
        <a:prstGeom prst="round2SameRect">
          <a:avLst/>
        </a:prstGeom>
        <a:solidFill>
          <a:srgbClr val="FFCCCC">
            <a:alpha val="89804"/>
          </a:srgb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vi-VN" altLang="ja-JP" sz="2600" b="1" kern="1200" dirty="0">
              <a:solidFill>
                <a:srgbClr val="FF0000"/>
              </a:solidFill>
              <a:latin typeface="+mn-lt"/>
              <a:ea typeface="MS Mincho" pitchFamily="49" charset="-128"/>
              <a:cs typeface="Times New Roman" panose="02020603050405020304" pitchFamily="18" charset="0"/>
            </a:rPr>
            <a:t>Bước 2</a:t>
          </a:r>
          <a:r>
            <a:rPr lang="vi-VN" altLang="ja-JP" sz="2600" kern="1200" dirty="0">
              <a:latin typeface="+mn-lt"/>
              <a:ea typeface="MS Mincho" pitchFamily="49" charset="-128"/>
              <a:cs typeface="Times New Roman" panose="02020603050405020304" pitchFamily="18" charset="0"/>
            </a:rPr>
            <a:t>: Tạo hình nhân vật bằng giấy, bìa, đất nặn hoặc từ vật tìm được.</a:t>
          </a:r>
          <a:endParaRPr lang="vi-VN" sz="2600" kern="1200" dirty="0"/>
        </a:p>
      </dsp:txBody>
      <dsp:txXfrm rot="-5400000">
        <a:off x="3182112" y="1958835"/>
        <a:ext cx="5592835" cy="1187729"/>
      </dsp:txXfrm>
    </dsp:sp>
    <dsp:sp modelId="{D6E1F954-1E27-4D21-9525-E53A7360E05A}">
      <dsp:nvSpPr>
        <dsp:cNvPr id="0" name=""/>
        <dsp:cNvSpPr/>
      </dsp:nvSpPr>
      <dsp:spPr>
        <a:xfrm>
          <a:off x="0" y="1730052"/>
          <a:ext cx="3182112" cy="1645294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vi-VN" sz="6500" kern="1200" dirty="0"/>
        </a:p>
      </dsp:txBody>
      <dsp:txXfrm>
        <a:off x="80317" y="1810369"/>
        <a:ext cx="3021478" cy="1484660"/>
      </dsp:txXfrm>
    </dsp:sp>
    <dsp:sp modelId="{D5AC1634-7E21-426E-B797-673C966D6F6C}">
      <dsp:nvSpPr>
        <dsp:cNvPr id="0" name=""/>
        <dsp:cNvSpPr/>
      </dsp:nvSpPr>
      <dsp:spPr>
        <a:xfrm rot="5400000">
          <a:off x="5352538" y="1451715"/>
          <a:ext cx="1316235" cy="5657088"/>
        </a:xfrm>
        <a:prstGeom prst="round2SameRect">
          <a:avLst/>
        </a:prstGeom>
        <a:solidFill>
          <a:srgbClr val="FFCCCC">
            <a:alpha val="89804"/>
          </a:srgb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marL="228600" lvl="1" indent="-228600" algn="l" defTabSz="11557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vi-VN" altLang="ja-JP" sz="2600" b="1" kern="1200" dirty="0">
              <a:solidFill>
                <a:srgbClr val="FF0000"/>
              </a:solidFill>
              <a:latin typeface="+mn-lt"/>
              <a:ea typeface="MS Mincho" pitchFamily="49" charset="-128"/>
            </a:rPr>
            <a:t>Bước 3</a:t>
          </a:r>
          <a:r>
            <a:rPr lang="vi-VN" altLang="ja-JP" sz="2600" kern="1200" dirty="0">
              <a:latin typeface="+mn-lt"/>
              <a:ea typeface="MS Mincho" pitchFamily="49" charset="-128"/>
            </a:rPr>
            <a:t>: Tạo không gian, bối cảnh cho các nhân vật và xây dựng nội dung câu chuyện, sự kiện...</a:t>
          </a:r>
          <a:endParaRPr lang="vi-VN" sz="2600" kern="1200" dirty="0"/>
        </a:p>
      </dsp:txBody>
      <dsp:txXfrm rot="-5400000">
        <a:off x="3182112" y="3686395"/>
        <a:ext cx="5592835" cy="1187729"/>
      </dsp:txXfrm>
    </dsp:sp>
    <dsp:sp modelId="{8D9673D5-005E-4A74-A89B-D6F1CA2EBD55}">
      <dsp:nvSpPr>
        <dsp:cNvPr id="0" name=""/>
        <dsp:cNvSpPr/>
      </dsp:nvSpPr>
      <dsp:spPr>
        <a:xfrm>
          <a:off x="0" y="3457612"/>
          <a:ext cx="3182112" cy="164529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vi-VN" sz="6500" kern="1200" dirty="0"/>
        </a:p>
      </dsp:txBody>
      <dsp:txXfrm>
        <a:off x="80317" y="3537929"/>
        <a:ext cx="3021478" cy="14846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9296AE-B026-4D43-AE1B-31FDAF4BB084}" type="datetimeFigureOut">
              <a:rPr lang="vi-VN" smtClean="0"/>
              <a:t>10/01/2022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85CB2D-4CCE-4BB5-8342-28461D4DC3EB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26188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112767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16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367899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55106-048A-4523-BF27-87937FCA0DB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2266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19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720106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20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346408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380743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062388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0380774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F05D512-6361-4F6B-88F6-2AF9BF6F5B3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06074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55106-048A-4523-BF27-87937FCA0DB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02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3649645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5CB2D-4CCE-4BB5-8342-28461D4DC3EB}" type="slidenum">
              <a:rPr lang="vi-VN" smtClean="0"/>
              <a:t>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281249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0B55106-048A-4523-BF27-87937FCA0DB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08823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2147483646 h 1912"/>
              <a:gd name="T4" fmla="*/ 0 w 1588"/>
              <a:gd name="T5" fmla="*/ 2147483646 h 1912"/>
              <a:gd name="T6" fmla="*/ 0 w 1588"/>
              <a:gd name="T7" fmla="*/ 2147483646 h 1912"/>
              <a:gd name="T8" fmla="*/ 0 w 1588"/>
              <a:gd name="T9" fmla="*/ 2147483646 h 1912"/>
              <a:gd name="T10" fmla="*/ 0 w 1588"/>
              <a:gd name="T11" fmla="*/ 2147483646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vi-VN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pPr lvl="0"/>
            <a:r>
              <a:rPr lang="en-US" altLang="vi-VN" noProof="0"/>
              <a:t>Click to edit Master title style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vi-VN" noProof="0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07806-AD29-4733-80FE-2AC69DC1E4F8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3116167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D63C17-2CD4-4E2A-8ED9-A1938B8EE93C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475944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11A158-1C5E-484E-A028-8A8373354E32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33518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92100"/>
            <a:ext cx="8229600" cy="5727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A72FE9-3A92-488F-9294-49D125214B84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3002188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154261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446312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447961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523968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267357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6211080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19327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CDB137-8432-4FDD-AF29-43E2ADD77801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5158836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637205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365186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794591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705726"/>
      </p:ext>
    </p:extLst>
  </p:cSld>
  <p:clrMapOvr>
    <a:masterClrMapping/>
  </p:clrMapOvr>
  <p:transition spd="slow" advClick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57"/>
      </p:ext>
    </p:extLst>
  </p:cSld>
  <p:clrMapOvr>
    <a:masterClrMapping/>
  </p:clrMapOvr>
  <p:transition spd="slow" advClick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9638463"/>
      </p:ext>
    </p:extLst>
  </p:cSld>
  <p:clrMapOvr>
    <a:masterClrMapping/>
  </p:clrMapOvr>
  <p:transition spd="slow" advClick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7433014"/>
      </p:ext>
    </p:extLst>
  </p:cSld>
  <p:clrMapOvr>
    <a:masterClrMapping/>
  </p:clrMapOvr>
  <p:transition spd="slow" advClick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2022/1/10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18613432"/>
      </p:ext>
    </p:extLst>
  </p:cSld>
  <p:clrMapOvr>
    <a:masterClrMapping/>
  </p:clrMapOvr>
  <p:transition spd="slow" advClick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2022/1/10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0375411"/>
      </p:ext>
    </p:extLst>
  </p:cSld>
  <p:clrMapOvr>
    <a:masterClrMapping/>
  </p:clrMapOvr>
  <p:transition spd="slow" advClick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2022/1/10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76514925"/>
      </p:ext>
    </p:extLst>
  </p:cSld>
  <p:clrMapOvr>
    <a:masterClrMapping/>
  </p:clrMapOvr>
  <p:transition spd="slow"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F068F5-C757-4A00-BBE2-E2441CB18707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8193301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2022/1/10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1952496"/>
      </p:ext>
    </p:extLst>
  </p:cSld>
  <p:clrMapOvr>
    <a:masterClrMapping/>
  </p:clrMapOvr>
  <p:transition spd="slow" advClick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2022/1/10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2638426"/>
      </p:ext>
    </p:extLst>
  </p:cSld>
  <p:clrMapOvr>
    <a:masterClrMapping/>
  </p:clrMapOvr>
  <p:transition spd="slow" advClick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2022/1/10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6931919"/>
      </p:ext>
    </p:extLst>
  </p:cSld>
  <p:clrMapOvr>
    <a:masterClrMapping/>
  </p:clrMapOvr>
  <p:transition spd="slow" advClick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5456345"/>
      </p:ext>
    </p:extLst>
  </p:cSld>
  <p:clrMapOvr>
    <a:masterClrMapping/>
  </p:clrMapOvr>
  <p:transition spd="slow" advClick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94477-EFDA-4CBA-A414-2D9C2E650D7B}" type="datetimeFigureOut">
              <a:rPr lang="zh-CN" altLang="en-US" smtClean="0"/>
              <a:pPr/>
              <a:t>2022/1/10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4674363"/>
      </p:ext>
    </p:extLst>
  </p:cSld>
  <p:clrMapOvr>
    <a:masterClrMapping/>
  </p:clrMapOvr>
  <p:transition spd="slow" advClick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457200" y="2020824"/>
            <a:ext cx="8229600" cy="40751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F96056-378D-4322-8659-A863163EFBC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BC09B-70DB-4E60-A9DC-A793E789BD95}" type="datetimeFigureOut">
              <a:rPr lang="en-US"/>
              <a:pPr>
                <a:defRPr/>
              </a:pPr>
              <a:t>1/10/2022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BD1F0E-3110-438C-AAE5-CE68648DED0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8C76AD-EFF1-4E01-8C73-F67605711B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74076A4-AFF6-444D-8795-5448C39488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5119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81CE4C-562F-4CC2-B476-A769C5A626EF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256043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1B13D-98E3-4074-A426-2B2FC77D2E81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198019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D327AF-F5BB-42F4-8EE8-B60F341F7B32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95537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8C180D-2D2F-4A19-9DAB-9D4558176413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32269423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095227-53C9-4483-BE90-083617BADD78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1552359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975D4-FB17-49FB-93DF-A8D4BE8C3BE0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  <p:extLst>
      <p:ext uri="{BB962C8B-B14F-4D97-AF65-F5344CB8AC3E}">
        <p14:creationId xmlns:p14="http://schemas.microsoft.com/office/powerpoint/2010/main" val="455329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title style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vi-VN"/>
              <a:t>Click to edit Master text styles</a:t>
            </a:r>
          </a:p>
          <a:p>
            <a:pPr lvl="1"/>
            <a:r>
              <a:rPr lang="en-US" altLang="vi-VN"/>
              <a:t>Second level</a:t>
            </a:r>
          </a:p>
          <a:p>
            <a:pPr lvl="2"/>
            <a:r>
              <a:rPr lang="en-US" altLang="vi-VN"/>
              <a:t>Third level</a:t>
            </a:r>
          </a:p>
          <a:p>
            <a:pPr lvl="3"/>
            <a:r>
              <a:rPr lang="en-US" altLang="vi-VN"/>
              <a:t>Fourth level</a:t>
            </a:r>
          </a:p>
          <a:p>
            <a:pPr lvl="4"/>
            <a:r>
              <a:rPr lang="en-US" altLang="vi-VN"/>
              <a:t>Fifth level</a:t>
            </a:r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vi-VN"/>
          </a:p>
        </p:txBody>
      </p:sp>
      <p:sp>
        <p:nvSpPr>
          <p:cNvPr id="204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DEC4507-45C9-4D85-B0F2-0447805051D5}" type="slidenum">
              <a:rPr lang="en-US" altLang="vi-VN"/>
              <a:pPr>
                <a:defRPr/>
              </a:pPr>
              <a:t>‹#›</a:t>
            </a:fld>
            <a:endParaRPr lang="en-US" altLang="vi-VN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95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anose="020B060403050404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4477-EFDA-4CBA-A414-2D9C2E650D7B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2022/1/10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5429D-F4E4-4F20-B97C-805D903A9B1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64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ransition spd="slow" advClick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94477-EFDA-4CBA-A414-2D9C2E650D7B}" type="datetimeFigureOut">
              <a:rPr lang="zh-CN" altLang="en-US" smtClean="0"/>
              <a:pPr/>
              <a:t>2022/1/10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25429D-F4E4-4F20-B97C-805D903A9B1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3413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  <p:sldLayoutId id="2147483820" r:id="rId12"/>
  </p:sldLayoutIdLst>
  <p:transition spd="slow" advClick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emf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0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eg"/><Relationship Id="rId4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99+ Hình nền Powerpoint chuyên nghiệp &quot;Tải ngay &quot; miễn phí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18" y="2441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7"/>
          <p:cNvSpPr>
            <a:spLocks noChangeArrowheads="1"/>
          </p:cNvSpPr>
          <p:nvPr/>
        </p:nvSpPr>
        <p:spPr bwMode="auto">
          <a:xfrm>
            <a:off x="1219200" y="5257800"/>
            <a:ext cx="76962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vi-VN" altLang="vi-VN" sz="1800" b="1" i="1">
              <a:solidFill>
                <a:srgbClr val="FF6699"/>
              </a:solidFill>
              <a:latin typeface=".VnArial NarrowH" panose="020B7200000000000000" pitchFamily="34" charset="0"/>
            </a:endParaRPr>
          </a:p>
        </p:txBody>
      </p:sp>
      <p:sp>
        <p:nvSpPr>
          <p:cNvPr id="3075" name="Rectangle 8"/>
          <p:cNvSpPr>
            <a:spLocks noChangeArrowheads="1"/>
          </p:cNvSpPr>
          <p:nvPr/>
        </p:nvSpPr>
        <p:spPr bwMode="auto">
          <a:xfrm>
            <a:off x="431663" y="1466843"/>
            <a:ext cx="8268838" cy="861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7200" dirty="0">
                <a:solidFill>
                  <a:srgbClr val="00FFFF"/>
                </a:solidFill>
                <a:latin typeface=".VnBahamasBH" panose="020BE200000000000000" pitchFamily="34" charset="0"/>
              </a:rPr>
              <a:t> </a:t>
            </a:r>
            <a:r>
              <a:rPr lang="en-US" altLang="vi-VN" sz="6000" dirty="0" err="1">
                <a:solidFill>
                  <a:srgbClr val="FF0000"/>
                </a:solidFill>
                <a:latin typeface=".VnBahamasBH" panose="020BE200000000000000" pitchFamily="34" charset="0"/>
              </a:rPr>
              <a:t>Mĩ</a:t>
            </a:r>
            <a:r>
              <a:rPr lang="en-US" altLang="vi-VN" sz="6000" dirty="0">
                <a:solidFill>
                  <a:srgbClr val="FF0000"/>
                </a:solidFill>
                <a:latin typeface=".VnBahamasBH" panose="020BE200000000000000" pitchFamily="34" charset="0"/>
              </a:rPr>
              <a:t> </a:t>
            </a:r>
            <a:r>
              <a:rPr lang="en-US" altLang="vi-VN" sz="6000" dirty="0" err="1">
                <a:solidFill>
                  <a:srgbClr val="FF0000"/>
                </a:solidFill>
                <a:latin typeface=".VnBahamasBH" panose="020BE200000000000000" pitchFamily="34" charset="0"/>
              </a:rPr>
              <a:t>thuật</a:t>
            </a:r>
            <a:r>
              <a:rPr lang="en-US" altLang="vi-VN" sz="6000" dirty="0">
                <a:solidFill>
                  <a:srgbClr val="FF0000"/>
                </a:solidFill>
                <a:latin typeface=".VnBahamasBH" panose="020BE200000000000000" pitchFamily="34" charset="0"/>
              </a:rPr>
              <a:t> 5</a:t>
            </a:r>
          </a:p>
        </p:txBody>
      </p:sp>
      <p:sp>
        <p:nvSpPr>
          <p:cNvPr id="3076" name="Text Box 13"/>
          <p:cNvSpPr txBox="1">
            <a:spLocks noChangeArrowheads="1"/>
          </p:cNvSpPr>
          <p:nvPr/>
        </p:nvSpPr>
        <p:spPr bwMode="auto">
          <a:xfrm>
            <a:off x="1219200" y="5240417"/>
            <a:ext cx="7086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400" b="1" dirty="0">
                <a:solidFill>
                  <a:srgbClr val="301E7C"/>
                </a:solidFill>
                <a:latin typeface=".VnTimeH" panose="020B7200000000000000" pitchFamily="34" charset="0"/>
              </a:rPr>
              <a:t>              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vi-VN" sz="2400" b="1" dirty="0">
                <a:solidFill>
                  <a:srgbClr val="C00000"/>
                </a:solidFill>
                <a:latin typeface=".VnTimeH" panose="020B7200000000000000" pitchFamily="34" charset="0"/>
              </a:rPr>
              <a:t> : </a:t>
            </a:r>
            <a:r>
              <a:rPr lang="en-US" altLang="vi-VN" sz="2400" b="1" i="1" dirty="0" err="1">
                <a:solidFill>
                  <a:srgbClr val="C00000"/>
                </a:solidFill>
                <a:latin typeface=".VnTimeH" panose="020B7200000000000000" pitchFamily="34" charset="0"/>
              </a:rPr>
              <a:t>Nguyễn</a:t>
            </a:r>
            <a:r>
              <a:rPr lang="en-US" altLang="vi-VN" sz="2400" b="1" i="1" dirty="0">
                <a:solidFill>
                  <a:srgbClr val="C00000"/>
                </a:solidFill>
                <a:latin typeface=".VnTimeH" panose="020B7200000000000000" pitchFamily="34" charset="0"/>
              </a:rPr>
              <a:t> </a:t>
            </a:r>
            <a:r>
              <a:rPr lang="en-US" altLang="vi-VN" sz="2400" b="1" i="1" dirty="0" err="1">
                <a:solidFill>
                  <a:srgbClr val="C00000"/>
                </a:solidFill>
                <a:latin typeface=".VnTimeH" panose="020B7200000000000000" pitchFamily="34" charset="0"/>
              </a:rPr>
              <a:t>Thị</a:t>
            </a:r>
            <a:r>
              <a:rPr lang="en-US" altLang="vi-VN" sz="2400" b="1" i="1" dirty="0">
                <a:solidFill>
                  <a:srgbClr val="C00000"/>
                </a:solidFill>
                <a:latin typeface=".VnTimeH" panose="020B7200000000000000" pitchFamily="34" charset="0"/>
              </a:rPr>
              <a:t> </a:t>
            </a:r>
            <a:r>
              <a:rPr lang="en-US" altLang="vi-VN" sz="2400" b="1" i="1" dirty="0" err="1">
                <a:solidFill>
                  <a:srgbClr val="C00000"/>
                </a:solidFill>
                <a:latin typeface=".VnTimeH" panose="020B7200000000000000" pitchFamily="34" charset="0"/>
              </a:rPr>
              <a:t>Kiều</a:t>
            </a:r>
            <a:r>
              <a:rPr lang="en-US" altLang="vi-VN" sz="2400" b="1" i="1" dirty="0">
                <a:solidFill>
                  <a:srgbClr val="C00000"/>
                </a:solidFill>
                <a:latin typeface=".VnTimeH" panose="020B7200000000000000" pitchFamily="34" charset="0"/>
              </a:rPr>
              <a:t> </a:t>
            </a:r>
            <a:r>
              <a:rPr lang="en-US" altLang="vi-VN" sz="2400" b="1" i="1" dirty="0">
                <a:solidFill>
                  <a:srgbClr val="C00000"/>
                </a:solidFill>
                <a:latin typeface=".VnTime" panose="020B7200000000000000" pitchFamily="34" charset="0"/>
              </a:rPr>
              <a:t>Anh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endParaRPr lang="en-US" altLang="vi-VN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0819" y="2450241"/>
            <a:ext cx="8686800" cy="25545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</a:rPr>
              <a:t>Chủ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</a:rPr>
              <a:t>đề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 8:  </a:t>
            </a:r>
          </a:p>
          <a:p>
            <a:pPr algn="ctr">
              <a:defRPr/>
            </a:pP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</a:rPr>
              <a:t>Trang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</a:rPr>
              <a:t>trí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</a:rPr>
              <a:t>sân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</a:rPr>
              <a:t>khấu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algn="ctr">
              <a:defRPr/>
            </a:pP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</a:rPr>
              <a:t>và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</a:rPr>
              <a:t>sáng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</a:rPr>
              <a:t>tác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</a:rPr>
              <a:t>câu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</a:rPr>
              <a:t>chuyện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pPr algn="ctr">
              <a:defRPr/>
            </a:pP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( </a:t>
            </a:r>
            <a:r>
              <a:rPr lang="en-US" sz="2800" dirty="0" err="1">
                <a:solidFill>
                  <a:schemeClr val="accent2">
                    <a:lumMod val="50000"/>
                  </a:schemeClr>
                </a:solidFill>
              </a:rPr>
              <a:t>Tiết</a:t>
            </a:r>
            <a:r>
              <a:rPr lang="en-US" sz="2800" dirty="0">
                <a:solidFill>
                  <a:schemeClr val="accent2">
                    <a:lumMod val="50000"/>
                  </a:schemeClr>
                </a:solidFill>
              </a:rPr>
              <a:t> 1+2)</a:t>
            </a:r>
          </a:p>
          <a:p>
            <a:pPr algn="ctr">
              <a:defRPr/>
            </a:pPr>
            <a:endParaRPr lang="en-US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577422"/>
      </p:ext>
    </p:extLst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5000" y="457200"/>
            <a:ext cx="5486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altLang="ja-JP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CÁCH THỰC HIỆN</a:t>
            </a:r>
          </a:p>
        </p:txBody>
      </p:sp>
      <p:pic>
        <p:nvPicPr>
          <p:cNvPr id="3" name="Picture 13" descr="Hình ảnh có liên qu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502931"/>
            <a:ext cx="3960602" cy="3885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6" t="24438" r="8118" b="9875"/>
          <a:stretch>
            <a:fillRect/>
          </a:stretch>
        </p:blipFill>
        <p:spPr bwMode="auto">
          <a:xfrm>
            <a:off x="4670738" y="2502932"/>
            <a:ext cx="3717612" cy="3885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96913" y="1041975"/>
            <a:ext cx="76914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altLang="ja-JP" sz="2800" b="1" dirty="0">
                <a:solidFill>
                  <a:schemeClr val="accent4">
                    <a:lumMod val="10000"/>
                  </a:schemeClr>
                </a:solidFill>
                <a:latin typeface="+mn-lt"/>
                <a:ea typeface="MS Mincho" pitchFamily="49" charset="-128"/>
                <a:cs typeface="Times New Roman" panose="02020603050405020304" pitchFamily="18" charset="0"/>
              </a:rPr>
              <a:t>Bước 1</a:t>
            </a:r>
            <a:r>
              <a:rPr lang="vi-VN" altLang="ja-JP" sz="2800" dirty="0">
                <a:solidFill>
                  <a:schemeClr val="accent4">
                    <a:lumMod val="10000"/>
                  </a:schemeClr>
                </a:solidFill>
                <a:latin typeface="+mn-lt"/>
                <a:ea typeface="MS Mincho" pitchFamily="49" charset="-128"/>
                <a:cs typeface="Times New Roman" panose="02020603050405020304" pitchFamily="18" charset="0"/>
              </a:rPr>
              <a:t>: Chọn hình thức sân khấu, chương trình,sự kiện...để tạo sản phẩm.</a:t>
            </a:r>
          </a:p>
        </p:txBody>
      </p:sp>
    </p:spTree>
    <p:extLst>
      <p:ext uri="{BB962C8B-B14F-4D97-AF65-F5344CB8AC3E}">
        <p14:creationId xmlns:p14="http://schemas.microsoft.com/office/powerpoint/2010/main" val="12735210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5000" y="182273"/>
            <a:ext cx="5486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altLang="ja-JP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CÁCH THỰC HIỆN</a:t>
            </a:r>
          </a:p>
        </p:txBody>
      </p:sp>
      <p:sp>
        <p:nvSpPr>
          <p:cNvPr id="5" name="Rectangle 4"/>
          <p:cNvSpPr/>
          <p:nvPr/>
        </p:nvSpPr>
        <p:spPr>
          <a:xfrm>
            <a:off x="696913" y="845031"/>
            <a:ext cx="76914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altLang="ja-JP" sz="2800" b="1" dirty="0">
                <a:solidFill>
                  <a:schemeClr val="accent4">
                    <a:lumMod val="10000"/>
                  </a:schemeClr>
                </a:solidFill>
                <a:latin typeface="+mn-lt"/>
                <a:ea typeface="MS Mincho" pitchFamily="49" charset="-128"/>
                <a:cs typeface="Times New Roman" panose="02020603050405020304" pitchFamily="18" charset="0"/>
              </a:rPr>
              <a:t>Bước 2</a:t>
            </a:r>
            <a:r>
              <a:rPr lang="vi-VN" altLang="ja-JP" sz="2800" dirty="0">
                <a:solidFill>
                  <a:schemeClr val="accent4">
                    <a:lumMod val="10000"/>
                  </a:schemeClr>
                </a:solidFill>
                <a:latin typeface="+mn-lt"/>
                <a:ea typeface="MS Mincho" pitchFamily="49" charset="-128"/>
                <a:cs typeface="Times New Roman" panose="02020603050405020304" pitchFamily="18" charset="0"/>
              </a:rPr>
              <a:t>: Tạo hình nhân vật bằng giấy, bìa, đất nặn hoặc từ vật tìm được.</a:t>
            </a: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81" r="11684"/>
          <a:stretch>
            <a:fillRect/>
          </a:stretch>
        </p:blipFill>
        <p:spPr bwMode="auto">
          <a:xfrm>
            <a:off x="679050" y="4475529"/>
            <a:ext cx="2310731" cy="2434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8" r="3522"/>
          <a:stretch>
            <a:fillRect/>
          </a:stretch>
        </p:blipFill>
        <p:spPr bwMode="auto">
          <a:xfrm>
            <a:off x="3200765" y="4648200"/>
            <a:ext cx="2710046" cy="2110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91" b="7655"/>
          <a:stretch/>
        </p:blipFill>
        <p:spPr bwMode="auto">
          <a:xfrm>
            <a:off x="6187373" y="4317642"/>
            <a:ext cx="2192476" cy="2566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12" b="2808"/>
          <a:stretch/>
        </p:blipFill>
        <p:spPr bwMode="auto">
          <a:xfrm>
            <a:off x="6054360" y="1651933"/>
            <a:ext cx="2352307" cy="2590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70" y="1789479"/>
            <a:ext cx="2590800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6666666 (2)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1799138"/>
            <a:ext cx="2394666" cy="2676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58443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27538" y="291525"/>
            <a:ext cx="5486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vi-VN" altLang="ja-JP" sz="3200" b="1" dirty="0">
                <a:solidFill>
                  <a:srgbClr val="FF0000"/>
                </a:solidFill>
                <a:latin typeface="Times New Roman" panose="02020603050405020304" pitchFamily="18" charset="0"/>
                <a:ea typeface="MS Mincho" pitchFamily="49" charset="-128"/>
                <a:cs typeface="Times New Roman" panose="02020603050405020304" pitchFamily="18" charset="0"/>
              </a:rPr>
              <a:t>CÁCH THỰC HIỆN</a:t>
            </a:r>
          </a:p>
        </p:txBody>
      </p:sp>
      <p:sp>
        <p:nvSpPr>
          <p:cNvPr id="5" name="Rectangle 4"/>
          <p:cNvSpPr/>
          <p:nvPr/>
        </p:nvSpPr>
        <p:spPr>
          <a:xfrm>
            <a:off x="609600" y="990600"/>
            <a:ext cx="82946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vi-VN" altLang="ja-JP" sz="2800" b="1" dirty="0">
                <a:solidFill>
                  <a:schemeClr val="accent4">
                    <a:lumMod val="10000"/>
                  </a:schemeClr>
                </a:solidFill>
                <a:latin typeface="+mn-lt"/>
                <a:ea typeface="MS Mincho" pitchFamily="49" charset="-128"/>
              </a:rPr>
              <a:t>Bước 3</a:t>
            </a:r>
            <a:r>
              <a:rPr lang="vi-VN" altLang="ja-JP" sz="2800" dirty="0">
                <a:solidFill>
                  <a:schemeClr val="accent4">
                    <a:lumMod val="10000"/>
                  </a:schemeClr>
                </a:solidFill>
                <a:latin typeface="+mn-lt"/>
                <a:ea typeface="MS Mincho" pitchFamily="49" charset="-128"/>
              </a:rPr>
              <a:t>: Tạo không gian, bối cảnh cho các nhân vật và xây dựng nội dung câu chuyện, sự kiện...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32" r="2888" b="4388"/>
          <a:stretch>
            <a:fillRect/>
          </a:stretch>
        </p:blipFill>
        <p:spPr bwMode="auto">
          <a:xfrm>
            <a:off x="457200" y="2286000"/>
            <a:ext cx="4050331" cy="380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2438400"/>
            <a:ext cx="42672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9069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y2mate.com - trang trí sân khấu mô hình hai chiều_8d2LnMKEmjM_360p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6400" end="2308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4800" y="990600"/>
            <a:ext cx="8669867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162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578118738"/>
              </p:ext>
            </p:extLst>
          </p:nvPr>
        </p:nvGraphicFramePr>
        <p:xfrm>
          <a:off x="152400" y="990600"/>
          <a:ext cx="88392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6" t="24438" r="8118" b="9875"/>
          <a:stretch>
            <a:fillRect/>
          </a:stretch>
        </p:blipFill>
        <p:spPr bwMode="auto">
          <a:xfrm>
            <a:off x="152400" y="457200"/>
            <a:ext cx="3200400" cy="2155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32" r="2888" b="4388"/>
          <a:stretch>
            <a:fillRect/>
          </a:stretch>
        </p:blipFill>
        <p:spPr bwMode="auto">
          <a:xfrm>
            <a:off x="152400" y="4419600"/>
            <a:ext cx="32004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26435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n nhac">
            <a:hlinkClick r:id="" action="ppaction://media"/>
            <a:extLst>
              <a:ext uri="{FF2B5EF4-FFF2-40B4-BE49-F238E27FC236}">
                <a16:creationId xmlns:a16="http://schemas.microsoft.com/office/drawing/2014/main" id="{D21128C3-690B-472B-AAB9-A52A64355F7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6800" y="1143000"/>
            <a:ext cx="7444409" cy="4280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160338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6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247062" y="54925"/>
            <a:ext cx="6603298" cy="983873"/>
          </a:xfrm>
          <a:prstGeom prst="cloud">
            <a:avLst/>
          </a:prstGeom>
          <a:solidFill>
            <a:srgbClr val="FFCCCC"/>
          </a:solidFill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600" b="1" dirty="0">
                <a:solidFill>
                  <a:srgbClr val="002060"/>
                </a:solidFill>
                <a:latin typeface="Times New Roman" pitchFamily="18" charset="0"/>
              </a:rPr>
              <a:t>BÀI THAM KHẢO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8600"/>
            <a:ext cx="9144000" cy="6629400"/>
          </a:xfrm>
        </p:spPr>
        <p:txBody>
          <a:bodyPr/>
          <a:lstStyle/>
          <a:p>
            <a:pPr algn="ctr" eaLnBrk="1" hangingPunct="1">
              <a:buFontTx/>
              <a:buNone/>
              <a:defRPr/>
            </a:pPr>
            <a:endParaRPr lang="en-US" altLang="vi-VN" sz="3600" b="1" dirty="0">
              <a:latin typeface=".VnTimeH" panose="020B7200000000000000" pitchFamily="34" charset="0"/>
            </a:endParaRPr>
          </a:p>
          <a:p>
            <a:pPr algn="ctr" eaLnBrk="1" hangingPunct="1">
              <a:buFontTx/>
              <a:buNone/>
              <a:defRPr/>
            </a:pPr>
            <a:endParaRPr lang="en-US" altLang="vi-VN" sz="3600" b="1" dirty="0">
              <a:latin typeface=".VnTimeH" panose="020B7200000000000000" pitchFamily="34" charset="0"/>
            </a:endParaRPr>
          </a:p>
          <a:p>
            <a:pPr algn="ctr" eaLnBrk="1" hangingPunct="1">
              <a:buFontTx/>
              <a:buNone/>
              <a:defRPr/>
            </a:pPr>
            <a:endParaRPr lang="en-US" altLang="vi-VN" dirty="0">
              <a:latin typeface=".VnTimeH" panose="020B7200000000000000" pitchFamily="34" charset="0"/>
            </a:endParaRPr>
          </a:p>
          <a:p>
            <a:pPr algn="ctr" eaLnBrk="1" hangingPunct="1">
              <a:buFontTx/>
              <a:buNone/>
              <a:defRPr/>
            </a:pPr>
            <a:endParaRPr lang="en-US" altLang="vi-VN" dirty="0">
              <a:latin typeface=".VnTimeH" panose="020B7200000000000000" pitchFamily="34" charset="0"/>
            </a:endParaRPr>
          </a:p>
          <a:p>
            <a:pPr algn="ctr" eaLnBrk="1" hangingPunct="1">
              <a:buFontTx/>
              <a:buNone/>
              <a:defRPr/>
            </a:pPr>
            <a:endParaRPr lang="en-US" altLang="vi-VN" dirty="0">
              <a:latin typeface=".VnTimeH" panose="020B7200000000000000" pitchFamily="34" charset="0"/>
            </a:endParaRPr>
          </a:p>
        </p:txBody>
      </p:sp>
      <p:pic>
        <p:nvPicPr>
          <p:cNvPr id="12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07" t="5260" r="3259" b="12558"/>
          <a:stretch>
            <a:fillRect/>
          </a:stretch>
        </p:blipFill>
        <p:spPr bwMode="auto">
          <a:xfrm>
            <a:off x="1011238" y="1136650"/>
            <a:ext cx="3214687" cy="267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04" t="16302" r="14966" b="18748"/>
          <a:stretch>
            <a:fillRect/>
          </a:stretch>
        </p:blipFill>
        <p:spPr bwMode="auto">
          <a:xfrm>
            <a:off x="1011238" y="4006850"/>
            <a:ext cx="3214687" cy="277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956"/>
          <a:stretch>
            <a:fillRect/>
          </a:stretch>
        </p:blipFill>
        <p:spPr bwMode="auto">
          <a:xfrm>
            <a:off x="4851400" y="4006850"/>
            <a:ext cx="3214688" cy="277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8" t="7477"/>
          <a:stretch>
            <a:fillRect/>
          </a:stretch>
        </p:blipFill>
        <p:spPr bwMode="auto">
          <a:xfrm>
            <a:off x="4856163" y="1101725"/>
            <a:ext cx="3214687" cy="270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76200"/>
            <a:ext cx="43688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1" t="26463" r="8635"/>
          <a:stretch>
            <a:fillRect/>
          </a:stretch>
        </p:blipFill>
        <p:spPr bwMode="auto">
          <a:xfrm>
            <a:off x="4669232" y="152400"/>
            <a:ext cx="436137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5200"/>
            <a:ext cx="44704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3300" y="3505200"/>
            <a:ext cx="4457206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4617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0"/>
          <p:cNvSpPr>
            <a:spLocks noChangeArrowheads="1"/>
          </p:cNvSpPr>
          <p:nvPr/>
        </p:nvSpPr>
        <p:spPr bwMode="auto">
          <a:xfrm>
            <a:off x="281312" y="1144177"/>
            <a:ext cx="339067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30204" pitchFamily="34" charset="0"/>
                <a:ea typeface="MS PGothic" panose="020B0600070205080204" pitchFamily="34" charset="-128"/>
                <a:cs typeface="+mn-cs"/>
                <a:sym typeface="MS PGothic" panose="020B0600070205080204" pitchFamily="34" charset="-128"/>
              </a:rPr>
              <a:t>HOẠT ĐỘNG 3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anose="020B0604020202030204" pitchFamily="34" charset="0"/>
              <a:ea typeface="MS PGothic" panose="020B0600070205080204" pitchFamily="34" charset="-128"/>
              <a:cs typeface="+mn-cs"/>
              <a:sym typeface="MS PGothic" panose="020B0600070205080204" pitchFamily="34" charset="-128"/>
            </a:endParaRPr>
          </a:p>
        </p:txBody>
      </p:sp>
      <p:sp>
        <p:nvSpPr>
          <p:cNvPr id="6" name="直接连接符 11"/>
          <p:cNvSpPr>
            <a:spLocks noChangeShapeType="1"/>
          </p:cNvSpPr>
          <p:nvPr/>
        </p:nvSpPr>
        <p:spPr bwMode="auto">
          <a:xfrm>
            <a:off x="4081942" y="4116110"/>
            <a:ext cx="4319588" cy="0"/>
          </a:xfrm>
          <a:prstGeom prst="line">
            <a:avLst/>
          </a:prstGeom>
          <a:noFill/>
          <a:ln w="12700" cap="flat" cmpd="sng">
            <a:solidFill>
              <a:srgbClr val="729D17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866953" y="2917901"/>
            <a:ext cx="5795682" cy="76944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Thực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 </a:t>
            </a:r>
            <a:r>
              <a:rPr kumimoji="0" lang="en-US" altLang="zh-CN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hành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767560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PowerPoint đẹp 20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532" y="0"/>
            <a:ext cx="9199064" cy="6863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3048000" y="287015"/>
            <a:ext cx="3733800" cy="1196545"/>
          </a:xfrm>
          <a:prstGeom prst="ellipse">
            <a:avLst/>
          </a:prstGeom>
          <a:solidFill>
            <a:srgbClr val="FF330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solidFill>
                  <a:schemeClr val="tx1"/>
                </a:solidFill>
              </a:rPr>
              <a:t>Dặn</a:t>
            </a:r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err="1">
                <a:solidFill>
                  <a:schemeClr val="tx1"/>
                </a:solidFill>
              </a:rPr>
              <a:t>dò</a:t>
            </a:r>
            <a:endParaRPr lang="vi-VN" sz="4800" b="1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09600" y="1806146"/>
            <a:ext cx="7696200" cy="2018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C00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Trang </a:t>
            </a:r>
            <a:r>
              <a:rPr lang="en-US" sz="2800" dirty="0" err="1">
                <a:solidFill>
                  <a:srgbClr val="FFC00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trí</a:t>
            </a:r>
            <a:r>
              <a:rPr lang="en-US" sz="2800" dirty="0">
                <a:solidFill>
                  <a:srgbClr val="FFC00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sz="2800" dirty="0">
                <a:solidFill>
                  <a:srgbClr val="FFC00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khấu</a:t>
            </a:r>
            <a:r>
              <a:rPr lang="en-US" sz="2800" dirty="0">
                <a:solidFill>
                  <a:srgbClr val="FFC00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>
                <a:solidFill>
                  <a:srgbClr val="FFC00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2800" dirty="0">
                <a:solidFill>
                  <a:srgbClr val="FFC00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dựng</a:t>
            </a:r>
            <a:r>
              <a:rPr lang="en-US" sz="2800" dirty="0">
                <a:solidFill>
                  <a:srgbClr val="FFC00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solidFill>
                  <a:srgbClr val="FFC00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solidFill>
                  <a:srgbClr val="FFC00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rgbClr val="FFC00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>
                <a:solidFill>
                  <a:srgbClr val="FFC00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FFC00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800" dirty="0">
                <a:solidFill>
                  <a:srgbClr val="FFC00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FFC00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solidFill>
                  <a:srgbClr val="FFC00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dirty="0">
                <a:solidFill>
                  <a:srgbClr val="FFC00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800" dirty="0">
                <a:solidFill>
                  <a:srgbClr val="FFC00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C000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endParaRPr lang="en-US" sz="2800" dirty="0">
              <a:solidFill>
                <a:srgbClr val="FFC000">
                  <a:lumMod val="1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Nhờ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bố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mẹ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chụp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gửi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vào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đường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link GG Form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cô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gửi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về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lớp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1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156513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999+ Hình nền Powerpoint chuyên nghiệp &quot;Tải ngay &quot; miễn phí ..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7"/>
          <p:cNvSpPr>
            <a:spLocks noChangeArrowheads="1"/>
          </p:cNvSpPr>
          <p:nvPr/>
        </p:nvSpPr>
        <p:spPr bwMode="auto">
          <a:xfrm>
            <a:off x="1219200" y="5257800"/>
            <a:ext cx="76962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vi-VN" altLang="vi-VN" sz="1800" b="1" i="1">
              <a:solidFill>
                <a:srgbClr val="FF6699"/>
              </a:solidFill>
              <a:latin typeface=".VnArial NarrowH" panose="020B7200000000000000" pitchFamily="34" charset="0"/>
            </a:endParaRPr>
          </a:p>
        </p:txBody>
      </p:sp>
      <p:sp>
        <p:nvSpPr>
          <p:cNvPr id="3075" name="Rectangle 8"/>
          <p:cNvSpPr>
            <a:spLocks noChangeArrowheads="1"/>
          </p:cNvSpPr>
          <p:nvPr/>
        </p:nvSpPr>
        <p:spPr bwMode="auto">
          <a:xfrm>
            <a:off x="379862" y="3295158"/>
            <a:ext cx="8384276" cy="958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7200" dirty="0" err="1">
                <a:solidFill>
                  <a:srgbClr val="FF0000"/>
                </a:solidFill>
                <a:latin typeface=".VnBahamasBH" panose="020BE200000000000000" pitchFamily="34" charset="0"/>
              </a:rPr>
              <a:t>Mĩ</a:t>
            </a:r>
            <a:r>
              <a:rPr lang="en-US" altLang="vi-VN" sz="7200" dirty="0">
                <a:solidFill>
                  <a:srgbClr val="FF0000"/>
                </a:solidFill>
                <a:latin typeface=".VnBahamasBH" panose="020BE200000000000000" pitchFamily="34" charset="0"/>
              </a:rPr>
              <a:t> </a:t>
            </a:r>
            <a:r>
              <a:rPr lang="en-US" altLang="vi-VN" sz="7200" dirty="0" err="1">
                <a:solidFill>
                  <a:srgbClr val="FF0000"/>
                </a:solidFill>
                <a:latin typeface=".VnBahamasBH" panose="020BE200000000000000" pitchFamily="34" charset="0"/>
              </a:rPr>
              <a:t>thuật</a:t>
            </a:r>
            <a:r>
              <a:rPr lang="en-US" altLang="vi-VN" sz="7200" dirty="0">
                <a:solidFill>
                  <a:srgbClr val="FF0000"/>
                </a:solidFill>
                <a:latin typeface=".VnBahamasBH" panose="020BE200000000000000" pitchFamily="34" charset="0"/>
              </a:rPr>
              <a:t> 5</a:t>
            </a:r>
          </a:p>
        </p:txBody>
      </p:sp>
      <p:sp>
        <p:nvSpPr>
          <p:cNvPr id="3076" name="Text Box 13"/>
          <p:cNvSpPr txBox="1">
            <a:spLocks noChangeArrowheads="1"/>
          </p:cNvSpPr>
          <p:nvPr/>
        </p:nvSpPr>
        <p:spPr bwMode="auto">
          <a:xfrm>
            <a:off x="1295400" y="4807743"/>
            <a:ext cx="7086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Tahoma" panose="020B0604030504040204" pitchFamily="34" charset="0"/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120000"/>
              <a:buChar char="•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Tahoma" panose="020B0604030504040204" pitchFamily="34" charset="0"/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Wingdings" panose="05000000000000000000" pitchFamily="2" charset="2"/>
              <a:buChar char="v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400" b="1" dirty="0">
                <a:solidFill>
                  <a:srgbClr val="301E7C"/>
                </a:solidFill>
                <a:latin typeface=".VnTimeH" panose="020B7200000000000000" pitchFamily="34" charset="0"/>
              </a:rPr>
              <a:t>              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vi-VN" sz="2400" b="1" dirty="0">
                <a:solidFill>
                  <a:srgbClr val="C00000"/>
                </a:solidFill>
                <a:latin typeface=".VnTimeH" panose="020B7200000000000000" pitchFamily="34" charset="0"/>
              </a:rPr>
              <a:t> : </a:t>
            </a:r>
            <a:r>
              <a:rPr lang="en-US" altLang="vi-VN" sz="2400" b="1" i="1" dirty="0" err="1">
                <a:solidFill>
                  <a:srgbClr val="C00000"/>
                </a:solidFill>
                <a:latin typeface=".VnTimeH" panose="020B7200000000000000" pitchFamily="34" charset="0"/>
              </a:rPr>
              <a:t>Nguyễn</a:t>
            </a:r>
            <a:r>
              <a:rPr lang="en-US" altLang="vi-VN" sz="2400" b="1" i="1" dirty="0">
                <a:solidFill>
                  <a:srgbClr val="C00000"/>
                </a:solidFill>
                <a:latin typeface=".VnTimeH" panose="020B7200000000000000" pitchFamily="34" charset="0"/>
              </a:rPr>
              <a:t> </a:t>
            </a:r>
            <a:r>
              <a:rPr lang="en-US" altLang="vi-VN" sz="2400" b="1" i="1" dirty="0" err="1">
                <a:solidFill>
                  <a:srgbClr val="C00000"/>
                </a:solidFill>
                <a:latin typeface=".VnTimeH" panose="020B7200000000000000" pitchFamily="34" charset="0"/>
              </a:rPr>
              <a:t>Thị</a:t>
            </a:r>
            <a:r>
              <a:rPr lang="en-US" altLang="vi-VN" sz="2400" b="1" i="1" dirty="0">
                <a:solidFill>
                  <a:srgbClr val="C00000"/>
                </a:solidFill>
                <a:latin typeface=".VnTimeH" panose="020B7200000000000000" pitchFamily="34" charset="0"/>
              </a:rPr>
              <a:t> </a:t>
            </a:r>
            <a:r>
              <a:rPr lang="en-US" altLang="vi-VN" sz="2400" b="1" i="1" dirty="0" err="1">
                <a:solidFill>
                  <a:srgbClr val="C00000"/>
                </a:solidFill>
                <a:latin typeface=".VnTimeH" panose="020B7200000000000000" pitchFamily="34" charset="0"/>
              </a:rPr>
              <a:t>Kiều</a:t>
            </a:r>
            <a:r>
              <a:rPr lang="en-US" altLang="vi-VN" sz="2400" b="1" i="1" dirty="0">
                <a:solidFill>
                  <a:srgbClr val="C00000"/>
                </a:solidFill>
                <a:latin typeface=".VnTimeH" panose="020B7200000000000000" pitchFamily="34" charset="0"/>
              </a:rPr>
              <a:t> </a:t>
            </a:r>
            <a:r>
              <a:rPr lang="en-US" altLang="vi-VN" sz="2400" b="1" i="1" dirty="0">
                <a:solidFill>
                  <a:srgbClr val="C00000"/>
                </a:solidFill>
                <a:latin typeface=".VnTime" panose="020B7200000000000000" pitchFamily="34" charset="0"/>
              </a:rPr>
              <a:t>Anh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tiểu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Phương</a:t>
            </a:r>
            <a:r>
              <a:rPr lang="en-US" altLang="vi-VN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endParaRPr lang="en-US" altLang="vi-VN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90965" y="2331200"/>
            <a:ext cx="8891672" cy="923330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/>
            </a:prstTxWarp>
            <a:spAutoFit/>
          </a:bodyPr>
          <a:lstStyle/>
          <a:p>
            <a:pPr algn="ctr">
              <a:defRPr/>
            </a:pPr>
            <a:r>
              <a:rPr lang="en-US" sz="72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Chào</a:t>
            </a:r>
            <a:r>
              <a:rPr lang="en-US" sz="72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72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mừng</a:t>
            </a:r>
            <a:r>
              <a:rPr lang="en-US" sz="72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72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các</a:t>
            </a:r>
            <a:r>
              <a:rPr lang="en-US" sz="72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con </a:t>
            </a:r>
            <a:r>
              <a:rPr lang="en-US" sz="72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học</a:t>
            </a:r>
            <a:r>
              <a:rPr lang="en-US" sz="72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7200" b="1" dirty="0" err="1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sinh</a:t>
            </a:r>
            <a:r>
              <a:rPr lang="en-US" sz="7200" b="1" dirty="0">
                <a:ln w="22225">
                  <a:solidFill>
                    <a:srgbClr val="FF0000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</p:txBody>
      </p:sp>
    </p:spTree>
  </p:cSld>
  <p:clrMapOvr>
    <a:masterClrMapping/>
  </p:clrMapOvr>
  <p:transition spd="slow">
    <p:blinds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ondos de pantalla de dibujos animados Fantasía Paisajes #8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60" y="0"/>
            <a:ext cx="914399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05" name="WordArt 5"/>
          <p:cNvSpPr>
            <a:spLocks noChangeArrowheads="1" noChangeShapeType="1" noTextEdit="1"/>
          </p:cNvSpPr>
          <p:nvPr/>
        </p:nvSpPr>
        <p:spPr bwMode="auto">
          <a:xfrm>
            <a:off x="371337" y="1460679"/>
            <a:ext cx="87630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5400" b="1" i="1" kern="10" dirty="0">
                <a:ln w="10160">
                  <a:solidFill>
                    <a:srgbClr val="4472C4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2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Chúc các con </a:t>
            </a:r>
          </a:p>
          <a:p>
            <a:pPr algn="ctr"/>
            <a:r>
              <a:rPr lang="pt-BR" sz="5400" b="1" i="1" kern="10" dirty="0">
                <a:ln w="10160">
                  <a:solidFill>
                    <a:srgbClr val="4472C4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blurRad="38100" dist="22860" dir="5400000" algn="tl" rotWithShape="0">
                    <a:srgbClr val="000000">
                      <a:alpha val="2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mạnh khỏe!</a:t>
            </a:r>
            <a:endParaRPr lang="vi-VN" sz="5400" b="1" i="1" kern="10" dirty="0">
              <a:ln w="10160">
                <a:solidFill>
                  <a:srgbClr val="4472C4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blurRad="38100" dist="22860" dir="5400000" algn="tl" rotWithShape="0">
                  <a:srgbClr val="000000">
                    <a:alpha val="2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704391"/>
      </p:ext>
    </p:extLst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5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an khau 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33400" y="1219200"/>
            <a:ext cx="812800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99+ Background Powerpoint Đẹp cho bài thuyết trình chuyên nghiệp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1173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1919" y="1752600"/>
            <a:ext cx="8686800" cy="25545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</a:rPr>
              <a:t>Chủ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</a:rPr>
              <a:t>đề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</a:rPr>
              <a:t> 8:  </a:t>
            </a:r>
          </a:p>
          <a:p>
            <a:pPr algn="ctr">
              <a:defRPr/>
            </a:pP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</a:rPr>
              <a:t>Trang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</a:rPr>
              <a:t>trí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</a:rPr>
              <a:t>sân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</a:rPr>
              <a:t>khấu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</a:rPr>
              <a:t> </a:t>
            </a:r>
          </a:p>
          <a:p>
            <a:pPr algn="ctr">
              <a:defRPr/>
            </a:pP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</a:rPr>
              <a:t>và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</a:rPr>
              <a:t>sáng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</a:rPr>
              <a:t>tác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</a:rPr>
              <a:t>câu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4000" dirty="0" err="1">
                <a:solidFill>
                  <a:schemeClr val="accent2">
                    <a:lumMod val="50000"/>
                  </a:schemeClr>
                </a:solidFill>
              </a:rPr>
              <a:t>chuyện</a:t>
            </a:r>
            <a:r>
              <a:rPr lang="en-US" sz="4000" dirty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pPr algn="ctr">
              <a:defRPr/>
            </a:pP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( </a:t>
            </a:r>
            <a:r>
              <a:rPr lang="en-US" sz="3600" dirty="0" err="1">
                <a:solidFill>
                  <a:schemeClr val="accent2">
                    <a:lumMod val="50000"/>
                  </a:schemeClr>
                </a:solidFill>
              </a:rPr>
              <a:t>Tiết</a:t>
            </a:r>
            <a:r>
              <a:rPr lang="en-US" sz="3600" dirty="0">
                <a:solidFill>
                  <a:schemeClr val="accent2">
                    <a:lumMod val="50000"/>
                  </a:schemeClr>
                </a:solidFill>
              </a:rPr>
              <a:t> 1+2)</a:t>
            </a:r>
          </a:p>
        </p:txBody>
      </p:sp>
      <p:sp>
        <p:nvSpPr>
          <p:cNvPr id="3" name="Rectangle 2"/>
          <p:cNvSpPr/>
          <p:nvPr/>
        </p:nvSpPr>
        <p:spPr>
          <a:xfrm>
            <a:off x="3009250" y="609600"/>
            <a:ext cx="2892138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4800" b="1" dirty="0" err="1">
                <a:solidFill>
                  <a:srgbClr val="FF0000"/>
                </a:solidFill>
              </a:rPr>
              <a:t>Mĩ</a:t>
            </a:r>
            <a:r>
              <a:rPr lang="en-US" sz="4800" b="1" dirty="0">
                <a:solidFill>
                  <a:srgbClr val="FF0000"/>
                </a:solidFill>
              </a:rPr>
              <a:t> </a:t>
            </a:r>
            <a:r>
              <a:rPr lang="en-US" sz="4800" b="1" dirty="0" err="1">
                <a:solidFill>
                  <a:srgbClr val="FF0000"/>
                </a:solidFill>
              </a:rPr>
              <a:t>Thuật</a:t>
            </a:r>
            <a:endParaRPr lang="en-US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Tải hình ảnh pp trang 45b04e9e2c61b3 tại kho hình nền, ảnh đẹp khoanh24.com">
            <a:extLst>
              <a:ext uri="{FF2B5EF4-FFF2-40B4-BE49-F238E27FC236}">
                <a16:creationId xmlns:a16="http://schemas.microsoft.com/office/drawing/2014/main" id="{E4C9E158-C718-49CB-B798-07ABE2AED2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1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 Diagonal Corner Rectangle 3"/>
          <p:cNvSpPr/>
          <p:nvPr/>
        </p:nvSpPr>
        <p:spPr>
          <a:xfrm>
            <a:off x="3236319" y="457200"/>
            <a:ext cx="2857285" cy="851297"/>
          </a:xfrm>
          <a:prstGeom prst="round2Diag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Mục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tiêu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38200" y="1905000"/>
            <a:ext cx="7315200" cy="4441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200" b="1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	Học sinh cần đạt được:</a:t>
            </a:r>
          </a:p>
          <a:p>
            <a:pPr marL="342900" marR="0" lvl="0" indent="-34290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Hiểu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sự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lang="en-US" sz="2200" dirty="0" err="1">
                <a:solidFill>
                  <a:srgbClr val="660066"/>
                </a:solidFill>
              </a:rPr>
              <a:t>đa</a:t>
            </a:r>
            <a:r>
              <a:rPr lang="en-US" sz="2200" dirty="0">
                <a:solidFill>
                  <a:srgbClr val="660066"/>
                </a:solidFill>
              </a:rPr>
              <a:t> </a:t>
            </a:r>
            <a:r>
              <a:rPr lang="en-US" sz="2200" dirty="0" err="1">
                <a:solidFill>
                  <a:srgbClr val="660066"/>
                </a:solidFill>
              </a:rPr>
              <a:t>dạng</a:t>
            </a:r>
            <a:r>
              <a:rPr lang="en-US" sz="2200" dirty="0">
                <a:solidFill>
                  <a:srgbClr val="660066"/>
                </a:solidFill>
              </a:rPr>
              <a:t> </a:t>
            </a:r>
            <a:r>
              <a:rPr lang="en-US" sz="2200" dirty="0" err="1">
                <a:solidFill>
                  <a:srgbClr val="660066"/>
                </a:solidFill>
              </a:rPr>
              <a:t>của</a:t>
            </a:r>
            <a:r>
              <a:rPr lang="en-US" sz="2200" dirty="0">
                <a:solidFill>
                  <a:srgbClr val="660066"/>
                </a:solidFill>
              </a:rPr>
              <a:t> </a:t>
            </a:r>
            <a:r>
              <a:rPr lang="en-US" sz="2200" dirty="0" err="1">
                <a:solidFill>
                  <a:srgbClr val="660066"/>
                </a:solidFill>
              </a:rPr>
              <a:t>không</a:t>
            </a:r>
            <a:r>
              <a:rPr lang="en-US" sz="2200" dirty="0">
                <a:solidFill>
                  <a:srgbClr val="660066"/>
                </a:solidFill>
              </a:rPr>
              <a:t> </a:t>
            </a:r>
            <a:r>
              <a:rPr lang="en-US" sz="2200" dirty="0" err="1">
                <a:solidFill>
                  <a:srgbClr val="660066"/>
                </a:solidFill>
              </a:rPr>
              <a:t>gian</a:t>
            </a:r>
            <a:r>
              <a:rPr lang="en-US" sz="2200" dirty="0">
                <a:solidFill>
                  <a:srgbClr val="660066"/>
                </a:solidFill>
              </a:rPr>
              <a:t> </a:t>
            </a:r>
            <a:r>
              <a:rPr lang="en-US" sz="2200" dirty="0" err="1">
                <a:solidFill>
                  <a:srgbClr val="660066"/>
                </a:solidFill>
              </a:rPr>
              <a:t>sân</a:t>
            </a:r>
            <a:r>
              <a:rPr lang="en-US" sz="2200" dirty="0">
                <a:solidFill>
                  <a:srgbClr val="660066"/>
                </a:solidFill>
              </a:rPr>
              <a:t> </a:t>
            </a:r>
            <a:r>
              <a:rPr lang="en-US" sz="2200" dirty="0" err="1">
                <a:solidFill>
                  <a:srgbClr val="660066"/>
                </a:solidFill>
              </a:rPr>
              <a:t>khấu</a:t>
            </a:r>
            <a:r>
              <a:rPr lang="en-US" sz="2200" dirty="0">
                <a:solidFill>
                  <a:srgbClr val="660066"/>
                </a:solidFill>
              </a:rPr>
              <a:t>.</a:t>
            </a:r>
          </a:p>
          <a:p>
            <a:pPr marL="342900" marR="0" lvl="0" indent="-34290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Biết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sử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dụng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các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vật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tìm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được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để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tạo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dựng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mô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hình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sân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khấu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ba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chiều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hoặc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hai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chiều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phù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hợp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với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nội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dung </a:t>
            </a:r>
            <a:r>
              <a:rPr kumimoji="0" lang="en-US" sz="2200" b="0" i="0" u="none" strike="noStrike" kern="1200" cap="none" spc="0" normalizeH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chương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trình</a:t>
            </a:r>
            <a:r>
              <a:rPr lang="en-US" sz="2200" dirty="0">
                <a:solidFill>
                  <a:srgbClr val="660066"/>
                </a:solidFill>
              </a:rPr>
              <a:t>, </a:t>
            </a:r>
            <a:r>
              <a:rPr lang="en-US" sz="2200" dirty="0" err="1">
                <a:solidFill>
                  <a:srgbClr val="660066"/>
                </a:solidFill>
              </a:rPr>
              <a:t>với</a:t>
            </a:r>
            <a:r>
              <a:rPr lang="en-US" sz="2200" dirty="0">
                <a:solidFill>
                  <a:srgbClr val="660066"/>
                </a:solidFill>
              </a:rPr>
              <a:t> </a:t>
            </a:r>
            <a:r>
              <a:rPr lang="en-US" sz="2200" dirty="0" err="1">
                <a:solidFill>
                  <a:srgbClr val="660066"/>
                </a:solidFill>
              </a:rPr>
              <a:t>câu</a:t>
            </a:r>
            <a:r>
              <a:rPr lang="en-US" sz="2200" dirty="0">
                <a:solidFill>
                  <a:srgbClr val="660066"/>
                </a:solidFill>
              </a:rPr>
              <a:t> </a:t>
            </a:r>
            <a:r>
              <a:rPr lang="en-US" sz="2200" dirty="0" err="1">
                <a:solidFill>
                  <a:srgbClr val="660066"/>
                </a:solidFill>
              </a:rPr>
              <a:t>chuyện</a:t>
            </a:r>
            <a:r>
              <a:rPr lang="en-US" sz="2200" dirty="0">
                <a:solidFill>
                  <a:srgbClr val="660066"/>
                </a:solidFill>
              </a:rPr>
              <a:t> </a:t>
            </a:r>
            <a:r>
              <a:rPr lang="en-US" sz="2200" dirty="0" err="1">
                <a:solidFill>
                  <a:srgbClr val="660066"/>
                </a:solidFill>
              </a:rPr>
              <a:t>diễn</a:t>
            </a:r>
            <a:r>
              <a:rPr lang="en-US" sz="2200" dirty="0">
                <a:solidFill>
                  <a:srgbClr val="660066"/>
                </a:solidFill>
              </a:rPr>
              <a:t> ra </a:t>
            </a:r>
            <a:r>
              <a:rPr lang="en-US" sz="2200" dirty="0" err="1">
                <a:solidFill>
                  <a:srgbClr val="660066"/>
                </a:solidFill>
              </a:rPr>
              <a:t>trên</a:t>
            </a:r>
            <a:r>
              <a:rPr lang="en-US" sz="2200" dirty="0">
                <a:solidFill>
                  <a:srgbClr val="660066"/>
                </a:solidFill>
              </a:rPr>
              <a:t> </a:t>
            </a:r>
            <a:r>
              <a:rPr lang="en-US" sz="2200" dirty="0" err="1">
                <a:solidFill>
                  <a:srgbClr val="660066"/>
                </a:solidFill>
              </a:rPr>
              <a:t>sân</a:t>
            </a:r>
            <a:r>
              <a:rPr lang="en-US" sz="2200" dirty="0">
                <a:solidFill>
                  <a:srgbClr val="660066"/>
                </a:solidFill>
              </a:rPr>
              <a:t> </a:t>
            </a:r>
            <a:r>
              <a:rPr lang="en-US" sz="2200" dirty="0" err="1">
                <a:solidFill>
                  <a:srgbClr val="660066"/>
                </a:solidFill>
              </a:rPr>
              <a:t>khấu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Vận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dụng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được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kiến</a:t>
            </a:r>
            <a:r>
              <a:rPr kumimoji="0" lang="en-US" sz="2200" b="0" i="0" u="none" strike="noStrike" kern="1200" cap="none" spc="0" normalizeH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thức</a:t>
            </a:r>
            <a:r>
              <a:rPr lang="en-US" sz="2200" dirty="0">
                <a:solidFill>
                  <a:srgbClr val="660066"/>
                </a:solidFill>
              </a:rPr>
              <a:t>, </a:t>
            </a:r>
            <a:r>
              <a:rPr lang="en-US" sz="2200" dirty="0" err="1">
                <a:solidFill>
                  <a:srgbClr val="660066"/>
                </a:solidFill>
              </a:rPr>
              <a:t>kĩ</a:t>
            </a:r>
            <a:r>
              <a:rPr lang="en-US" sz="2200" dirty="0">
                <a:solidFill>
                  <a:srgbClr val="660066"/>
                </a:solidFill>
              </a:rPr>
              <a:t> </a:t>
            </a:r>
            <a:r>
              <a:rPr lang="en-US" sz="2200" dirty="0" err="1">
                <a:solidFill>
                  <a:srgbClr val="660066"/>
                </a:solidFill>
              </a:rPr>
              <a:t>năng</a:t>
            </a:r>
            <a:r>
              <a:rPr lang="en-US" sz="2200" dirty="0">
                <a:solidFill>
                  <a:srgbClr val="660066"/>
                </a:solidFill>
              </a:rPr>
              <a:t> </a:t>
            </a:r>
            <a:r>
              <a:rPr lang="en-US" sz="2200" dirty="0" err="1">
                <a:solidFill>
                  <a:srgbClr val="660066"/>
                </a:solidFill>
              </a:rPr>
              <a:t>tạo</a:t>
            </a:r>
            <a:r>
              <a:rPr lang="en-US" sz="2200" dirty="0">
                <a:solidFill>
                  <a:srgbClr val="660066"/>
                </a:solidFill>
              </a:rPr>
              <a:t> </a:t>
            </a:r>
            <a:r>
              <a:rPr lang="en-US" sz="2200" dirty="0" err="1">
                <a:solidFill>
                  <a:srgbClr val="660066"/>
                </a:solidFill>
              </a:rPr>
              <a:t>dáng</a:t>
            </a:r>
            <a:r>
              <a:rPr lang="en-US" sz="2200" dirty="0">
                <a:solidFill>
                  <a:srgbClr val="660066"/>
                </a:solidFill>
              </a:rPr>
              <a:t> </a:t>
            </a:r>
            <a:r>
              <a:rPr lang="en-US" sz="2200" dirty="0" err="1">
                <a:solidFill>
                  <a:srgbClr val="660066"/>
                </a:solidFill>
              </a:rPr>
              <a:t>trang</a:t>
            </a:r>
            <a:r>
              <a:rPr lang="en-US" sz="2200" dirty="0">
                <a:solidFill>
                  <a:srgbClr val="660066"/>
                </a:solidFill>
              </a:rPr>
              <a:t> </a:t>
            </a:r>
            <a:r>
              <a:rPr lang="en-US" sz="2200" dirty="0" err="1">
                <a:solidFill>
                  <a:srgbClr val="660066"/>
                </a:solidFill>
              </a:rPr>
              <a:t>trí</a:t>
            </a:r>
            <a:r>
              <a:rPr lang="en-US" sz="2200" dirty="0">
                <a:solidFill>
                  <a:srgbClr val="660066"/>
                </a:solidFill>
              </a:rPr>
              <a:t> </a:t>
            </a:r>
            <a:r>
              <a:rPr lang="en-US" sz="2200" dirty="0" err="1">
                <a:solidFill>
                  <a:srgbClr val="660066"/>
                </a:solidFill>
              </a:rPr>
              <a:t>chữ</a:t>
            </a:r>
            <a:r>
              <a:rPr lang="en-US" sz="2200" dirty="0">
                <a:solidFill>
                  <a:srgbClr val="660066"/>
                </a:solidFill>
              </a:rPr>
              <a:t> </a:t>
            </a:r>
            <a:r>
              <a:rPr lang="en-US" sz="2200" dirty="0" err="1">
                <a:solidFill>
                  <a:srgbClr val="660066"/>
                </a:solidFill>
              </a:rPr>
              <a:t>đã</a:t>
            </a:r>
            <a:r>
              <a:rPr lang="en-US" sz="2200" dirty="0">
                <a:solidFill>
                  <a:srgbClr val="660066"/>
                </a:solidFill>
              </a:rPr>
              <a:t> </a:t>
            </a:r>
            <a:r>
              <a:rPr lang="en-US" sz="2200" dirty="0" err="1">
                <a:solidFill>
                  <a:srgbClr val="660066"/>
                </a:solidFill>
              </a:rPr>
              <a:t>học</a:t>
            </a:r>
            <a:r>
              <a:rPr lang="en-US" sz="2200" dirty="0">
                <a:solidFill>
                  <a:srgbClr val="660066"/>
                </a:solidFill>
              </a:rPr>
              <a:t> </a:t>
            </a:r>
            <a:r>
              <a:rPr lang="en-US" sz="2200" dirty="0" err="1">
                <a:solidFill>
                  <a:srgbClr val="660066"/>
                </a:solidFill>
              </a:rPr>
              <a:t>vào</a:t>
            </a:r>
            <a:r>
              <a:rPr lang="en-US" sz="2200" dirty="0">
                <a:solidFill>
                  <a:srgbClr val="660066"/>
                </a:solidFill>
              </a:rPr>
              <a:t> </a:t>
            </a:r>
            <a:r>
              <a:rPr lang="en-US" sz="2200" dirty="0" err="1">
                <a:solidFill>
                  <a:srgbClr val="660066"/>
                </a:solidFill>
              </a:rPr>
              <a:t>trang</a:t>
            </a:r>
            <a:r>
              <a:rPr lang="en-US" sz="2200" dirty="0">
                <a:solidFill>
                  <a:srgbClr val="660066"/>
                </a:solidFill>
              </a:rPr>
              <a:t> </a:t>
            </a:r>
            <a:r>
              <a:rPr lang="en-US" sz="2200" dirty="0" err="1">
                <a:solidFill>
                  <a:srgbClr val="660066"/>
                </a:solidFill>
              </a:rPr>
              <a:t>trí</a:t>
            </a:r>
            <a:r>
              <a:rPr lang="en-US" sz="2200" dirty="0">
                <a:solidFill>
                  <a:srgbClr val="660066"/>
                </a:solidFill>
              </a:rPr>
              <a:t> </a:t>
            </a:r>
            <a:r>
              <a:rPr lang="en-US" sz="2200" dirty="0" err="1">
                <a:solidFill>
                  <a:srgbClr val="660066"/>
                </a:solidFill>
              </a:rPr>
              <a:t>sân</a:t>
            </a:r>
            <a:r>
              <a:rPr lang="en-US" sz="2200" dirty="0">
                <a:solidFill>
                  <a:srgbClr val="660066"/>
                </a:solidFill>
              </a:rPr>
              <a:t> </a:t>
            </a:r>
            <a:r>
              <a:rPr lang="en-US" sz="2200" dirty="0" err="1">
                <a:solidFill>
                  <a:srgbClr val="660066"/>
                </a:solidFill>
              </a:rPr>
              <a:t>khấu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.</a:t>
            </a:r>
          </a:p>
          <a:p>
            <a:pPr marL="342900" marR="0" lvl="0" indent="-342900" algn="l" defTabSz="914400" rtl="0" eaLnBrk="0" fontAlgn="base" latinLnBrk="0" hangingPunct="0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Giới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thiệu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,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nhận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xét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và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nêu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được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cảm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nhận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về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sản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phẩm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của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mình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,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của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 </a:t>
            </a:r>
            <a:r>
              <a:rPr kumimoji="0" lang="en-US" sz="2200" b="0" i="0" u="none" strike="noStrike" kern="1200" cap="none" spc="0" normalizeH="0" baseline="0" noProof="0" dirty="0" err="1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bạn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Tahoma" panose="020B0604030504040204" pitchFamily="34" charset="0"/>
                <a:ea typeface="+mn-ea"/>
                <a:cs typeface="+mn-cs"/>
              </a:rPr>
              <a:t>.</a:t>
            </a:r>
            <a:endParaRPr kumimoji="0" lang="vi-VN" sz="2200" b="0" i="0" u="none" strike="noStrike" kern="1200" cap="none" spc="0" normalizeH="0" baseline="0" noProof="0" dirty="0">
              <a:ln>
                <a:noFill/>
              </a:ln>
              <a:solidFill>
                <a:srgbClr val="660066"/>
              </a:solidFill>
              <a:effectLst/>
              <a:uLnTx/>
              <a:uFillTx/>
              <a:latin typeface="Tahoma" panose="020B060403050404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9858167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0"/>
          <p:cNvSpPr>
            <a:spLocks noChangeArrowheads="1"/>
          </p:cNvSpPr>
          <p:nvPr/>
        </p:nvSpPr>
        <p:spPr bwMode="auto">
          <a:xfrm>
            <a:off x="281312" y="1144177"/>
            <a:ext cx="339067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30204" pitchFamily="34" charset="0"/>
                <a:ea typeface="MS PGothic" panose="020B0600070205080204" pitchFamily="34" charset="-128"/>
                <a:cs typeface="+mn-cs"/>
                <a:sym typeface="MS PGothic" panose="020B0600070205080204" pitchFamily="34" charset="-128"/>
              </a:rPr>
              <a:t>HOẠT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30204" pitchFamily="34" charset="0"/>
                <a:ea typeface="MS PGothic" panose="020B0600070205080204" pitchFamily="34" charset="-128"/>
                <a:cs typeface="+mn-cs"/>
                <a:sym typeface="MS PGothic" panose="020B0600070205080204" pitchFamily="34" charset="-128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30204" pitchFamily="34" charset="0"/>
                <a:ea typeface="MS PGothic" panose="020B0600070205080204" pitchFamily="34" charset="-128"/>
                <a:cs typeface="+mn-cs"/>
                <a:sym typeface="MS PGothic" panose="020B0600070205080204" pitchFamily="34" charset="-128"/>
              </a:rPr>
              <a:t>ĐỘNG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30204" pitchFamily="34" charset="0"/>
                <a:ea typeface="MS PGothic" panose="020B0600070205080204" pitchFamily="34" charset="-128"/>
                <a:cs typeface="+mn-cs"/>
                <a:sym typeface="MS PGothic" panose="020B0600070205080204" pitchFamily="34" charset="-128"/>
              </a:rPr>
              <a:t> 1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anose="020B0604020202030204" pitchFamily="34" charset="0"/>
              <a:ea typeface="MS PGothic" panose="020B0600070205080204" pitchFamily="34" charset="-128"/>
              <a:cs typeface="+mn-cs"/>
              <a:sym typeface="MS PGothic" panose="020B0600070205080204" pitchFamily="34" charset="-128"/>
            </a:endParaRPr>
          </a:p>
        </p:txBody>
      </p:sp>
      <p:sp>
        <p:nvSpPr>
          <p:cNvPr id="6" name="直接连接符 11"/>
          <p:cNvSpPr>
            <a:spLocks noChangeShapeType="1"/>
          </p:cNvSpPr>
          <p:nvPr/>
        </p:nvSpPr>
        <p:spPr bwMode="auto">
          <a:xfrm>
            <a:off x="4081942" y="4116110"/>
            <a:ext cx="4319588" cy="0"/>
          </a:xfrm>
          <a:prstGeom prst="line">
            <a:avLst/>
          </a:prstGeom>
          <a:noFill/>
          <a:ln w="12700" cap="flat" cmpd="sng">
            <a:solidFill>
              <a:srgbClr val="729D17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893057" y="2500919"/>
            <a:ext cx="650327" cy="910459"/>
          </a:xfrm>
          <a:prstGeom prst="rect">
            <a:avLst/>
          </a:prstGeom>
          <a:solidFill>
            <a:srgbClr val="A9D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anose="020B0604020202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-875304" y="3428998"/>
            <a:ext cx="650327" cy="910459"/>
          </a:xfrm>
          <a:prstGeom prst="rect">
            <a:avLst/>
          </a:prstGeom>
          <a:solidFill>
            <a:srgbClr val="77A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anose="020B0604020202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866953" y="2917901"/>
            <a:ext cx="5795682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48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Tìm hiểu</a:t>
            </a:r>
            <a:endParaRPr kumimoji="0" lang="zh-CN" altLang="en-US" sz="48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753941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52400" y="5029200"/>
            <a:ext cx="8839200" cy="1200329"/>
          </a:xfrm>
          <a:prstGeom prst="rect">
            <a:avLst/>
          </a:prstGeom>
          <a:solidFill>
            <a:srgbClr val="FFCCCC"/>
          </a:solidFill>
          <a:ln>
            <a:solidFill>
              <a:srgbClr val="FF33CC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-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Sân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khấu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là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nơi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biểu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diễn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các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loại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hình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nghệ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thuật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như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: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chèo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tuồng,múa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rối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nước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, ca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nhạc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…</a:t>
            </a:r>
          </a:p>
          <a:p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-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Tổ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chức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sự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kiện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như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: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lễ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kỉ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niệm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giao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lưu,hội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4">
                    <a:lumMod val="10000"/>
                  </a:schemeClr>
                </a:solidFill>
              </a:rPr>
              <a:t>thi</a:t>
            </a:r>
            <a:r>
              <a:rPr lang="en-US" sz="2400" dirty="0">
                <a:solidFill>
                  <a:schemeClr val="accent4">
                    <a:lumMod val="10000"/>
                  </a:schemeClr>
                </a:solidFill>
              </a:rPr>
              <a:t>…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85800"/>
            <a:ext cx="2857500" cy="188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Káº¿t quáº£ hÃ¬nh áº£nh cho vui há»i trÄng ráº±m 20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687388"/>
            <a:ext cx="2786062" cy="187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743200"/>
            <a:ext cx="28575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Káº¿t quáº£ hÃ¬nh áº£nh cho le be mac trai he viet nam 20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743200"/>
            <a:ext cx="2786062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 descr="Hình ảnh có liên quan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709613"/>
            <a:ext cx="2786063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 descr="Káº¿t quáº£ hÃ¬nh áº£nh cho sinh hoat dÆ°á»i cá» chá»§ Äá» tÃ´n sÆ° trá»ng Äáº¡o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743200"/>
            <a:ext cx="2786063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0125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5532" y="5867400"/>
            <a:ext cx="8686800" cy="707886"/>
          </a:xfrm>
          <a:prstGeom prst="rect">
            <a:avLst/>
          </a:prstGeom>
          <a:solidFill>
            <a:srgbClr val="FFCCCC"/>
          </a:solidFill>
          <a:ln>
            <a:solidFill>
              <a:srgbClr val="FF33CC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Có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nhiều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hình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thức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và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chất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liệu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để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thể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hiện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sản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phẩm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như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: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Hộp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que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giấy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vẽ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,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giấy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accent4">
                    <a:lumMod val="10000"/>
                  </a:schemeClr>
                </a:solidFill>
              </a:rPr>
              <a:t>màu</a:t>
            </a:r>
            <a:r>
              <a:rPr lang="en-US" sz="2000" dirty="0">
                <a:solidFill>
                  <a:schemeClr val="accent4">
                    <a:lumMod val="10000"/>
                  </a:schemeClr>
                </a:solidFill>
              </a:rPr>
              <a:t>…</a:t>
            </a:r>
            <a:endParaRPr lang="vi-VN" sz="2000" dirty="0">
              <a:solidFill>
                <a:schemeClr val="accent4">
                  <a:lumMod val="10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97632"/>
            <a:ext cx="3604298" cy="2721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22" r="6650"/>
          <a:stretch>
            <a:fillRect/>
          </a:stretch>
        </p:blipFill>
        <p:spPr bwMode="auto">
          <a:xfrm>
            <a:off x="4648200" y="319728"/>
            <a:ext cx="3200400" cy="2499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2" t="14841" r="7935"/>
          <a:stretch>
            <a:fillRect/>
          </a:stretch>
        </p:blipFill>
        <p:spPr bwMode="auto">
          <a:xfrm>
            <a:off x="685800" y="2962337"/>
            <a:ext cx="3483022" cy="2713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6300" y="2971800"/>
            <a:ext cx="3581400" cy="268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61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20"/>
          <p:cNvSpPr>
            <a:spLocks noChangeArrowheads="1"/>
          </p:cNvSpPr>
          <p:nvPr/>
        </p:nvSpPr>
        <p:spPr bwMode="auto">
          <a:xfrm>
            <a:off x="110407" y="1124006"/>
            <a:ext cx="3791423" cy="715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30204" pitchFamily="34" charset="0"/>
                <a:ea typeface="MS PGothic" panose="020B0600070205080204" pitchFamily="34" charset="-128"/>
                <a:cs typeface="+mn-cs"/>
                <a:sym typeface="MS PGothic" panose="020B0600070205080204" pitchFamily="34" charset="-128"/>
              </a:rPr>
              <a:t>HOẠT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30204" pitchFamily="34" charset="0"/>
                <a:ea typeface="MS PGothic" panose="020B0600070205080204" pitchFamily="34" charset="-128"/>
                <a:cs typeface="+mn-cs"/>
                <a:sym typeface="MS PGothic" panose="020B0600070205080204" pitchFamily="34" charset="-128"/>
              </a:rPr>
              <a:t> </a:t>
            </a:r>
            <a:r>
              <a:rPr kumimoji="0" lang="en-US" sz="405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30204" pitchFamily="34" charset="0"/>
                <a:ea typeface="MS PGothic" panose="020B0600070205080204" pitchFamily="34" charset="-128"/>
                <a:cs typeface="+mn-cs"/>
                <a:sym typeface="MS PGothic" panose="020B0600070205080204" pitchFamily="34" charset="-128"/>
              </a:rPr>
              <a:t>ĐỘNG</a:t>
            </a:r>
            <a:r>
              <a:rPr kumimoji="0" lang="en-US" sz="4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panose="020B0604020202030204" pitchFamily="34" charset="0"/>
                <a:ea typeface="MS PGothic" panose="020B0600070205080204" pitchFamily="34" charset="-128"/>
                <a:cs typeface="+mn-cs"/>
                <a:sym typeface="MS PGothic" panose="020B0600070205080204" pitchFamily="34" charset="-128"/>
              </a:rPr>
              <a:t> 2</a:t>
            </a:r>
            <a:endParaRPr kumimoji="0" lang="zh-CN" altLang="en-US" sz="40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anose="020B0604020202030204" pitchFamily="34" charset="0"/>
              <a:ea typeface="MS PGothic" panose="020B0600070205080204" pitchFamily="34" charset="-128"/>
              <a:cs typeface="+mn-cs"/>
              <a:sym typeface="MS PGothic" panose="020B0600070205080204" pitchFamily="34" charset="-128"/>
            </a:endParaRPr>
          </a:p>
        </p:txBody>
      </p:sp>
      <p:sp>
        <p:nvSpPr>
          <p:cNvPr id="6" name="直接连接符 11"/>
          <p:cNvSpPr>
            <a:spLocks noChangeShapeType="1"/>
          </p:cNvSpPr>
          <p:nvPr/>
        </p:nvSpPr>
        <p:spPr bwMode="auto">
          <a:xfrm>
            <a:off x="4030763" y="4116110"/>
            <a:ext cx="4319588" cy="0"/>
          </a:xfrm>
          <a:prstGeom prst="line">
            <a:avLst/>
          </a:prstGeom>
          <a:noFill/>
          <a:ln w="12700" cap="flat" cmpd="sng">
            <a:solidFill>
              <a:srgbClr val="729D17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elvetica" panose="020B0604020202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-893057" y="2500919"/>
            <a:ext cx="650327" cy="910459"/>
          </a:xfrm>
          <a:prstGeom prst="rect">
            <a:avLst/>
          </a:prstGeom>
          <a:solidFill>
            <a:srgbClr val="A9D6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anose="020B0604020202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-875304" y="3428998"/>
            <a:ext cx="650327" cy="910459"/>
          </a:xfrm>
          <a:prstGeom prst="rect">
            <a:avLst/>
          </a:prstGeom>
          <a:solidFill>
            <a:srgbClr val="77A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panose="020B0604020202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930238" y="3646959"/>
            <a:ext cx="6133234" cy="715581"/>
          </a:xfrm>
          <a:prstGeom prst="rect">
            <a:avLst/>
          </a:prstGeom>
          <a:solidFill>
            <a:schemeClr val="bg1"/>
          </a:solidFill>
          <a:effectLst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405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微软雅黑" panose="020B0503020204020204" pitchFamily="34" charset="-122"/>
                <a:cs typeface="Times New Roman" pitchFamily="18" charset="0"/>
              </a:rPr>
              <a:t>Hướng dẫn thực hiện</a:t>
            </a:r>
            <a:endParaRPr kumimoji="0" lang="zh-CN" altLang="en-US" sz="405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微软雅黑" panose="020B0503020204020204" pitchFamily="34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2344200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vi-VN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vi-VN" sz="4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anose="020B0604030504040204" pitchFamily="34" charset="0"/>
          </a:defRPr>
        </a:defPPr>
      </a:lstStyle>
    </a:lnDef>
  </a:objectDefaults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2710</TotalTime>
  <Words>459</Words>
  <Application>Microsoft Office PowerPoint</Application>
  <PresentationFormat>On-screen Show (4:3)</PresentationFormat>
  <Paragraphs>62</Paragraphs>
  <Slides>20</Slides>
  <Notes>13</Notes>
  <HiddenSlides>0</HiddenSlides>
  <MMClips>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4" baseType="lpstr">
      <vt:lpstr>.VnArial NarrowH</vt:lpstr>
      <vt:lpstr>.VnBahamasBH</vt:lpstr>
      <vt:lpstr>.VnTime</vt:lpstr>
      <vt:lpstr>.VnTimeH</vt:lpstr>
      <vt:lpstr>Arial</vt:lpstr>
      <vt:lpstr>Calibri</vt:lpstr>
      <vt:lpstr>Calibri Light</vt:lpstr>
      <vt:lpstr>Helvetica</vt:lpstr>
      <vt:lpstr>Tahoma</vt:lpstr>
      <vt:lpstr>Times New Roman</vt:lpstr>
      <vt:lpstr>Wingdings</vt:lpstr>
      <vt:lpstr>Ocean</vt:lpstr>
      <vt:lpstr>1_Office 主题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164A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Gi¸o ¸n m«n mü thuËt 3</dc:title>
  <dc:creator>Windows xp sp2 Full</dc:creator>
  <cp:lastModifiedBy>Ann Solace</cp:lastModifiedBy>
  <cp:revision>194</cp:revision>
  <dcterms:created xsi:type="dcterms:W3CDTF">2004-12-31T18:34:02Z</dcterms:created>
  <dcterms:modified xsi:type="dcterms:W3CDTF">2022-01-10T07:55:22Z</dcterms:modified>
</cp:coreProperties>
</file>