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820" r:id="rId2"/>
    <p:sldMasterId id="2147483844" r:id="rId3"/>
    <p:sldMasterId id="2147483856" r:id="rId4"/>
    <p:sldMasterId id="2147483868" r:id="rId5"/>
  </p:sldMasterIdLst>
  <p:notesMasterIdLst>
    <p:notesMasterId r:id="rId38"/>
  </p:notesMasterIdLst>
  <p:sldIdLst>
    <p:sldId id="320" r:id="rId6"/>
    <p:sldId id="288" r:id="rId7"/>
    <p:sldId id="423" r:id="rId8"/>
    <p:sldId id="358" r:id="rId9"/>
    <p:sldId id="343" r:id="rId10"/>
    <p:sldId id="258" r:id="rId11"/>
    <p:sldId id="426" r:id="rId12"/>
    <p:sldId id="428" r:id="rId13"/>
    <p:sldId id="272" r:id="rId14"/>
    <p:sldId id="310" r:id="rId15"/>
    <p:sldId id="277" r:id="rId16"/>
    <p:sldId id="311" r:id="rId17"/>
    <p:sldId id="338" r:id="rId18"/>
    <p:sldId id="335" r:id="rId19"/>
    <p:sldId id="347" r:id="rId20"/>
    <p:sldId id="286" r:id="rId21"/>
    <p:sldId id="427" r:id="rId22"/>
    <p:sldId id="260" r:id="rId23"/>
    <p:sldId id="265" r:id="rId24"/>
    <p:sldId id="266" r:id="rId25"/>
    <p:sldId id="261" r:id="rId26"/>
    <p:sldId id="262" r:id="rId27"/>
    <p:sldId id="424" r:id="rId28"/>
    <p:sldId id="294" r:id="rId29"/>
    <p:sldId id="312" r:id="rId30"/>
    <p:sldId id="313" r:id="rId31"/>
    <p:sldId id="315" r:id="rId32"/>
    <p:sldId id="319" r:id="rId33"/>
    <p:sldId id="425" r:id="rId34"/>
    <p:sldId id="285" r:id="rId35"/>
    <p:sldId id="316" r:id="rId36"/>
    <p:sldId id="317" r:id="rId3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6CF"/>
    <a:srgbClr val="DBDED0"/>
    <a:srgbClr val="DBDCC5"/>
    <a:srgbClr val="F8F3D5"/>
    <a:srgbClr val="CCFFCC"/>
    <a:srgbClr val="660066"/>
    <a:srgbClr val="800080"/>
    <a:srgbClr val="FF3300"/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49" autoAdjust="0"/>
    <p:restoredTop sz="99656" autoAdjust="0"/>
  </p:normalViewPr>
  <p:slideViewPr>
    <p:cSldViewPr>
      <p:cViewPr varScale="1">
        <p:scale>
          <a:sx n="86" d="100"/>
          <a:sy n="86" d="100"/>
        </p:scale>
        <p:origin x="485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296AE-B026-4D43-AE1B-31FDAF4BB084}" type="datetimeFigureOut">
              <a:rPr lang="vi-VN" smtClean="0"/>
              <a:t>14/02/2022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5CB2D-4CCE-4BB5-8342-28461D4DC3E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2618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1276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EF5AD9-D2A9-4875-B865-18A0A03AC35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5755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0607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0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882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582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31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2010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32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4640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6 h 1912"/>
              <a:gd name="T4" fmla="*/ 0 w 1588"/>
              <a:gd name="T5" fmla="*/ 2147483646 h 1912"/>
              <a:gd name="T6" fmla="*/ 0 w 1588"/>
              <a:gd name="T7" fmla="*/ 2147483646 h 1912"/>
              <a:gd name="T8" fmla="*/ 0 w 1588"/>
              <a:gd name="T9" fmla="*/ 2147483646 h 1912"/>
              <a:gd name="T10" fmla="*/ 0 w 1588"/>
              <a:gd name="T11" fmla="*/ 2147483646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altLang="vi-VN" noProof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vi-VN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07806-AD29-4733-80FE-2AC69DC1E4F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11616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63C17-2CD4-4E2A-8ED9-A1938B8EE93C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7594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1A158-1C5E-484E-A028-8A8373354E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3518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72FE9-3A92-488F-9294-49D125214B84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00218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684695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888930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862745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093319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718503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189973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7598032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B137-8432-4FDD-AF29-43E2ADD7780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515883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531965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311985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7605366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78824"/>
      </p:ext>
    </p:extLst>
  </p:cSld>
  <p:clrMapOvr>
    <a:masterClrMapping/>
  </p:clrMapOvr>
  <p:transition spd="slow"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C0D654-E58D-4651-B046-65F467E133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B3B42D-0EAB-4F68-93DD-D4BB5DADDB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92575A-FAF5-46E2-9FD9-3908EE3128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D1408E-FCD7-49B4-8943-BAAB28CC57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16309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38DAE26-3794-4001-995D-75D2A8A080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516B2B-ACC2-4019-9667-7980A7353F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504870-ADDE-4B96-8124-461C3CF47F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0320D8-F680-44CC-8B1E-387439F905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1549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6AE5AA-6CF9-4044-8D34-F19AD5CFE0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7A4E99-D28E-4A04-A15D-74125B80CA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A6CE56-ABB1-49A5-99F2-D69E06164F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91A49F-C692-4569-93AA-9C751E57EB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58336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9D07C1-2984-4A5C-A735-7587E590D4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C04D39-CEE3-4A94-A23E-E1F674E9D6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4D7070-5565-4E3D-8F10-CCBF587768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797DEF-AFE6-44CB-BB67-276757D5FE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65011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3C22442-308C-4F98-B0CA-8562E81B17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69C3EC-EA80-4401-A46D-92E09E8CA5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3DBC228-FC1E-4EF0-8C84-15431C2157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7EBE8-FE70-4543-9E16-5ADC218155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86322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A473DFE-FE83-4083-91F9-C69AF7B698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219A870-B730-48B6-8C8A-0DE127B594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CC0C0EA-C775-4433-88CE-E18C218340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2A40F-4D76-4CBD-95CC-54CD905432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256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068F5-C757-4A00-BBE2-E2441CB18707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8193301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D872CB7-7B2E-405B-B0CD-DB0BE71737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9DF04D4-BD13-4A6D-A2E6-CCA45352E9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890F490-0485-46CB-91A2-9F3AE4F6DC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1ED638-DC2C-41C3-BAFB-B5F3749189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261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B73373-2CE8-4B51-9820-158DEE6E87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B0F1B9-5EC3-43C6-97FA-1AA842DC51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C50EDC-3642-40E1-A8C0-1929506D60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EEEDFE-A093-49A4-A3A7-18975C332A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8107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50CE86-42A2-40D9-9ECE-131C21144D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D53E34-C14C-4EF3-B975-BA4D3E17F4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70CBA6-9E91-416E-B928-D7F40F101A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C2F9D9-FD12-4B5A-AA91-83279CAC1D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25928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FF95D2-D177-44DE-AAF9-0622BAF416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1E146D-D2B7-4184-86E0-654917F477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107E25-3D83-4AB9-8A95-F0CA9AF484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D2C580-E1E7-4B0D-A363-50E93816C0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5978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D8E4BBE-38A9-4CCE-98E4-6FCAE5FFEE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E4DFA6-A813-43E6-A519-72E208DA55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D9946A-50DB-4381-88D1-8D7134A50E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351E90-B113-4EA5-B8AF-8398091D69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57345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5947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18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435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364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87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1CE4C-562F-4CC2-B476-A769C5A626E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560436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346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999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212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226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0955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199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/>
          <a:lstStyle>
            <a:lvl1pPr>
              <a:defRPr sz="44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31B796-CD43-451A-87DB-CA5BB7BC7C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45EAB5F-D748-4845-88CC-42CA86D57A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C35D81-CE2C-42BD-BA03-B402E20DD1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9F208E-38C0-44D6-88FC-F974AD7511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27041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 err="1"/>
              <a:t>Bước</a:t>
            </a:r>
            <a:r>
              <a:rPr lang="en-US" dirty="0"/>
              <a:t> 1: 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dáng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Bước</a:t>
            </a:r>
            <a:r>
              <a:rPr lang="en-US" dirty="0"/>
              <a:t> 2 : </a:t>
            </a:r>
            <a:r>
              <a:rPr lang="en-US" dirty="0" err="1"/>
              <a:t>Dựa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dáng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trang</a:t>
            </a:r>
            <a:r>
              <a:rPr lang="en-US" dirty="0"/>
              <a:t> </a:t>
            </a:r>
            <a:r>
              <a:rPr lang="en-US" dirty="0" err="1"/>
              <a:t>phục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dáng</a:t>
            </a:r>
            <a:r>
              <a:rPr lang="en-US" dirty="0"/>
              <a:t> </a:t>
            </a:r>
            <a:r>
              <a:rPr lang="en-US" dirty="0" err="1"/>
              <a:t>người</a:t>
            </a:r>
            <a:endParaRPr lang="en-US" dirty="0"/>
          </a:p>
          <a:p>
            <a:pPr lvl="0"/>
            <a:r>
              <a:rPr lang="en-US" dirty="0" err="1"/>
              <a:t>Bước</a:t>
            </a:r>
            <a:r>
              <a:rPr lang="en-US" dirty="0"/>
              <a:t> 3 : </a:t>
            </a:r>
            <a:r>
              <a:rPr lang="en-US" dirty="0" err="1"/>
              <a:t>Trang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vẽ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trang</a:t>
            </a:r>
            <a:r>
              <a:rPr lang="en-US" dirty="0"/>
              <a:t> </a:t>
            </a:r>
            <a:r>
              <a:rPr lang="en-US" dirty="0" err="1"/>
              <a:t>phục</a:t>
            </a:r>
            <a:r>
              <a:rPr lang="en-US" dirty="0"/>
              <a:t> 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8FA28D-4433-450E-B721-B78FA32FD7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4C3BFC-8C10-4A76-99A4-4171521C0F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D243D8-7611-43B6-9E34-A0B0304CCE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96E0C7-8795-408B-8751-C7664995D5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45048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710D44-9E6C-4AC0-A1AC-8611683534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6935C1-9CD4-46A4-8A0A-FBA6084B05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BE3C31-9804-4C88-BD5E-A1B6E8A058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5CEDB-8EA0-475F-9441-D4162AE857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8783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3F2C72-1FF4-493C-8E54-5FB0A34155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115F9D-10DE-4931-915F-3CDC32239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20E5D9-C194-4167-8979-E041EFB311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A127E6-09D6-4073-B569-EF62E7287E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8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1B13D-98E3-4074-A426-2B2FC77D2E8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1980193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39D40D9-692B-4F9F-8883-86BBADEF69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D83772E-176C-49AC-8801-5FD1910805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96B9621-D159-4584-B27F-B6F297455E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712E61-6EB5-465A-9AD1-66C68A6B4A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62201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3996A48-E7E1-46C5-BE52-4C3D57DF2C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D7B5D1C-3851-4666-9C27-65A44C27EB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CA35D23-28F3-43A8-AAD9-6AB255F618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6744E4-54C9-48F1-B377-F884739481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47283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8738A1D-0CF3-42FB-9355-C76753031E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1FA9E58-A153-4D63-B327-BFD73081B7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FFFAD33-ED34-442D-A3FF-61337830F0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B1BAA-28F8-4023-B409-C8EEDC23B7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59199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C1EC3C-12FF-464B-A78C-AAD18815C8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836488-7A5B-4F20-B844-16781FE00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64F036-12FF-42E7-9729-9576F53D43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B41351-F0DE-4259-A4F4-5720A4D28E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78625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56288F-B781-47DE-A96D-64C0BB9030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32EBA9-C89B-436C-A1DE-3E71CD2AD3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1FA55D-B3C1-4577-A6EA-2A242AD2F5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BB8715-6DAE-450D-ADA0-13B24E1875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18469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249C9B-8610-4FF6-86A1-565645E6A0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EF02D9-4027-4F4E-BB99-329B2755D2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A8F884-F03F-4FDA-A07B-371F3DB3D8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5E6249-D8D1-4546-992D-1E6069CFA1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0908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AA2DC3-1B08-4DBD-A170-4C4625A707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1625DB-1A30-42CC-B8CB-8652A49C2A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D1B227B-C62F-4839-8389-2AEB65594A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42B3F7-03C1-4530-8A5D-505DE8E6B3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38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327AF-F5BB-42F4-8EE8-B60F341F7B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9553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C180D-2D2F-4A19-9DAB-9D4558176413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26942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5227-53C9-4483-BE90-083617BADD7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552359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975D4-FB17-49FB-93DF-A8D4BE8C3BE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5532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EC4507-45C9-4D85-B0F2-0447805051D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5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6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ransition spd="slow" advClick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FB61A17-38A4-443B-8814-64F8D96A3C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5B15E30-9817-4D5F-B0D6-246CC2F8FB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14D778A-B0FC-4AC3-B073-595FDDEEBA5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0CB32C9-875B-442C-A44D-DD74CF8AD31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F6651F4-780D-4EBB-BF2E-446C29D0D4E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4358A469-A5BD-45C8-AF74-E9F571F45B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118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0F908-07FE-4214-8551-D2D5744C7CB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93DD9-610C-421C-964F-8A9155BF7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97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157FDE4-3D46-40AB-AF28-010302FE80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37DCC11-38E9-45A5-811D-F7469091C8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B8E4F28-F458-4316-9366-DF111D46628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F394CCF-5FFC-4D01-9A1E-B222685BDFC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8B284BE-CB53-41C5-A84A-F8657FA038B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7DA1E30-17DF-4856-9B00-DAB5816178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357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3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1.gif"/><Relationship Id="rId4" Type="http://schemas.openxmlformats.org/officeDocument/2006/relationships/hyperlink" Target="http://www.wretch.cc/album/show.php?i=jao8825252&amp;b=1271&amp;f=1461527352&amp;p=22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32.gif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5.gif"/><Relationship Id="rId5" Type="http://schemas.openxmlformats.org/officeDocument/2006/relationships/image" Target="../media/image34.gif"/><Relationship Id="rId4" Type="http://schemas.openxmlformats.org/officeDocument/2006/relationships/image" Target="../media/image33.gif"/><Relationship Id="rId9" Type="http://schemas.openxmlformats.org/officeDocument/2006/relationships/oleObject" Target="../embeddings/oleObject5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ình nền Powerpoint dễ thương - Tổng hợp những hình nền dễ thương cho Slide  Powerpoint">
            <a:extLst>
              <a:ext uri="{FF2B5EF4-FFF2-40B4-BE49-F238E27FC236}">
                <a16:creationId xmlns:a16="http://schemas.microsoft.com/office/drawing/2014/main" id="{F2FE5370-3D70-4CB6-A8CE-9B8BDBA02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476008" y="1828086"/>
            <a:ext cx="8384276" cy="95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72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Mĩ</a:t>
            </a:r>
            <a:r>
              <a:rPr lang="en-US" altLang="vi-VN" sz="7200" b="1" dirty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n-US" altLang="vi-VN" sz="72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Thuật</a:t>
            </a:r>
            <a:r>
              <a:rPr lang="en-US" altLang="vi-VN" sz="7200" b="1" dirty="0">
                <a:solidFill>
                  <a:srgbClr val="FF0000"/>
                </a:solidFill>
                <a:latin typeface="Candara" panose="020E0502030303020204" pitchFamily="34" charset="0"/>
              </a:rPr>
              <a:t> 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9735" y="3065992"/>
            <a:ext cx="8686800" cy="16312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Chủ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đề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9  </a:t>
            </a:r>
          </a:p>
          <a:p>
            <a:pPr algn="ctr">
              <a:defRPr/>
            </a:pP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Trang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phục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yêu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thích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(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Tiết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1+2)</a:t>
            </a:r>
          </a:p>
        </p:txBody>
      </p:sp>
    </p:spTree>
    <p:extLst>
      <p:ext uri="{BB962C8B-B14F-4D97-AF65-F5344CB8AC3E}">
        <p14:creationId xmlns:p14="http://schemas.microsoft.com/office/powerpoint/2010/main" val="392657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" t="17586" r="8774" b="15287"/>
          <a:stretch/>
        </p:blipFill>
        <p:spPr>
          <a:xfrm rot="16200000">
            <a:off x="1136431" y="-1149571"/>
            <a:ext cx="687113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34174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96E49C-EFAB-4E42-ADDF-68050EF75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3" r="2414" b="13563"/>
          <a:stretch/>
        </p:blipFill>
        <p:spPr>
          <a:xfrm rot="10800000">
            <a:off x="-2628" y="26276"/>
            <a:ext cx="9146628" cy="68317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762000" y="-41970"/>
            <a:ext cx="6477000" cy="1718370"/>
            <a:chOff x="762000" y="152400"/>
            <a:chExt cx="6477000" cy="1718370"/>
          </a:xfrm>
        </p:grpSpPr>
        <p:sp>
          <p:nvSpPr>
            <p:cNvPr id="13" name="Explosion 1 12"/>
            <p:cNvSpPr/>
            <p:nvPr/>
          </p:nvSpPr>
          <p:spPr>
            <a:xfrm>
              <a:off x="762000" y="152400"/>
              <a:ext cx="6477000" cy="1718370"/>
            </a:xfrm>
            <a:prstGeom prst="irregularSeal1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756891" y="719197"/>
              <a:ext cx="2020105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all" spc="0" normalizeH="0" baseline="0" noProof="0" dirty="0">
                  <a:ln w="9000" cmpd="sng">
                    <a:solidFill>
                      <a:srgbClr val="8064A2">
                        <a:shade val="50000"/>
                        <a:satMod val="12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8064A2">
                          <a:shade val="20000"/>
                          <a:satMod val="245000"/>
                        </a:srgbClr>
                      </a:gs>
                      <a:gs pos="43000">
                        <a:srgbClr val="8064A2">
                          <a:satMod val="255000"/>
                        </a:srgbClr>
                      </a:gs>
                      <a:gs pos="48000">
                        <a:srgbClr val="8064A2">
                          <a:shade val="85000"/>
                          <a:satMod val="255000"/>
                        </a:srgbClr>
                      </a:gs>
                      <a:gs pos="100000">
                        <a:srgbClr val="8064A2">
                          <a:shade val="20000"/>
                          <a:satMod val="245000"/>
                        </a:srgb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GHI NHỚ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52400" y="1828800"/>
            <a:ext cx="8686800" cy="5842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bao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gồm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áo,quần,váy,mũ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,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khăn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…..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thường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may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bằng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chất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liệu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như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vải,len,dạ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….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ở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mỗi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vùng,miền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kiểu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dáng,màu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sắc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họa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trí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khác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nhau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tạo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sản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phẩm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bằng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nhiều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thức,chất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liệu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khác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nhau.Khi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tạo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dáng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trí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cần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chú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ý: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Phù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hợp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đối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tượng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sử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dụng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nam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hay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nữ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Phù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hợp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tuổi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Phù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hợp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hoàn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cảnh,thời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83662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C52E08EC-7E89-4118-9E29-D37E9D64F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61F1CF3D-D236-4F4B-A7DB-39851828D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5127" name="Picture 7">
            <a:extLst>
              <a:ext uri="{FF2B5EF4-FFF2-40B4-BE49-F238E27FC236}">
                <a16:creationId xmlns:a16="http://schemas.microsoft.com/office/drawing/2014/main" id="{47129CC7-A9B3-4D44-85BE-2D8D7CD61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38100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B06EF4EC-998A-4834-9F13-892DF56EC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0" y="914400"/>
            <a:ext cx="42672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 advTm="38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A0DFA6D0-C00E-4F0E-BDAB-93A701184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1148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>
            <a:extLst>
              <a:ext uri="{FF2B5EF4-FFF2-40B4-BE49-F238E27FC236}">
                <a16:creationId xmlns:a16="http://schemas.microsoft.com/office/drawing/2014/main" id="{A835172A-646D-4490-8EF6-C727D75BA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800100"/>
            <a:ext cx="44196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92AB51-21AB-4806-90E5-CA7C4ACCC889}"/>
              </a:ext>
            </a:extLst>
          </p:cNvPr>
          <p:cNvSpPr txBox="1"/>
          <p:nvPr/>
        </p:nvSpPr>
        <p:spPr>
          <a:xfrm>
            <a:off x="1143000" y="6169967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tộc</a:t>
            </a:r>
            <a:r>
              <a:rPr lang="en-US" sz="2400" dirty="0"/>
              <a:t> Dao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DF696C-2A2A-4B7C-A7AC-1F77D43CADCC}"/>
              </a:ext>
            </a:extLst>
          </p:cNvPr>
          <p:cNvSpPr txBox="1"/>
          <p:nvPr/>
        </p:nvSpPr>
        <p:spPr>
          <a:xfrm>
            <a:off x="5486400" y="5712767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tộc</a:t>
            </a:r>
            <a:r>
              <a:rPr lang="en-US" sz="2400" dirty="0"/>
              <a:t> </a:t>
            </a:r>
            <a:r>
              <a:rPr lang="en-US" sz="2400" dirty="0" err="1"/>
              <a:t>Nùng</a:t>
            </a:r>
            <a:endParaRPr lang="en-US" sz="2400" dirty="0"/>
          </a:p>
        </p:txBody>
      </p:sp>
    </p:spTree>
    <p:custDataLst>
      <p:tags r:id="rId1"/>
    </p:custDataLst>
  </p:cSld>
  <p:clrMapOvr>
    <a:masterClrMapping/>
  </p:clrMapOvr>
  <p:transition spd="slow" advTm="346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50164-5744-4503-8FFE-73C6F4020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925"/>
            <a:ext cx="8229600" cy="1143000"/>
          </a:xfrm>
        </p:spPr>
        <p:txBody>
          <a:bodyPr/>
          <a:lstStyle/>
          <a:p>
            <a:r>
              <a:rPr lang="en-US" altLang="en-US"/>
              <a:t>Trang phục H’Mông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BA43C3DA-7E3A-4CCC-9401-DF36820CC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7890" name="Picture 2">
            <a:extLst>
              <a:ext uri="{FF2B5EF4-FFF2-40B4-BE49-F238E27FC236}">
                <a16:creationId xmlns:a16="http://schemas.microsoft.com/office/drawing/2014/main" id="{63715C0B-CC0E-4B80-AFFD-44BD014BA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24000"/>
            <a:ext cx="33528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1" name="Picture 3">
            <a:extLst>
              <a:ext uri="{FF2B5EF4-FFF2-40B4-BE49-F238E27FC236}">
                <a16:creationId xmlns:a16="http://schemas.microsoft.com/office/drawing/2014/main" id="{38816BF1-5526-4089-9590-6EED4139B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23988"/>
            <a:ext cx="32766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 advTm="335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110407" y="1124006"/>
            <a:ext cx="3791423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5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HOẠT</a:t>
            </a:r>
            <a:r>
              <a:rPr lang="en-US" sz="405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</a:t>
            </a:r>
            <a:r>
              <a:rPr lang="en-US" sz="405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ĐỘNG</a:t>
            </a:r>
            <a:r>
              <a:rPr lang="en-US" sz="405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2</a:t>
            </a:r>
            <a:endParaRPr lang="zh-CN" altLang="en-US" sz="4050" b="1" dirty="0">
              <a:solidFill>
                <a:prstClr val="white"/>
              </a:solidFill>
              <a:latin typeface="Helvetica" panose="020B0604020202030204" pitchFamily="34" charset="0"/>
              <a:ea typeface="MS PGothic" panose="020B0600070205080204" pitchFamily="34" charset="-128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30763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black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30238" y="3646959"/>
            <a:ext cx="6133234" cy="71558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altLang="zh-CN" sz="4050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Hướng dẫn thực hiện</a:t>
            </a:r>
            <a:endParaRPr lang="zh-CN" altLang="en-US" sz="4050" b="1" dirty="0">
              <a:solidFill>
                <a:srgbClr val="70AD47">
                  <a:lumMod val="50000"/>
                </a:srgb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4420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>
            <a:extLst>
              <a:ext uri="{FF2B5EF4-FFF2-40B4-BE49-F238E27FC236}">
                <a16:creationId xmlns:a16="http://schemas.microsoft.com/office/drawing/2014/main" id="{25BE8358-5EEE-4C97-A3C8-0AD965518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648200" cy="685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DA50CCAD-56F1-4DD2-9547-5324ACAFE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0"/>
            <a:ext cx="4648200" cy="685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8" name="Freeform 6">
            <a:extLst>
              <a:ext uri="{FF2B5EF4-FFF2-40B4-BE49-F238E27FC236}">
                <a16:creationId xmlns:a16="http://schemas.microsoft.com/office/drawing/2014/main" id="{F21502AD-20D8-47E1-B53F-7B1158BD4AC0}"/>
              </a:ext>
            </a:extLst>
          </p:cNvPr>
          <p:cNvSpPr>
            <a:spLocks/>
          </p:cNvSpPr>
          <p:nvPr/>
        </p:nvSpPr>
        <p:spPr bwMode="auto">
          <a:xfrm>
            <a:off x="1914525" y="204788"/>
            <a:ext cx="1044575" cy="1373187"/>
          </a:xfrm>
          <a:custGeom>
            <a:avLst/>
            <a:gdLst>
              <a:gd name="T0" fmla="*/ 2147483647 w 658"/>
              <a:gd name="T1" fmla="*/ 2147483647 h 865"/>
              <a:gd name="T2" fmla="*/ 2147483647 w 658"/>
              <a:gd name="T3" fmla="*/ 2147483647 h 865"/>
              <a:gd name="T4" fmla="*/ 2147483647 w 658"/>
              <a:gd name="T5" fmla="*/ 2147483647 h 865"/>
              <a:gd name="T6" fmla="*/ 2147483647 w 658"/>
              <a:gd name="T7" fmla="*/ 2147483647 h 865"/>
              <a:gd name="T8" fmla="*/ 2147483647 w 658"/>
              <a:gd name="T9" fmla="*/ 2147483647 h 865"/>
              <a:gd name="T10" fmla="*/ 2147483647 w 658"/>
              <a:gd name="T11" fmla="*/ 2147483647 h 865"/>
              <a:gd name="T12" fmla="*/ 0 w 658"/>
              <a:gd name="T13" fmla="*/ 2147483647 h 865"/>
              <a:gd name="T14" fmla="*/ 2147483647 w 658"/>
              <a:gd name="T15" fmla="*/ 2147483647 h 865"/>
              <a:gd name="T16" fmla="*/ 2147483647 w 658"/>
              <a:gd name="T17" fmla="*/ 2147483647 h 865"/>
              <a:gd name="T18" fmla="*/ 2147483647 w 658"/>
              <a:gd name="T19" fmla="*/ 2147483647 h 865"/>
              <a:gd name="T20" fmla="*/ 2147483647 w 658"/>
              <a:gd name="T21" fmla="*/ 2147483647 h 865"/>
              <a:gd name="T22" fmla="*/ 2147483647 w 658"/>
              <a:gd name="T23" fmla="*/ 2147483647 h 865"/>
              <a:gd name="T24" fmla="*/ 2147483647 w 658"/>
              <a:gd name="T25" fmla="*/ 2147483647 h 865"/>
              <a:gd name="T26" fmla="*/ 2147483647 w 658"/>
              <a:gd name="T27" fmla="*/ 2147483647 h 865"/>
              <a:gd name="T28" fmla="*/ 2147483647 w 658"/>
              <a:gd name="T29" fmla="*/ 2147483647 h 865"/>
              <a:gd name="T30" fmla="*/ 2147483647 w 658"/>
              <a:gd name="T31" fmla="*/ 2147483647 h 865"/>
              <a:gd name="T32" fmla="*/ 2147483647 w 658"/>
              <a:gd name="T33" fmla="*/ 2147483647 h 865"/>
              <a:gd name="T34" fmla="*/ 2147483647 w 658"/>
              <a:gd name="T35" fmla="*/ 2147483647 h 865"/>
              <a:gd name="T36" fmla="*/ 2147483647 w 658"/>
              <a:gd name="T37" fmla="*/ 2147483647 h 865"/>
              <a:gd name="T38" fmla="*/ 2147483647 w 658"/>
              <a:gd name="T39" fmla="*/ 2147483647 h 865"/>
              <a:gd name="T40" fmla="*/ 2147483647 w 658"/>
              <a:gd name="T41" fmla="*/ 2147483647 h 865"/>
              <a:gd name="T42" fmla="*/ 2147483647 w 658"/>
              <a:gd name="T43" fmla="*/ 2147483647 h 865"/>
              <a:gd name="T44" fmla="*/ 2147483647 w 658"/>
              <a:gd name="T45" fmla="*/ 2147483647 h 865"/>
              <a:gd name="T46" fmla="*/ 2147483647 w 658"/>
              <a:gd name="T47" fmla="*/ 2147483647 h 86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58"/>
              <a:gd name="T73" fmla="*/ 0 h 865"/>
              <a:gd name="T74" fmla="*/ 658 w 658"/>
              <a:gd name="T75" fmla="*/ 865 h 865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58" h="865">
                <a:moveTo>
                  <a:pt x="492" y="51"/>
                </a:moveTo>
                <a:cubicBezTo>
                  <a:pt x="442" y="47"/>
                  <a:pt x="406" y="48"/>
                  <a:pt x="366" y="21"/>
                </a:cubicBezTo>
                <a:cubicBezTo>
                  <a:pt x="364" y="21"/>
                  <a:pt x="193" y="12"/>
                  <a:pt x="144" y="39"/>
                </a:cubicBezTo>
                <a:cubicBezTo>
                  <a:pt x="110" y="58"/>
                  <a:pt x="102" y="72"/>
                  <a:pt x="78" y="99"/>
                </a:cubicBezTo>
                <a:cubicBezTo>
                  <a:pt x="67" y="112"/>
                  <a:pt x="42" y="135"/>
                  <a:pt x="42" y="135"/>
                </a:cubicBezTo>
                <a:cubicBezTo>
                  <a:pt x="33" y="161"/>
                  <a:pt x="21" y="181"/>
                  <a:pt x="12" y="207"/>
                </a:cubicBezTo>
                <a:cubicBezTo>
                  <a:pt x="8" y="219"/>
                  <a:pt x="0" y="243"/>
                  <a:pt x="0" y="243"/>
                </a:cubicBezTo>
                <a:cubicBezTo>
                  <a:pt x="2" y="317"/>
                  <a:pt x="3" y="391"/>
                  <a:pt x="6" y="465"/>
                </a:cubicBezTo>
                <a:cubicBezTo>
                  <a:pt x="8" y="512"/>
                  <a:pt x="13" y="522"/>
                  <a:pt x="24" y="567"/>
                </a:cubicBezTo>
                <a:cubicBezTo>
                  <a:pt x="27" y="579"/>
                  <a:pt x="36" y="603"/>
                  <a:pt x="36" y="603"/>
                </a:cubicBezTo>
                <a:cubicBezTo>
                  <a:pt x="48" y="685"/>
                  <a:pt x="85" y="754"/>
                  <a:pt x="144" y="813"/>
                </a:cubicBezTo>
                <a:cubicBezTo>
                  <a:pt x="157" y="826"/>
                  <a:pt x="180" y="825"/>
                  <a:pt x="198" y="831"/>
                </a:cubicBezTo>
                <a:cubicBezTo>
                  <a:pt x="205" y="833"/>
                  <a:pt x="209" y="840"/>
                  <a:pt x="216" y="843"/>
                </a:cubicBezTo>
                <a:cubicBezTo>
                  <a:pt x="251" y="859"/>
                  <a:pt x="265" y="856"/>
                  <a:pt x="306" y="861"/>
                </a:cubicBezTo>
                <a:cubicBezTo>
                  <a:pt x="379" y="854"/>
                  <a:pt x="417" y="865"/>
                  <a:pt x="468" y="831"/>
                </a:cubicBezTo>
                <a:cubicBezTo>
                  <a:pt x="482" y="810"/>
                  <a:pt x="492" y="803"/>
                  <a:pt x="516" y="795"/>
                </a:cubicBezTo>
                <a:cubicBezTo>
                  <a:pt x="533" y="778"/>
                  <a:pt x="544" y="761"/>
                  <a:pt x="564" y="747"/>
                </a:cubicBezTo>
                <a:cubicBezTo>
                  <a:pt x="572" y="735"/>
                  <a:pt x="580" y="723"/>
                  <a:pt x="588" y="711"/>
                </a:cubicBezTo>
                <a:cubicBezTo>
                  <a:pt x="592" y="705"/>
                  <a:pt x="600" y="693"/>
                  <a:pt x="600" y="693"/>
                </a:cubicBezTo>
                <a:cubicBezTo>
                  <a:pt x="610" y="654"/>
                  <a:pt x="618" y="619"/>
                  <a:pt x="624" y="579"/>
                </a:cubicBezTo>
                <a:cubicBezTo>
                  <a:pt x="628" y="555"/>
                  <a:pt x="636" y="507"/>
                  <a:pt x="636" y="507"/>
                </a:cubicBezTo>
                <a:cubicBezTo>
                  <a:pt x="638" y="451"/>
                  <a:pt x="639" y="395"/>
                  <a:pt x="642" y="339"/>
                </a:cubicBezTo>
                <a:cubicBezTo>
                  <a:pt x="645" y="275"/>
                  <a:pt x="658" y="92"/>
                  <a:pt x="570" y="63"/>
                </a:cubicBezTo>
                <a:cubicBezTo>
                  <a:pt x="507" y="0"/>
                  <a:pt x="453" y="21"/>
                  <a:pt x="354" y="21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20" name="Freeform 8">
            <a:extLst>
              <a:ext uri="{FF2B5EF4-FFF2-40B4-BE49-F238E27FC236}">
                <a16:creationId xmlns:a16="http://schemas.microsoft.com/office/drawing/2014/main" id="{F5D56E55-C326-4F8B-ADF6-DC645DBCB2CD}"/>
              </a:ext>
            </a:extLst>
          </p:cNvPr>
          <p:cNvSpPr>
            <a:spLocks/>
          </p:cNvSpPr>
          <p:nvPr/>
        </p:nvSpPr>
        <p:spPr bwMode="auto">
          <a:xfrm>
            <a:off x="1011238" y="1333500"/>
            <a:ext cx="3071812" cy="5099050"/>
          </a:xfrm>
          <a:custGeom>
            <a:avLst/>
            <a:gdLst>
              <a:gd name="T0" fmla="*/ 2147483647 w 1935"/>
              <a:gd name="T1" fmla="*/ 2147483647 h 3212"/>
              <a:gd name="T2" fmla="*/ 2147483647 w 1935"/>
              <a:gd name="T3" fmla="*/ 2147483647 h 3212"/>
              <a:gd name="T4" fmla="*/ 2147483647 w 1935"/>
              <a:gd name="T5" fmla="*/ 2147483647 h 3212"/>
              <a:gd name="T6" fmla="*/ 2147483647 w 1935"/>
              <a:gd name="T7" fmla="*/ 2147483647 h 3212"/>
              <a:gd name="T8" fmla="*/ 2147483647 w 1935"/>
              <a:gd name="T9" fmla="*/ 2147483647 h 3212"/>
              <a:gd name="T10" fmla="*/ 2147483647 w 1935"/>
              <a:gd name="T11" fmla="*/ 2147483647 h 3212"/>
              <a:gd name="T12" fmla="*/ 2147483647 w 1935"/>
              <a:gd name="T13" fmla="*/ 2147483647 h 3212"/>
              <a:gd name="T14" fmla="*/ 2147483647 w 1935"/>
              <a:gd name="T15" fmla="*/ 2147483647 h 3212"/>
              <a:gd name="T16" fmla="*/ 2147483647 w 1935"/>
              <a:gd name="T17" fmla="*/ 2147483647 h 3212"/>
              <a:gd name="T18" fmla="*/ 2147483647 w 1935"/>
              <a:gd name="T19" fmla="*/ 2147483647 h 3212"/>
              <a:gd name="T20" fmla="*/ 2147483647 w 1935"/>
              <a:gd name="T21" fmla="*/ 2147483647 h 3212"/>
              <a:gd name="T22" fmla="*/ 2147483647 w 1935"/>
              <a:gd name="T23" fmla="*/ 2147483647 h 3212"/>
              <a:gd name="T24" fmla="*/ 2147483647 w 1935"/>
              <a:gd name="T25" fmla="*/ 2147483647 h 3212"/>
              <a:gd name="T26" fmla="*/ 2147483647 w 1935"/>
              <a:gd name="T27" fmla="*/ 2147483647 h 3212"/>
              <a:gd name="T28" fmla="*/ 2147483647 w 1935"/>
              <a:gd name="T29" fmla="*/ 2147483647 h 3212"/>
              <a:gd name="T30" fmla="*/ 2147483647 w 1935"/>
              <a:gd name="T31" fmla="*/ 2147483647 h 3212"/>
              <a:gd name="T32" fmla="*/ 2147483647 w 1935"/>
              <a:gd name="T33" fmla="*/ 2147483647 h 3212"/>
              <a:gd name="T34" fmla="*/ 2147483647 w 1935"/>
              <a:gd name="T35" fmla="*/ 2147483647 h 3212"/>
              <a:gd name="T36" fmla="*/ 2147483647 w 1935"/>
              <a:gd name="T37" fmla="*/ 2147483647 h 3212"/>
              <a:gd name="T38" fmla="*/ 2147483647 w 1935"/>
              <a:gd name="T39" fmla="*/ 2147483647 h 3212"/>
              <a:gd name="T40" fmla="*/ 2147483647 w 1935"/>
              <a:gd name="T41" fmla="*/ 2147483647 h 3212"/>
              <a:gd name="T42" fmla="*/ 2147483647 w 1935"/>
              <a:gd name="T43" fmla="*/ 2147483647 h 3212"/>
              <a:gd name="T44" fmla="*/ 2147483647 w 1935"/>
              <a:gd name="T45" fmla="*/ 2147483647 h 3212"/>
              <a:gd name="T46" fmla="*/ 2147483647 w 1935"/>
              <a:gd name="T47" fmla="*/ 2147483647 h 3212"/>
              <a:gd name="T48" fmla="*/ 2147483647 w 1935"/>
              <a:gd name="T49" fmla="*/ 2147483647 h 3212"/>
              <a:gd name="T50" fmla="*/ 2147483647 w 1935"/>
              <a:gd name="T51" fmla="*/ 2147483647 h 3212"/>
              <a:gd name="T52" fmla="*/ 2147483647 w 1935"/>
              <a:gd name="T53" fmla="*/ 2147483647 h 3212"/>
              <a:gd name="T54" fmla="*/ 2147483647 w 1935"/>
              <a:gd name="T55" fmla="*/ 2147483647 h 3212"/>
              <a:gd name="T56" fmla="*/ 2147483647 w 1935"/>
              <a:gd name="T57" fmla="*/ 2147483647 h 3212"/>
              <a:gd name="T58" fmla="*/ 2147483647 w 1935"/>
              <a:gd name="T59" fmla="*/ 2147483647 h 3212"/>
              <a:gd name="T60" fmla="*/ 2147483647 w 1935"/>
              <a:gd name="T61" fmla="*/ 2147483647 h 3212"/>
              <a:gd name="T62" fmla="*/ 2147483647 w 1935"/>
              <a:gd name="T63" fmla="*/ 2147483647 h 3212"/>
              <a:gd name="T64" fmla="*/ 2147483647 w 1935"/>
              <a:gd name="T65" fmla="*/ 2147483647 h 3212"/>
              <a:gd name="T66" fmla="*/ 2147483647 w 1935"/>
              <a:gd name="T67" fmla="*/ 2147483647 h 3212"/>
              <a:gd name="T68" fmla="*/ 2147483647 w 1935"/>
              <a:gd name="T69" fmla="*/ 2147483647 h 3212"/>
              <a:gd name="T70" fmla="*/ 2147483647 w 1935"/>
              <a:gd name="T71" fmla="*/ 2147483647 h 3212"/>
              <a:gd name="T72" fmla="*/ 2147483647 w 1935"/>
              <a:gd name="T73" fmla="*/ 2147483647 h 3212"/>
              <a:gd name="T74" fmla="*/ 2147483647 w 1935"/>
              <a:gd name="T75" fmla="*/ 2147483647 h 3212"/>
              <a:gd name="T76" fmla="*/ 2147483647 w 1935"/>
              <a:gd name="T77" fmla="*/ 2147483647 h 3212"/>
              <a:gd name="T78" fmla="*/ 2147483647 w 1935"/>
              <a:gd name="T79" fmla="*/ 2147483647 h 3212"/>
              <a:gd name="T80" fmla="*/ 2147483647 w 1935"/>
              <a:gd name="T81" fmla="*/ 2147483647 h 3212"/>
              <a:gd name="T82" fmla="*/ 2147483647 w 1935"/>
              <a:gd name="T83" fmla="*/ 2147483647 h 3212"/>
              <a:gd name="T84" fmla="*/ 2147483647 w 1935"/>
              <a:gd name="T85" fmla="*/ 2147483647 h 3212"/>
              <a:gd name="T86" fmla="*/ 2147483647 w 1935"/>
              <a:gd name="T87" fmla="*/ 2147483647 h 3212"/>
              <a:gd name="T88" fmla="*/ 2147483647 w 1935"/>
              <a:gd name="T89" fmla="*/ 2147483647 h 3212"/>
              <a:gd name="T90" fmla="*/ 2147483647 w 1935"/>
              <a:gd name="T91" fmla="*/ 2147483647 h 3212"/>
              <a:gd name="T92" fmla="*/ 2147483647 w 1935"/>
              <a:gd name="T93" fmla="*/ 2147483647 h 3212"/>
              <a:gd name="T94" fmla="*/ 2147483647 w 1935"/>
              <a:gd name="T95" fmla="*/ 2147483647 h 3212"/>
              <a:gd name="T96" fmla="*/ 2147483647 w 1935"/>
              <a:gd name="T97" fmla="*/ 2147483647 h 3212"/>
              <a:gd name="T98" fmla="*/ 2147483647 w 1935"/>
              <a:gd name="T99" fmla="*/ 2147483647 h 3212"/>
              <a:gd name="T100" fmla="*/ 2147483647 w 1935"/>
              <a:gd name="T101" fmla="*/ 2147483647 h 3212"/>
              <a:gd name="T102" fmla="*/ 2147483647 w 1935"/>
              <a:gd name="T103" fmla="*/ 2147483647 h 3212"/>
              <a:gd name="T104" fmla="*/ 2147483647 w 1935"/>
              <a:gd name="T105" fmla="*/ 2147483647 h 3212"/>
              <a:gd name="T106" fmla="*/ 2147483647 w 1935"/>
              <a:gd name="T107" fmla="*/ 2147483647 h 3212"/>
              <a:gd name="T108" fmla="*/ 2147483647 w 1935"/>
              <a:gd name="T109" fmla="*/ 2147483647 h 3212"/>
              <a:gd name="T110" fmla="*/ 2147483647 w 1935"/>
              <a:gd name="T111" fmla="*/ 2147483647 h 3212"/>
              <a:gd name="T112" fmla="*/ 2147483647 w 1935"/>
              <a:gd name="T113" fmla="*/ 2147483647 h 3212"/>
              <a:gd name="T114" fmla="*/ 2147483647 w 1935"/>
              <a:gd name="T115" fmla="*/ 2147483647 h 3212"/>
              <a:gd name="T116" fmla="*/ 2147483647 w 1935"/>
              <a:gd name="T117" fmla="*/ 2147483647 h 3212"/>
              <a:gd name="T118" fmla="*/ 2147483647 w 1935"/>
              <a:gd name="T119" fmla="*/ 2147483647 h 321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935"/>
              <a:gd name="T181" fmla="*/ 0 h 3212"/>
              <a:gd name="T182" fmla="*/ 1935 w 1935"/>
              <a:gd name="T183" fmla="*/ 3212 h 321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935" h="3212">
                <a:moveTo>
                  <a:pt x="797" y="126"/>
                </a:moveTo>
                <a:cubicBezTo>
                  <a:pt x="792" y="174"/>
                  <a:pt x="789" y="218"/>
                  <a:pt x="755" y="252"/>
                </a:cubicBezTo>
                <a:cubicBezTo>
                  <a:pt x="737" y="307"/>
                  <a:pt x="669" y="302"/>
                  <a:pt x="623" y="306"/>
                </a:cubicBezTo>
                <a:cubicBezTo>
                  <a:pt x="567" y="325"/>
                  <a:pt x="527" y="319"/>
                  <a:pt x="461" y="330"/>
                </a:cubicBezTo>
                <a:cubicBezTo>
                  <a:pt x="437" y="334"/>
                  <a:pt x="413" y="338"/>
                  <a:pt x="389" y="342"/>
                </a:cubicBezTo>
                <a:cubicBezTo>
                  <a:pt x="377" y="344"/>
                  <a:pt x="353" y="354"/>
                  <a:pt x="353" y="354"/>
                </a:cubicBezTo>
                <a:cubicBezTo>
                  <a:pt x="340" y="392"/>
                  <a:pt x="359" y="354"/>
                  <a:pt x="323" y="378"/>
                </a:cubicBezTo>
                <a:cubicBezTo>
                  <a:pt x="269" y="414"/>
                  <a:pt x="352" y="382"/>
                  <a:pt x="293" y="402"/>
                </a:cubicBezTo>
                <a:cubicBezTo>
                  <a:pt x="267" y="441"/>
                  <a:pt x="230" y="480"/>
                  <a:pt x="209" y="522"/>
                </a:cubicBezTo>
                <a:cubicBezTo>
                  <a:pt x="184" y="571"/>
                  <a:pt x="157" y="615"/>
                  <a:pt x="125" y="660"/>
                </a:cubicBezTo>
                <a:cubicBezTo>
                  <a:pt x="100" y="695"/>
                  <a:pt x="76" y="757"/>
                  <a:pt x="41" y="780"/>
                </a:cubicBezTo>
                <a:cubicBezTo>
                  <a:pt x="34" y="802"/>
                  <a:pt x="30" y="820"/>
                  <a:pt x="17" y="840"/>
                </a:cubicBezTo>
                <a:cubicBezTo>
                  <a:pt x="0" y="909"/>
                  <a:pt x="13" y="973"/>
                  <a:pt x="47" y="1032"/>
                </a:cubicBezTo>
                <a:cubicBezTo>
                  <a:pt x="70" y="1072"/>
                  <a:pt x="50" y="1023"/>
                  <a:pt x="71" y="1086"/>
                </a:cubicBezTo>
                <a:cubicBezTo>
                  <a:pt x="73" y="1092"/>
                  <a:pt x="77" y="1104"/>
                  <a:pt x="77" y="1104"/>
                </a:cubicBezTo>
                <a:cubicBezTo>
                  <a:pt x="84" y="1156"/>
                  <a:pt x="94" y="1208"/>
                  <a:pt x="101" y="1260"/>
                </a:cubicBezTo>
                <a:cubicBezTo>
                  <a:pt x="106" y="1296"/>
                  <a:pt x="97" y="1336"/>
                  <a:pt x="113" y="1368"/>
                </a:cubicBezTo>
                <a:cubicBezTo>
                  <a:pt x="130" y="1403"/>
                  <a:pt x="130" y="1425"/>
                  <a:pt x="137" y="1464"/>
                </a:cubicBezTo>
                <a:cubicBezTo>
                  <a:pt x="144" y="1500"/>
                  <a:pt x="153" y="1577"/>
                  <a:pt x="191" y="1590"/>
                </a:cubicBezTo>
                <a:cubicBezTo>
                  <a:pt x="255" y="1587"/>
                  <a:pt x="306" y="1587"/>
                  <a:pt x="365" y="1572"/>
                </a:cubicBezTo>
                <a:cubicBezTo>
                  <a:pt x="363" y="1564"/>
                  <a:pt x="361" y="1556"/>
                  <a:pt x="359" y="1548"/>
                </a:cubicBezTo>
                <a:cubicBezTo>
                  <a:pt x="355" y="1536"/>
                  <a:pt x="347" y="1512"/>
                  <a:pt x="347" y="1512"/>
                </a:cubicBezTo>
                <a:cubicBezTo>
                  <a:pt x="345" y="1332"/>
                  <a:pt x="389" y="1127"/>
                  <a:pt x="329" y="948"/>
                </a:cubicBezTo>
                <a:cubicBezTo>
                  <a:pt x="331" y="922"/>
                  <a:pt x="327" y="895"/>
                  <a:pt x="335" y="870"/>
                </a:cubicBezTo>
                <a:cubicBezTo>
                  <a:pt x="338" y="860"/>
                  <a:pt x="351" y="858"/>
                  <a:pt x="359" y="852"/>
                </a:cubicBezTo>
                <a:cubicBezTo>
                  <a:pt x="371" y="844"/>
                  <a:pt x="395" y="828"/>
                  <a:pt x="395" y="828"/>
                </a:cubicBezTo>
                <a:cubicBezTo>
                  <a:pt x="399" y="822"/>
                  <a:pt x="401" y="814"/>
                  <a:pt x="407" y="810"/>
                </a:cubicBezTo>
                <a:cubicBezTo>
                  <a:pt x="422" y="800"/>
                  <a:pt x="440" y="796"/>
                  <a:pt x="455" y="786"/>
                </a:cubicBezTo>
                <a:cubicBezTo>
                  <a:pt x="475" y="773"/>
                  <a:pt x="486" y="758"/>
                  <a:pt x="509" y="750"/>
                </a:cubicBezTo>
                <a:cubicBezTo>
                  <a:pt x="520" y="739"/>
                  <a:pt x="537" y="733"/>
                  <a:pt x="545" y="720"/>
                </a:cubicBezTo>
                <a:cubicBezTo>
                  <a:pt x="555" y="704"/>
                  <a:pt x="552" y="682"/>
                  <a:pt x="563" y="666"/>
                </a:cubicBezTo>
                <a:cubicBezTo>
                  <a:pt x="571" y="654"/>
                  <a:pt x="579" y="642"/>
                  <a:pt x="587" y="630"/>
                </a:cubicBezTo>
                <a:cubicBezTo>
                  <a:pt x="592" y="623"/>
                  <a:pt x="575" y="642"/>
                  <a:pt x="569" y="648"/>
                </a:cubicBezTo>
                <a:cubicBezTo>
                  <a:pt x="565" y="660"/>
                  <a:pt x="561" y="672"/>
                  <a:pt x="557" y="684"/>
                </a:cubicBezTo>
                <a:cubicBezTo>
                  <a:pt x="555" y="690"/>
                  <a:pt x="551" y="702"/>
                  <a:pt x="551" y="702"/>
                </a:cubicBezTo>
                <a:cubicBezTo>
                  <a:pt x="554" y="846"/>
                  <a:pt x="553" y="976"/>
                  <a:pt x="569" y="1116"/>
                </a:cubicBezTo>
                <a:cubicBezTo>
                  <a:pt x="565" y="1256"/>
                  <a:pt x="597" y="1298"/>
                  <a:pt x="521" y="1374"/>
                </a:cubicBezTo>
                <a:cubicBezTo>
                  <a:pt x="513" y="1405"/>
                  <a:pt x="510" y="1433"/>
                  <a:pt x="503" y="1464"/>
                </a:cubicBezTo>
                <a:cubicBezTo>
                  <a:pt x="500" y="1476"/>
                  <a:pt x="491" y="1500"/>
                  <a:pt x="491" y="1500"/>
                </a:cubicBezTo>
                <a:cubicBezTo>
                  <a:pt x="489" y="1528"/>
                  <a:pt x="485" y="1556"/>
                  <a:pt x="485" y="1584"/>
                </a:cubicBezTo>
                <a:cubicBezTo>
                  <a:pt x="485" y="1590"/>
                  <a:pt x="486" y="1598"/>
                  <a:pt x="491" y="1602"/>
                </a:cubicBezTo>
                <a:cubicBezTo>
                  <a:pt x="501" y="1609"/>
                  <a:pt x="527" y="1614"/>
                  <a:pt x="527" y="1614"/>
                </a:cubicBezTo>
                <a:cubicBezTo>
                  <a:pt x="498" y="1658"/>
                  <a:pt x="504" y="1713"/>
                  <a:pt x="491" y="1764"/>
                </a:cubicBezTo>
                <a:cubicBezTo>
                  <a:pt x="486" y="2082"/>
                  <a:pt x="499" y="2074"/>
                  <a:pt x="461" y="2262"/>
                </a:cubicBezTo>
                <a:cubicBezTo>
                  <a:pt x="452" y="2377"/>
                  <a:pt x="425" y="2489"/>
                  <a:pt x="389" y="2598"/>
                </a:cubicBezTo>
                <a:cubicBezTo>
                  <a:pt x="378" y="2630"/>
                  <a:pt x="376" y="2662"/>
                  <a:pt x="365" y="2694"/>
                </a:cubicBezTo>
                <a:cubicBezTo>
                  <a:pt x="360" y="2731"/>
                  <a:pt x="347" y="2761"/>
                  <a:pt x="341" y="2796"/>
                </a:cubicBezTo>
                <a:cubicBezTo>
                  <a:pt x="330" y="2860"/>
                  <a:pt x="335" y="2928"/>
                  <a:pt x="287" y="2976"/>
                </a:cubicBezTo>
                <a:cubicBezTo>
                  <a:pt x="279" y="3009"/>
                  <a:pt x="262" y="3034"/>
                  <a:pt x="251" y="3066"/>
                </a:cubicBezTo>
                <a:cubicBezTo>
                  <a:pt x="241" y="3145"/>
                  <a:pt x="253" y="3139"/>
                  <a:pt x="335" y="3144"/>
                </a:cubicBezTo>
                <a:cubicBezTo>
                  <a:pt x="379" y="3147"/>
                  <a:pt x="423" y="3148"/>
                  <a:pt x="467" y="3150"/>
                </a:cubicBezTo>
                <a:cubicBezTo>
                  <a:pt x="499" y="3152"/>
                  <a:pt x="531" y="3154"/>
                  <a:pt x="563" y="3156"/>
                </a:cubicBezTo>
                <a:cubicBezTo>
                  <a:pt x="577" y="3154"/>
                  <a:pt x="594" y="3159"/>
                  <a:pt x="605" y="3150"/>
                </a:cubicBezTo>
                <a:cubicBezTo>
                  <a:pt x="621" y="3138"/>
                  <a:pt x="618" y="3112"/>
                  <a:pt x="629" y="3096"/>
                </a:cubicBezTo>
                <a:cubicBezTo>
                  <a:pt x="638" y="3060"/>
                  <a:pt x="651" y="3026"/>
                  <a:pt x="677" y="3000"/>
                </a:cubicBezTo>
                <a:cubicBezTo>
                  <a:pt x="691" y="2959"/>
                  <a:pt x="671" y="3008"/>
                  <a:pt x="707" y="2964"/>
                </a:cubicBezTo>
                <a:cubicBezTo>
                  <a:pt x="711" y="2959"/>
                  <a:pt x="709" y="2951"/>
                  <a:pt x="713" y="2946"/>
                </a:cubicBezTo>
                <a:cubicBezTo>
                  <a:pt x="718" y="2939"/>
                  <a:pt x="726" y="2935"/>
                  <a:pt x="731" y="2928"/>
                </a:cubicBezTo>
                <a:cubicBezTo>
                  <a:pt x="748" y="2908"/>
                  <a:pt x="754" y="2887"/>
                  <a:pt x="773" y="2868"/>
                </a:cubicBezTo>
                <a:cubicBezTo>
                  <a:pt x="787" y="2813"/>
                  <a:pt x="767" y="2874"/>
                  <a:pt x="797" y="2826"/>
                </a:cubicBezTo>
                <a:cubicBezTo>
                  <a:pt x="802" y="2818"/>
                  <a:pt x="811" y="2790"/>
                  <a:pt x="815" y="2778"/>
                </a:cubicBezTo>
                <a:cubicBezTo>
                  <a:pt x="825" y="2709"/>
                  <a:pt x="815" y="2604"/>
                  <a:pt x="845" y="2544"/>
                </a:cubicBezTo>
                <a:cubicBezTo>
                  <a:pt x="858" y="2518"/>
                  <a:pt x="863" y="2500"/>
                  <a:pt x="869" y="2472"/>
                </a:cubicBezTo>
                <a:cubicBezTo>
                  <a:pt x="873" y="2420"/>
                  <a:pt x="869" y="2361"/>
                  <a:pt x="899" y="2316"/>
                </a:cubicBezTo>
                <a:cubicBezTo>
                  <a:pt x="907" y="2282"/>
                  <a:pt x="924" y="2245"/>
                  <a:pt x="941" y="2214"/>
                </a:cubicBezTo>
                <a:cubicBezTo>
                  <a:pt x="948" y="2201"/>
                  <a:pt x="965" y="2178"/>
                  <a:pt x="965" y="2178"/>
                </a:cubicBezTo>
                <a:cubicBezTo>
                  <a:pt x="967" y="2168"/>
                  <a:pt x="968" y="2158"/>
                  <a:pt x="971" y="2148"/>
                </a:cubicBezTo>
                <a:cubicBezTo>
                  <a:pt x="974" y="2136"/>
                  <a:pt x="983" y="2112"/>
                  <a:pt x="983" y="2112"/>
                </a:cubicBezTo>
                <a:cubicBezTo>
                  <a:pt x="985" y="2098"/>
                  <a:pt x="984" y="2083"/>
                  <a:pt x="989" y="2070"/>
                </a:cubicBezTo>
                <a:cubicBezTo>
                  <a:pt x="994" y="2057"/>
                  <a:pt x="1013" y="2034"/>
                  <a:pt x="1013" y="2034"/>
                </a:cubicBezTo>
                <a:cubicBezTo>
                  <a:pt x="1021" y="1987"/>
                  <a:pt x="1022" y="1935"/>
                  <a:pt x="1037" y="1890"/>
                </a:cubicBezTo>
                <a:cubicBezTo>
                  <a:pt x="1050" y="1992"/>
                  <a:pt x="1042" y="1922"/>
                  <a:pt x="1055" y="2100"/>
                </a:cubicBezTo>
                <a:cubicBezTo>
                  <a:pt x="1058" y="2146"/>
                  <a:pt x="1074" y="2192"/>
                  <a:pt x="1079" y="2238"/>
                </a:cubicBezTo>
                <a:cubicBezTo>
                  <a:pt x="1089" y="2326"/>
                  <a:pt x="1077" y="2285"/>
                  <a:pt x="1091" y="2328"/>
                </a:cubicBezTo>
                <a:cubicBezTo>
                  <a:pt x="1097" y="2379"/>
                  <a:pt x="1108" y="2426"/>
                  <a:pt x="1115" y="2478"/>
                </a:cubicBezTo>
                <a:cubicBezTo>
                  <a:pt x="1117" y="2510"/>
                  <a:pt x="1118" y="2542"/>
                  <a:pt x="1121" y="2574"/>
                </a:cubicBezTo>
                <a:cubicBezTo>
                  <a:pt x="1122" y="2582"/>
                  <a:pt x="1126" y="2590"/>
                  <a:pt x="1127" y="2598"/>
                </a:cubicBezTo>
                <a:cubicBezTo>
                  <a:pt x="1130" y="2626"/>
                  <a:pt x="1129" y="2654"/>
                  <a:pt x="1133" y="2682"/>
                </a:cubicBezTo>
                <a:cubicBezTo>
                  <a:pt x="1135" y="2695"/>
                  <a:pt x="1145" y="2718"/>
                  <a:pt x="1145" y="2718"/>
                </a:cubicBezTo>
                <a:cubicBezTo>
                  <a:pt x="1149" y="2775"/>
                  <a:pt x="1156" y="2830"/>
                  <a:pt x="1163" y="2886"/>
                </a:cubicBezTo>
                <a:cubicBezTo>
                  <a:pt x="1170" y="3212"/>
                  <a:pt x="1091" y="3172"/>
                  <a:pt x="1307" y="3150"/>
                </a:cubicBezTo>
                <a:cubicBezTo>
                  <a:pt x="1335" y="3141"/>
                  <a:pt x="1427" y="3146"/>
                  <a:pt x="1451" y="3144"/>
                </a:cubicBezTo>
                <a:cubicBezTo>
                  <a:pt x="1496" y="3077"/>
                  <a:pt x="1459" y="3139"/>
                  <a:pt x="1469" y="2952"/>
                </a:cubicBezTo>
                <a:cubicBezTo>
                  <a:pt x="1474" y="2857"/>
                  <a:pt x="1472" y="2718"/>
                  <a:pt x="1517" y="2628"/>
                </a:cubicBezTo>
                <a:cubicBezTo>
                  <a:pt x="1524" y="2569"/>
                  <a:pt x="1523" y="2497"/>
                  <a:pt x="1541" y="2442"/>
                </a:cubicBezTo>
                <a:cubicBezTo>
                  <a:pt x="1549" y="2286"/>
                  <a:pt x="1561" y="2113"/>
                  <a:pt x="1511" y="1962"/>
                </a:cubicBezTo>
                <a:cubicBezTo>
                  <a:pt x="1504" y="1879"/>
                  <a:pt x="1489" y="1838"/>
                  <a:pt x="1457" y="1764"/>
                </a:cubicBezTo>
                <a:cubicBezTo>
                  <a:pt x="1451" y="1751"/>
                  <a:pt x="1452" y="1735"/>
                  <a:pt x="1445" y="1722"/>
                </a:cubicBezTo>
                <a:cubicBezTo>
                  <a:pt x="1422" y="1676"/>
                  <a:pt x="1399" y="1641"/>
                  <a:pt x="1385" y="1590"/>
                </a:cubicBezTo>
                <a:cubicBezTo>
                  <a:pt x="1371" y="1540"/>
                  <a:pt x="1361" y="1490"/>
                  <a:pt x="1349" y="1440"/>
                </a:cubicBezTo>
                <a:cubicBezTo>
                  <a:pt x="1346" y="1428"/>
                  <a:pt x="1341" y="1416"/>
                  <a:pt x="1337" y="1404"/>
                </a:cubicBezTo>
                <a:cubicBezTo>
                  <a:pt x="1335" y="1398"/>
                  <a:pt x="1331" y="1386"/>
                  <a:pt x="1331" y="1386"/>
                </a:cubicBezTo>
                <a:cubicBezTo>
                  <a:pt x="1336" y="1252"/>
                  <a:pt x="1345" y="1141"/>
                  <a:pt x="1373" y="1014"/>
                </a:cubicBezTo>
                <a:cubicBezTo>
                  <a:pt x="1385" y="960"/>
                  <a:pt x="1379" y="905"/>
                  <a:pt x="1397" y="852"/>
                </a:cubicBezTo>
                <a:cubicBezTo>
                  <a:pt x="1402" y="798"/>
                  <a:pt x="1396" y="743"/>
                  <a:pt x="1409" y="690"/>
                </a:cubicBezTo>
                <a:cubicBezTo>
                  <a:pt x="1411" y="684"/>
                  <a:pt x="1421" y="694"/>
                  <a:pt x="1427" y="696"/>
                </a:cubicBezTo>
                <a:cubicBezTo>
                  <a:pt x="1437" y="698"/>
                  <a:pt x="1447" y="700"/>
                  <a:pt x="1457" y="702"/>
                </a:cubicBezTo>
                <a:cubicBezTo>
                  <a:pt x="1523" y="746"/>
                  <a:pt x="1422" y="681"/>
                  <a:pt x="1499" y="720"/>
                </a:cubicBezTo>
                <a:cubicBezTo>
                  <a:pt x="1532" y="737"/>
                  <a:pt x="1551" y="759"/>
                  <a:pt x="1589" y="768"/>
                </a:cubicBezTo>
                <a:cubicBezTo>
                  <a:pt x="1624" y="791"/>
                  <a:pt x="1590" y="772"/>
                  <a:pt x="1649" y="786"/>
                </a:cubicBezTo>
                <a:cubicBezTo>
                  <a:pt x="1676" y="792"/>
                  <a:pt x="1706" y="803"/>
                  <a:pt x="1733" y="810"/>
                </a:cubicBezTo>
                <a:cubicBezTo>
                  <a:pt x="1775" y="821"/>
                  <a:pt x="1811" y="842"/>
                  <a:pt x="1853" y="852"/>
                </a:cubicBezTo>
                <a:cubicBezTo>
                  <a:pt x="1861" y="850"/>
                  <a:pt x="1870" y="851"/>
                  <a:pt x="1877" y="846"/>
                </a:cubicBezTo>
                <a:cubicBezTo>
                  <a:pt x="1891" y="836"/>
                  <a:pt x="1913" y="810"/>
                  <a:pt x="1913" y="810"/>
                </a:cubicBezTo>
                <a:cubicBezTo>
                  <a:pt x="1921" y="650"/>
                  <a:pt x="1927" y="490"/>
                  <a:pt x="1931" y="330"/>
                </a:cubicBezTo>
                <a:cubicBezTo>
                  <a:pt x="1930" y="291"/>
                  <a:pt x="1935" y="110"/>
                  <a:pt x="1907" y="36"/>
                </a:cubicBezTo>
                <a:cubicBezTo>
                  <a:pt x="1903" y="25"/>
                  <a:pt x="1856" y="11"/>
                  <a:pt x="1847" y="6"/>
                </a:cubicBezTo>
                <a:cubicBezTo>
                  <a:pt x="1815" y="8"/>
                  <a:pt x="1781" y="0"/>
                  <a:pt x="1751" y="12"/>
                </a:cubicBezTo>
                <a:cubicBezTo>
                  <a:pt x="1739" y="17"/>
                  <a:pt x="1743" y="36"/>
                  <a:pt x="1739" y="48"/>
                </a:cubicBezTo>
                <a:cubicBezTo>
                  <a:pt x="1737" y="55"/>
                  <a:pt x="1730" y="60"/>
                  <a:pt x="1727" y="66"/>
                </a:cubicBezTo>
                <a:cubicBezTo>
                  <a:pt x="1724" y="72"/>
                  <a:pt x="1723" y="78"/>
                  <a:pt x="1721" y="84"/>
                </a:cubicBezTo>
                <a:cubicBezTo>
                  <a:pt x="1712" y="116"/>
                  <a:pt x="1708" y="148"/>
                  <a:pt x="1697" y="180"/>
                </a:cubicBezTo>
                <a:cubicBezTo>
                  <a:pt x="1698" y="202"/>
                  <a:pt x="1710" y="338"/>
                  <a:pt x="1697" y="384"/>
                </a:cubicBezTo>
                <a:cubicBezTo>
                  <a:pt x="1691" y="404"/>
                  <a:pt x="1643" y="414"/>
                  <a:pt x="1643" y="414"/>
                </a:cubicBezTo>
                <a:cubicBezTo>
                  <a:pt x="1601" y="412"/>
                  <a:pt x="1558" y="415"/>
                  <a:pt x="1517" y="408"/>
                </a:cubicBezTo>
                <a:cubicBezTo>
                  <a:pt x="1501" y="405"/>
                  <a:pt x="1501" y="380"/>
                  <a:pt x="1493" y="366"/>
                </a:cubicBezTo>
                <a:cubicBezTo>
                  <a:pt x="1479" y="341"/>
                  <a:pt x="1467" y="331"/>
                  <a:pt x="1439" y="324"/>
                </a:cubicBezTo>
                <a:cubicBezTo>
                  <a:pt x="1400" y="298"/>
                  <a:pt x="1382" y="300"/>
                  <a:pt x="1337" y="288"/>
                </a:cubicBezTo>
                <a:cubicBezTo>
                  <a:pt x="1245" y="263"/>
                  <a:pt x="1275" y="265"/>
                  <a:pt x="1151" y="258"/>
                </a:cubicBezTo>
                <a:cubicBezTo>
                  <a:pt x="1114" y="249"/>
                  <a:pt x="1093" y="222"/>
                  <a:pt x="1073" y="192"/>
                </a:cubicBezTo>
                <a:cubicBezTo>
                  <a:pt x="1065" y="162"/>
                  <a:pt x="1049" y="134"/>
                  <a:pt x="1049" y="102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21" name="Freeform 9">
            <a:extLst>
              <a:ext uri="{FF2B5EF4-FFF2-40B4-BE49-F238E27FC236}">
                <a16:creationId xmlns:a16="http://schemas.microsoft.com/office/drawing/2014/main" id="{08B393E1-C366-47C0-8F4C-111913354E6A}"/>
              </a:ext>
            </a:extLst>
          </p:cNvPr>
          <p:cNvSpPr>
            <a:spLocks/>
          </p:cNvSpPr>
          <p:nvPr/>
        </p:nvSpPr>
        <p:spPr bwMode="auto">
          <a:xfrm>
            <a:off x="1093788" y="6208713"/>
            <a:ext cx="893762" cy="382587"/>
          </a:xfrm>
          <a:custGeom>
            <a:avLst/>
            <a:gdLst>
              <a:gd name="T0" fmla="*/ 2147483647 w 563"/>
              <a:gd name="T1" fmla="*/ 2147483647 h 241"/>
              <a:gd name="T2" fmla="*/ 2147483647 w 563"/>
              <a:gd name="T3" fmla="*/ 2147483647 h 241"/>
              <a:gd name="T4" fmla="*/ 2147483647 w 563"/>
              <a:gd name="T5" fmla="*/ 2147483647 h 241"/>
              <a:gd name="T6" fmla="*/ 2147483647 w 563"/>
              <a:gd name="T7" fmla="*/ 2147483647 h 241"/>
              <a:gd name="T8" fmla="*/ 2147483647 w 563"/>
              <a:gd name="T9" fmla="*/ 2147483647 h 241"/>
              <a:gd name="T10" fmla="*/ 2147483647 w 563"/>
              <a:gd name="T11" fmla="*/ 2147483647 h 241"/>
              <a:gd name="T12" fmla="*/ 2147483647 w 563"/>
              <a:gd name="T13" fmla="*/ 2147483647 h 241"/>
              <a:gd name="T14" fmla="*/ 2147483647 w 563"/>
              <a:gd name="T15" fmla="*/ 2147483647 h 241"/>
              <a:gd name="T16" fmla="*/ 2147483647 w 563"/>
              <a:gd name="T17" fmla="*/ 2147483647 h 241"/>
              <a:gd name="T18" fmla="*/ 2147483647 w 563"/>
              <a:gd name="T19" fmla="*/ 2147483647 h 24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63"/>
              <a:gd name="T31" fmla="*/ 0 h 241"/>
              <a:gd name="T32" fmla="*/ 563 w 563"/>
              <a:gd name="T33" fmla="*/ 241 h 24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63" h="241">
                <a:moveTo>
                  <a:pt x="217" y="55"/>
                </a:moveTo>
                <a:cubicBezTo>
                  <a:pt x="1" y="67"/>
                  <a:pt x="29" y="0"/>
                  <a:pt x="1" y="85"/>
                </a:cubicBezTo>
                <a:cubicBezTo>
                  <a:pt x="3" y="117"/>
                  <a:pt x="0" y="150"/>
                  <a:pt x="7" y="181"/>
                </a:cubicBezTo>
                <a:cubicBezTo>
                  <a:pt x="12" y="205"/>
                  <a:pt x="54" y="197"/>
                  <a:pt x="79" y="199"/>
                </a:cubicBezTo>
                <a:cubicBezTo>
                  <a:pt x="143" y="205"/>
                  <a:pt x="207" y="210"/>
                  <a:pt x="271" y="217"/>
                </a:cubicBezTo>
                <a:cubicBezTo>
                  <a:pt x="307" y="226"/>
                  <a:pt x="320" y="236"/>
                  <a:pt x="361" y="241"/>
                </a:cubicBezTo>
                <a:cubicBezTo>
                  <a:pt x="513" y="233"/>
                  <a:pt x="447" y="240"/>
                  <a:pt x="535" y="211"/>
                </a:cubicBezTo>
                <a:cubicBezTo>
                  <a:pt x="559" y="174"/>
                  <a:pt x="541" y="79"/>
                  <a:pt x="541" y="79"/>
                </a:cubicBezTo>
                <a:cubicBezTo>
                  <a:pt x="547" y="77"/>
                  <a:pt x="563" y="77"/>
                  <a:pt x="559" y="73"/>
                </a:cubicBezTo>
                <a:cubicBezTo>
                  <a:pt x="552" y="66"/>
                  <a:pt x="529" y="67"/>
                  <a:pt x="529" y="67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22" name="Freeform 10">
            <a:extLst>
              <a:ext uri="{FF2B5EF4-FFF2-40B4-BE49-F238E27FC236}">
                <a16:creationId xmlns:a16="http://schemas.microsoft.com/office/drawing/2014/main" id="{02F06AFB-6850-4C90-AD8E-0F8F0082E0A9}"/>
              </a:ext>
            </a:extLst>
          </p:cNvPr>
          <p:cNvSpPr>
            <a:spLocks/>
          </p:cNvSpPr>
          <p:nvPr/>
        </p:nvSpPr>
        <p:spPr bwMode="auto">
          <a:xfrm>
            <a:off x="2838450" y="6286500"/>
            <a:ext cx="962025" cy="306388"/>
          </a:xfrm>
          <a:custGeom>
            <a:avLst/>
            <a:gdLst>
              <a:gd name="T0" fmla="*/ 2147483647 w 606"/>
              <a:gd name="T1" fmla="*/ 0 h 193"/>
              <a:gd name="T2" fmla="*/ 2147483647 w 606"/>
              <a:gd name="T3" fmla="*/ 2147483647 h 193"/>
              <a:gd name="T4" fmla="*/ 2147483647 w 606"/>
              <a:gd name="T5" fmla="*/ 2147483647 h 193"/>
              <a:gd name="T6" fmla="*/ 2147483647 w 606"/>
              <a:gd name="T7" fmla="*/ 2147483647 h 193"/>
              <a:gd name="T8" fmla="*/ 2147483647 w 606"/>
              <a:gd name="T9" fmla="*/ 2147483647 h 193"/>
              <a:gd name="T10" fmla="*/ 2147483647 w 606"/>
              <a:gd name="T11" fmla="*/ 2147483647 h 193"/>
              <a:gd name="T12" fmla="*/ 2147483647 w 606"/>
              <a:gd name="T13" fmla="*/ 2147483647 h 193"/>
              <a:gd name="T14" fmla="*/ 0 w 606"/>
              <a:gd name="T15" fmla="*/ 2147483647 h 193"/>
              <a:gd name="T16" fmla="*/ 2147483647 w 606"/>
              <a:gd name="T17" fmla="*/ 2147483647 h 193"/>
              <a:gd name="T18" fmla="*/ 2147483647 w 606"/>
              <a:gd name="T19" fmla="*/ 2147483647 h 193"/>
              <a:gd name="T20" fmla="*/ 2147483647 w 606"/>
              <a:gd name="T21" fmla="*/ 2147483647 h 193"/>
              <a:gd name="T22" fmla="*/ 2147483647 w 606"/>
              <a:gd name="T23" fmla="*/ 2147483647 h 193"/>
              <a:gd name="T24" fmla="*/ 2147483647 w 606"/>
              <a:gd name="T25" fmla="*/ 0 h 19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06"/>
              <a:gd name="T40" fmla="*/ 0 h 193"/>
              <a:gd name="T41" fmla="*/ 606 w 606"/>
              <a:gd name="T42" fmla="*/ 193 h 19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06" h="193">
                <a:moveTo>
                  <a:pt x="312" y="0"/>
                </a:moveTo>
                <a:cubicBezTo>
                  <a:pt x="446" y="4"/>
                  <a:pt x="481" y="4"/>
                  <a:pt x="582" y="18"/>
                </a:cubicBezTo>
                <a:cubicBezTo>
                  <a:pt x="591" y="46"/>
                  <a:pt x="601" y="59"/>
                  <a:pt x="606" y="90"/>
                </a:cubicBezTo>
                <a:cubicBezTo>
                  <a:pt x="604" y="102"/>
                  <a:pt x="606" y="115"/>
                  <a:pt x="600" y="126"/>
                </a:cubicBezTo>
                <a:cubicBezTo>
                  <a:pt x="597" y="131"/>
                  <a:pt x="588" y="129"/>
                  <a:pt x="582" y="132"/>
                </a:cubicBezTo>
                <a:cubicBezTo>
                  <a:pt x="569" y="139"/>
                  <a:pt x="560" y="155"/>
                  <a:pt x="546" y="156"/>
                </a:cubicBezTo>
                <a:cubicBezTo>
                  <a:pt x="428" y="164"/>
                  <a:pt x="490" y="160"/>
                  <a:pt x="360" y="168"/>
                </a:cubicBezTo>
                <a:cubicBezTo>
                  <a:pt x="237" y="193"/>
                  <a:pt x="140" y="177"/>
                  <a:pt x="0" y="174"/>
                </a:cubicBezTo>
                <a:cubicBezTo>
                  <a:pt x="5" y="147"/>
                  <a:pt x="11" y="123"/>
                  <a:pt x="18" y="96"/>
                </a:cubicBezTo>
                <a:cubicBezTo>
                  <a:pt x="27" y="11"/>
                  <a:pt x="9" y="45"/>
                  <a:pt x="72" y="24"/>
                </a:cubicBezTo>
                <a:cubicBezTo>
                  <a:pt x="126" y="28"/>
                  <a:pt x="163" y="35"/>
                  <a:pt x="216" y="24"/>
                </a:cubicBezTo>
                <a:cubicBezTo>
                  <a:pt x="223" y="22"/>
                  <a:pt x="227" y="15"/>
                  <a:pt x="234" y="12"/>
                </a:cubicBezTo>
                <a:cubicBezTo>
                  <a:pt x="259" y="1"/>
                  <a:pt x="285" y="0"/>
                  <a:pt x="312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23" name="Freeform 11">
            <a:extLst>
              <a:ext uri="{FF2B5EF4-FFF2-40B4-BE49-F238E27FC236}">
                <a16:creationId xmlns:a16="http://schemas.microsoft.com/office/drawing/2014/main" id="{50BF1B7D-EF7E-469A-89CD-23A43657D927}"/>
              </a:ext>
            </a:extLst>
          </p:cNvPr>
          <p:cNvSpPr>
            <a:spLocks/>
          </p:cNvSpPr>
          <p:nvPr/>
        </p:nvSpPr>
        <p:spPr bwMode="auto">
          <a:xfrm>
            <a:off x="1838325" y="3752850"/>
            <a:ext cx="1352550" cy="182563"/>
          </a:xfrm>
          <a:custGeom>
            <a:avLst/>
            <a:gdLst>
              <a:gd name="T0" fmla="*/ 0 w 852"/>
              <a:gd name="T1" fmla="*/ 2147483647 h 115"/>
              <a:gd name="T2" fmla="*/ 2147483647 w 852"/>
              <a:gd name="T3" fmla="*/ 2147483647 h 115"/>
              <a:gd name="T4" fmla="*/ 2147483647 w 852"/>
              <a:gd name="T5" fmla="*/ 2147483647 h 115"/>
              <a:gd name="T6" fmla="*/ 2147483647 w 852"/>
              <a:gd name="T7" fmla="*/ 0 h 115"/>
              <a:gd name="T8" fmla="*/ 2147483647 w 852"/>
              <a:gd name="T9" fmla="*/ 2147483647 h 115"/>
              <a:gd name="T10" fmla="*/ 2147483647 w 852"/>
              <a:gd name="T11" fmla="*/ 2147483647 h 11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52"/>
              <a:gd name="T19" fmla="*/ 0 h 115"/>
              <a:gd name="T20" fmla="*/ 852 w 852"/>
              <a:gd name="T21" fmla="*/ 115 h 11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52" h="115">
                <a:moveTo>
                  <a:pt x="0" y="66"/>
                </a:moveTo>
                <a:cubicBezTo>
                  <a:pt x="115" y="71"/>
                  <a:pt x="227" y="87"/>
                  <a:pt x="342" y="96"/>
                </a:cubicBezTo>
                <a:cubicBezTo>
                  <a:pt x="400" y="115"/>
                  <a:pt x="474" y="93"/>
                  <a:pt x="534" y="78"/>
                </a:cubicBezTo>
                <a:cubicBezTo>
                  <a:pt x="606" y="6"/>
                  <a:pt x="695" y="6"/>
                  <a:pt x="792" y="0"/>
                </a:cubicBezTo>
                <a:cubicBezTo>
                  <a:pt x="804" y="4"/>
                  <a:pt x="816" y="9"/>
                  <a:pt x="828" y="12"/>
                </a:cubicBezTo>
                <a:cubicBezTo>
                  <a:pt x="836" y="14"/>
                  <a:pt x="852" y="18"/>
                  <a:pt x="852" y="1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24" name="Freeform 12">
            <a:extLst>
              <a:ext uri="{FF2B5EF4-FFF2-40B4-BE49-F238E27FC236}">
                <a16:creationId xmlns:a16="http://schemas.microsoft.com/office/drawing/2014/main" id="{E4DF71EB-5A9B-4747-B6AC-B34CA3F1E23A}"/>
              </a:ext>
            </a:extLst>
          </p:cNvPr>
          <p:cNvSpPr>
            <a:spLocks/>
          </p:cNvSpPr>
          <p:nvPr/>
        </p:nvSpPr>
        <p:spPr bwMode="auto">
          <a:xfrm>
            <a:off x="2181225" y="1733550"/>
            <a:ext cx="647700" cy="128588"/>
          </a:xfrm>
          <a:custGeom>
            <a:avLst/>
            <a:gdLst>
              <a:gd name="T0" fmla="*/ 0 w 408"/>
              <a:gd name="T1" fmla="*/ 2147483647 h 81"/>
              <a:gd name="T2" fmla="*/ 2147483647 w 408"/>
              <a:gd name="T3" fmla="*/ 2147483647 h 81"/>
              <a:gd name="T4" fmla="*/ 2147483647 w 408"/>
              <a:gd name="T5" fmla="*/ 2147483647 h 81"/>
              <a:gd name="T6" fmla="*/ 2147483647 w 408"/>
              <a:gd name="T7" fmla="*/ 2147483647 h 81"/>
              <a:gd name="T8" fmla="*/ 2147483647 w 408"/>
              <a:gd name="T9" fmla="*/ 0 h 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8"/>
              <a:gd name="T16" fmla="*/ 0 h 81"/>
              <a:gd name="T17" fmla="*/ 408 w 408"/>
              <a:gd name="T18" fmla="*/ 81 h 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8" h="81">
                <a:moveTo>
                  <a:pt x="0" y="24"/>
                </a:moveTo>
                <a:cubicBezTo>
                  <a:pt x="15" y="47"/>
                  <a:pt x="39" y="69"/>
                  <a:pt x="66" y="78"/>
                </a:cubicBezTo>
                <a:cubicBezTo>
                  <a:pt x="223" y="74"/>
                  <a:pt x="247" y="81"/>
                  <a:pt x="354" y="54"/>
                </a:cubicBezTo>
                <a:cubicBezTo>
                  <a:pt x="372" y="41"/>
                  <a:pt x="382" y="35"/>
                  <a:pt x="396" y="18"/>
                </a:cubicBezTo>
                <a:cubicBezTo>
                  <a:pt x="401" y="12"/>
                  <a:pt x="408" y="0"/>
                  <a:pt x="408" y="0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25" name="Freeform 13">
            <a:extLst>
              <a:ext uri="{FF2B5EF4-FFF2-40B4-BE49-F238E27FC236}">
                <a16:creationId xmlns:a16="http://schemas.microsoft.com/office/drawing/2014/main" id="{410B894F-9FFB-4913-9DC8-2A13265834A4}"/>
              </a:ext>
            </a:extLst>
          </p:cNvPr>
          <p:cNvSpPr>
            <a:spLocks/>
          </p:cNvSpPr>
          <p:nvPr/>
        </p:nvSpPr>
        <p:spPr bwMode="auto">
          <a:xfrm>
            <a:off x="1141413" y="3819525"/>
            <a:ext cx="515937" cy="561975"/>
          </a:xfrm>
          <a:custGeom>
            <a:avLst/>
            <a:gdLst>
              <a:gd name="T0" fmla="*/ 2147483647 w 325"/>
              <a:gd name="T1" fmla="*/ 0 h 354"/>
              <a:gd name="T2" fmla="*/ 2147483647 w 325"/>
              <a:gd name="T3" fmla="*/ 2147483647 h 354"/>
              <a:gd name="T4" fmla="*/ 2147483647 w 325"/>
              <a:gd name="T5" fmla="*/ 2147483647 h 354"/>
              <a:gd name="T6" fmla="*/ 2147483647 w 325"/>
              <a:gd name="T7" fmla="*/ 2147483647 h 354"/>
              <a:gd name="T8" fmla="*/ 2147483647 w 325"/>
              <a:gd name="T9" fmla="*/ 2147483647 h 354"/>
              <a:gd name="T10" fmla="*/ 2147483647 w 325"/>
              <a:gd name="T11" fmla="*/ 2147483647 h 354"/>
              <a:gd name="T12" fmla="*/ 2147483647 w 325"/>
              <a:gd name="T13" fmla="*/ 2147483647 h 354"/>
              <a:gd name="T14" fmla="*/ 2147483647 w 325"/>
              <a:gd name="T15" fmla="*/ 2147483647 h 354"/>
              <a:gd name="T16" fmla="*/ 2147483647 w 325"/>
              <a:gd name="T17" fmla="*/ 2147483647 h 354"/>
              <a:gd name="T18" fmla="*/ 2147483647 w 325"/>
              <a:gd name="T19" fmla="*/ 2147483647 h 354"/>
              <a:gd name="T20" fmla="*/ 2147483647 w 325"/>
              <a:gd name="T21" fmla="*/ 2147483647 h 354"/>
              <a:gd name="T22" fmla="*/ 2147483647 w 325"/>
              <a:gd name="T23" fmla="*/ 2147483647 h 354"/>
              <a:gd name="T24" fmla="*/ 2147483647 w 325"/>
              <a:gd name="T25" fmla="*/ 2147483647 h 354"/>
              <a:gd name="T26" fmla="*/ 2147483647 w 325"/>
              <a:gd name="T27" fmla="*/ 2147483647 h 354"/>
              <a:gd name="T28" fmla="*/ 2147483647 w 325"/>
              <a:gd name="T29" fmla="*/ 2147483647 h 354"/>
              <a:gd name="T30" fmla="*/ 2147483647 w 325"/>
              <a:gd name="T31" fmla="*/ 2147483647 h 354"/>
              <a:gd name="T32" fmla="*/ 2147483647 w 325"/>
              <a:gd name="T33" fmla="*/ 2147483647 h 354"/>
              <a:gd name="T34" fmla="*/ 2147483647 w 325"/>
              <a:gd name="T35" fmla="*/ 2147483647 h 354"/>
              <a:gd name="T36" fmla="*/ 2147483647 w 325"/>
              <a:gd name="T37" fmla="*/ 2147483647 h 354"/>
              <a:gd name="T38" fmla="*/ 2147483647 w 325"/>
              <a:gd name="T39" fmla="*/ 2147483647 h 35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25"/>
              <a:gd name="T61" fmla="*/ 0 h 354"/>
              <a:gd name="T62" fmla="*/ 325 w 325"/>
              <a:gd name="T63" fmla="*/ 354 h 35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25" h="354">
                <a:moveTo>
                  <a:pt x="97" y="0"/>
                </a:moveTo>
                <a:cubicBezTo>
                  <a:pt x="84" y="19"/>
                  <a:pt x="65" y="33"/>
                  <a:pt x="55" y="54"/>
                </a:cubicBezTo>
                <a:cubicBezTo>
                  <a:pt x="41" y="81"/>
                  <a:pt x="58" y="64"/>
                  <a:pt x="37" y="90"/>
                </a:cubicBezTo>
                <a:cubicBezTo>
                  <a:pt x="21" y="110"/>
                  <a:pt x="9" y="119"/>
                  <a:pt x="1" y="144"/>
                </a:cubicBezTo>
                <a:cubicBezTo>
                  <a:pt x="9" y="191"/>
                  <a:pt x="0" y="202"/>
                  <a:pt x="49" y="192"/>
                </a:cubicBezTo>
                <a:cubicBezTo>
                  <a:pt x="65" y="169"/>
                  <a:pt x="54" y="176"/>
                  <a:pt x="79" y="168"/>
                </a:cubicBezTo>
                <a:cubicBezTo>
                  <a:pt x="93" y="163"/>
                  <a:pt x="55" y="204"/>
                  <a:pt x="55" y="204"/>
                </a:cubicBezTo>
                <a:cubicBezTo>
                  <a:pt x="62" y="270"/>
                  <a:pt x="53" y="275"/>
                  <a:pt x="97" y="246"/>
                </a:cubicBezTo>
                <a:cubicBezTo>
                  <a:pt x="110" y="226"/>
                  <a:pt x="125" y="221"/>
                  <a:pt x="133" y="198"/>
                </a:cubicBezTo>
                <a:cubicBezTo>
                  <a:pt x="140" y="219"/>
                  <a:pt x="138" y="295"/>
                  <a:pt x="139" y="306"/>
                </a:cubicBezTo>
                <a:cubicBezTo>
                  <a:pt x="164" y="301"/>
                  <a:pt x="172" y="307"/>
                  <a:pt x="181" y="282"/>
                </a:cubicBezTo>
                <a:cubicBezTo>
                  <a:pt x="187" y="267"/>
                  <a:pt x="193" y="234"/>
                  <a:pt x="193" y="234"/>
                </a:cubicBezTo>
                <a:cubicBezTo>
                  <a:pt x="197" y="277"/>
                  <a:pt x="185" y="350"/>
                  <a:pt x="241" y="294"/>
                </a:cubicBezTo>
                <a:cubicBezTo>
                  <a:pt x="243" y="274"/>
                  <a:pt x="244" y="254"/>
                  <a:pt x="247" y="234"/>
                </a:cubicBezTo>
                <a:cubicBezTo>
                  <a:pt x="248" y="226"/>
                  <a:pt x="245" y="210"/>
                  <a:pt x="253" y="210"/>
                </a:cubicBezTo>
                <a:cubicBezTo>
                  <a:pt x="261" y="210"/>
                  <a:pt x="256" y="226"/>
                  <a:pt x="259" y="234"/>
                </a:cubicBezTo>
                <a:cubicBezTo>
                  <a:pt x="270" y="259"/>
                  <a:pt x="274" y="253"/>
                  <a:pt x="301" y="258"/>
                </a:cubicBezTo>
                <a:cubicBezTo>
                  <a:pt x="325" y="354"/>
                  <a:pt x="319" y="159"/>
                  <a:pt x="289" y="114"/>
                </a:cubicBezTo>
                <a:cubicBezTo>
                  <a:pt x="273" y="50"/>
                  <a:pt x="277" y="82"/>
                  <a:pt x="277" y="18"/>
                </a:cubicBezTo>
                <a:lnTo>
                  <a:pt x="241" y="42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26" name="Freeform 14">
            <a:extLst>
              <a:ext uri="{FF2B5EF4-FFF2-40B4-BE49-F238E27FC236}">
                <a16:creationId xmlns:a16="http://schemas.microsoft.com/office/drawing/2014/main" id="{3D9A08AB-ABA4-4767-8EE7-9B2829C14430}"/>
              </a:ext>
            </a:extLst>
          </p:cNvPr>
          <p:cNvSpPr>
            <a:spLocks/>
          </p:cNvSpPr>
          <p:nvPr/>
        </p:nvSpPr>
        <p:spPr bwMode="auto">
          <a:xfrm>
            <a:off x="3600450" y="788988"/>
            <a:ext cx="481013" cy="592137"/>
          </a:xfrm>
          <a:custGeom>
            <a:avLst/>
            <a:gdLst>
              <a:gd name="T0" fmla="*/ 2147483647 w 303"/>
              <a:gd name="T1" fmla="*/ 2147483647 h 373"/>
              <a:gd name="T2" fmla="*/ 2147483647 w 303"/>
              <a:gd name="T3" fmla="*/ 2147483647 h 373"/>
              <a:gd name="T4" fmla="*/ 2147483647 w 303"/>
              <a:gd name="T5" fmla="*/ 2147483647 h 373"/>
              <a:gd name="T6" fmla="*/ 2147483647 w 303"/>
              <a:gd name="T7" fmla="*/ 2147483647 h 373"/>
              <a:gd name="T8" fmla="*/ 0 w 303"/>
              <a:gd name="T9" fmla="*/ 2147483647 h 373"/>
              <a:gd name="T10" fmla="*/ 2147483647 w 303"/>
              <a:gd name="T11" fmla="*/ 2147483647 h 373"/>
              <a:gd name="T12" fmla="*/ 2147483647 w 303"/>
              <a:gd name="T13" fmla="*/ 2147483647 h 373"/>
              <a:gd name="T14" fmla="*/ 2147483647 w 303"/>
              <a:gd name="T15" fmla="*/ 2147483647 h 373"/>
              <a:gd name="T16" fmla="*/ 2147483647 w 303"/>
              <a:gd name="T17" fmla="*/ 2147483647 h 373"/>
              <a:gd name="T18" fmla="*/ 2147483647 w 303"/>
              <a:gd name="T19" fmla="*/ 2147483647 h 373"/>
              <a:gd name="T20" fmla="*/ 2147483647 w 303"/>
              <a:gd name="T21" fmla="*/ 2147483647 h 373"/>
              <a:gd name="T22" fmla="*/ 2147483647 w 303"/>
              <a:gd name="T23" fmla="*/ 2147483647 h 373"/>
              <a:gd name="T24" fmla="*/ 2147483647 w 303"/>
              <a:gd name="T25" fmla="*/ 2147483647 h 373"/>
              <a:gd name="T26" fmla="*/ 2147483647 w 303"/>
              <a:gd name="T27" fmla="*/ 2147483647 h 373"/>
              <a:gd name="T28" fmla="*/ 2147483647 w 303"/>
              <a:gd name="T29" fmla="*/ 2147483647 h 373"/>
              <a:gd name="T30" fmla="*/ 2147483647 w 303"/>
              <a:gd name="T31" fmla="*/ 2147483647 h 373"/>
              <a:gd name="T32" fmla="*/ 2147483647 w 303"/>
              <a:gd name="T33" fmla="*/ 2147483647 h 373"/>
              <a:gd name="T34" fmla="*/ 2147483647 w 303"/>
              <a:gd name="T35" fmla="*/ 2147483647 h 373"/>
              <a:gd name="T36" fmla="*/ 2147483647 w 303"/>
              <a:gd name="T37" fmla="*/ 2147483647 h 373"/>
              <a:gd name="T38" fmla="*/ 2147483647 w 303"/>
              <a:gd name="T39" fmla="*/ 2147483647 h 373"/>
              <a:gd name="T40" fmla="*/ 2147483647 w 303"/>
              <a:gd name="T41" fmla="*/ 2147483647 h 373"/>
              <a:gd name="T42" fmla="*/ 2147483647 w 303"/>
              <a:gd name="T43" fmla="*/ 2147483647 h 373"/>
              <a:gd name="T44" fmla="*/ 2147483647 w 303"/>
              <a:gd name="T45" fmla="*/ 2147483647 h 373"/>
              <a:gd name="T46" fmla="*/ 2147483647 w 303"/>
              <a:gd name="T47" fmla="*/ 2147483647 h 373"/>
              <a:gd name="T48" fmla="*/ 2147483647 w 303"/>
              <a:gd name="T49" fmla="*/ 2147483647 h 373"/>
              <a:gd name="T50" fmla="*/ 2147483647 w 303"/>
              <a:gd name="T51" fmla="*/ 2147483647 h 37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303"/>
              <a:gd name="T79" fmla="*/ 0 h 373"/>
              <a:gd name="T80" fmla="*/ 303 w 303"/>
              <a:gd name="T81" fmla="*/ 373 h 37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303" h="373">
                <a:moveTo>
                  <a:pt x="126" y="361"/>
                </a:moveTo>
                <a:cubicBezTo>
                  <a:pt x="111" y="366"/>
                  <a:pt x="100" y="373"/>
                  <a:pt x="84" y="361"/>
                </a:cubicBezTo>
                <a:cubicBezTo>
                  <a:pt x="79" y="357"/>
                  <a:pt x="81" y="349"/>
                  <a:pt x="78" y="343"/>
                </a:cubicBezTo>
                <a:cubicBezTo>
                  <a:pt x="64" y="316"/>
                  <a:pt x="52" y="293"/>
                  <a:pt x="30" y="271"/>
                </a:cubicBezTo>
                <a:cubicBezTo>
                  <a:pt x="21" y="245"/>
                  <a:pt x="9" y="225"/>
                  <a:pt x="0" y="199"/>
                </a:cubicBezTo>
                <a:cubicBezTo>
                  <a:pt x="8" y="174"/>
                  <a:pt x="20" y="160"/>
                  <a:pt x="42" y="145"/>
                </a:cubicBezTo>
                <a:cubicBezTo>
                  <a:pt x="68" y="163"/>
                  <a:pt x="78" y="203"/>
                  <a:pt x="78" y="235"/>
                </a:cubicBezTo>
                <a:cubicBezTo>
                  <a:pt x="78" y="254"/>
                  <a:pt x="60" y="181"/>
                  <a:pt x="60" y="181"/>
                </a:cubicBezTo>
                <a:cubicBezTo>
                  <a:pt x="62" y="143"/>
                  <a:pt x="51" y="102"/>
                  <a:pt x="66" y="67"/>
                </a:cubicBezTo>
                <a:cubicBezTo>
                  <a:pt x="96" y="0"/>
                  <a:pt x="112" y="89"/>
                  <a:pt x="114" y="97"/>
                </a:cubicBezTo>
                <a:cubicBezTo>
                  <a:pt x="118" y="91"/>
                  <a:pt x="121" y="84"/>
                  <a:pt x="126" y="79"/>
                </a:cubicBezTo>
                <a:cubicBezTo>
                  <a:pt x="131" y="74"/>
                  <a:pt x="141" y="74"/>
                  <a:pt x="144" y="67"/>
                </a:cubicBezTo>
                <a:cubicBezTo>
                  <a:pt x="153" y="45"/>
                  <a:pt x="109" y="42"/>
                  <a:pt x="162" y="55"/>
                </a:cubicBezTo>
                <a:cubicBezTo>
                  <a:pt x="164" y="63"/>
                  <a:pt x="167" y="71"/>
                  <a:pt x="168" y="79"/>
                </a:cubicBezTo>
                <a:cubicBezTo>
                  <a:pt x="171" y="93"/>
                  <a:pt x="168" y="108"/>
                  <a:pt x="174" y="121"/>
                </a:cubicBezTo>
                <a:cubicBezTo>
                  <a:pt x="177" y="127"/>
                  <a:pt x="178" y="109"/>
                  <a:pt x="180" y="103"/>
                </a:cubicBezTo>
                <a:cubicBezTo>
                  <a:pt x="182" y="93"/>
                  <a:pt x="182" y="83"/>
                  <a:pt x="186" y="73"/>
                </a:cubicBezTo>
                <a:cubicBezTo>
                  <a:pt x="195" y="50"/>
                  <a:pt x="200" y="54"/>
                  <a:pt x="222" y="49"/>
                </a:cubicBezTo>
                <a:cubicBezTo>
                  <a:pt x="228" y="58"/>
                  <a:pt x="240" y="73"/>
                  <a:pt x="240" y="85"/>
                </a:cubicBezTo>
                <a:cubicBezTo>
                  <a:pt x="240" y="95"/>
                  <a:pt x="236" y="105"/>
                  <a:pt x="234" y="115"/>
                </a:cubicBezTo>
                <a:cubicBezTo>
                  <a:pt x="232" y="121"/>
                  <a:pt x="222" y="133"/>
                  <a:pt x="228" y="133"/>
                </a:cubicBezTo>
                <a:cubicBezTo>
                  <a:pt x="235" y="133"/>
                  <a:pt x="234" y="119"/>
                  <a:pt x="240" y="115"/>
                </a:cubicBezTo>
                <a:cubicBezTo>
                  <a:pt x="252" y="107"/>
                  <a:pt x="268" y="108"/>
                  <a:pt x="282" y="103"/>
                </a:cubicBezTo>
                <a:cubicBezTo>
                  <a:pt x="303" y="146"/>
                  <a:pt x="283" y="124"/>
                  <a:pt x="270" y="163"/>
                </a:cubicBezTo>
                <a:cubicBezTo>
                  <a:pt x="268" y="211"/>
                  <a:pt x="267" y="259"/>
                  <a:pt x="264" y="307"/>
                </a:cubicBezTo>
                <a:cubicBezTo>
                  <a:pt x="263" y="315"/>
                  <a:pt x="260" y="355"/>
                  <a:pt x="246" y="355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27" name="Freeform 15">
            <a:extLst>
              <a:ext uri="{FF2B5EF4-FFF2-40B4-BE49-F238E27FC236}">
                <a16:creationId xmlns:a16="http://schemas.microsoft.com/office/drawing/2014/main" id="{911DD60A-2254-4479-A48C-B7DCBAF5E18A}"/>
              </a:ext>
            </a:extLst>
          </p:cNvPr>
          <p:cNvSpPr>
            <a:spLocks/>
          </p:cNvSpPr>
          <p:nvPr/>
        </p:nvSpPr>
        <p:spPr bwMode="auto">
          <a:xfrm>
            <a:off x="1862138" y="185738"/>
            <a:ext cx="1136650" cy="757237"/>
          </a:xfrm>
          <a:custGeom>
            <a:avLst/>
            <a:gdLst>
              <a:gd name="T0" fmla="*/ 2147483647 w 716"/>
              <a:gd name="T1" fmla="*/ 2147483647 h 477"/>
              <a:gd name="T2" fmla="*/ 2147483647 w 716"/>
              <a:gd name="T3" fmla="*/ 2147483647 h 477"/>
              <a:gd name="T4" fmla="*/ 2147483647 w 716"/>
              <a:gd name="T5" fmla="*/ 2147483647 h 477"/>
              <a:gd name="T6" fmla="*/ 2147483647 w 716"/>
              <a:gd name="T7" fmla="*/ 2147483647 h 477"/>
              <a:gd name="T8" fmla="*/ 2147483647 w 716"/>
              <a:gd name="T9" fmla="*/ 2147483647 h 477"/>
              <a:gd name="T10" fmla="*/ 2147483647 w 716"/>
              <a:gd name="T11" fmla="*/ 2147483647 h 477"/>
              <a:gd name="T12" fmla="*/ 2147483647 w 716"/>
              <a:gd name="T13" fmla="*/ 2147483647 h 477"/>
              <a:gd name="T14" fmla="*/ 2147483647 w 716"/>
              <a:gd name="T15" fmla="*/ 2147483647 h 477"/>
              <a:gd name="T16" fmla="*/ 2147483647 w 716"/>
              <a:gd name="T17" fmla="*/ 2147483647 h 477"/>
              <a:gd name="T18" fmla="*/ 2147483647 w 716"/>
              <a:gd name="T19" fmla="*/ 2147483647 h 477"/>
              <a:gd name="T20" fmla="*/ 2147483647 w 716"/>
              <a:gd name="T21" fmla="*/ 2147483647 h 477"/>
              <a:gd name="T22" fmla="*/ 2147483647 w 716"/>
              <a:gd name="T23" fmla="*/ 2147483647 h 477"/>
              <a:gd name="T24" fmla="*/ 2147483647 w 716"/>
              <a:gd name="T25" fmla="*/ 2147483647 h 477"/>
              <a:gd name="T26" fmla="*/ 2147483647 w 716"/>
              <a:gd name="T27" fmla="*/ 2147483647 h 477"/>
              <a:gd name="T28" fmla="*/ 2147483647 w 716"/>
              <a:gd name="T29" fmla="*/ 2147483647 h 477"/>
              <a:gd name="T30" fmla="*/ 2147483647 w 716"/>
              <a:gd name="T31" fmla="*/ 2147483647 h 477"/>
              <a:gd name="T32" fmla="*/ 2147483647 w 716"/>
              <a:gd name="T33" fmla="*/ 2147483647 h 477"/>
              <a:gd name="T34" fmla="*/ 2147483647 w 716"/>
              <a:gd name="T35" fmla="*/ 2147483647 h 477"/>
              <a:gd name="T36" fmla="*/ 2147483647 w 716"/>
              <a:gd name="T37" fmla="*/ 2147483647 h 477"/>
              <a:gd name="T38" fmla="*/ 2147483647 w 716"/>
              <a:gd name="T39" fmla="*/ 2147483647 h 477"/>
              <a:gd name="T40" fmla="*/ 2147483647 w 716"/>
              <a:gd name="T41" fmla="*/ 2147483647 h 477"/>
              <a:gd name="T42" fmla="*/ 2147483647 w 716"/>
              <a:gd name="T43" fmla="*/ 2147483647 h 477"/>
              <a:gd name="T44" fmla="*/ 2147483647 w 716"/>
              <a:gd name="T45" fmla="*/ 2147483647 h 477"/>
              <a:gd name="T46" fmla="*/ 2147483647 w 716"/>
              <a:gd name="T47" fmla="*/ 2147483647 h 477"/>
              <a:gd name="T48" fmla="*/ 2147483647 w 716"/>
              <a:gd name="T49" fmla="*/ 2147483647 h 477"/>
              <a:gd name="T50" fmla="*/ 2147483647 w 716"/>
              <a:gd name="T51" fmla="*/ 2147483647 h 477"/>
              <a:gd name="T52" fmla="*/ 2147483647 w 716"/>
              <a:gd name="T53" fmla="*/ 2147483647 h 477"/>
              <a:gd name="T54" fmla="*/ 2147483647 w 716"/>
              <a:gd name="T55" fmla="*/ 2147483647 h 477"/>
              <a:gd name="T56" fmla="*/ 2147483647 w 716"/>
              <a:gd name="T57" fmla="*/ 2147483647 h 477"/>
              <a:gd name="T58" fmla="*/ 2147483647 w 716"/>
              <a:gd name="T59" fmla="*/ 2147483647 h 477"/>
              <a:gd name="T60" fmla="*/ 2147483647 w 716"/>
              <a:gd name="T61" fmla="*/ 2147483647 h 477"/>
              <a:gd name="T62" fmla="*/ 2147483647 w 716"/>
              <a:gd name="T63" fmla="*/ 2147483647 h 477"/>
              <a:gd name="T64" fmla="*/ 2147483647 w 716"/>
              <a:gd name="T65" fmla="*/ 2147483647 h 477"/>
              <a:gd name="T66" fmla="*/ 2147483647 w 716"/>
              <a:gd name="T67" fmla="*/ 2147483647 h 477"/>
              <a:gd name="T68" fmla="*/ 2147483647 w 716"/>
              <a:gd name="T69" fmla="*/ 2147483647 h 477"/>
              <a:gd name="T70" fmla="*/ 2147483647 w 716"/>
              <a:gd name="T71" fmla="*/ 2147483647 h 47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716"/>
              <a:gd name="T109" fmla="*/ 0 h 477"/>
              <a:gd name="T110" fmla="*/ 716 w 716"/>
              <a:gd name="T111" fmla="*/ 477 h 477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716" h="477">
                <a:moveTo>
                  <a:pt x="429" y="39"/>
                </a:moveTo>
                <a:cubicBezTo>
                  <a:pt x="380" y="40"/>
                  <a:pt x="178" y="16"/>
                  <a:pt x="99" y="69"/>
                </a:cubicBezTo>
                <a:cubicBezTo>
                  <a:pt x="87" y="105"/>
                  <a:pt x="60" y="138"/>
                  <a:pt x="33" y="165"/>
                </a:cubicBezTo>
                <a:cubicBezTo>
                  <a:pt x="22" y="197"/>
                  <a:pt x="11" y="228"/>
                  <a:pt x="3" y="261"/>
                </a:cubicBezTo>
                <a:cubicBezTo>
                  <a:pt x="7" y="296"/>
                  <a:pt x="0" y="322"/>
                  <a:pt x="33" y="333"/>
                </a:cubicBezTo>
                <a:cubicBezTo>
                  <a:pt x="37" y="339"/>
                  <a:pt x="42" y="344"/>
                  <a:pt x="45" y="351"/>
                </a:cubicBezTo>
                <a:cubicBezTo>
                  <a:pt x="49" y="361"/>
                  <a:pt x="44" y="374"/>
                  <a:pt x="51" y="381"/>
                </a:cubicBezTo>
                <a:cubicBezTo>
                  <a:pt x="55" y="385"/>
                  <a:pt x="63" y="377"/>
                  <a:pt x="69" y="375"/>
                </a:cubicBezTo>
                <a:cubicBezTo>
                  <a:pt x="77" y="373"/>
                  <a:pt x="85" y="371"/>
                  <a:pt x="93" y="369"/>
                </a:cubicBezTo>
                <a:cubicBezTo>
                  <a:pt x="129" y="345"/>
                  <a:pt x="158" y="322"/>
                  <a:pt x="189" y="291"/>
                </a:cubicBezTo>
                <a:cubicBezTo>
                  <a:pt x="205" y="275"/>
                  <a:pt x="231" y="237"/>
                  <a:pt x="231" y="237"/>
                </a:cubicBezTo>
                <a:cubicBezTo>
                  <a:pt x="236" y="298"/>
                  <a:pt x="239" y="365"/>
                  <a:pt x="285" y="411"/>
                </a:cubicBezTo>
                <a:cubicBezTo>
                  <a:pt x="299" y="452"/>
                  <a:pt x="279" y="403"/>
                  <a:pt x="315" y="447"/>
                </a:cubicBezTo>
                <a:cubicBezTo>
                  <a:pt x="319" y="452"/>
                  <a:pt x="316" y="461"/>
                  <a:pt x="321" y="465"/>
                </a:cubicBezTo>
                <a:cubicBezTo>
                  <a:pt x="327" y="470"/>
                  <a:pt x="337" y="469"/>
                  <a:pt x="345" y="471"/>
                </a:cubicBezTo>
                <a:cubicBezTo>
                  <a:pt x="373" y="429"/>
                  <a:pt x="369" y="376"/>
                  <a:pt x="381" y="327"/>
                </a:cubicBezTo>
                <a:cubicBezTo>
                  <a:pt x="383" y="293"/>
                  <a:pt x="378" y="258"/>
                  <a:pt x="387" y="225"/>
                </a:cubicBezTo>
                <a:cubicBezTo>
                  <a:pt x="389" y="217"/>
                  <a:pt x="401" y="236"/>
                  <a:pt x="405" y="243"/>
                </a:cubicBezTo>
                <a:cubicBezTo>
                  <a:pt x="424" y="277"/>
                  <a:pt x="413" y="286"/>
                  <a:pt x="447" y="309"/>
                </a:cubicBezTo>
                <a:cubicBezTo>
                  <a:pt x="459" y="345"/>
                  <a:pt x="462" y="378"/>
                  <a:pt x="489" y="405"/>
                </a:cubicBezTo>
                <a:cubicBezTo>
                  <a:pt x="546" y="395"/>
                  <a:pt x="530" y="385"/>
                  <a:pt x="537" y="327"/>
                </a:cubicBezTo>
                <a:cubicBezTo>
                  <a:pt x="539" y="287"/>
                  <a:pt x="536" y="246"/>
                  <a:pt x="543" y="207"/>
                </a:cubicBezTo>
                <a:cubicBezTo>
                  <a:pt x="546" y="189"/>
                  <a:pt x="545" y="243"/>
                  <a:pt x="549" y="261"/>
                </a:cubicBezTo>
                <a:cubicBezTo>
                  <a:pt x="556" y="289"/>
                  <a:pt x="609" y="325"/>
                  <a:pt x="633" y="333"/>
                </a:cubicBezTo>
                <a:cubicBezTo>
                  <a:pt x="635" y="369"/>
                  <a:pt x="636" y="405"/>
                  <a:pt x="639" y="441"/>
                </a:cubicBezTo>
                <a:cubicBezTo>
                  <a:pt x="640" y="447"/>
                  <a:pt x="639" y="462"/>
                  <a:pt x="645" y="459"/>
                </a:cubicBezTo>
                <a:cubicBezTo>
                  <a:pt x="650" y="457"/>
                  <a:pt x="655" y="399"/>
                  <a:pt x="657" y="387"/>
                </a:cubicBezTo>
                <a:cubicBezTo>
                  <a:pt x="660" y="424"/>
                  <a:pt x="655" y="477"/>
                  <a:pt x="681" y="477"/>
                </a:cubicBezTo>
                <a:cubicBezTo>
                  <a:pt x="687" y="477"/>
                  <a:pt x="685" y="465"/>
                  <a:pt x="687" y="459"/>
                </a:cubicBezTo>
                <a:cubicBezTo>
                  <a:pt x="691" y="391"/>
                  <a:pt x="687" y="358"/>
                  <a:pt x="705" y="303"/>
                </a:cubicBezTo>
                <a:cubicBezTo>
                  <a:pt x="703" y="265"/>
                  <a:pt x="716" y="186"/>
                  <a:pt x="681" y="147"/>
                </a:cubicBezTo>
                <a:cubicBezTo>
                  <a:pt x="670" y="134"/>
                  <a:pt x="654" y="125"/>
                  <a:pt x="645" y="111"/>
                </a:cubicBezTo>
                <a:cubicBezTo>
                  <a:pt x="629" y="88"/>
                  <a:pt x="640" y="95"/>
                  <a:pt x="615" y="87"/>
                </a:cubicBezTo>
                <a:cubicBezTo>
                  <a:pt x="528" y="0"/>
                  <a:pt x="644" y="36"/>
                  <a:pt x="405" y="27"/>
                </a:cubicBezTo>
                <a:cubicBezTo>
                  <a:pt x="342" y="32"/>
                  <a:pt x="288" y="46"/>
                  <a:pt x="225" y="51"/>
                </a:cubicBezTo>
                <a:cubicBezTo>
                  <a:pt x="166" y="71"/>
                  <a:pt x="207" y="51"/>
                  <a:pt x="171" y="87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28" name="Freeform 16">
            <a:extLst>
              <a:ext uri="{FF2B5EF4-FFF2-40B4-BE49-F238E27FC236}">
                <a16:creationId xmlns:a16="http://schemas.microsoft.com/office/drawing/2014/main" id="{E4E45730-31E3-4FD2-B30E-BDAEC20CFC9A}"/>
              </a:ext>
            </a:extLst>
          </p:cNvPr>
          <p:cNvSpPr>
            <a:spLocks/>
          </p:cNvSpPr>
          <p:nvPr/>
        </p:nvSpPr>
        <p:spPr bwMode="auto">
          <a:xfrm>
            <a:off x="1825625" y="933450"/>
            <a:ext cx="155575" cy="314325"/>
          </a:xfrm>
          <a:custGeom>
            <a:avLst/>
            <a:gdLst>
              <a:gd name="T0" fmla="*/ 2147483647 w 98"/>
              <a:gd name="T1" fmla="*/ 2147483647 h 198"/>
              <a:gd name="T2" fmla="*/ 2147483647 w 98"/>
              <a:gd name="T3" fmla="*/ 2147483647 h 198"/>
              <a:gd name="T4" fmla="*/ 2147483647 w 98"/>
              <a:gd name="T5" fmla="*/ 2147483647 h 198"/>
              <a:gd name="T6" fmla="*/ 2147483647 w 98"/>
              <a:gd name="T7" fmla="*/ 2147483647 h 198"/>
              <a:gd name="T8" fmla="*/ 2147483647 w 98"/>
              <a:gd name="T9" fmla="*/ 2147483647 h 1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8"/>
              <a:gd name="T16" fmla="*/ 0 h 198"/>
              <a:gd name="T17" fmla="*/ 98 w 98"/>
              <a:gd name="T18" fmla="*/ 198 h 1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8" h="198">
                <a:moveTo>
                  <a:pt x="68" y="6"/>
                </a:moveTo>
                <a:cubicBezTo>
                  <a:pt x="52" y="8"/>
                  <a:pt x="31" y="0"/>
                  <a:pt x="20" y="12"/>
                </a:cubicBezTo>
                <a:cubicBezTo>
                  <a:pt x="6" y="28"/>
                  <a:pt x="0" y="112"/>
                  <a:pt x="20" y="132"/>
                </a:cubicBezTo>
                <a:cubicBezTo>
                  <a:pt x="27" y="139"/>
                  <a:pt x="51" y="146"/>
                  <a:pt x="62" y="150"/>
                </a:cubicBezTo>
                <a:cubicBezTo>
                  <a:pt x="73" y="167"/>
                  <a:pt x="84" y="184"/>
                  <a:pt x="98" y="19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29" name="Freeform 17">
            <a:extLst>
              <a:ext uri="{FF2B5EF4-FFF2-40B4-BE49-F238E27FC236}">
                <a16:creationId xmlns:a16="http://schemas.microsoft.com/office/drawing/2014/main" id="{A9302093-D510-4B6E-9382-54378A3C838E}"/>
              </a:ext>
            </a:extLst>
          </p:cNvPr>
          <p:cNvSpPr>
            <a:spLocks/>
          </p:cNvSpPr>
          <p:nvPr/>
        </p:nvSpPr>
        <p:spPr bwMode="auto">
          <a:xfrm>
            <a:off x="2876550" y="914400"/>
            <a:ext cx="184150" cy="317500"/>
          </a:xfrm>
          <a:custGeom>
            <a:avLst/>
            <a:gdLst>
              <a:gd name="T0" fmla="*/ 2147483647 w 116"/>
              <a:gd name="T1" fmla="*/ 0 h 200"/>
              <a:gd name="T2" fmla="*/ 2147483647 w 116"/>
              <a:gd name="T3" fmla="*/ 2147483647 h 200"/>
              <a:gd name="T4" fmla="*/ 2147483647 w 116"/>
              <a:gd name="T5" fmla="*/ 2147483647 h 200"/>
              <a:gd name="T6" fmla="*/ 2147483647 w 116"/>
              <a:gd name="T7" fmla="*/ 2147483647 h 200"/>
              <a:gd name="T8" fmla="*/ 0 w 116"/>
              <a:gd name="T9" fmla="*/ 2147483647 h 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6"/>
              <a:gd name="T16" fmla="*/ 0 h 200"/>
              <a:gd name="T17" fmla="*/ 116 w 116"/>
              <a:gd name="T18" fmla="*/ 200 h 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6" h="200">
                <a:moveTo>
                  <a:pt x="36" y="0"/>
                </a:moveTo>
                <a:cubicBezTo>
                  <a:pt x="54" y="2"/>
                  <a:pt x="72" y="3"/>
                  <a:pt x="90" y="6"/>
                </a:cubicBezTo>
                <a:cubicBezTo>
                  <a:pt x="96" y="7"/>
                  <a:pt x="107" y="6"/>
                  <a:pt x="108" y="12"/>
                </a:cubicBezTo>
                <a:cubicBezTo>
                  <a:pt x="116" y="74"/>
                  <a:pt x="101" y="112"/>
                  <a:pt x="54" y="144"/>
                </a:cubicBezTo>
                <a:cubicBezTo>
                  <a:pt x="17" y="200"/>
                  <a:pt x="37" y="161"/>
                  <a:pt x="0" y="19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30" name="Freeform 18">
            <a:extLst>
              <a:ext uri="{FF2B5EF4-FFF2-40B4-BE49-F238E27FC236}">
                <a16:creationId xmlns:a16="http://schemas.microsoft.com/office/drawing/2014/main" id="{259343AE-3F9C-45C3-87C1-57124C85EDD7}"/>
              </a:ext>
            </a:extLst>
          </p:cNvPr>
          <p:cNvSpPr>
            <a:spLocks/>
          </p:cNvSpPr>
          <p:nvPr/>
        </p:nvSpPr>
        <p:spPr bwMode="auto">
          <a:xfrm>
            <a:off x="2600325" y="933450"/>
            <a:ext cx="277813" cy="80963"/>
          </a:xfrm>
          <a:custGeom>
            <a:avLst/>
            <a:gdLst>
              <a:gd name="T0" fmla="*/ 0 w 175"/>
              <a:gd name="T1" fmla="*/ 2147483647 h 51"/>
              <a:gd name="T2" fmla="*/ 2147483647 w 175"/>
              <a:gd name="T3" fmla="*/ 0 h 51"/>
              <a:gd name="T4" fmla="*/ 2147483647 w 175"/>
              <a:gd name="T5" fmla="*/ 2147483647 h 51"/>
              <a:gd name="T6" fmla="*/ 2147483647 w 175"/>
              <a:gd name="T7" fmla="*/ 2147483647 h 51"/>
              <a:gd name="T8" fmla="*/ 2147483647 w 175"/>
              <a:gd name="T9" fmla="*/ 2147483647 h 51"/>
              <a:gd name="T10" fmla="*/ 2147483647 w 175"/>
              <a:gd name="T11" fmla="*/ 2147483647 h 51"/>
              <a:gd name="T12" fmla="*/ 2147483647 w 175"/>
              <a:gd name="T13" fmla="*/ 2147483647 h 51"/>
              <a:gd name="T14" fmla="*/ 0 w 175"/>
              <a:gd name="T15" fmla="*/ 2147483647 h 5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75"/>
              <a:gd name="T25" fmla="*/ 0 h 51"/>
              <a:gd name="T26" fmla="*/ 175 w 175"/>
              <a:gd name="T27" fmla="*/ 51 h 5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75" h="51">
                <a:moveTo>
                  <a:pt x="0" y="18"/>
                </a:moveTo>
                <a:cubicBezTo>
                  <a:pt x="66" y="5"/>
                  <a:pt x="41" y="12"/>
                  <a:pt x="78" y="0"/>
                </a:cubicBezTo>
                <a:cubicBezTo>
                  <a:pt x="98" y="2"/>
                  <a:pt x="118" y="3"/>
                  <a:pt x="138" y="6"/>
                </a:cubicBezTo>
                <a:cubicBezTo>
                  <a:pt x="146" y="7"/>
                  <a:pt x="157" y="5"/>
                  <a:pt x="162" y="12"/>
                </a:cubicBezTo>
                <a:cubicBezTo>
                  <a:pt x="175" y="30"/>
                  <a:pt x="127" y="46"/>
                  <a:pt x="120" y="48"/>
                </a:cubicBezTo>
                <a:cubicBezTo>
                  <a:pt x="86" y="46"/>
                  <a:pt x="51" y="51"/>
                  <a:pt x="18" y="42"/>
                </a:cubicBezTo>
                <a:cubicBezTo>
                  <a:pt x="10" y="40"/>
                  <a:pt x="17" y="25"/>
                  <a:pt x="12" y="18"/>
                </a:cubicBezTo>
                <a:cubicBezTo>
                  <a:pt x="10" y="15"/>
                  <a:pt x="4" y="18"/>
                  <a:pt x="0" y="18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31" name="Freeform 19">
            <a:extLst>
              <a:ext uri="{FF2B5EF4-FFF2-40B4-BE49-F238E27FC236}">
                <a16:creationId xmlns:a16="http://schemas.microsoft.com/office/drawing/2014/main" id="{DEC4DEB8-1F6B-4088-A613-D35B08822E38}"/>
              </a:ext>
            </a:extLst>
          </p:cNvPr>
          <p:cNvSpPr>
            <a:spLocks/>
          </p:cNvSpPr>
          <p:nvPr/>
        </p:nvSpPr>
        <p:spPr bwMode="auto">
          <a:xfrm>
            <a:off x="2133600" y="914400"/>
            <a:ext cx="277813" cy="80963"/>
          </a:xfrm>
          <a:custGeom>
            <a:avLst/>
            <a:gdLst>
              <a:gd name="T0" fmla="*/ 0 w 175"/>
              <a:gd name="T1" fmla="*/ 2147483647 h 51"/>
              <a:gd name="T2" fmla="*/ 2147483647 w 175"/>
              <a:gd name="T3" fmla="*/ 0 h 51"/>
              <a:gd name="T4" fmla="*/ 2147483647 w 175"/>
              <a:gd name="T5" fmla="*/ 2147483647 h 51"/>
              <a:gd name="T6" fmla="*/ 2147483647 w 175"/>
              <a:gd name="T7" fmla="*/ 2147483647 h 51"/>
              <a:gd name="T8" fmla="*/ 2147483647 w 175"/>
              <a:gd name="T9" fmla="*/ 2147483647 h 51"/>
              <a:gd name="T10" fmla="*/ 2147483647 w 175"/>
              <a:gd name="T11" fmla="*/ 2147483647 h 51"/>
              <a:gd name="T12" fmla="*/ 2147483647 w 175"/>
              <a:gd name="T13" fmla="*/ 2147483647 h 51"/>
              <a:gd name="T14" fmla="*/ 0 w 175"/>
              <a:gd name="T15" fmla="*/ 2147483647 h 5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75"/>
              <a:gd name="T25" fmla="*/ 0 h 51"/>
              <a:gd name="T26" fmla="*/ 175 w 175"/>
              <a:gd name="T27" fmla="*/ 51 h 5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75" h="51">
                <a:moveTo>
                  <a:pt x="0" y="18"/>
                </a:moveTo>
                <a:cubicBezTo>
                  <a:pt x="66" y="5"/>
                  <a:pt x="41" y="12"/>
                  <a:pt x="78" y="0"/>
                </a:cubicBezTo>
                <a:cubicBezTo>
                  <a:pt x="98" y="2"/>
                  <a:pt x="118" y="3"/>
                  <a:pt x="138" y="6"/>
                </a:cubicBezTo>
                <a:cubicBezTo>
                  <a:pt x="146" y="7"/>
                  <a:pt x="157" y="5"/>
                  <a:pt x="162" y="12"/>
                </a:cubicBezTo>
                <a:cubicBezTo>
                  <a:pt x="175" y="30"/>
                  <a:pt x="127" y="46"/>
                  <a:pt x="120" y="48"/>
                </a:cubicBezTo>
                <a:cubicBezTo>
                  <a:pt x="86" y="46"/>
                  <a:pt x="51" y="51"/>
                  <a:pt x="18" y="42"/>
                </a:cubicBezTo>
                <a:cubicBezTo>
                  <a:pt x="10" y="40"/>
                  <a:pt x="17" y="25"/>
                  <a:pt x="12" y="18"/>
                </a:cubicBezTo>
                <a:cubicBezTo>
                  <a:pt x="10" y="15"/>
                  <a:pt x="4" y="18"/>
                  <a:pt x="0" y="18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32" name="Freeform 20">
            <a:extLst>
              <a:ext uri="{FF2B5EF4-FFF2-40B4-BE49-F238E27FC236}">
                <a16:creationId xmlns:a16="http://schemas.microsoft.com/office/drawing/2014/main" id="{5B99081C-7B14-4F29-95A9-BCEA5A169A78}"/>
              </a:ext>
            </a:extLst>
          </p:cNvPr>
          <p:cNvSpPr>
            <a:spLocks/>
          </p:cNvSpPr>
          <p:nvPr/>
        </p:nvSpPr>
        <p:spPr bwMode="auto">
          <a:xfrm>
            <a:off x="2447925" y="820738"/>
            <a:ext cx="352425" cy="360362"/>
          </a:xfrm>
          <a:custGeom>
            <a:avLst/>
            <a:gdLst>
              <a:gd name="T0" fmla="*/ 2147483647 w 222"/>
              <a:gd name="T1" fmla="*/ 2147483647 h 227"/>
              <a:gd name="T2" fmla="*/ 2147483647 w 222"/>
              <a:gd name="T3" fmla="*/ 2147483647 h 227"/>
              <a:gd name="T4" fmla="*/ 2147483647 w 222"/>
              <a:gd name="T5" fmla="*/ 2147483647 h 227"/>
              <a:gd name="T6" fmla="*/ 2147483647 w 222"/>
              <a:gd name="T7" fmla="*/ 2147483647 h 227"/>
              <a:gd name="T8" fmla="*/ 2147483647 w 222"/>
              <a:gd name="T9" fmla="*/ 2147483647 h 227"/>
              <a:gd name="T10" fmla="*/ 0 w 222"/>
              <a:gd name="T11" fmla="*/ 2147483647 h 2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22"/>
              <a:gd name="T19" fmla="*/ 0 h 227"/>
              <a:gd name="T20" fmla="*/ 222 w 222"/>
              <a:gd name="T21" fmla="*/ 227 h 22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22" h="227">
                <a:moveTo>
                  <a:pt x="222" y="5"/>
                </a:moveTo>
                <a:cubicBezTo>
                  <a:pt x="72" y="14"/>
                  <a:pt x="151" y="0"/>
                  <a:pt x="72" y="53"/>
                </a:cubicBezTo>
                <a:cubicBezTo>
                  <a:pt x="45" y="93"/>
                  <a:pt x="55" y="102"/>
                  <a:pt x="60" y="161"/>
                </a:cubicBezTo>
                <a:cubicBezTo>
                  <a:pt x="58" y="179"/>
                  <a:pt x="60" y="198"/>
                  <a:pt x="54" y="215"/>
                </a:cubicBezTo>
                <a:cubicBezTo>
                  <a:pt x="52" y="222"/>
                  <a:pt x="43" y="227"/>
                  <a:pt x="36" y="227"/>
                </a:cubicBezTo>
                <a:cubicBezTo>
                  <a:pt x="23" y="227"/>
                  <a:pt x="0" y="215"/>
                  <a:pt x="0" y="215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33" name="Freeform 21">
            <a:extLst>
              <a:ext uri="{FF2B5EF4-FFF2-40B4-BE49-F238E27FC236}">
                <a16:creationId xmlns:a16="http://schemas.microsoft.com/office/drawing/2014/main" id="{0AF3D562-4760-4BA6-995C-31DAD944BC0B}"/>
              </a:ext>
            </a:extLst>
          </p:cNvPr>
          <p:cNvSpPr>
            <a:spLocks/>
          </p:cNvSpPr>
          <p:nvPr/>
        </p:nvSpPr>
        <p:spPr bwMode="auto">
          <a:xfrm>
            <a:off x="2349500" y="1285875"/>
            <a:ext cx="250825" cy="133350"/>
          </a:xfrm>
          <a:custGeom>
            <a:avLst/>
            <a:gdLst>
              <a:gd name="T0" fmla="*/ 2147483647 w 158"/>
              <a:gd name="T1" fmla="*/ 0 h 84"/>
              <a:gd name="T2" fmla="*/ 2147483647 w 158"/>
              <a:gd name="T3" fmla="*/ 2147483647 h 84"/>
              <a:gd name="T4" fmla="*/ 2147483647 w 158"/>
              <a:gd name="T5" fmla="*/ 2147483647 h 84"/>
              <a:gd name="T6" fmla="*/ 2147483647 w 158"/>
              <a:gd name="T7" fmla="*/ 2147483647 h 84"/>
              <a:gd name="T8" fmla="*/ 2147483647 w 158"/>
              <a:gd name="T9" fmla="*/ 2147483647 h 84"/>
              <a:gd name="T10" fmla="*/ 2147483647 w 158"/>
              <a:gd name="T11" fmla="*/ 0 h 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"/>
              <a:gd name="T19" fmla="*/ 0 h 84"/>
              <a:gd name="T20" fmla="*/ 158 w 158"/>
              <a:gd name="T21" fmla="*/ 84 h 8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" h="84">
                <a:moveTo>
                  <a:pt x="14" y="0"/>
                </a:moveTo>
                <a:cubicBezTo>
                  <a:pt x="79" y="33"/>
                  <a:pt x="47" y="25"/>
                  <a:pt x="158" y="18"/>
                </a:cubicBezTo>
                <a:cubicBezTo>
                  <a:pt x="146" y="36"/>
                  <a:pt x="142" y="61"/>
                  <a:pt x="122" y="72"/>
                </a:cubicBezTo>
                <a:cubicBezTo>
                  <a:pt x="111" y="78"/>
                  <a:pt x="86" y="84"/>
                  <a:pt x="86" y="84"/>
                </a:cubicBezTo>
                <a:cubicBezTo>
                  <a:pt x="55" y="74"/>
                  <a:pt x="54" y="55"/>
                  <a:pt x="44" y="24"/>
                </a:cubicBezTo>
                <a:cubicBezTo>
                  <a:pt x="38" y="7"/>
                  <a:pt x="0" y="0"/>
                  <a:pt x="14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37" name="Freeform 25">
            <a:extLst>
              <a:ext uri="{FF2B5EF4-FFF2-40B4-BE49-F238E27FC236}">
                <a16:creationId xmlns:a16="http://schemas.microsoft.com/office/drawing/2014/main" id="{73D08781-0F31-4008-B4D9-40126544ACC6}"/>
              </a:ext>
            </a:extLst>
          </p:cNvPr>
          <p:cNvSpPr>
            <a:spLocks/>
          </p:cNvSpPr>
          <p:nvPr/>
        </p:nvSpPr>
        <p:spPr bwMode="auto">
          <a:xfrm>
            <a:off x="6419850" y="219075"/>
            <a:ext cx="1152525" cy="1314450"/>
          </a:xfrm>
          <a:custGeom>
            <a:avLst/>
            <a:gdLst>
              <a:gd name="T0" fmla="*/ 2147483647 w 726"/>
              <a:gd name="T1" fmla="*/ 2147483647 h 828"/>
              <a:gd name="T2" fmla="*/ 2147483647 w 726"/>
              <a:gd name="T3" fmla="*/ 2147483647 h 828"/>
              <a:gd name="T4" fmla="*/ 2147483647 w 726"/>
              <a:gd name="T5" fmla="*/ 2147483647 h 828"/>
              <a:gd name="T6" fmla="*/ 2147483647 w 726"/>
              <a:gd name="T7" fmla="*/ 2147483647 h 828"/>
              <a:gd name="T8" fmla="*/ 2147483647 w 726"/>
              <a:gd name="T9" fmla="*/ 2147483647 h 828"/>
              <a:gd name="T10" fmla="*/ 2147483647 w 726"/>
              <a:gd name="T11" fmla="*/ 2147483647 h 828"/>
              <a:gd name="T12" fmla="*/ 2147483647 w 726"/>
              <a:gd name="T13" fmla="*/ 2147483647 h 828"/>
              <a:gd name="T14" fmla="*/ 2147483647 w 726"/>
              <a:gd name="T15" fmla="*/ 2147483647 h 828"/>
              <a:gd name="T16" fmla="*/ 2147483647 w 726"/>
              <a:gd name="T17" fmla="*/ 2147483647 h 828"/>
              <a:gd name="T18" fmla="*/ 2147483647 w 726"/>
              <a:gd name="T19" fmla="*/ 2147483647 h 828"/>
              <a:gd name="T20" fmla="*/ 0 w 726"/>
              <a:gd name="T21" fmla="*/ 2147483647 h 828"/>
              <a:gd name="T22" fmla="*/ 2147483647 w 726"/>
              <a:gd name="T23" fmla="*/ 2147483647 h 828"/>
              <a:gd name="T24" fmla="*/ 2147483647 w 726"/>
              <a:gd name="T25" fmla="*/ 2147483647 h 828"/>
              <a:gd name="T26" fmla="*/ 2147483647 w 726"/>
              <a:gd name="T27" fmla="*/ 2147483647 h 828"/>
              <a:gd name="T28" fmla="*/ 2147483647 w 726"/>
              <a:gd name="T29" fmla="*/ 2147483647 h 828"/>
              <a:gd name="T30" fmla="*/ 2147483647 w 726"/>
              <a:gd name="T31" fmla="*/ 2147483647 h 828"/>
              <a:gd name="T32" fmla="*/ 2147483647 w 726"/>
              <a:gd name="T33" fmla="*/ 2147483647 h 828"/>
              <a:gd name="T34" fmla="*/ 2147483647 w 726"/>
              <a:gd name="T35" fmla="*/ 2147483647 h 828"/>
              <a:gd name="T36" fmla="*/ 2147483647 w 726"/>
              <a:gd name="T37" fmla="*/ 2147483647 h 828"/>
              <a:gd name="T38" fmla="*/ 2147483647 w 726"/>
              <a:gd name="T39" fmla="*/ 2147483647 h 828"/>
              <a:gd name="T40" fmla="*/ 2147483647 w 726"/>
              <a:gd name="T41" fmla="*/ 2147483647 h 828"/>
              <a:gd name="T42" fmla="*/ 2147483647 w 726"/>
              <a:gd name="T43" fmla="*/ 2147483647 h 828"/>
              <a:gd name="T44" fmla="*/ 2147483647 w 726"/>
              <a:gd name="T45" fmla="*/ 2147483647 h 828"/>
              <a:gd name="T46" fmla="*/ 2147483647 w 726"/>
              <a:gd name="T47" fmla="*/ 2147483647 h 828"/>
              <a:gd name="T48" fmla="*/ 2147483647 w 726"/>
              <a:gd name="T49" fmla="*/ 2147483647 h 82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726"/>
              <a:gd name="T76" fmla="*/ 0 h 828"/>
              <a:gd name="T77" fmla="*/ 726 w 726"/>
              <a:gd name="T78" fmla="*/ 828 h 82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726" h="828">
                <a:moveTo>
                  <a:pt x="546" y="24"/>
                </a:moveTo>
                <a:cubicBezTo>
                  <a:pt x="475" y="0"/>
                  <a:pt x="349" y="16"/>
                  <a:pt x="270" y="42"/>
                </a:cubicBezTo>
                <a:cubicBezTo>
                  <a:pt x="238" y="74"/>
                  <a:pt x="267" y="48"/>
                  <a:pt x="228" y="72"/>
                </a:cubicBezTo>
                <a:cubicBezTo>
                  <a:pt x="216" y="79"/>
                  <a:pt x="192" y="96"/>
                  <a:pt x="192" y="96"/>
                </a:cubicBezTo>
                <a:cubicBezTo>
                  <a:pt x="188" y="102"/>
                  <a:pt x="186" y="109"/>
                  <a:pt x="180" y="114"/>
                </a:cubicBezTo>
                <a:cubicBezTo>
                  <a:pt x="175" y="118"/>
                  <a:pt x="166" y="116"/>
                  <a:pt x="162" y="120"/>
                </a:cubicBezTo>
                <a:cubicBezTo>
                  <a:pt x="130" y="152"/>
                  <a:pt x="186" y="128"/>
                  <a:pt x="138" y="144"/>
                </a:cubicBezTo>
                <a:cubicBezTo>
                  <a:pt x="121" y="170"/>
                  <a:pt x="104" y="179"/>
                  <a:pt x="90" y="210"/>
                </a:cubicBezTo>
                <a:cubicBezTo>
                  <a:pt x="76" y="242"/>
                  <a:pt x="79" y="263"/>
                  <a:pt x="54" y="288"/>
                </a:cubicBezTo>
                <a:cubicBezTo>
                  <a:pt x="48" y="312"/>
                  <a:pt x="44" y="328"/>
                  <a:pt x="30" y="348"/>
                </a:cubicBezTo>
                <a:cubicBezTo>
                  <a:pt x="19" y="391"/>
                  <a:pt x="14" y="432"/>
                  <a:pt x="0" y="474"/>
                </a:cubicBezTo>
                <a:cubicBezTo>
                  <a:pt x="5" y="537"/>
                  <a:pt x="0" y="539"/>
                  <a:pt x="12" y="582"/>
                </a:cubicBezTo>
                <a:cubicBezTo>
                  <a:pt x="42" y="688"/>
                  <a:pt x="133" y="787"/>
                  <a:pt x="234" y="828"/>
                </a:cubicBezTo>
                <a:cubicBezTo>
                  <a:pt x="284" y="824"/>
                  <a:pt x="334" y="819"/>
                  <a:pt x="384" y="816"/>
                </a:cubicBezTo>
                <a:cubicBezTo>
                  <a:pt x="420" y="813"/>
                  <a:pt x="456" y="814"/>
                  <a:pt x="492" y="810"/>
                </a:cubicBezTo>
                <a:cubicBezTo>
                  <a:pt x="508" y="808"/>
                  <a:pt x="540" y="798"/>
                  <a:pt x="540" y="798"/>
                </a:cubicBezTo>
                <a:cubicBezTo>
                  <a:pt x="552" y="790"/>
                  <a:pt x="564" y="782"/>
                  <a:pt x="576" y="774"/>
                </a:cubicBezTo>
                <a:cubicBezTo>
                  <a:pt x="605" y="755"/>
                  <a:pt x="611" y="724"/>
                  <a:pt x="642" y="714"/>
                </a:cubicBezTo>
                <a:cubicBezTo>
                  <a:pt x="659" y="689"/>
                  <a:pt x="677" y="676"/>
                  <a:pt x="690" y="648"/>
                </a:cubicBezTo>
                <a:cubicBezTo>
                  <a:pt x="721" y="579"/>
                  <a:pt x="718" y="493"/>
                  <a:pt x="726" y="420"/>
                </a:cubicBezTo>
                <a:cubicBezTo>
                  <a:pt x="719" y="323"/>
                  <a:pt x="726" y="217"/>
                  <a:pt x="660" y="138"/>
                </a:cubicBezTo>
                <a:cubicBezTo>
                  <a:pt x="636" y="110"/>
                  <a:pt x="611" y="71"/>
                  <a:pt x="582" y="48"/>
                </a:cubicBezTo>
                <a:cubicBezTo>
                  <a:pt x="571" y="39"/>
                  <a:pt x="559" y="30"/>
                  <a:pt x="546" y="24"/>
                </a:cubicBezTo>
                <a:cubicBezTo>
                  <a:pt x="538" y="20"/>
                  <a:pt x="522" y="12"/>
                  <a:pt x="522" y="12"/>
                </a:cubicBezTo>
                <a:cubicBezTo>
                  <a:pt x="522" y="12"/>
                  <a:pt x="538" y="20"/>
                  <a:pt x="546" y="24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50" name="Freeform 38">
            <a:extLst>
              <a:ext uri="{FF2B5EF4-FFF2-40B4-BE49-F238E27FC236}">
                <a16:creationId xmlns:a16="http://schemas.microsoft.com/office/drawing/2014/main" id="{32DCBE40-A094-4534-9C72-853AB886DE53}"/>
              </a:ext>
            </a:extLst>
          </p:cNvPr>
          <p:cNvSpPr>
            <a:spLocks/>
          </p:cNvSpPr>
          <p:nvPr/>
        </p:nvSpPr>
        <p:spPr bwMode="auto">
          <a:xfrm>
            <a:off x="5024438" y="727075"/>
            <a:ext cx="3721100" cy="4589463"/>
          </a:xfrm>
          <a:custGeom>
            <a:avLst/>
            <a:gdLst>
              <a:gd name="T0" fmla="*/ 2147483647 w 2344"/>
              <a:gd name="T1" fmla="*/ 2147483647 h 2891"/>
              <a:gd name="T2" fmla="*/ 2147483647 w 2344"/>
              <a:gd name="T3" fmla="*/ 2147483647 h 2891"/>
              <a:gd name="T4" fmla="*/ 2147483647 w 2344"/>
              <a:gd name="T5" fmla="*/ 2147483647 h 2891"/>
              <a:gd name="T6" fmla="*/ 2147483647 w 2344"/>
              <a:gd name="T7" fmla="*/ 2147483647 h 2891"/>
              <a:gd name="T8" fmla="*/ 2147483647 w 2344"/>
              <a:gd name="T9" fmla="*/ 2147483647 h 2891"/>
              <a:gd name="T10" fmla="*/ 2147483647 w 2344"/>
              <a:gd name="T11" fmla="*/ 2147483647 h 2891"/>
              <a:gd name="T12" fmla="*/ 2147483647 w 2344"/>
              <a:gd name="T13" fmla="*/ 2147483647 h 2891"/>
              <a:gd name="T14" fmla="*/ 2147483647 w 2344"/>
              <a:gd name="T15" fmla="*/ 2147483647 h 2891"/>
              <a:gd name="T16" fmla="*/ 2147483647 w 2344"/>
              <a:gd name="T17" fmla="*/ 2147483647 h 2891"/>
              <a:gd name="T18" fmla="*/ 2147483647 w 2344"/>
              <a:gd name="T19" fmla="*/ 2147483647 h 2891"/>
              <a:gd name="T20" fmla="*/ 2147483647 w 2344"/>
              <a:gd name="T21" fmla="*/ 2147483647 h 2891"/>
              <a:gd name="T22" fmla="*/ 2147483647 w 2344"/>
              <a:gd name="T23" fmla="*/ 2147483647 h 2891"/>
              <a:gd name="T24" fmla="*/ 2147483647 w 2344"/>
              <a:gd name="T25" fmla="*/ 2147483647 h 2891"/>
              <a:gd name="T26" fmla="*/ 2147483647 w 2344"/>
              <a:gd name="T27" fmla="*/ 2147483647 h 2891"/>
              <a:gd name="T28" fmla="*/ 2147483647 w 2344"/>
              <a:gd name="T29" fmla="*/ 2147483647 h 2891"/>
              <a:gd name="T30" fmla="*/ 2147483647 w 2344"/>
              <a:gd name="T31" fmla="*/ 2147483647 h 2891"/>
              <a:gd name="T32" fmla="*/ 2147483647 w 2344"/>
              <a:gd name="T33" fmla="*/ 2147483647 h 2891"/>
              <a:gd name="T34" fmla="*/ 2147483647 w 2344"/>
              <a:gd name="T35" fmla="*/ 2147483647 h 2891"/>
              <a:gd name="T36" fmla="*/ 2147483647 w 2344"/>
              <a:gd name="T37" fmla="*/ 2147483647 h 2891"/>
              <a:gd name="T38" fmla="*/ 2147483647 w 2344"/>
              <a:gd name="T39" fmla="*/ 2147483647 h 2891"/>
              <a:gd name="T40" fmla="*/ 2147483647 w 2344"/>
              <a:gd name="T41" fmla="*/ 2147483647 h 2891"/>
              <a:gd name="T42" fmla="*/ 2147483647 w 2344"/>
              <a:gd name="T43" fmla="*/ 2147483647 h 2891"/>
              <a:gd name="T44" fmla="*/ 2147483647 w 2344"/>
              <a:gd name="T45" fmla="*/ 2147483647 h 2891"/>
              <a:gd name="T46" fmla="*/ 2147483647 w 2344"/>
              <a:gd name="T47" fmla="*/ 2147483647 h 2891"/>
              <a:gd name="T48" fmla="*/ 2147483647 w 2344"/>
              <a:gd name="T49" fmla="*/ 2147483647 h 2891"/>
              <a:gd name="T50" fmla="*/ 2147483647 w 2344"/>
              <a:gd name="T51" fmla="*/ 2147483647 h 2891"/>
              <a:gd name="T52" fmla="*/ 2147483647 w 2344"/>
              <a:gd name="T53" fmla="*/ 2147483647 h 2891"/>
              <a:gd name="T54" fmla="*/ 2147483647 w 2344"/>
              <a:gd name="T55" fmla="*/ 2147483647 h 2891"/>
              <a:gd name="T56" fmla="*/ 2147483647 w 2344"/>
              <a:gd name="T57" fmla="*/ 2147483647 h 2891"/>
              <a:gd name="T58" fmla="*/ 2147483647 w 2344"/>
              <a:gd name="T59" fmla="*/ 2147483647 h 2891"/>
              <a:gd name="T60" fmla="*/ 2147483647 w 2344"/>
              <a:gd name="T61" fmla="*/ 2147483647 h 2891"/>
              <a:gd name="T62" fmla="*/ 2147483647 w 2344"/>
              <a:gd name="T63" fmla="*/ 2147483647 h 2891"/>
              <a:gd name="T64" fmla="*/ 2147483647 w 2344"/>
              <a:gd name="T65" fmla="*/ 2147483647 h 2891"/>
              <a:gd name="T66" fmla="*/ 2147483647 w 2344"/>
              <a:gd name="T67" fmla="*/ 2147483647 h 2891"/>
              <a:gd name="T68" fmla="*/ 2147483647 w 2344"/>
              <a:gd name="T69" fmla="*/ 2147483647 h 2891"/>
              <a:gd name="T70" fmla="*/ 2147483647 w 2344"/>
              <a:gd name="T71" fmla="*/ 2147483647 h 2891"/>
              <a:gd name="T72" fmla="*/ 2147483647 w 2344"/>
              <a:gd name="T73" fmla="*/ 2147483647 h 2891"/>
              <a:gd name="T74" fmla="*/ 2147483647 w 2344"/>
              <a:gd name="T75" fmla="*/ 2147483647 h 2891"/>
              <a:gd name="T76" fmla="*/ 2147483647 w 2344"/>
              <a:gd name="T77" fmla="*/ 2147483647 h 2891"/>
              <a:gd name="T78" fmla="*/ 2147483647 w 2344"/>
              <a:gd name="T79" fmla="*/ 2147483647 h 2891"/>
              <a:gd name="T80" fmla="*/ 2147483647 w 2344"/>
              <a:gd name="T81" fmla="*/ 2147483647 h 2891"/>
              <a:gd name="T82" fmla="*/ 2147483647 w 2344"/>
              <a:gd name="T83" fmla="*/ 2147483647 h 2891"/>
              <a:gd name="T84" fmla="*/ 2147483647 w 2344"/>
              <a:gd name="T85" fmla="*/ 2147483647 h 2891"/>
              <a:gd name="T86" fmla="*/ 2147483647 w 2344"/>
              <a:gd name="T87" fmla="*/ 2147483647 h 2891"/>
              <a:gd name="T88" fmla="*/ 2147483647 w 2344"/>
              <a:gd name="T89" fmla="*/ 2147483647 h 2891"/>
              <a:gd name="T90" fmla="*/ 2147483647 w 2344"/>
              <a:gd name="T91" fmla="*/ 2147483647 h 2891"/>
              <a:gd name="T92" fmla="*/ 2147483647 w 2344"/>
              <a:gd name="T93" fmla="*/ 2147483647 h 2891"/>
              <a:gd name="T94" fmla="*/ 2147483647 w 2344"/>
              <a:gd name="T95" fmla="*/ 2147483647 h 2891"/>
              <a:gd name="T96" fmla="*/ 2147483647 w 2344"/>
              <a:gd name="T97" fmla="*/ 2147483647 h 2891"/>
              <a:gd name="T98" fmla="*/ 2147483647 w 2344"/>
              <a:gd name="T99" fmla="*/ 2147483647 h 2891"/>
              <a:gd name="T100" fmla="*/ 2147483647 w 2344"/>
              <a:gd name="T101" fmla="*/ 2147483647 h 2891"/>
              <a:gd name="T102" fmla="*/ 2147483647 w 2344"/>
              <a:gd name="T103" fmla="*/ 2147483647 h 289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344"/>
              <a:gd name="T157" fmla="*/ 0 h 2891"/>
              <a:gd name="T158" fmla="*/ 2344 w 2344"/>
              <a:gd name="T159" fmla="*/ 2891 h 2891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344" h="2891">
                <a:moveTo>
                  <a:pt x="1355" y="491"/>
                </a:moveTo>
                <a:cubicBezTo>
                  <a:pt x="1357" y="509"/>
                  <a:pt x="1358" y="527"/>
                  <a:pt x="1362" y="545"/>
                </a:cubicBezTo>
                <a:cubicBezTo>
                  <a:pt x="1365" y="559"/>
                  <a:pt x="1361" y="582"/>
                  <a:pt x="1375" y="586"/>
                </a:cubicBezTo>
                <a:cubicBezTo>
                  <a:pt x="1466" y="612"/>
                  <a:pt x="1552" y="622"/>
                  <a:pt x="1646" y="633"/>
                </a:cubicBezTo>
                <a:cubicBezTo>
                  <a:pt x="1686" y="643"/>
                  <a:pt x="1715" y="669"/>
                  <a:pt x="1755" y="680"/>
                </a:cubicBezTo>
                <a:cubicBezTo>
                  <a:pt x="1786" y="702"/>
                  <a:pt x="1827" y="722"/>
                  <a:pt x="1863" y="735"/>
                </a:cubicBezTo>
                <a:cubicBezTo>
                  <a:pt x="1868" y="742"/>
                  <a:pt x="1870" y="751"/>
                  <a:pt x="1877" y="755"/>
                </a:cubicBezTo>
                <a:cubicBezTo>
                  <a:pt x="1884" y="759"/>
                  <a:pt x="1946" y="785"/>
                  <a:pt x="1958" y="789"/>
                </a:cubicBezTo>
                <a:cubicBezTo>
                  <a:pt x="1984" y="815"/>
                  <a:pt x="1997" y="816"/>
                  <a:pt x="2033" y="823"/>
                </a:cubicBezTo>
                <a:cubicBezTo>
                  <a:pt x="2016" y="774"/>
                  <a:pt x="2027" y="794"/>
                  <a:pt x="2005" y="762"/>
                </a:cubicBezTo>
                <a:cubicBezTo>
                  <a:pt x="2002" y="680"/>
                  <a:pt x="2011" y="560"/>
                  <a:pt x="1958" y="484"/>
                </a:cubicBezTo>
                <a:cubicBezTo>
                  <a:pt x="1949" y="441"/>
                  <a:pt x="1944" y="394"/>
                  <a:pt x="1924" y="355"/>
                </a:cubicBezTo>
                <a:cubicBezTo>
                  <a:pt x="1922" y="342"/>
                  <a:pt x="1906" y="323"/>
                  <a:pt x="1917" y="315"/>
                </a:cubicBezTo>
                <a:cubicBezTo>
                  <a:pt x="1932" y="304"/>
                  <a:pt x="1954" y="319"/>
                  <a:pt x="1972" y="321"/>
                </a:cubicBezTo>
                <a:cubicBezTo>
                  <a:pt x="2098" y="333"/>
                  <a:pt x="2008" y="322"/>
                  <a:pt x="2107" y="335"/>
                </a:cubicBezTo>
                <a:cubicBezTo>
                  <a:pt x="2132" y="407"/>
                  <a:pt x="2092" y="298"/>
                  <a:pt x="2127" y="376"/>
                </a:cubicBezTo>
                <a:cubicBezTo>
                  <a:pt x="2144" y="415"/>
                  <a:pt x="2141" y="428"/>
                  <a:pt x="2168" y="457"/>
                </a:cubicBezTo>
                <a:cubicBezTo>
                  <a:pt x="2177" y="493"/>
                  <a:pt x="2190" y="530"/>
                  <a:pt x="2202" y="565"/>
                </a:cubicBezTo>
                <a:cubicBezTo>
                  <a:pt x="2207" y="606"/>
                  <a:pt x="2214" y="655"/>
                  <a:pt x="2229" y="694"/>
                </a:cubicBezTo>
                <a:cubicBezTo>
                  <a:pt x="2239" y="721"/>
                  <a:pt x="2251" y="740"/>
                  <a:pt x="2256" y="769"/>
                </a:cubicBezTo>
                <a:cubicBezTo>
                  <a:pt x="2266" y="825"/>
                  <a:pt x="2272" y="882"/>
                  <a:pt x="2277" y="938"/>
                </a:cubicBezTo>
                <a:cubicBezTo>
                  <a:pt x="2275" y="967"/>
                  <a:pt x="2277" y="998"/>
                  <a:pt x="2270" y="1026"/>
                </a:cubicBezTo>
                <a:cubicBezTo>
                  <a:pt x="2261" y="1061"/>
                  <a:pt x="2169" y="1058"/>
                  <a:pt x="2155" y="1060"/>
                </a:cubicBezTo>
                <a:cubicBezTo>
                  <a:pt x="2056" y="1056"/>
                  <a:pt x="1998" y="1053"/>
                  <a:pt x="1911" y="1040"/>
                </a:cubicBezTo>
                <a:cubicBezTo>
                  <a:pt x="1818" y="1002"/>
                  <a:pt x="1716" y="1032"/>
                  <a:pt x="1619" y="1012"/>
                </a:cubicBezTo>
                <a:cubicBezTo>
                  <a:pt x="1603" y="1037"/>
                  <a:pt x="1591" y="1067"/>
                  <a:pt x="1579" y="1094"/>
                </a:cubicBezTo>
                <a:cubicBezTo>
                  <a:pt x="1573" y="1107"/>
                  <a:pt x="1573" y="1122"/>
                  <a:pt x="1565" y="1134"/>
                </a:cubicBezTo>
                <a:cubicBezTo>
                  <a:pt x="1556" y="1148"/>
                  <a:pt x="1538" y="1175"/>
                  <a:pt x="1538" y="1175"/>
                </a:cubicBezTo>
                <a:cubicBezTo>
                  <a:pt x="1529" y="1209"/>
                  <a:pt x="1529" y="1244"/>
                  <a:pt x="1518" y="1277"/>
                </a:cubicBezTo>
                <a:cubicBezTo>
                  <a:pt x="1513" y="1290"/>
                  <a:pt x="1504" y="1317"/>
                  <a:pt x="1504" y="1317"/>
                </a:cubicBezTo>
                <a:cubicBezTo>
                  <a:pt x="1499" y="1346"/>
                  <a:pt x="1493" y="1371"/>
                  <a:pt x="1484" y="1399"/>
                </a:cubicBezTo>
                <a:cubicBezTo>
                  <a:pt x="1480" y="1412"/>
                  <a:pt x="1470" y="1439"/>
                  <a:pt x="1470" y="1439"/>
                </a:cubicBezTo>
                <a:cubicBezTo>
                  <a:pt x="1486" y="1488"/>
                  <a:pt x="1464" y="1431"/>
                  <a:pt x="1497" y="1480"/>
                </a:cubicBezTo>
                <a:cubicBezTo>
                  <a:pt x="1512" y="1502"/>
                  <a:pt x="1517" y="1520"/>
                  <a:pt x="1538" y="1541"/>
                </a:cubicBezTo>
                <a:cubicBezTo>
                  <a:pt x="1568" y="1603"/>
                  <a:pt x="1626" y="1642"/>
                  <a:pt x="1667" y="1697"/>
                </a:cubicBezTo>
                <a:cubicBezTo>
                  <a:pt x="1692" y="1730"/>
                  <a:pt x="1716" y="1767"/>
                  <a:pt x="1748" y="1792"/>
                </a:cubicBezTo>
                <a:cubicBezTo>
                  <a:pt x="1772" y="1843"/>
                  <a:pt x="1819" y="1874"/>
                  <a:pt x="1856" y="1914"/>
                </a:cubicBezTo>
                <a:cubicBezTo>
                  <a:pt x="1872" y="1932"/>
                  <a:pt x="1880" y="1958"/>
                  <a:pt x="1897" y="1975"/>
                </a:cubicBezTo>
                <a:cubicBezTo>
                  <a:pt x="1918" y="1996"/>
                  <a:pt x="1919" y="1996"/>
                  <a:pt x="1938" y="2022"/>
                </a:cubicBezTo>
                <a:cubicBezTo>
                  <a:pt x="1957" y="2049"/>
                  <a:pt x="1969" y="2081"/>
                  <a:pt x="1985" y="2110"/>
                </a:cubicBezTo>
                <a:cubicBezTo>
                  <a:pt x="2014" y="2161"/>
                  <a:pt x="2007" y="2135"/>
                  <a:pt x="2026" y="2178"/>
                </a:cubicBezTo>
                <a:cubicBezTo>
                  <a:pt x="2040" y="2208"/>
                  <a:pt x="2049" y="2235"/>
                  <a:pt x="2073" y="2259"/>
                </a:cubicBezTo>
                <a:cubicBezTo>
                  <a:pt x="2090" y="2310"/>
                  <a:pt x="2125" y="2350"/>
                  <a:pt x="2155" y="2395"/>
                </a:cubicBezTo>
                <a:cubicBezTo>
                  <a:pt x="2179" y="2430"/>
                  <a:pt x="2200" y="2466"/>
                  <a:pt x="2229" y="2497"/>
                </a:cubicBezTo>
                <a:cubicBezTo>
                  <a:pt x="2239" y="2525"/>
                  <a:pt x="2253" y="2554"/>
                  <a:pt x="2270" y="2578"/>
                </a:cubicBezTo>
                <a:cubicBezTo>
                  <a:pt x="2279" y="2624"/>
                  <a:pt x="2303" y="2653"/>
                  <a:pt x="2324" y="2693"/>
                </a:cubicBezTo>
                <a:cubicBezTo>
                  <a:pt x="2334" y="2711"/>
                  <a:pt x="2337" y="2735"/>
                  <a:pt x="2344" y="2754"/>
                </a:cubicBezTo>
                <a:cubicBezTo>
                  <a:pt x="2342" y="2761"/>
                  <a:pt x="2343" y="2771"/>
                  <a:pt x="2337" y="2774"/>
                </a:cubicBezTo>
                <a:cubicBezTo>
                  <a:pt x="2321" y="2783"/>
                  <a:pt x="2283" y="2788"/>
                  <a:pt x="2283" y="2788"/>
                </a:cubicBezTo>
                <a:cubicBezTo>
                  <a:pt x="2185" y="2852"/>
                  <a:pt x="1970" y="2833"/>
                  <a:pt x="1890" y="2835"/>
                </a:cubicBezTo>
                <a:cubicBezTo>
                  <a:pt x="1733" y="2855"/>
                  <a:pt x="1565" y="2882"/>
                  <a:pt x="1423" y="2808"/>
                </a:cubicBezTo>
                <a:cubicBezTo>
                  <a:pt x="1321" y="2812"/>
                  <a:pt x="1262" y="2815"/>
                  <a:pt x="1172" y="2835"/>
                </a:cubicBezTo>
                <a:cubicBezTo>
                  <a:pt x="1064" y="2891"/>
                  <a:pt x="1035" y="2858"/>
                  <a:pt x="853" y="2862"/>
                </a:cubicBezTo>
                <a:cubicBezTo>
                  <a:pt x="785" y="2860"/>
                  <a:pt x="717" y="2862"/>
                  <a:pt x="650" y="2856"/>
                </a:cubicBezTo>
                <a:cubicBezTo>
                  <a:pt x="609" y="2853"/>
                  <a:pt x="577" y="2818"/>
                  <a:pt x="542" y="2801"/>
                </a:cubicBezTo>
                <a:cubicBezTo>
                  <a:pt x="494" y="2777"/>
                  <a:pt x="548" y="2813"/>
                  <a:pt x="501" y="2788"/>
                </a:cubicBezTo>
                <a:cubicBezTo>
                  <a:pt x="494" y="2784"/>
                  <a:pt x="489" y="2775"/>
                  <a:pt x="481" y="2774"/>
                </a:cubicBezTo>
                <a:cubicBezTo>
                  <a:pt x="432" y="2768"/>
                  <a:pt x="382" y="2770"/>
                  <a:pt x="332" y="2768"/>
                </a:cubicBezTo>
                <a:cubicBezTo>
                  <a:pt x="273" y="2756"/>
                  <a:pt x="214" y="2743"/>
                  <a:pt x="155" y="2734"/>
                </a:cubicBezTo>
                <a:cubicBezTo>
                  <a:pt x="104" y="2716"/>
                  <a:pt x="96" y="2698"/>
                  <a:pt x="54" y="2666"/>
                </a:cubicBezTo>
                <a:cubicBezTo>
                  <a:pt x="41" y="2656"/>
                  <a:pt x="13" y="2639"/>
                  <a:pt x="13" y="2639"/>
                </a:cubicBezTo>
                <a:cubicBezTo>
                  <a:pt x="7" y="2623"/>
                  <a:pt x="0" y="2615"/>
                  <a:pt x="13" y="2598"/>
                </a:cubicBezTo>
                <a:cubicBezTo>
                  <a:pt x="18" y="2592"/>
                  <a:pt x="27" y="2590"/>
                  <a:pt x="33" y="2585"/>
                </a:cubicBezTo>
                <a:cubicBezTo>
                  <a:pt x="64" y="2558"/>
                  <a:pt x="83" y="2528"/>
                  <a:pt x="115" y="2503"/>
                </a:cubicBezTo>
                <a:cubicBezTo>
                  <a:pt x="124" y="2477"/>
                  <a:pt x="136" y="2462"/>
                  <a:pt x="155" y="2442"/>
                </a:cubicBezTo>
                <a:cubicBezTo>
                  <a:pt x="173" y="2390"/>
                  <a:pt x="146" y="2458"/>
                  <a:pt x="183" y="2402"/>
                </a:cubicBezTo>
                <a:cubicBezTo>
                  <a:pt x="187" y="2396"/>
                  <a:pt x="186" y="2388"/>
                  <a:pt x="189" y="2381"/>
                </a:cubicBezTo>
                <a:cubicBezTo>
                  <a:pt x="200" y="2356"/>
                  <a:pt x="206" y="2349"/>
                  <a:pt x="223" y="2327"/>
                </a:cubicBezTo>
                <a:cubicBezTo>
                  <a:pt x="244" y="2268"/>
                  <a:pt x="275" y="2210"/>
                  <a:pt x="318" y="2164"/>
                </a:cubicBezTo>
                <a:cubicBezTo>
                  <a:pt x="324" y="2138"/>
                  <a:pt x="332" y="2100"/>
                  <a:pt x="345" y="2076"/>
                </a:cubicBezTo>
                <a:cubicBezTo>
                  <a:pt x="354" y="2059"/>
                  <a:pt x="379" y="2029"/>
                  <a:pt x="379" y="2029"/>
                </a:cubicBezTo>
                <a:cubicBezTo>
                  <a:pt x="388" y="2002"/>
                  <a:pt x="399" y="1988"/>
                  <a:pt x="420" y="1968"/>
                </a:cubicBezTo>
                <a:cubicBezTo>
                  <a:pt x="430" y="1940"/>
                  <a:pt x="451" y="1925"/>
                  <a:pt x="467" y="1900"/>
                </a:cubicBezTo>
                <a:cubicBezTo>
                  <a:pt x="495" y="1855"/>
                  <a:pt x="522" y="1812"/>
                  <a:pt x="555" y="1771"/>
                </a:cubicBezTo>
                <a:cubicBezTo>
                  <a:pt x="567" y="1756"/>
                  <a:pt x="573" y="1735"/>
                  <a:pt x="589" y="1724"/>
                </a:cubicBezTo>
                <a:cubicBezTo>
                  <a:pt x="665" y="1671"/>
                  <a:pt x="741" y="1620"/>
                  <a:pt x="806" y="1555"/>
                </a:cubicBezTo>
                <a:cubicBezTo>
                  <a:pt x="826" y="1535"/>
                  <a:pt x="844" y="1525"/>
                  <a:pt x="860" y="1500"/>
                </a:cubicBezTo>
                <a:cubicBezTo>
                  <a:pt x="880" y="1405"/>
                  <a:pt x="918" y="1292"/>
                  <a:pt x="860" y="1209"/>
                </a:cubicBezTo>
                <a:cubicBezTo>
                  <a:pt x="852" y="1180"/>
                  <a:pt x="849" y="1150"/>
                  <a:pt x="840" y="1121"/>
                </a:cubicBezTo>
                <a:cubicBezTo>
                  <a:pt x="836" y="1107"/>
                  <a:pt x="838" y="1088"/>
                  <a:pt x="826" y="1080"/>
                </a:cubicBezTo>
                <a:cubicBezTo>
                  <a:pt x="798" y="1062"/>
                  <a:pt x="811" y="1073"/>
                  <a:pt x="786" y="1046"/>
                </a:cubicBezTo>
                <a:cubicBezTo>
                  <a:pt x="770" y="1001"/>
                  <a:pt x="708" y="972"/>
                  <a:pt x="670" y="945"/>
                </a:cubicBezTo>
                <a:cubicBezTo>
                  <a:pt x="654" y="934"/>
                  <a:pt x="646" y="914"/>
                  <a:pt x="630" y="904"/>
                </a:cubicBezTo>
                <a:cubicBezTo>
                  <a:pt x="572" y="868"/>
                  <a:pt x="525" y="813"/>
                  <a:pt x="467" y="775"/>
                </a:cubicBezTo>
                <a:cubicBezTo>
                  <a:pt x="438" y="731"/>
                  <a:pt x="402" y="691"/>
                  <a:pt x="366" y="653"/>
                </a:cubicBezTo>
                <a:cubicBezTo>
                  <a:pt x="357" y="627"/>
                  <a:pt x="344" y="612"/>
                  <a:pt x="325" y="592"/>
                </a:cubicBezTo>
                <a:cubicBezTo>
                  <a:pt x="315" y="563"/>
                  <a:pt x="301" y="539"/>
                  <a:pt x="291" y="511"/>
                </a:cubicBezTo>
                <a:cubicBezTo>
                  <a:pt x="296" y="406"/>
                  <a:pt x="279" y="356"/>
                  <a:pt x="352" y="294"/>
                </a:cubicBezTo>
                <a:cubicBezTo>
                  <a:pt x="379" y="271"/>
                  <a:pt x="392" y="256"/>
                  <a:pt x="427" y="247"/>
                </a:cubicBezTo>
                <a:cubicBezTo>
                  <a:pt x="446" y="216"/>
                  <a:pt x="480" y="206"/>
                  <a:pt x="515" y="199"/>
                </a:cubicBezTo>
                <a:cubicBezTo>
                  <a:pt x="589" y="151"/>
                  <a:pt x="683" y="133"/>
                  <a:pt x="765" y="104"/>
                </a:cubicBezTo>
                <a:cubicBezTo>
                  <a:pt x="791" y="95"/>
                  <a:pt x="811" y="73"/>
                  <a:pt x="833" y="57"/>
                </a:cubicBezTo>
                <a:cubicBezTo>
                  <a:pt x="845" y="49"/>
                  <a:pt x="874" y="43"/>
                  <a:pt x="874" y="43"/>
                </a:cubicBezTo>
                <a:cubicBezTo>
                  <a:pt x="877" y="39"/>
                  <a:pt x="893" y="0"/>
                  <a:pt x="908" y="30"/>
                </a:cubicBezTo>
                <a:cubicBezTo>
                  <a:pt x="912" y="37"/>
                  <a:pt x="889" y="69"/>
                  <a:pt x="887" y="71"/>
                </a:cubicBezTo>
                <a:cubicBezTo>
                  <a:pt x="874" y="115"/>
                  <a:pt x="875" y="116"/>
                  <a:pt x="881" y="172"/>
                </a:cubicBezTo>
                <a:cubicBezTo>
                  <a:pt x="875" y="274"/>
                  <a:pt x="907" y="299"/>
                  <a:pt x="833" y="321"/>
                </a:cubicBezTo>
                <a:cubicBezTo>
                  <a:pt x="805" y="341"/>
                  <a:pt x="772" y="346"/>
                  <a:pt x="745" y="369"/>
                </a:cubicBezTo>
                <a:cubicBezTo>
                  <a:pt x="722" y="389"/>
                  <a:pt x="705" y="415"/>
                  <a:pt x="684" y="436"/>
                </a:cubicBezTo>
                <a:cubicBezTo>
                  <a:pt x="679" y="452"/>
                  <a:pt x="664" y="467"/>
                  <a:pt x="664" y="484"/>
                </a:cubicBezTo>
                <a:cubicBezTo>
                  <a:pt x="664" y="562"/>
                  <a:pt x="775" y="551"/>
                  <a:pt x="826" y="558"/>
                </a:cubicBezTo>
                <a:cubicBezTo>
                  <a:pt x="879" y="576"/>
                  <a:pt x="921" y="621"/>
                  <a:pt x="975" y="640"/>
                </a:cubicBezTo>
                <a:cubicBezTo>
                  <a:pt x="1000" y="638"/>
                  <a:pt x="1026" y="641"/>
                  <a:pt x="1050" y="633"/>
                </a:cubicBezTo>
                <a:cubicBezTo>
                  <a:pt x="1057" y="631"/>
                  <a:pt x="1054" y="619"/>
                  <a:pt x="1057" y="613"/>
                </a:cubicBezTo>
                <a:cubicBezTo>
                  <a:pt x="1077" y="572"/>
                  <a:pt x="1091" y="551"/>
                  <a:pt x="1091" y="504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51" name="Freeform 39">
            <a:extLst>
              <a:ext uri="{FF2B5EF4-FFF2-40B4-BE49-F238E27FC236}">
                <a16:creationId xmlns:a16="http://schemas.microsoft.com/office/drawing/2014/main" id="{D6CEDE76-11D9-44B1-BE36-606A548BC33B}"/>
              </a:ext>
            </a:extLst>
          </p:cNvPr>
          <p:cNvSpPr>
            <a:spLocks/>
          </p:cNvSpPr>
          <p:nvPr/>
        </p:nvSpPr>
        <p:spPr bwMode="auto">
          <a:xfrm>
            <a:off x="7799388" y="742950"/>
            <a:ext cx="500062" cy="541338"/>
          </a:xfrm>
          <a:custGeom>
            <a:avLst/>
            <a:gdLst>
              <a:gd name="T0" fmla="*/ 2147483647 w 315"/>
              <a:gd name="T1" fmla="*/ 2147483647 h 341"/>
              <a:gd name="T2" fmla="*/ 2147483647 w 315"/>
              <a:gd name="T3" fmla="*/ 2147483647 h 341"/>
              <a:gd name="T4" fmla="*/ 2147483647 w 315"/>
              <a:gd name="T5" fmla="*/ 2147483647 h 341"/>
              <a:gd name="T6" fmla="*/ 2147483647 w 315"/>
              <a:gd name="T7" fmla="*/ 2147483647 h 341"/>
              <a:gd name="T8" fmla="*/ 2147483647 w 315"/>
              <a:gd name="T9" fmla="*/ 2147483647 h 341"/>
              <a:gd name="T10" fmla="*/ 2147483647 w 315"/>
              <a:gd name="T11" fmla="*/ 2147483647 h 341"/>
              <a:gd name="T12" fmla="*/ 2147483647 w 315"/>
              <a:gd name="T13" fmla="*/ 2147483647 h 341"/>
              <a:gd name="T14" fmla="*/ 2147483647 w 315"/>
              <a:gd name="T15" fmla="*/ 2147483647 h 341"/>
              <a:gd name="T16" fmla="*/ 2147483647 w 315"/>
              <a:gd name="T17" fmla="*/ 2147483647 h 341"/>
              <a:gd name="T18" fmla="*/ 0 w 315"/>
              <a:gd name="T19" fmla="*/ 2147483647 h 341"/>
              <a:gd name="T20" fmla="*/ 2147483647 w 315"/>
              <a:gd name="T21" fmla="*/ 0 h 341"/>
              <a:gd name="T22" fmla="*/ 2147483647 w 315"/>
              <a:gd name="T23" fmla="*/ 2147483647 h 341"/>
              <a:gd name="T24" fmla="*/ 2147483647 w 315"/>
              <a:gd name="T25" fmla="*/ 2147483647 h 341"/>
              <a:gd name="T26" fmla="*/ 2147483647 w 315"/>
              <a:gd name="T27" fmla="*/ 2147483647 h 341"/>
              <a:gd name="T28" fmla="*/ 2147483647 w 315"/>
              <a:gd name="T29" fmla="*/ 2147483647 h 341"/>
              <a:gd name="T30" fmla="*/ 2147483647 w 315"/>
              <a:gd name="T31" fmla="*/ 2147483647 h 341"/>
              <a:gd name="T32" fmla="*/ 2147483647 w 315"/>
              <a:gd name="T33" fmla="*/ 2147483647 h 341"/>
              <a:gd name="T34" fmla="*/ 2147483647 w 315"/>
              <a:gd name="T35" fmla="*/ 2147483647 h 341"/>
              <a:gd name="T36" fmla="*/ 2147483647 w 315"/>
              <a:gd name="T37" fmla="*/ 2147483647 h 341"/>
              <a:gd name="T38" fmla="*/ 2147483647 w 315"/>
              <a:gd name="T39" fmla="*/ 2147483647 h 341"/>
              <a:gd name="T40" fmla="*/ 2147483647 w 315"/>
              <a:gd name="T41" fmla="*/ 2147483647 h 341"/>
              <a:gd name="T42" fmla="*/ 2147483647 w 315"/>
              <a:gd name="T43" fmla="*/ 2147483647 h 341"/>
              <a:gd name="T44" fmla="*/ 2147483647 w 315"/>
              <a:gd name="T45" fmla="*/ 2147483647 h 341"/>
              <a:gd name="T46" fmla="*/ 2147483647 w 315"/>
              <a:gd name="T47" fmla="*/ 2147483647 h 341"/>
              <a:gd name="T48" fmla="*/ 2147483647 w 315"/>
              <a:gd name="T49" fmla="*/ 2147483647 h 341"/>
              <a:gd name="T50" fmla="*/ 2147483647 w 315"/>
              <a:gd name="T51" fmla="*/ 2147483647 h 341"/>
              <a:gd name="T52" fmla="*/ 2147483647 w 315"/>
              <a:gd name="T53" fmla="*/ 2147483647 h 341"/>
              <a:gd name="T54" fmla="*/ 2147483647 w 315"/>
              <a:gd name="T55" fmla="*/ 2147483647 h 341"/>
              <a:gd name="T56" fmla="*/ 2147483647 w 315"/>
              <a:gd name="T57" fmla="*/ 2147483647 h 341"/>
              <a:gd name="T58" fmla="*/ 2147483647 w 315"/>
              <a:gd name="T59" fmla="*/ 2147483647 h 341"/>
              <a:gd name="T60" fmla="*/ 2147483647 w 315"/>
              <a:gd name="T61" fmla="*/ 2147483647 h 341"/>
              <a:gd name="T62" fmla="*/ 2147483647 w 315"/>
              <a:gd name="T63" fmla="*/ 2147483647 h 341"/>
              <a:gd name="T64" fmla="*/ 2147483647 w 315"/>
              <a:gd name="T65" fmla="*/ 2147483647 h 341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15"/>
              <a:gd name="T100" fmla="*/ 0 h 341"/>
              <a:gd name="T101" fmla="*/ 315 w 315"/>
              <a:gd name="T102" fmla="*/ 341 h 341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15" h="341">
                <a:moveTo>
                  <a:pt x="183" y="298"/>
                </a:moveTo>
                <a:cubicBezTo>
                  <a:pt x="163" y="305"/>
                  <a:pt x="163" y="310"/>
                  <a:pt x="142" y="298"/>
                </a:cubicBezTo>
                <a:cubicBezTo>
                  <a:pt x="128" y="290"/>
                  <a:pt x="102" y="271"/>
                  <a:pt x="102" y="271"/>
                </a:cubicBezTo>
                <a:cubicBezTo>
                  <a:pt x="82" y="242"/>
                  <a:pt x="78" y="217"/>
                  <a:pt x="47" y="196"/>
                </a:cubicBezTo>
                <a:cubicBezTo>
                  <a:pt x="33" y="174"/>
                  <a:pt x="28" y="153"/>
                  <a:pt x="20" y="128"/>
                </a:cubicBezTo>
                <a:cubicBezTo>
                  <a:pt x="34" y="88"/>
                  <a:pt x="45" y="112"/>
                  <a:pt x="61" y="135"/>
                </a:cubicBezTo>
                <a:cubicBezTo>
                  <a:pt x="64" y="145"/>
                  <a:pt x="69" y="183"/>
                  <a:pt x="88" y="183"/>
                </a:cubicBezTo>
                <a:cubicBezTo>
                  <a:pt x="96" y="183"/>
                  <a:pt x="97" y="169"/>
                  <a:pt x="102" y="162"/>
                </a:cubicBezTo>
                <a:cubicBezTo>
                  <a:pt x="87" y="106"/>
                  <a:pt x="68" y="126"/>
                  <a:pt x="41" y="74"/>
                </a:cubicBezTo>
                <a:cubicBezTo>
                  <a:pt x="29" y="50"/>
                  <a:pt x="14" y="29"/>
                  <a:pt x="0" y="6"/>
                </a:cubicBezTo>
                <a:cubicBezTo>
                  <a:pt x="7" y="4"/>
                  <a:pt x="13" y="0"/>
                  <a:pt x="20" y="0"/>
                </a:cubicBezTo>
                <a:cubicBezTo>
                  <a:pt x="87" y="0"/>
                  <a:pt x="58" y="31"/>
                  <a:pt x="88" y="74"/>
                </a:cubicBezTo>
                <a:cubicBezTo>
                  <a:pt x="102" y="129"/>
                  <a:pt x="86" y="85"/>
                  <a:pt x="61" y="67"/>
                </a:cubicBezTo>
                <a:cubicBezTo>
                  <a:pt x="63" y="60"/>
                  <a:pt x="61" y="47"/>
                  <a:pt x="68" y="47"/>
                </a:cubicBezTo>
                <a:cubicBezTo>
                  <a:pt x="77" y="47"/>
                  <a:pt x="82" y="60"/>
                  <a:pt x="88" y="67"/>
                </a:cubicBezTo>
                <a:cubicBezTo>
                  <a:pt x="107" y="89"/>
                  <a:pt x="113" y="105"/>
                  <a:pt x="142" y="115"/>
                </a:cubicBezTo>
                <a:cubicBezTo>
                  <a:pt x="123" y="84"/>
                  <a:pt x="105" y="66"/>
                  <a:pt x="88" y="33"/>
                </a:cubicBezTo>
                <a:cubicBezTo>
                  <a:pt x="84" y="26"/>
                  <a:pt x="68" y="18"/>
                  <a:pt x="74" y="13"/>
                </a:cubicBezTo>
                <a:cubicBezTo>
                  <a:pt x="80" y="8"/>
                  <a:pt x="87" y="23"/>
                  <a:pt x="95" y="27"/>
                </a:cubicBezTo>
                <a:cubicBezTo>
                  <a:pt x="101" y="30"/>
                  <a:pt x="108" y="31"/>
                  <a:pt x="115" y="33"/>
                </a:cubicBezTo>
                <a:cubicBezTo>
                  <a:pt x="162" y="65"/>
                  <a:pt x="140" y="56"/>
                  <a:pt x="176" y="67"/>
                </a:cubicBezTo>
                <a:cubicBezTo>
                  <a:pt x="192" y="78"/>
                  <a:pt x="225" y="122"/>
                  <a:pt x="230" y="122"/>
                </a:cubicBezTo>
                <a:cubicBezTo>
                  <a:pt x="238" y="122"/>
                  <a:pt x="223" y="107"/>
                  <a:pt x="217" y="101"/>
                </a:cubicBezTo>
                <a:cubicBezTo>
                  <a:pt x="211" y="95"/>
                  <a:pt x="203" y="92"/>
                  <a:pt x="196" y="88"/>
                </a:cubicBezTo>
                <a:cubicBezTo>
                  <a:pt x="192" y="81"/>
                  <a:pt x="188" y="73"/>
                  <a:pt x="183" y="67"/>
                </a:cubicBezTo>
                <a:cubicBezTo>
                  <a:pt x="177" y="60"/>
                  <a:pt x="163" y="56"/>
                  <a:pt x="163" y="47"/>
                </a:cubicBezTo>
                <a:cubicBezTo>
                  <a:pt x="163" y="40"/>
                  <a:pt x="177" y="51"/>
                  <a:pt x="183" y="54"/>
                </a:cubicBezTo>
                <a:cubicBezTo>
                  <a:pt x="241" y="79"/>
                  <a:pt x="183" y="58"/>
                  <a:pt x="230" y="74"/>
                </a:cubicBezTo>
                <a:cubicBezTo>
                  <a:pt x="247" y="98"/>
                  <a:pt x="268" y="118"/>
                  <a:pt x="285" y="142"/>
                </a:cubicBezTo>
                <a:cubicBezTo>
                  <a:pt x="296" y="190"/>
                  <a:pt x="300" y="237"/>
                  <a:pt x="312" y="284"/>
                </a:cubicBezTo>
                <a:cubicBezTo>
                  <a:pt x="310" y="298"/>
                  <a:pt x="315" y="315"/>
                  <a:pt x="305" y="325"/>
                </a:cubicBezTo>
                <a:cubicBezTo>
                  <a:pt x="299" y="331"/>
                  <a:pt x="293" y="312"/>
                  <a:pt x="285" y="311"/>
                </a:cubicBezTo>
                <a:cubicBezTo>
                  <a:pt x="171" y="301"/>
                  <a:pt x="271" y="341"/>
                  <a:pt x="183" y="298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52" name="Freeform 40">
            <a:extLst>
              <a:ext uri="{FF2B5EF4-FFF2-40B4-BE49-F238E27FC236}">
                <a16:creationId xmlns:a16="http://schemas.microsoft.com/office/drawing/2014/main" id="{2DA52660-F717-4F98-9DA4-74A71A70913C}"/>
              </a:ext>
            </a:extLst>
          </p:cNvPr>
          <p:cNvSpPr>
            <a:spLocks/>
          </p:cNvSpPr>
          <p:nvPr/>
        </p:nvSpPr>
        <p:spPr bwMode="auto">
          <a:xfrm>
            <a:off x="6321425" y="87313"/>
            <a:ext cx="2273300" cy="1042987"/>
          </a:xfrm>
          <a:custGeom>
            <a:avLst/>
            <a:gdLst>
              <a:gd name="T0" fmla="*/ 2147483647 w 1432"/>
              <a:gd name="T1" fmla="*/ 2147483647 h 657"/>
              <a:gd name="T2" fmla="*/ 2147483647 w 1432"/>
              <a:gd name="T3" fmla="*/ 2147483647 h 657"/>
              <a:gd name="T4" fmla="*/ 2147483647 w 1432"/>
              <a:gd name="T5" fmla="*/ 2147483647 h 657"/>
              <a:gd name="T6" fmla="*/ 2147483647 w 1432"/>
              <a:gd name="T7" fmla="*/ 2147483647 h 657"/>
              <a:gd name="T8" fmla="*/ 2147483647 w 1432"/>
              <a:gd name="T9" fmla="*/ 2147483647 h 657"/>
              <a:gd name="T10" fmla="*/ 2147483647 w 1432"/>
              <a:gd name="T11" fmla="*/ 2147483647 h 657"/>
              <a:gd name="T12" fmla="*/ 2147483647 w 1432"/>
              <a:gd name="T13" fmla="*/ 2147483647 h 657"/>
              <a:gd name="T14" fmla="*/ 2147483647 w 1432"/>
              <a:gd name="T15" fmla="*/ 2147483647 h 657"/>
              <a:gd name="T16" fmla="*/ 2147483647 w 1432"/>
              <a:gd name="T17" fmla="*/ 2147483647 h 657"/>
              <a:gd name="T18" fmla="*/ 2147483647 w 1432"/>
              <a:gd name="T19" fmla="*/ 2147483647 h 657"/>
              <a:gd name="T20" fmla="*/ 2147483647 w 1432"/>
              <a:gd name="T21" fmla="*/ 2147483647 h 657"/>
              <a:gd name="T22" fmla="*/ 2147483647 w 1432"/>
              <a:gd name="T23" fmla="*/ 2147483647 h 657"/>
              <a:gd name="T24" fmla="*/ 2147483647 w 1432"/>
              <a:gd name="T25" fmla="*/ 2147483647 h 657"/>
              <a:gd name="T26" fmla="*/ 2147483647 w 1432"/>
              <a:gd name="T27" fmla="*/ 2147483647 h 657"/>
              <a:gd name="T28" fmla="*/ 2147483647 w 1432"/>
              <a:gd name="T29" fmla="*/ 2147483647 h 657"/>
              <a:gd name="T30" fmla="*/ 2147483647 w 1432"/>
              <a:gd name="T31" fmla="*/ 2147483647 h 657"/>
              <a:gd name="T32" fmla="*/ 2147483647 w 1432"/>
              <a:gd name="T33" fmla="*/ 2147483647 h 657"/>
              <a:gd name="T34" fmla="*/ 2147483647 w 1432"/>
              <a:gd name="T35" fmla="*/ 2147483647 h 657"/>
              <a:gd name="T36" fmla="*/ 2147483647 w 1432"/>
              <a:gd name="T37" fmla="*/ 2147483647 h 657"/>
              <a:gd name="T38" fmla="*/ 2147483647 w 1432"/>
              <a:gd name="T39" fmla="*/ 2147483647 h 657"/>
              <a:gd name="T40" fmla="*/ 2147483647 w 1432"/>
              <a:gd name="T41" fmla="*/ 2147483647 h 657"/>
              <a:gd name="T42" fmla="*/ 2147483647 w 1432"/>
              <a:gd name="T43" fmla="*/ 2147483647 h 657"/>
              <a:gd name="T44" fmla="*/ 2147483647 w 1432"/>
              <a:gd name="T45" fmla="*/ 2147483647 h 657"/>
              <a:gd name="T46" fmla="*/ 2147483647 w 1432"/>
              <a:gd name="T47" fmla="*/ 2147483647 h 657"/>
              <a:gd name="T48" fmla="*/ 2147483647 w 1432"/>
              <a:gd name="T49" fmla="*/ 2147483647 h 657"/>
              <a:gd name="T50" fmla="*/ 2147483647 w 1432"/>
              <a:gd name="T51" fmla="*/ 2147483647 h 657"/>
              <a:gd name="T52" fmla="*/ 2147483647 w 1432"/>
              <a:gd name="T53" fmla="*/ 2147483647 h 657"/>
              <a:gd name="T54" fmla="*/ 2147483647 w 1432"/>
              <a:gd name="T55" fmla="*/ 2147483647 h 657"/>
              <a:gd name="T56" fmla="*/ 2147483647 w 1432"/>
              <a:gd name="T57" fmla="*/ 2147483647 h 657"/>
              <a:gd name="T58" fmla="*/ 2147483647 w 1432"/>
              <a:gd name="T59" fmla="*/ 2147483647 h 657"/>
              <a:gd name="T60" fmla="*/ 2147483647 w 1432"/>
              <a:gd name="T61" fmla="*/ 2147483647 h 657"/>
              <a:gd name="T62" fmla="*/ 2147483647 w 1432"/>
              <a:gd name="T63" fmla="*/ 2147483647 h 657"/>
              <a:gd name="T64" fmla="*/ 2147483647 w 1432"/>
              <a:gd name="T65" fmla="*/ 2147483647 h 657"/>
              <a:gd name="T66" fmla="*/ 2147483647 w 1432"/>
              <a:gd name="T67" fmla="*/ 2147483647 h 657"/>
              <a:gd name="T68" fmla="*/ 2147483647 w 1432"/>
              <a:gd name="T69" fmla="*/ 2147483647 h 657"/>
              <a:gd name="T70" fmla="*/ 2147483647 w 1432"/>
              <a:gd name="T71" fmla="*/ 2147483647 h 657"/>
              <a:gd name="T72" fmla="*/ 2147483647 w 1432"/>
              <a:gd name="T73" fmla="*/ 2147483647 h 657"/>
              <a:gd name="T74" fmla="*/ 2147483647 w 1432"/>
              <a:gd name="T75" fmla="*/ 2147483647 h 657"/>
              <a:gd name="T76" fmla="*/ 2147483647 w 1432"/>
              <a:gd name="T77" fmla="*/ 2147483647 h 657"/>
              <a:gd name="T78" fmla="*/ 2147483647 w 1432"/>
              <a:gd name="T79" fmla="*/ 2147483647 h 657"/>
              <a:gd name="T80" fmla="*/ 2147483647 w 1432"/>
              <a:gd name="T81" fmla="*/ 2147483647 h 657"/>
              <a:gd name="T82" fmla="*/ 2147483647 w 1432"/>
              <a:gd name="T83" fmla="*/ 2147483647 h 657"/>
              <a:gd name="T84" fmla="*/ 2147483647 w 1432"/>
              <a:gd name="T85" fmla="*/ 2147483647 h 657"/>
              <a:gd name="T86" fmla="*/ 2147483647 w 1432"/>
              <a:gd name="T87" fmla="*/ 2147483647 h 657"/>
              <a:gd name="T88" fmla="*/ 2147483647 w 1432"/>
              <a:gd name="T89" fmla="*/ 2147483647 h 657"/>
              <a:gd name="T90" fmla="*/ 2147483647 w 1432"/>
              <a:gd name="T91" fmla="*/ 2147483647 h 657"/>
              <a:gd name="T92" fmla="*/ 2147483647 w 1432"/>
              <a:gd name="T93" fmla="*/ 2147483647 h 657"/>
              <a:gd name="T94" fmla="*/ 2147483647 w 1432"/>
              <a:gd name="T95" fmla="*/ 2147483647 h 657"/>
              <a:gd name="T96" fmla="*/ 2147483647 w 1432"/>
              <a:gd name="T97" fmla="*/ 2147483647 h 657"/>
              <a:gd name="T98" fmla="*/ 2147483647 w 1432"/>
              <a:gd name="T99" fmla="*/ 2147483647 h 657"/>
              <a:gd name="T100" fmla="*/ 2147483647 w 1432"/>
              <a:gd name="T101" fmla="*/ 2147483647 h 657"/>
              <a:gd name="T102" fmla="*/ 2147483647 w 1432"/>
              <a:gd name="T103" fmla="*/ 2147483647 h 657"/>
              <a:gd name="T104" fmla="*/ 2147483647 w 1432"/>
              <a:gd name="T105" fmla="*/ 2147483647 h 657"/>
              <a:gd name="T106" fmla="*/ 2147483647 w 1432"/>
              <a:gd name="T107" fmla="*/ 2147483647 h 657"/>
              <a:gd name="T108" fmla="*/ 2147483647 w 1432"/>
              <a:gd name="T109" fmla="*/ 2147483647 h 6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32"/>
              <a:gd name="T166" fmla="*/ 0 h 657"/>
              <a:gd name="T167" fmla="*/ 1432 w 1432"/>
              <a:gd name="T168" fmla="*/ 657 h 65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32" h="657">
                <a:moveTo>
                  <a:pt x="518" y="94"/>
                </a:moveTo>
                <a:cubicBezTo>
                  <a:pt x="396" y="101"/>
                  <a:pt x="276" y="112"/>
                  <a:pt x="158" y="142"/>
                </a:cubicBezTo>
                <a:cubicBezTo>
                  <a:pt x="108" y="176"/>
                  <a:pt x="63" y="219"/>
                  <a:pt x="30" y="270"/>
                </a:cubicBezTo>
                <a:cubicBezTo>
                  <a:pt x="28" y="284"/>
                  <a:pt x="29" y="299"/>
                  <a:pt x="23" y="311"/>
                </a:cubicBezTo>
                <a:cubicBezTo>
                  <a:pt x="19" y="318"/>
                  <a:pt x="0" y="316"/>
                  <a:pt x="3" y="324"/>
                </a:cubicBezTo>
                <a:cubicBezTo>
                  <a:pt x="6" y="333"/>
                  <a:pt x="21" y="329"/>
                  <a:pt x="30" y="331"/>
                </a:cubicBezTo>
                <a:cubicBezTo>
                  <a:pt x="41" y="334"/>
                  <a:pt x="53" y="336"/>
                  <a:pt x="64" y="338"/>
                </a:cubicBezTo>
                <a:cubicBezTo>
                  <a:pt x="102" y="330"/>
                  <a:pt x="113" y="319"/>
                  <a:pt x="145" y="297"/>
                </a:cubicBezTo>
                <a:cubicBezTo>
                  <a:pt x="158" y="288"/>
                  <a:pt x="172" y="279"/>
                  <a:pt x="186" y="270"/>
                </a:cubicBezTo>
                <a:cubicBezTo>
                  <a:pt x="193" y="266"/>
                  <a:pt x="206" y="257"/>
                  <a:pt x="206" y="257"/>
                </a:cubicBezTo>
                <a:cubicBezTo>
                  <a:pt x="196" y="286"/>
                  <a:pt x="182" y="310"/>
                  <a:pt x="172" y="338"/>
                </a:cubicBezTo>
                <a:cubicBezTo>
                  <a:pt x="182" y="514"/>
                  <a:pt x="147" y="464"/>
                  <a:pt x="247" y="446"/>
                </a:cubicBezTo>
                <a:cubicBezTo>
                  <a:pt x="267" y="442"/>
                  <a:pt x="288" y="442"/>
                  <a:pt x="308" y="440"/>
                </a:cubicBezTo>
                <a:cubicBezTo>
                  <a:pt x="358" y="429"/>
                  <a:pt x="370" y="397"/>
                  <a:pt x="409" y="372"/>
                </a:cubicBezTo>
                <a:cubicBezTo>
                  <a:pt x="441" y="326"/>
                  <a:pt x="438" y="297"/>
                  <a:pt x="450" y="243"/>
                </a:cubicBezTo>
                <a:cubicBezTo>
                  <a:pt x="455" y="222"/>
                  <a:pt x="470" y="182"/>
                  <a:pt x="470" y="182"/>
                </a:cubicBezTo>
                <a:cubicBezTo>
                  <a:pt x="472" y="225"/>
                  <a:pt x="473" y="268"/>
                  <a:pt x="477" y="311"/>
                </a:cubicBezTo>
                <a:cubicBezTo>
                  <a:pt x="480" y="339"/>
                  <a:pt x="503" y="352"/>
                  <a:pt x="518" y="372"/>
                </a:cubicBezTo>
                <a:cubicBezTo>
                  <a:pt x="540" y="400"/>
                  <a:pt x="557" y="432"/>
                  <a:pt x="579" y="460"/>
                </a:cubicBezTo>
                <a:cubicBezTo>
                  <a:pt x="590" y="496"/>
                  <a:pt x="572" y="521"/>
                  <a:pt x="612" y="535"/>
                </a:cubicBezTo>
                <a:cubicBezTo>
                  <a:pt x="641" y="516"/>
                  <a:pt x="656" y="492"/>
                  <a:pt x="667" y="460"/>
                </a:cubicBezTo>
                <a:cubicBezTo>
                  <a:pt x="669" y="442"/>
                  <a:pt x="671" y="424"/>
                  <a:pt x="673" y="406"/>
                </a:cubicBezTo>
                <a:cubicBezTo>
                  <a:pt x="676" y="379"/>
                  <a:pt x="657" y="310"/>
                  <a:pt x="680" y="324"/>
                </a:cubicBezTo>
                <a:cubicBezTo>
                  <a:pt x="707" y="341"/>
                  <a:pt x="690" y="387"/>
                  <a:pt x="694" y="419"/>
                </a:cubicBezTo>
                <a:cubicBezTo>
                  <a:pt x="701" y="469"/>
                  <a:pt x="705" y="595"/>
                  <a:pt x="721" y="636"/>
                </a:cubicBezTo>
                <a:cubicBezTo>
                  <a:pt x="727" y="650"/>
                  <a:pt x="749" y="648"/>
                  <a:pt x="762" y="657"/>
                </a:cubicBezTo>
                <a:cubicBezTo>
                  <a:pt x="784" y="581"/>
                  <a:pt x="780" y="486"/>
                  <a:pt x="789" y="406"/>
                </a:cubicBezTo>
                <a:cubicBezTo>
                  <a:pt x="790" y="386"/>
                  <a:pt x="803" y="219"/>
                  <a:pt x="789" y="196"/>
                </a:cubicBezTo>
                <a:cubicBezTo>
                  <a:pt x="778" y="179"/>
                  <a:pt x="748" y="191"/>
                  <a:pt x="728" y="189"/>
                </a:cubicBezTo>
                <a:cubicBezTo>
                  <a:pt x="698" y="169"/>
                  <a:pt x="681" y="140"/>
                  <a:pt x="646" y="128"/>
                </a:cubicBezTo>
                <a:cubicBezTo>
                  <a:pt x="611" y="104"/>
                  <a:pt x="579" y="95"/>
                  <a:pt x="538" y="87"/>
                </a:cubicBezTo>
                <a:cubicBezTo>
                  <a:pt x="550" y="52"/>
                  <a:pt x="586" y="56"/>
                  <a:pt x="619" y="40"/>
                </a:cubicBezTo>
                <a:cubicBezTo>
                  <a:pt x="663" y="44"/>
                  <a:pt x="700" y="33"/>
                  <a:pt x="714" y="74"/>
                </a:cubicBezTo>
                <a:cubicBezTo>
                  <a:pt x="701" y="245"/>
                  <a:pt x="702" y="154"/>
                  <a:pt x="694" y="94"/>
                </a:cubicBezTo>
                <a:cubicBezTo>
                  <a:pt x="703" y="52"/>
                  <a:pt x="704" y="58"/>
                  <a:pt x="741" y="47"/>
                </a:cubicBezTo>
                <a:cubicBezTo>
                  <a:pt x="811" y="0"/>
                  <a:pt x="915" y="56"/>
                  <a:pt x="992" y="67"/>
                </a:cubicBezTo>
                <a:cubicBezTo>
                  <a:pt x="1005" y="76"/>
                  <a:pt x="1022" y="82"/>
                  <a:pt x="1033" y="94"/>
                </a:cubicBezTo>
                <a:cubicBezTo>
                  <a:pt x="1044" y="106"/>
                  <a:pt x="1060" y="135"/>
                  <a:pt x="1060" y="135"/>
                </a:cubicBezTo>
                <a:cubicBezTo>
                  <a:pt x="1069" y="164"/>
                  <a:pt x="1077" y="194"/>
                  <a:pt x="1087" y="223"/>
                </a:cubicBezTo>
                <a:cubicBezTo>
                  <a:pt x="1097" y="320"/>
                  <a:pt x="1083" y="352"/>
                  <a:pt x="1141" y="413"/>
                </a:cubicBezTo>
                <a:cubicBezTo>
                  <a:pt x="1153" y="448"/>
                  <a:pt x="1173" y="475"/>
                  <a:pt x="1209" y="487"/>
                </a:cubicBezTo>
                <a:cubicBezTo>
                  <a:pt x="1261" y="523"/>
                  <a:pt x="1369" y="509"/>
                  <a:pt x="1432" y="514"/>
                </a:cubicBezTo>
                <a:cubicBezTo>
                  <a:pt x="1419" y="534"/>
                  <a:pt x="1417" y="566"/>
                  <a:pt x="1399" y="582"/>
                </a:cubicBezTo>
                <a:cubicBezTo>
                  <a:pt x="1365" y="612"/>
                  <a:pt x="1340" y="616"/>
                  <a:pt x="1297" y="623"/>
                </a:cubicBezTo>
                <a:cubicBezTo>
                  <a:pt x="1281" y="621"/>
                  <a:pt x="1264" y="622"/>
                  <a:pt x="1249" y="616"/>
                </a:cubicBezTo>
                <a:cubicBezTo>
                  <a:pt x="1231" y="609"/>
                  <a:pt x="1216" y="575"/>
                  <a:pt x="1195" y="562"/>
                </a:cubicBezTo>
                <a:cubicBezTo>
                  <a:pt x="1158" y="502"/>
                  <a:pt x="1208" y="572"/>
                  <a:pt x="1161" y="535"/>
                </a:cubicBezTo>
                <a:cubicBezTo>
                  <a:pt x="1155" y="530"/>
                  <a:pt x="1154" y="520"/>
                  <a:pt x="1148" y="514"/>
                </a:cubicBezTo>
                <a:cubicBezTo>
                  <a:pt x="1130" y="496"/>
                  <a:pt x="1055" y="454"/>
                  <a:pt x="1033" y="446"/>
                </a:cubicBezTo>
                <a:cubicBezTo>
                  <a:pt x="966" y="456"/>
                  <a:pt x="947" y="457"/>
                  <a:pt x="890" y="419"/>
                </a:cubicBezTo>
                <a:cubicBezTo>
                  <a:pt x="870" y="406"/>
                  <a:pt x="870" y="406"/>
                  <a:pt x="850" y="392"/>
                </a:cubicBezTo>
                <a:cubicBezTo>
                  <a:pt x="841" y="385"/>
                  <a:pt x="823" y="372"/>
                  <a:pt x="823" y="372"/>
                </a:cubicBezTo>
                <a:cubicBezTo>
                  <a:pt x="810" y="336"/>
                  <a:pt x="800" y="299"/>
                  <a:pt x="789" y="263"/>
                </a:cubicBezTo>
                <a:cubicBezTo>
                  <a:pt x="785" y="249"/>
                  <a:pt x="787" y="231"/>
                  <a:pt x="775" y="223"/>
                </a:cubicBezTo>
                <a:cubicBezTo>
                  <a:pt x="752" y="207"/>
                  <a:pt x="734" y="199"/>
                  <a:pt x="734" y="169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53" name="Freeform 41">
            <a:extLst>
              <a:ext uri="{FF2B5EF4-FFF2-40B4-BE49-F238E27FC236}">
                <a16:creationId xmlns:a16="http://schemas.microsoft.com/office/drawing/2014/main" id="{080AFAD9-44B5-40D4-9D20-3503820E9176}"/>
              </a:ext>
            </a:extLst>
          </p:cNvPr>
          <p:cNvSpPr>
            <a:spLocks/>
          </p:cNvSpPr>
          <p:nvPr/>
        </p:nvSpPr>
        <p:spPr bwMode="auto">
          <a:xfrm>
            <a:off x="6411913" y="2990850"/>
            <a:ext cx="1000125" cy="215900"/>
          </a:xfrm>
          <a:custGeom>
            <a:avLst/>
            <a:gdLst>
              <a:gd name="T0" fmla="*/ 0 w 630"/>
              <a:gd name="T1" fmla="*/ 2147483647 h 136"/>
              <a:gd name="T2" fmla="*/ 2147483647 w 630"/>
              <a:gd name="T3" fmla="*/ 2147483647 h 136"/>
              <a:gd name="T4" fmla="*/ 2147483647 w 630"/>
              <a:gd name="T5" fmla="*/ 2147483647 h 136"/>
              <a:gd name="T6" fmla="*/ 2147483647 w 630"/>
              <a:gd name="T7" fmla="*/ 2147483647 h 136"/>
              <a:gd name="T8" fmla="*/ 2147483647 w 630"/>
              <a:gd name="T9" fmla="*/ 2147483647 h 136"/>
              <a:gd name="T10" fmla="*/ 2147483647 w 630"/>
              <a:gd name="T11" fmla="*/ 2147483647 h 136"/>
              <a:gd name="T12" fmla="*/ 2147483647 w 630"/>
              <a:gd name="T13" fmla="*/ 2147483647 h 136"/>
              <a:gd name="T14" fmla="*/ 2147483647 w 630"/>
              <a:gd name="T15" fmla="*/ 2147483647 h 136"/>
              <a:gd name="T16" fmla="*/ 2147483647 w 630"/>
              <a:gd name="T17" fmla="*/ 2147483647 h 136"/>
              <a:gd name="T18" fmla="*/ 2147483647 w 630"/>
              <a:gd name="T19" fmla="*/ 2147483647 h 136"/>
              <a:gd name="T20" fmla="*/ 0 w 630"/>
              <a:gd name="T21" fmla="*/ 2147483647 h 1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30"/>
              <a:gd name="T34" fmla="*/ 0 h 136"/>
              <a:gd name="T35" fmla="*/ 630 w 630"/>
              <a:gd name="T36" fmla="*/ 136 h 1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30" h="136">
                <a:moveTo>
                  <a:pt x="0" y="7"/>
                </a:moveTo>
                <a:cubicBezTo>
                  <a:pt x="15" y="9"/>
                  <a:pt x="80" y="17"/>
                  <a:pt x="95" y="20"/>
                </a:cubicBezTo>
                <a:cubicBezTo>
                  <a:pt x="125" y="26"/>
                  <a:pt x="159" y="45"/>
                  <a:pt x="190" y="47"/>
                </a:cubicBezTo>
                <a:cubicBezTo>
                  <a:pt x="253" y="51"/>
                  <a:pt x="316" y="52"/>
                  <a:pt x="379" y="54"/>
                </a:cubicBezTo>
                <a:cubicBezTo>
                  <a:pt x="491" y="50"/>
                  <a:pt x="519" y="61"/>
                  <a:pt x="596" y="34"/>
                </a:cubicBezTo>
                <a:cubicBezTo>
                  <a:pt x="601" y="27"/>
                  <a:pt x="603" y="18"/>
                  <a:pt x="610" y="13"/>
                </a:cubicBezTo>
                <a:cubicBezTo>
                  <a:pt x="615" y="9"/>
                  <a:pt x="630" y="0"/>
                  <a:pt x="630" y="7"/>
                </a:cubicBezTo>
                <a:cubicBezTo>
                  <a:pt x="630" y="15"/>
                  <a:pt x="617" y="16"/>
                  <a:pt x="610" y="20"/>
                </a:cubicBezTo>
                <a:cubicBezTo>
                  <a:pt x="571" y="136"/>
                  <a:pt x="586" y="107"/>
                  <a:pt x="427" y="115"/>
                </a:cubicBezTo>
                <a:cubicBezTo>
                  <a:pt x="219" y="110"/>
                  <a:pt x="207" y="117"/>
                  <a:pt x="68" y="81"/>
                </a:cubicBezTo>
                <a:cubicBezTo>
                  <a:pt x="29" y="57"/>
                  <a:pt x="25" y="45"/>
                  <a:pt x="0" y="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54" name="Freeform 42">
            <a:extLst>
              <a:ext uri="{FF2B5EF4-FFF2-40B4-BE49-F238E27FC236}">
                <a16:creationId xmlns:a16="http://schemas.microsoft.com/office/drawing/2014/main" id="{A0D934F7-1ED9-4EBA-BF69-24A801C4F310}"/>
              </a:ext>
            </a:extLst>
          </p:cNvPr>
          <p:cNvSpPr>
            <a:spLocks/>
          </p:cNvSpPr>
          <p:nvPr/>
        </p:nvSpPr>
        <p:spPr bwMode="auto">
          <a:xfrm>
            <a:off x="6680200" y="1657350"/>
            <a:ext cx="515938" cy="107950"/>
          </a:xfrm>
          <a:custGeom>
            <a:avLst/>
            <a:gdLst>
              <a:gd name="T0" fmla="*/ 0 w 325"/>
              <a:gd name="T1" fmla="*/ 2147483647 h 68"/>
              <a:gd name="T2" fmla="*/ 2147483647 w 325"/>
              <a:gd name="T3" fmla="*/ 2147483647 h 68"/>
              <a:gd name="T4" fmla="*/ 2147483647 w 325"/>
              <a:gd name="T5" fmla="*/ 2147483647 h 68"/>
              <a:gd name="T6" fmla="*/ 2147483647 w 325"/>
              <a:gd name="T7" fmla="*/ 2147483647 h 68"/>
              <a:gd name="T8" fmla="*/ 2147483647 w 325"/>
              <a:gd name="T9" fmla="*/ 0 h 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5"/>
              <a:gd name="T16" fmla="*/ 0 h 68"/>
              <a:gd name="T17" fmla="*/ 325 w 325"/>
              <a:gd name="T18" fmla="*/ 68 h 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5" h="68">
                <a:moveTo>
                  <a:pt x="0" y="33"/>
                </a:moveTo>
                <a:cubicBezTo>
                  <a:pt x="70" y="51"/>
                  <a:pt x="64" y="60"/>
                  <a:pt x="149" y="67"/>
                </a:cubicBezTo>
                <a:cubicBezTo>
                  <a:pt x="183" y="65"/>
                  <a:pt x="218" y="68"/>
                  <a:pt x="251" y="61"/>
                </a:cubicBezTo>
                <a:cubicBezTo>
                  <a:pt x="260" y="59"/>
                  <a:pt x="264" y="46"/>
                  <a:pt x="271" y="40"/>
                </a:cubicBezTo>
                <a:cubicBezTo>
                  <a:pt x="289" y="25"/>
                  <a:pt x="308" y="17"/>
                  <a:pt x="325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57" name="Freeform 45">
            <a:extLst>
              <a:ext uri="{FF2B5EF4-FFF2-40B4-BE49-F238E27FC236}">
                <a16:creationId xmlns:a16="http://schemas.microsoft.com/office/drawing/2014/main" id="{06443EE4-50A0-46B7-BC62-07B4FEE6B8B0}"/>
              </a:ext>
            </a:extLst>
          </p:cNvPr>
          <p:cNvSpPr>
            <a:spLocks/>
          </p:cNvSpPr>
          <p:nvPr/>
        </p:nvSpPr>
        <p:spPr bwMode="auto">
          <a:xfrm>
            <a:off x="7035800" y="5195888"/>
            <a:ext cx="957263" cy="1581150"/>
          </a:xfrm>
          <a:custGeom>
            <a:avLst/>
            <a:gdLst>
              <a:gd name="T0" fmla="*/ 0 w 603"/>
              <a:gd name="T1" fmla="*/ 0 h 996"/>
              <a:gd name="T2" fmla="*/ 2147483647 w 603"/>
              <a:gd name="T3" fmla="*/ 2147483647 h 996"/>
              <a:gd name="T4" fmla="*/ 2147483647 w 603"/>
              <a:gd name="T5" fmla="*/ 2147483647 h 996"/>
              <a:gd name="T6" fmla="*/ 2147483647 w 603"/>
              <a:gd name="T7" fmla="*/ 2147483647 h 996"/>
              <a:gd name="T8" fmla="*/ 2147483647 w 603"/>
              <a:gd name="T9" fmla="*/ 2147483647 h 996"/>
              <a:gd name="T10" fmla="*/ 2147483647 w 603"/>
              <a:gd name="T11" fmla="*/ 2147483647 h 996"/>
              <a:gd name="T12" fmla="*/ 2147483647 w 603"/>
              <a:gd name="T13" fmla="*/ 2147483647 h 996"/>
              <a:gd name="T14" fmla="*/ 2147483647 w 603"/>
              <a:gd name="T15" fmla="*/ 2147483647 h 996"/>
              <a:gd name="T16" fmla="*/ 2147483647 w 603"/>
              <a:gd name="T17" fmla="*/ 2147483647 h 996"/>
              <a:gd name="T18" fmla="*/ 2147483647 w 603"/>
              <a:gd name="T19" fmla="*/ 2147483647 h 996"/>
              <a:gd name="T20" fmla="*/ 2147483647 w 603"/>
              <a:gd name="T21" fmla="*/ 2147483647 h 996"/>
              <a:gd name="T22" fmla="*/ 2147483647 w 603"/>
              <a:gd name="T23" fmla="*/ 2147483647 h 996"/>
              <a:gd name="T24" fmla="*/ 2147483647 w 603"/>
              <a:gd name="T25" fmla="*/ 2147483647 h 996"/>
              <a:gd name="T26" fmla="*/ 2147483647 w 603"/>
              <a:gd name="T27" fmla="*/ 2147483647 h 996"/>
              <a:gd name="T28" fmla="*/ 2147483647 w 603"/>
              <a:gd name="T29" fmla="*/ 2147483647 h 996"/>
              <a:gd name="T30" fmla="*/ 2147483647 w 603"/>
              <a:gd name="T31" fmla="*/ 2147483647 h 996"/>
              <a:gd name="T32" fmla="*/ 2147483647 w 603"/>
              <a:gd name="T33" fmla="*/ 2147483647 h 996"/>
              <a:gd name="T34" fmla="*/ 2147483647 w 603"/>
              <a:gd name="T35" fmla="*/ 2147483647 h 996"/>
              <a:gd name="T36" fmla="*/ 2147483647 w 603"/>
              <a:gd name="T37" fmla="*/ 2147483647 h 996"/>
              <a:gd name="T38" fmla="*/ 2147483647 w 603"/>
              <a:gd name="T39" fmla="*/ 2147483647 h 996"/>
              <a:gd name="T40" fmla="*/ 2147483647 w 603"/>
              <a:gd name="T41" fmla="*/ 2147483647 h 996"/>
              <a:gd name="T42" fmla="*/ 2147483647 w 603"/>
              <a:gd name="T43" fmla="*/ 2147483647 h 996"/>
              <a:gd name="T44" fmla="*/ 2147483647 w 603"/>
              <a:gd name="T45" fmla="*/ 2147483647 h 996"/>
              <a:gd name="T46" fmla="*/ 2147483647 w 603"/>
              <a:gd name="T47" fmla="*/ 2147483647 h 996"/>
              <a:gd name="T48" fmla="*/ 2147483647 w 603"/>
              <a:gd name="T49" fmla="*/ 2147483647 h 996"/>
              <a:gd name="T50" fmla="*/ 2147483647 w 603"/>
              <a:gd name="T51" fmla="*/ 2147483647 h 99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3"/>
              <a:gd name="T79" fmla="*/ 0 h 996"/>
              <a:gd name="T80" fmla="*/ 603 w 603"/>
              <a:gd name="T81" fmla="*/ 996 h 99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3" h="996">
                <a:moveTo>
                  <a:pt x="0" y="0"/>
                </a:moveTo>
                <a:cubicBezTo>
                  <a:pt x="16" y="25"/>
                  <a:pt x="34" y="47"/>
                  <a:pt x="54" y="68"/>
                </a:cubicBezTo>
                <a:cubicBezTo>
                  <a:pt x="71" y="117"/>
                  <a:pt x="86" y="167"/>
                  <a:pt x="101" y="217"/>
                </a:cubicBezTo>
                <a:cubicBezTo>
                  <a:pt x="106" y="234"/>
                  <a:pt x="122" y="247"/>
                  <a:pt x="129" y="264"/>
                </a:cubicBezTo>
                <a:cubicBezTo>
                  <a:pt x="141" y="292"/>
                  <a:pt x="146" y="320"/>
                  <a:pt x="162" y="346"/>
                </a:cubicBezTo>
                <a:cubicBezTo>
                  <a:pt x="186" y="428"/>
                  <a:pt x="195" y="553"/>
                  <a:pt x="244" y="623"/>
                </a:cubicBezTo>
                <a:cubicBezTo>
                  <a:pt x="251" y="643"/>
                  <a:pt x="257" y="664"/>
                  <a:pt x="264" y="684"/>
                </a:cubicBezTo>
                <a:cubicBezTo>
                  <a:pt x="262" y="707"/>
                  <a:pt x="267" y="732"/>
                  <a:pt x="257" y="752"/>
                </a:cubicBezTo>
                <a:cubicBezTo>
                  <a:pt x="250" y="766"/>
                  <a:pt x="230" y="770"/>
                  <a:pt x="217" y="779"/>
                </a:cubicBezTo>
                <a:cubicBezTo>
                  <a:pt x="194" y="794"/>
                  <a:pt x="178" y="818"/>
                  <a:pt x="156" y="834"/>
                </a:cubicBezTo>
                <a:cubicBezTo>
                  <a:pt x="134" y="866"/>
                  <a:pt x="90" y="879"/>
                  <a:pt x="61" y="908"/>
                </a:cubicBezTo>
                <a:cubicBezTo>
                  <a:pt x="56" y="922"/>
                  <a:pt x="52" y="935"/>
                  <a:pt x="47" y="949"/>
                </a:cubicBezTo>
                <a:cubicBezTo>
                  <a:pt x="33" y="990"/>
                  <a:pt x="114" y="991"/>
                  <a:pt x="135" y="996"/>
                </a:cubicBezTo>
                <a:cubicBezTo>
                  <a:pt x="205" y="994"/>
                  <a:pt x="275" y="995"/>
                  <a:pt x="345" y="989"/>
                </a:cubicBezTo>
                <a:cubicBezTo>
                  <a:pt x="367" y="987"/>
                  <a:pt x="384" y="957"/>
                  <a:pt x="406" y="949"/>
                </a:cubicBezTo>
                <a:cubicBezTo>
                  <a:pt x="447" y="908"/>
                  <a:pt x="493" y="866"/>
                  <a:pt x="542" y="834"/>
                </a:cubicBezTo>
                <a:cubicBezTo>
                  <a:pt x="546" y="827"/>
                  <a:pt x="549" y="819"/>
                  <a:pt x="555" y="813"/>
                </a:cubicBezTo>
                <a:cubicBezTo>
                  <a:pt x="561" y="807"/>
                  <a:pt x="571" y="806"/>
                  <a:pt x="576" y="800"/>
                </a:cubicBezTo>
                <a:cubicBezTo>
                  <a:pt x="590" y="783"/>
                  <a:pt x="594" y="723"/>
                  <a:pt x="603" y="698"/>
                </a:cubicBezTo>
                <a:cubicBezTo>
                  <a:pt x="583" y="684"/>
                  <a:pt x="565" y="660"/>
                  <a:pt x="542" y="651"/>
                </a:cubicBezTo>
                <a:cubicBezTo>
                  <a:pt x="511" y="640"/>
                  <a:pt x="495" y="641"/>
                  <a:pt x="467" y="623"/>
                </a:cubicBezTo>
                <a:cubicBezTo>
                  <a:pt x="465" y="616"/>
                  <a:pt x="464" y="609"/>
                  <a:pt x="461" y="603"/>
                </a:cubicBezTo>
                <a:cubicBezTo>
                  <a:pt x="457" y="596"/>
                  <a:pt x="448" y="591"/>
                  <a:pt x="447" y="583"/>
                </a:cubicBezTo>
                <a:cubicBezTo>
                  <a:pt x="441" y="500"/>
                  <a:pt x="446" y="416"/>
                  <a:pt x="440" y="332"/>
                </a:cubicBezTo>
                <a:cubicBezTo>
                  <a:pt x="438" y="306"/>
                  <a:pt x="419" y="264"/>
                  <a:pt x="413" y="237"/>
                </a:cubicBezTo>
                <a:cubicBezTo>
                  <a:pt x="406" y="22"/>
                  <a:pt x="468" y="60"/>
                  <a:pt x="393" y="2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58" name="Freeform 46">
            <a:extLst>
              <a:ext uri="{FF2B5EF4-FFF2-40B4-BE49-F238E27FC236}">
                <a16:creationId xmlns:a16="http://schemas.microsoft.com/office/drawing/2014/main" id="{3337B338-24F7-4645-A2D0-DDE5174E1229}"/>
              </a:ext>
            </a:extLst>
          </p:cNvPr>
          <p:cNvSpPr>
            <a:spLocks/>
          </p:cNvSpPr>
          <p:nvPr/>
        </p:nvSpPr>
        <p:spPr bwMode="auto">
          <a:xfrm>
            <a:off x="5105400" y="5181600"/>
            <a:ext cx="1457325" cy="1600200"/>
          </a:xfrm>
          <a:custGeom>
            <a:avLst/>
            <a:gdLst>
              <a:gd name="T0" fmla="*/ 2147483647 w 1176"/>
              <a:gd name="T1" fmla="*/ 0 h 949"/>
              <a:gd name="T2" fmla="*/ 2147483647 w 1176"/>
              <a:gd name="T3" fmla="*/ 2147483647 h 949"/>
              <a:gd name="T4" fmla="*/ 2147483647 w 1176"/>
              <a:gd name="T5" fmla="*/ 2147483647 h 949"/>
              <a:gd name="T6" fmla="*/ 2147483647 w 1176"/>
              <a:gd name="T7" fmla="*/ 2147483647 h 949"/>
              <a:gd name="T8" fmla="*/ 2147483647 w 1176"/>
              <a:gd name="T9" fmla="*/ 2147483647 h 949"/>
              <a:gd name="T10" fmla="*/ 2147483647 w 1176"/>
              <a:gd name="T11" fmla="*/ 2147483647 h 949"/>
              <a:gd name="T12" fmla="*/ 2147483647 w 1176"/>
              <a:gd name="T13" fmla="*/ 2147483647 h 949"/>
              <a:gd name="T14" fmla="*/ 2147483647 w 1176"/>
              <a:gd name="T15" fmla="*/ 2147483647 h 949"/>
              <a:gd name="T16" fmla="*/ 2147483647 w 1176"/>
              <a:gd name="T17" fmla="*/ 2147483647 h 949"/>
              <a:gd name="T18" fmla="*/ 2147483647 w 1176"/>
              <a:gd name="T19" fmla="*/ 2147483647 h 949"/>
              <a:gd name="T20" fmla="*/ 2147483647 w 1176"/>
              <a:gd name="T21" fmla="*/ 2147483647 h 949"/>
              <a:gd name="T22" fmla="*/ 2147483647 w 1176"/>
              <a:gd name="T23" fmla="*/ 2147483647 h 949"/>
              <a:gd name="T24" fmla="*/ 2147483647 w 1176"/>
              <a:gd name="T25" fmla="*/ 2147483647 h 949"/>
              <a:gd name="T26" fmla="*/ 2147483647 w 1176"/>
              <a:gd name="T27" fmla="*/ 2147483647 h 949"/>
              <a:gd name="T28" fmla="*/ 2147483647 w 1176"/>
              <a:gd name="T29" fmla="*/ 2147483647 h 949"/>
              <a:gd name="T30" fmla="*/ 2147483647 w 1176"/>
              <a:gd name="T31" fmla="*/ 2147483647 h 949"/>
              <a:gd name="T32" fmla="*/ 2147483647 w 1176"/>
              <a:gd name="T33" fmla="*/ 2147483647 h 949"/>
              <a:gd name="T34" fmla="*/ 2147483647 w 1176"/>
              <a:gd name="T35" fmla="*/ 2147483647 h 949"/>
              <a:gd name="T36" fmla="*/ 2147483647 w 1176"/>
              <a:gd name="T37" fmla="*/ 2147483647 h 949"/>
              <a:gd name="T38" fmla="*/ 2147483647 w 1176"/>
              <a:gd name="T39" fmla="*/ 2147483647 h 949"/>
              <a:gd name="T40" fmla="*/ 2147483647 w 1176"/>
              <a:gd name="T41" fmla="*/ 2147483647 h 949"/>
              <a:gd name="T42" fmla="*/ 2147483647 w 1176"/>
              <a:gd name="T43" fmla="*/ 2147483647 h 949"/>
              <a:gd name="T44" fmla="*/ 2147483647 w 1176"/>
              <a:gd name="T45" fmla="*/ 2147483647 h 949"/>
              <a:gd name="T46" fmla="*/ 2147483647 w 1176"/>
              <a:gd name="T47" fmla="*/ 2147483647 h 949"/>
              <a:gd name="T48" fmla="*/ 2147483647 w 1176"/>
              <a:gd name="T49" fmla="*/ 2147483647 h 949"/>
              <a:gd name="T50" fmla="*/ 2147483647 w 1176"/>
              <a:gd name="T51" fmla="*/ 2147483647 h 949"/>
              <a:gd name="T52" fmla="*/ 2147483647 w 1176"/>
              <a:gd name="T53" fmla="*/ 2147483647 h 949"/>
              <a:gd name="T54" fmla="*/ 2147483647 w 1176"/>
              <a:gd name="T55" fmla="*/ 2147483647 h 949"/>
              <a:gd name="T56" fmla="*/ 2147483647 w 1176"/>
              <a:gd name="T57" fmla="*/ 2147483647 h 949"/>
              <a:gd name="T58" fmla="*/ 2147483647 w 1176"/>
              <a:gd name="T59" fmla="*/ 2147483647 h 949"/>
              <a:gd name="T60" fmla="*/ 2147483647 w 1176"/>
              <a:gd name="T61" fmla="*/ 2147483647 h 949"/>
              <a:gd name="T62" fmla="*/ 2147483647 w 1176"/>
              <a:gd name="T63" fmla="*/ 2147483647 h 949"/>
              <a:gd name="T64" fmla="*/ 2147483647 w 1176"/>
              <a:gd name="T65" fmla="*/ 2147483647 h 949"/>
              <a:gd name="T66" fmla="*/ 2147483647 w 1176"/>
              <a:gd name="T67" fmla="*/ 2147483647 h 949"/>
              <a:gd name="T68" fmla="*/ 2147483647 w 1176"/>
              <a:gd name="T69" fmla="*/ 2147483647 h 949"/>
              <a:gd name="T70" fmla="*/ 2147483647 w 1176"/>
              <a:gd name="T71" fmla="*/ 2147483647 h 949"/>
              <a:gd name="T72" fmla="*/ 2147483647 w 1176"/>
              <a:gd name="T73" fmla="*/ 2147483647 h 949"/>
              <a:gd name="T74" fmla="*/ 2147483647 w 1176"/>
              <a:gd name="T75" fmla="*/ 2147483647 h 949"/>
              <a:gd name="T76" fmla="*/ 2147483647 w 1176"/>
              <a:gd name="T77" fmla="*/ 2147483647 h 949"/>
              <a:gd name="T78" fmla="*/ 2147483647 w 1176"/>
              <a:gd name="T79" fmla="*/ 2147483647 h 949"/>
              <a:gd name="T80" fmla="*/ 2147483647 w 1176"/>
              <a:gd name="T81" fmla="*/ 2147483647 h 949"/>
              <a:gd name="T82" fmla="*/ 2147483647 w 1176"/>
              <a:gd name="T83" fmla="*/ 2147483647 h 949"/>
              <a:gd name="T84" fmla="*/ 2147483647 w 1176"/>
              <a:gd name="T85" fmla="*/ 2147483647 h 949"/>
              <a:gd name="T86" fmla="*/ 2147483647 w 1176"/>
              <a:gd name="T87" fmla="*/ 2147483647 h 949"/>
              <a:gd name="T88" fmla="*/ 2147483647 w 1176"/>
              <a:gd name="T89" fmla="*/ 2147483647 h 949"/>
              <a:gd name="T90" fmla="*/ 2147483647 w 1176"/>
              <a:gd name="T91" fmla="*/ 2147483647 h 949"/>
              <a:gd name="T92" fmla="*/ 2147483647 w 1176"/>
              <a:gd name="T93" fmla="*/ 2147483647 h 949"/>
              <a:gd name="T94" fmla="*/ 2147483647 w 1176"/>
              <a:gd name="T95" fmla="*/ 2147483647 h 949"/>
              <a:gd name="T96" fmla="*/ 2147483647 w 1176"/>
              <a:gd name="T97" fmla="*/ 2147483647 h 949"/>
              <a:gd name="T98" fmla="*/ 2147483647 w 1176"/>
              <a:gd name="T99" fmla="*/ 2147483647 h 94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176"/>
              <a:gd name="T151" fmla="*/ 0 h 949"/>
              <a:gd name="T152" fmla="*/ 1176 w 1176"/>
              <a:gd name="T153" fmla="*/ 949 h 949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176" h="949">
                <a:moveTo>
                  <a:pt x="756" y="0"/>
                </a:moveTo>
                <a:cubicBezTo>
                  <a:pt x="724" y="23"/>
                  <a:pt x="729" y="50"/>
                  <a:pt x="715" y="82"/>
                </a:cubicBezTo>
                <a:cubicBezTo>
                  <a:pt x="703" y="111"/>
                  <a:pt x="686" y="144"/>
                  <a:pt x="668" y="170"/>
                </a:cubicBezTo>
                <a:cubicBezTo>
                  <a:pt x="665" y="175"/>
                  <a:pt x="611" y="248"/>
                  <a:pt x="607" y="258"/>
                </a:cubicBezTo>
                <a:cubicBezTo>
                  <a:pt x="594" y="294"/>
                  <a:pt x="585" y="345"/>
                  <a:pt x="553" y="366"/>
                </a:cubicBezTo>
                <a:cubicBezTo>
                  <a:pt x="545" y="398"/>
                  <a:pt x="542" y="411"/>
                  <a:pt x="519" y="434"/>
                </a:cubicBezTo>
                <a:cubicBezTo>
                  <a:pt x="502" y="483"/>
                  <a:pt x="517" y="467"/>
                  <a:pt x="485" y="488"/>
                </a:cubicBezTo>
                <a:cubicBezTo>
                  <a:pt x="480" y="495"/>
                  <a:pt x="477" y="503"/>
                  <a:pt x="471" y="509"/>
                </a:cubicBezTo>
                <a:cubicBezTo>
                  <a:pt x="465" y="515"/>
                  <a:pt x="455" y="515"/>
                  <a:pt x="451" y="522"/>
                </a:cubicBezTo>
                <a:cubicBezTo>
                  <a:pt x="446" y="530"/>
                  <a:pt x="448" y="540"/>
                  <a:pt x="444" y="549"/>
                </a:cubicBezTo>
                <a:cubicBezTo>
                  <a:pt x="429" y="585"/>
                  <a:pt x="406" y="609"/>
                  <a:pt x="376" y="631"/>
                </a:cubicBezTo>
                <a:cubicBezTo>
                  <a:pt x="367" y="644"/>
                  <a:pt x="362" y="662"/>
                  <a:pt x="349" y="671"/>
                </a:cubicBezTo>
                <a:cubicBezTo>
                  <a:pt x="336" y="680"/>
                  <a:pt x="309" y="698"/>
                  <a:pt x="309" y="698"/>
                </a:cubicBezTo>
                <a:cubicBezTo>
                  <a:pt x="259" y="693"/>
                  <a:pt x="255" y="695"/>
                  <a:pt x="214" y="685"/>
                </a:cubicBezTo>
                <a:cubicBezTo>
                  <a:pt x="196" y="681"/>
                  <a:pt x="160" y="671"/>
                  <a:pt x="160" y="671"/>
                </a:cubicBezTo>
                <a:cubicBezTo>
                  <a:pt x="131" y="651"/>
                  <a:pt x="101" y="643"/>
                  <a:pt x="72" y="624"/>
                </a:cubicBezTo>
                <a:cubicBezTo>
                  <a:pt x="56" y="626"/>
                  <a:pt x="40" y="628"/>
                  <a:pt x="24" y="631"/>
                </a:cubicBezTo>
                <a:cubicBezTo>
                  <a:pt x="17" y="632"/>
                  <a:pt x="6" y="630"/>
                  <a:pt x="4" y="637"/>
                </a:cubicBezTo>
                <a:cubicBezTo>
                  <a:pt x="0" y="650"/>
                  <a:pt x="9" y="664"/>
                  <a:pt x="11" y="678"/>
                </a:cubicBezTo>
                <a:cubicBezTo>
                  <a:pt x="14" y="698"/>
                  <a:pt x="9" y="767"/>
                  <a:pt x="44" y="780"/>
                </a:cubicBezTo>
                <a:cubicBezTo>
                  <a:pt x="61" y="786"/>
                  <a:pt x="81" y="784"/>
                  <a:pt x="99" y="786"/>
                </a:cubicBezTo>
                <a:cubicBezTo>
                  <a:pt x="140" y="797"/>
                  <a:pt x="117" y="790"/>
                  <a:pt x="166" y="807"/>
                </a:cubicBezTo>
                <a:cubicBezTo>
                  <a:pt x="179" y="811"/>
                  <a:pt x="139" y="802"/>
                  <a:pt x="126" y="800"/>
                </a:cubicBezTo>
                <a:cubicBezTo>
                  <a:pt x="101" y="790"/>
                  <a:pt x="77" y="782"/>
                  <a:pt x="51" y="773"/>
                </a:cubicBezTo>
                <a:cubicBezTo>
                  <a:pt x="61" y="812"/>
                  <a:pt x="51" y="816"/>
                  <a:pt x="92" y="827"/>
                </a:cubicBezTo>
                <a:cubicBezTo>
                  <a:pt x="154" y="870"/>
                  <a:pt x="226" y="904"/>
                  <a:pt x="302" y="915"/>
                </a:cubicBezTo>
                <a:cubicBezTo>
                  <a:pt x="338" y="920"/>
                  <a:pt x="410" y="929"/>
                  <a:pt x="410" y="929"/>
                </a:cubicBezTo>
                <a:cubicBezTo>
                  <a:pt x="452" y="943"/>
                  <a:pt x="486" y="945"/>
                  <a:pt x="532" y="949"/>
                </a:cubicBezTo>
                <a:cubicBezTo>
                  <a:pt x="569" y="914"/>
                  <a:pt x="551" y="940"/>
                  <a:pt x="559" y="868"/>
                </a:cubicBezTo>
                <a:cubicBezTo>
                  <a:pt x="568" y="790"/>
                  <a:pt x="577" y="742"/>
                  <a:pt x="600" y="671"/>
                </a:cubicBezTo>
                <a:cubicBezTo>
                  <a:pt x="603" y="661"/>
                  <a:pt x="618" y="662"/>
                  <a:pt x="627" y="658"/>
                </a:cubicBezTo>
                <a:cubicBezTo>
                  <a:pt x="632" y="651"/>
                  <a:pt x="635" y="643"/>
                  <a:pt x="641" y="637"/>
                </a:cubicBezTo>
                <a:cubicBezTo>
                  <a:pt x="653" y="626"/>
                  <a:pt x="681" y="610"/>
                  <a:pt x="681" y="610"/>
                </a:cubicBezTo>
                <a:cubicBezTo>
                  <a:pt x="683" y="603"/>
                  <a:pt x="683" y="595"/>
                  <a:pt x="688" y="590"/>
                </a:cubicBezTo>
                <a:cubicBezTo>
                  <a:pt x="699" y="579"/>
                  <a:pt x="716" y="578"/>
                  <a:pt x="729" y="570"/>
                </a:cubicBezTo>
                <a:cubicBezTo>
                  <a:pt x="752" y="555"/>
                  <a:pt x="764" y="538"/>
                  <a:pt x="790" y="529"/>
                </a:cubicBezTo>
                <a:cubicBezTo>
                  <a:pt x="797" y="522"/>
                  <a:pt x="802" y="514"/>
                  <a:pt x="810" y="509"/>
                </a:cubicBezTo>
                <a:cubicBezTo>
                  <a:pt x="816" y="505"/>
                  <a:pt x="824" y="506"/>
                  <a:pt x="830" y="502"/>
                </a:cubicBezTo>
                <a:cubicBezTo>
                  <a:pt x="845" y="490"/>
                  <a:pt x="855" y="472"/>
                  <a:pt x="871" y="461"/>
                </a:cubicBezTo>
                <a:cubicBezTo>
                  <a:pt x="878" y="457"/>
                  <a:pt x="884" y="452"/>
                  <a:pt x="891" y="448"/>
                </a:cubicBezTo>
                <a:cubicBezTo>
                  <a:pt x="926" y="396"/>
                  <a:pt x="879" y="458"/>
                  <a:pt x="932" y="414"/>
                </a:cubicBezTo>
                <a:cubicBezTo>
                  <a:pt x="938" y="409"/>
                  <a:pt x="940" y="399"/>
                  <a:pt x="946" y="393"/>
                </a:cubicBezTo>
                <a:cubicBezTo>
                  <a:pt x="952" y="387"/>
                  <a:pt x="959" y="384"/>
                  <a:pt x="966" y="380"/>
                </a:cubicBezTo>
                <a:cubicBezTo>
                  <a:pt x="984" y="354"/>
                  <a:pt x="1001" y="354"/>
                  <a:pt x="1020" y="326"/>
                </a:cubicBezTo>
                <a:cubicBezTo>
                  <a:pt x="1047" y="288"/>
                  <a:pt x="1062" y="250"/>
                  <a:pt x="1095" y="217"/>
                </a:cubicBezTo>
                <a:cubicBezTo>
                  <a:pt x="1101" y="201"/>
                  <a:pt x="1110" y="186"/>
                  <a:pt x="1115" y="170"/>
                </a:cubicBezTo>
                <a:cubicBezTo>
                  <a:pt x="1119" y="159"/>
                  <a:pt x="1117" y="147"/>
                  <a:pt x="1122" y="136"/>
                </a:cubicBezTo>
                <a:cubicBezTo>
                  <a:pt x="1129" y="121"/>
                  <a:pt x="1140" y="109"/>
                  <a:pt x="1149" y="95"/>
                </a:cubicBezTo>
                <a:cubicBezTo>
                  <a:pt x="1154" y="88"/>
                  <a:pt x="1163" y="75"/>
                  <a:pt x="1163" y="75"/>
                </a:cubicBezTo>
                <a:cubicBezTo>
                  <a:pt x="1167" y="61"/>
                  <a:pt x="1176" y="34"/>
                  <a:pt x="1176" y="34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59" name="Freeform 47">
            <a:extLst>
              <a:ext uri="{FF2B5EF4-FFF2-40B4-BE49-F238E27FC236}">
                <a16:creationId xmlns:a16="http://schemas.microsoft.com/office/drawing/2014/main" id="{83B36884-2B97-4D69-955F-DC9A07493B8D}"/>
              </a:ext>
            </a:extLst>
          </p:cNvPr>
          <p:cNvSpPr>
            <a:spLocks/>
          </p:cNvSpPr>
          <p:nvPr/>
        </p:nvSpPr>
        <p:spPr bwMode="auto">
          <a:xfrm>
            <a:off x="5476875" y="6327775"/>
            <a:ext cx="373063" cy="241300"/>
          </a:xfrm>
          <a:custGeom>
            <a:avLst/>
            <a:gdLst>
              <a:gd name="T0" fmla="*/ 2147483647 w 235"/>
              <a:gd name="T1" fmla="*/ 2147483647 h 152"/>
              <a:gd name="T2" fmla="*/ 2147483647 w 235"/>
              <a:gd name="T3" fmla="*/ 2147483647 h 152"/>
              <a:gd name="T4" fmla="*/ 2147483647 w 235"/>
              <a:gd name="T5" fmla="*/ 2147483647 h 152"/>
              <a:gd name="T6" fmla="*/ 2147483647 w 235"/>
              <a:gd name="T7" fmla="*/ 2147483647 h 152"/>
              <a:gd name="T8" fmla="*/ 0 60000 65536"/>
              <a:gd name="T9" fmla="*/ 0 60000 65536"/>
              <a:gd name="T10" fmla="*/ 0 60000 65536"/>
              <a:gd name="T11" fmla="*/ 0 60000 65536"/>
              <a:gd name="T12" fmla="*/ 0 w 235"/>
              <a:gd name="T13" fmla="*/ 0 h 152"/>
              <a:gd name="T14" fmla="*/ 235 w 235"/>
              <a:gd name="T15" fmla="*/ 152 h 1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5" h="152">
                <a:moveTo>
                  <a:pt x="6" y="12"/>
                </a:moveTo>
                <a:cubicBezTo>
                  <a:pt x="23" y="62"/>
                  <a:pt x="0" y="0"/>
                  <a:pt x="26" y="53"/>
                </a:cubicBezTo>
                <a:cubicBezTo>
                  <a:pt x="47" y="95"/>
                  <a:pt x="31" y="110"/>
                  <a:pt x="87" y="127"/>
                </a:cubicBezTo>
                <a:cubicBezTo>
                  <a:pt x="212" y="121"/>
                  <a:pt x="235" y="152"/>
                  <a:pt x="203" y="11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60" name="Freeform 48">
            <a:extLst>
              <a:ext uri="{FF2B5EF4-FFF2-40B4-BE49-F238E27FC236}">
                <a16:creationId xmlns:a16="http://schemas.microsoft.com/office/drawing/2014/main" id="{ABDBD51B-3932-4106-AD01-34342931E39D}"/>
              </a:ext>
            </a:extLst>
          </p:cNvPr>
          <p:cNvSpPr>
            <a:spLocks/>
          </p:cNvSpPr>
          <p:nvPr/>
        </p:nvSpPr>
        <p:spPr bwMode="auto">
          <a:xfrm>
            <a:off x="7389813" y="6175375"/>
            <a:ext cx="381000" cy="300038"/>
          </a:xfrm>
          <a:custGeom>
            <a:avLst/>
            <a:gdLst>
              <a:gd name="T0" fmla="*/ 0 w 240"/>
              <a:gd name="T1" fmla="*/ 2147483647 h 189"/>
              <a:gd name="T2" fmla="*/ 2147483647 w 240"/>
              <a:gd name="T3" fmla="*/ 2147483647 h 189"/>
              <a:gd name="T4" fmla="*/ 2147483647 w 240"/>
              <a:gd name="T5" fmla="*/ 2147483647 h 189"/>
              <a:gd name="T6" fmla="*/ 2147483647 w 240"/>
              <a:gd name="T7" fmla="*/ 2147483647 h 189"/>
              <a:gd name="T8" fmla="*/ 2147483647 w 240"/>
              <a:gd name="T9" fmla="*/ 2147483647 h 189"/>
              <a:gd name="T10" fmla="*/ 2147483647 w 240"/>
              <a:gd name="T11" fmla="*/ 2147483647 h 189"/>
              <a:gd name="T12" fmla="*/ 2147483647 w 240"/>
              <a:gd name="T13" fmla="*/ 2147483647 h 189"/>
              <a:gd name="T14" fmla="*/ 2147483647 w 240"/>
              <a:gd name="T15" fmla="*/ 0 h 18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40"/>
              <a:gd name="T25" fmla="*/ 0 h 189"/>
              <a:gd name="T26" fmla="*/ 240 w 240"/>
              <a:gd name="T27" fmla="*/ 189 h 18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40" h="189">
                <a:moveTo>
                  <a:pt x="0" y="142"/>
                </a:moveTo>
                <a:cubicBezTo>
                  <a:pt x="9" y="168"/>
                  <a:pt x="2" y="163"/>
                  <a:pt x="34" y="176"/>
                </a:cubicBezTo>
                <a:cubicBezTo>
                  <a:pt x="47" y="181"/>
                  <a:pt x="75" y="189"/>
                  <a:pt x="75" y="189"/>
                </a:cubicBezTo>
                <a:cubicBezTo>
                  <a:pt x="79" y="188"/>
                  <a:pt x="126" y="184"/>
                  <a:pt x="136" y="176"/>
                </a:cubicBezTo>
                <a:cubicBezTo>
                  <a:pt x="142" y="171"/>
                  <a:pt x="144" y="162"/>
                  <a:pt x="150" y="156"/>
                </a:cubicBezTo>
                <a:cubicBezTo>
                  <a:pt x="156" y="150"/>
                  <a:pt x="163" y="147"/>
                  <a:pt x="170" y="142"/>
                </a:cubicBezTo>
                <a:cubicBezTo>
                  <a:pt x="196" y="103"/>
                  <a:pt x="207" y="98"/>
                  <a:pt x="238" y="67"/>
                </a:cubicBezTo>
                <a:cubicBezTo>
                  <a:pt x="230" y="8"/>
                  <a:pt x="240" y="29"/>
                  <a:pt x="22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61" name="Oval 49">
            <a:extLst>
              <a:ext uri="{FF2B5EF4-FFF2-40B4-BE49-F238E27FC236}">
                <a16:creationId xmlns:a16="http://schemas.microsoft.com/office/drawing/2014/main" id="{79C73686-4075-4A7C-A53C-79D04D1BA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914400"/>
            <a:ext cx="3048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62" name="Oval 50">
            <a:extLst>
              <a:ext uri="{FF2B5EF4-FFF2-40B4-BE49-F238E27FC236}">
                <a16:creationId xmlns:a16="http://schemas.microsoft.com/office/drawing/2014/main" id="{D6948C4C-0994-4AA0-AE1A-412A988DA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914400"/>
            <a:ext cx="3048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63" name="Oval 51">
            <a:extLst>
              <a:ext uri="{FF2B5EF4-FFF2-40B4-BE49-F238E27FC236}">
                <a16:creationId xmlns:a16="http://schemas.microsoft.com/office/drawing/2014/main" id="{50351A40-7D44-43C9-86F9-5C5734B73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914400"/>
            <a:ext cx="762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64" name="Oval 52">
            <a:extLst>
              <a:ext uri="{FF2B5EF4-FFF2-40B4-BE49-F238E27FC236}">
                <a16:creationId xmlns:a16="http://schemas.microsoft.com/office/drawing/2014/main" id="{AF2B6D68-E6FE-44EF-85EA-23983B36E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914400"/>
            <a:ext cx="762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66" name="Freeform 54">
            <a:extLst>
              <a:ext uri="{FF2B5EF4-FFF2-40B4-BE49-F238E27FC236}">
                <a16:creationId xmlns:a16="http://schemas.microsoft.com/office/drawing/2014/main" id="{26C62462-2270-45E6-8FE0-20A106B5E2A6}"/>
              </a:ext>
            </a:extLst>
          </p:cNvPr>
          <p:cNvSpPr>
            <a:spLocks/>
          </p:cNvSpPr>
          <p:nvPr/>
        </p:nvSpPr>
        <p:spPr bwMode="auto">
          <a:xfrm>
            <a:off x="6551613" y="828675"/>
            <a:ext cx="430212" cy="423863"/>
          </a:xfrm>
          <a:custGeom>
            <a:avLst/>
            <a:gdLst>
              <a:gd name="T0" fmla="*/ 0 w 271"/>
              <a:gd name="T1" fmla="*/ 0 h 267"/>
              <a:gd name="T2" fmla="*/ 2147483647 w 271"/>
              <a:gd name="T3" fmla="*/ 2147483647 h 267"/>
              <a:gd name="T4" fmla="*/ 2147483647 w 271"/>
              <a:gd name="T5" fmla="*/ 2147483647 h 267"/>
              <a:gd name="T6" fmla="*/ 2147483647 w 271"/>
              <a:gd name="T7" fmla="*/ 2147483647 h 267"/>
              <a:gd name="T8" fmla="*/ 0 60000 65536"/>
              <a:gd name="T9" fmla="*/ 0 60000 65536"/>
              <a:gd name="T10" fmla="*/ 0 60000 65536"/>
              <a:gd name="T11" fmla="*/ 0 60000 65536"/>
              <a:gd name="T12" fmla="*/ 0 w 271"/>
              <a:gd name="T13" fmla="*/ 0 h 267"/>
              <a:gd name="T14" fmla="*/ 271 w 271"/>
              <a:gd name="T15" fmla="*/ 267 h 26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1" h="267">
                <a:moveTo>
                  <a:pt x="0" y="0"/>
                </a:moveTo>
                <a:cubicBezTo>
                  <a:pt x="81" y="6"/>
                  <a:pt x="124" y="5"/>
                  <a:pt x="169" y="74"/>
                </a:cubicBezTo>
                <a:cubicBezTo>
                  <a:pt x="173" y="124"/>
                  <a:pt x="160" y="224"/>
                  <a:pt x="210" y="257"/>
                </a:cubicBezTo>
                <a:cubicBezTo>
                  <a:pt x="269" y="250"/>
                  <a:pt x="256" y="267"/>
                  <a:pt x="271" y="23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67" name="Freeform 55">
            <a:extLst>
              <a:ext uri="{FF2B5EF4-FFF2-40B4-BE49-F238E27FC236}">
                <a16:creationId xmlns:a16="http://schemas.microsoft.com/office/drawing/2014/main" id="{707B43C5-6E56-4ADD-BF1B-50292CFE5AFA}"/>
              </a:ext>
            </a:extLst>
          </p:cNvPr>
          <p:cNvSpPr>
            <a:spLocks/>
          </p:cNvSpPr>
          <p:nvPr/>
        </p:nvSpPr>
        <p:spPr bwMode="auto">
          <a:xfrm>
            <a:off x="6819900" y="1290638"/>
            <a:ext cx="258763" cy="98425"/>
          </a:xfrm>
          <a:custGeom>
            <a:avLst/>
            <a:gdLst>
              <a:gd name="T0" fmla="*/ 0 w 163"/>
              <a:gd name="T1" fmla="*/ 0 h 62"/>
              <a:gd name="T2" fmla="*/ 2147483647 w 163"/>
              <a:gd name="T3" fmla="*/ 2147483647 h 62"/>
              <a:gd name="T4" fmla="*/ 2147483647 w 163"/>
              <a:gd name="T5" fmla="*/ 2147483647 h 62"/>
              <a:gd name="T6" fmla="*/ 0 w 163"/>
              <a:gd name="T7" fmla="*/ 0 h 62"/>
              <a:gd name="T8" fmla="*/ 0 60000 65536"/>
              <a:gd name="T9" fmla="*/ 0 60000 65536"/>
              <a:gd name="T10" fmla="*/ 0 60000 65536"/>
              <a:gd name="T11" fmla="*/ 0 60000 65536"/>
              <a:gd name="T12" fmla="*/ 0 w 163"/>
              <a:gd name="T13" fmla="*/ 0 h 62"/>
              <a:gd name="T14" fmla="*/ 163 w 163"/>
              <a:gd name="T15" fmla="*/ 62 h 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3" h="62">
                <a:moveTo>
                  <a:pt x="0" y="0"/>
                </a:moveTo>
                <a:cubicBezTo>
                  <a:pt x="58" y="10"/>
                  <a:pt x="101" y="16"/>
                  <a:pt x="163" y="21"/>
                </a:cubicBezTo>
                <a:cubicBezTo>
                  <a:pt x="143" y="41"/>
                  <a:pt x="129" y="52"/>
                  <a:pt x="102" y="61"/>
                </a:cubicBezTo>
                <a:cubicBezTo>
                  <a:pt x="58" y="57"/>
                  <a:pt x="0" y="6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68" name="Freeform 56">
            <a:extLst>
              <a:ext uri="{FF2B5EF4-FFF2-40B4-BE49-F238E27FC236}">
                <a16:creationId xmlns:a16="http://schemas.microsoft.com/office/drawing/2014/main" id="{677108F0-9F39-4155-A29D-C52525F967E6}"/>
              </a:ext>
            </a:extLst>
          </p:cNvPr>
          <p:cNvSpPr>
            <a:spLocks/>
          </p:cNvSpPr>
          <p:nvPr/>
        </p:nvSpPr>
        <p:spPr bwMode="auto">
          <a:xfrm>
            <a:off x="6992938" y="839788"/>
            <a:ext cx="290512" cy="42862"/>
          </a:xfrm>
          <a:custGeom>
            <a:avLst/>
            <a:gdLst>
              <a:gd name="T0" fmla="*/ 0 w 183"/>
              <a:gd name="T1" fmla="*/ 2147483647 h 27"/>
              <a:gd name="T2" fmla="*/ 2147483647 w 183"/>
              <a:gd name="T3" fmla="*/ 0 h 27"/>
              <a:gd name="T4" fmla="*/ 2147483647 w 183"/>
              <a:gd name="T5" fmla="*/ 2147483647 h 27"/>
              <a:gd name="T6" fmla="*/ 2147483647 w 183"/>
              <a:gd name="T7" fmla="*/ 2147483647 h 27"/>
              <a:gd name="T8" fmla="*/ 0 60000 65536"/>
              <a:gd name="T9" fmla="*/ 0 60000 65536"/>
              <a:gd name="T10" fmla="*/ 0 60000 65536"/>
              <a:gd name="T11" fmla="*/ 0 60000 65536"/>
              <a:gd name="T12" fmla="*/ 0 w 183"/>
              <a:gd name="T13" fmla="*/ 0 h 27"/>
              <a:gd name="T14" fmla="*/ 183 w 183"/>
              <a:gd name="T15" fmla="*/ 27 h 2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3" h="27">
                <a:moveTo>
                  <a:pt x="0" y="27"/>
                </a:moveTo>
                <a:cubicBezTo>
                  <a:pt x="16" y="19"/>
                  <a:pt x="29" y="2"/>
                  <a:pt x="47" y="0"/>
                </a:cubicBezTo>
                <a:cubicBezTo>
                  <a:pt x="52" y="0"/>
                  <a:pt x="152" y="12"/>
                  <a:pt x="156" y="13"/>
                </a:cubicBezTo>
                <a:cubicBezTo>
                  <a:pt x="165" y="15"/>
                  <a:pt x="183" y="20"/>
                  <a:pt x="183" y="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13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13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13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13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13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1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1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1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7" grpId="0" animBg="1"/>
      <p:bldP spid="13318" grpId="0" animBg="1"/>
      <p:bldP spid="13320" grpId="0" animBg="1"/>
      <p:bldP spid="13321" grpId="0" animBg="1"/>
      <p:bldP spid="13322" grpId="0" animBg="1"/>
      <p:bldP spid="13323" grpId="0" animBg="1"/>
      <p:bldP spid="13324" grpId="0" animBg="1"/>
      <p:bldP spid="13325" grpId="0" animBg="1"/>
      <p:bldP spid="13326" grpId="0" animBg="1"/>
      <p:bldP spid="13327" grpId="0" animBg="1"/>
      <p:bldP spid="13328" grpId="0" animBg="1"/>
      <p:bldP spid="13329" grpId="0" animBg="1"/>
      <p:bldP spid="13330" grpId="0" animBg="1"/>
      <p:bldP spid="13331" grpId="0" animBg="1"/>
      <p:bldP spid="13332" grpId="0" animBg="1"/>
      <p:bldP spid="13333" grpId="0" animBg="1"/>
      <p:bldP spid="13337" grpId="0" animBg="1"/>
      <p:bldP spid="13350" grpId="0" animBg="1"/>
      <p:bldP spid="13351" grpId="0" animBg="1"/>
      <p:bldP spid="13352" grpId="0" animBg="1"/>
      <p:bldP spid="13353" grpId="0" animBg="1"/>
      <p:bldP spid="13354" grpId="0" animBg="1"/>
      <p:bldP spid="13357" grpId="0" animBg="1"/>
      <p:bldP spid="13358" grpId="0" animBg="1"/>
      <p:bldP spid="13359" grpId="0" animBg="1"/>
      <p:bldP spid="13360" grpId="0" animBg="1"/>
      <p:bldP spid="13361" grpId="0" animBg="1"/>
      <p:bldP spid="13362" grpId="0" animBg="1"/>
      <p:bldP spid="13363" grpId="0" animBg="1"/>
      <p:bldP spid="13364" grpId="0" animBg="1"/>
      <p:bldP spid="13366" grpId="0" animBg="1"/>
      <p:bldP spid="13367" grpId="0" animBg="1"/>
      <p:bldP spid="1336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56861586-7125-451D-A4A0-6D228873C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7900" y="36513"/>
            <a:ext cx="4495800" cy="685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1" name="Freeform 7">
            <a:extLst>
              <a:ext uri="{FF2B5EF4-FFF2-40B4-BE49-F238E27FC236}">
                <a16:creationId xmlns:a16="http://schemas.microsoft.com/office/drawing/2014/main" id="{4DA9ABC4-DCEF-455A-8B9A-CCAE2A047D6F}"/>
              </a:ext>
            </a:extLst>
          </p:cNvPr>
          <p:cNvSpPr>
            <a:spLocks/>
          </p:cNvSpPr>
          <p:nvPr/>
        </p:nvSpPr>
        <p:spPr bwMode="auto">
          <a:xfrm>
            <a:off x="4008438" y="263525"/>
            <a:ext cx="982662" cy="1249363"/>
          </a:xfrm>
          <a:custGeom>
            <a:avLst/>
            <a:gdLst>
              <a:gd name="T0" fmla="*/ 2147483647 w 619"/>
              <a:gd name="T1" fmla="*/ 2147483647 h 787"/>
              <a:gd name="T2" fmla="*/ 2147483647 w 619"/>
              <a:gd name="T3" fmla="*/ 2147483647 h 787"/>
              <a:gd name="T4" fmla="*/ 2147483647 w 619"/>
              <a:gd name="T5" fmla="*/ 2147483647 h 787"/>
              <a:gd name="T6" fmla="*/ 2147483647 w 619"/>
              <a:gd name="T7" fmla="*/ 2147483647 h 787"/>
              <a:gd name="T8" fmla="*/ 2147483647 w 619"/>
              <a:gd name="T9" fmla="*/ 2147483647 h 787"/>
              <a:gd name="T10" fmla="*/ 2147483647 w 619"/>
              <a:gd name="T11" fmla="*/ 2147483647 h 787"/>
              <a:gd name="T12" fmla="*/ 2147483647 w 619"/>
              <a:gd name="T13" fmla="*/ 2147483647 h 787"/>
              <a:gd name="T14" fmla="*/ 2147483647 w 619"/>
              <a:gd name="T15" fmla="*/ 2147483647 h 787"/>
              <a:gd name="T16" fmla="*/ 2147483647 w 619"/>
              <a:gd name="T17" fmla="*/ 2147483647 h 787"/>
              <a:gd name="T18" fmla="*/ 2147483647 w 619"/>
              <a:gd name="T19" fmla="*/ 2147483647 h 787"/>
              <a:gd name="T20" fmla="*/ 2147483647 w 619"/>
              <a:gd name="T21" fmla="*/ 2147483647 h 787"/>
              <a:gd name="T22" fmla="*/ 2147483647 w 619"/>
              <a:gd name="T23" fmla="*/ 2147483647 h 787"/>
              <a:gd name="T24" fmla="*/ 2147483647 w 619"/>
              <a:gd name="T25" fmla="*/ 2147483647 h 787"/>
              <a:gd name="T26" fmla="*/ 2147483647 w 619"/>
              <a:gd name="T27" fmla="*/ 2147483647 h 787"/>
              <a:gd name="T28" fmla="*/ 2147483647 w 619"/>
              <a:gd name="T29" fmla="*/ 2147483647 h 787"/>
              <a:gd name="T30" fmla="*/ 2147483647 w 619"/>
              <a:gd name="T31" fmla="*/ 2147483647 h 787"/>
              <a:gd name="T32" fmla="*/ 2147483647 w 619"/>
              <a:gd name="T33" fmla="*/ 2147483647 h 787"/>
              <a:gd name="T34" fmla="*/ 2147483647 w 619"/>
              <a:gd name="T35" fmla="*/ 2147483647 h 787"/>
              <a:gd name="T36" fmla="*/ 2147483647 w 619"/>
              <a:gd name="T37" fmla="*/ 2147483647 h 787"/>
              <a:gd name="T38" fmla="*/ 2147483647 w 619"/>
              <a:gd name="T39" fmla="*/ 2147483647 h 78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619"/>
              <a:gd name="T61" fmla="*/ 0 h 787"/>
              <a:gd name="T62" fmla="*/ 619 w 619"/>
              <a:gd name="T63" fmla="*/ 787 h 787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619" h="787">
                <a:moveTo>
                  <a:pt x="463" y="25"/>
                </a:moveTo>
                <a:cubicBezTo>
                  <a:pt x="389" y="0"/>
                  <a:pt x="305" y="27"/>
                  <a:pt x="229" y="37"/>
                </a:cubicBezTo>
                <a:cubicBezTo>
                  <a:pt x="212" y="49"/>
                  <a:pt x="191" y="53"/>
                  <a:pt x="175" y="67"/>
                </a:cubicBezTo>
                <a:cubicBezTo>
                  <a:pt x="145" y="93"/>
                  <a:pt x="129" y="130"/>
                  <a:pt x="97" y="151"/>
                </a:cubicBezTo>
                <a:cubicBezTo>
                  <a:pt x="93" y="157"/>
                  <a:pt x="90" y="164"/>
                  <a:pt x="85" y="169"/>
                </a:cubicBezTo>
                <a:cubicBezTo>
                  <a:pt x="80" y="174"/>
                  <a:pt x="72" y="175"/>
                  <a:pt x="67" y="181"/>
                </a:cubicBezTo>
                <a:cubicBezTo>
                  <a:pt x="61" y="188"/>
                  <a:pt x="41" y="232"/>
                  <a:pt x="37" y="241"/>
                </a:cubicBezTo>
                <a:cubicBezTo>
                  <a:pt x="32" y="253"/>
                  <a:pt x="29" y="265"/>
                  <a:pt x="25" y="277"/>
                </a:cubicBezTo>
                <a:cubicBezTo>
                  <a:pt x="23" y="283"/>
                  <a:pt x="19" y="295"/>
                  <a:pt x="19" y="295"/>
                </a:cubicBezTo>
                <a:cubicBezTo>
                  <a:pt x="21" y="366"/>
                  <a:pt x="0" y="570"/>
                  <a:pt x="73" y="643"/>
                </a:cubicBezTo>
                <a:cubicBezTo>
                  <a:pt x="90" y="694"/>
                  <a:pt x="136" y="705"/>
                  <a:pt x="175" y="733"/>
                </a:cubicBezTo>
                <a:cubicBezTo>
                  <a:pt x="204" y="754"/>
                  <a:pt x="222" y="778"/>
                  <a:pt x="259" y="787"/>
                </a:cubicBezTo>
                <a:cubicBezTo>
                  <a:pt x="324" y="783"/>
                  <a:pt x="366" y="776"/>
                  <a:pt x="427" y="769"/>
                </a:cubicBezTo>
                <a:cubicBezTo>
                  <a:pt x="456" y="759"/>
                  <a:pt x="462" y="731"/>
                  <a:pt x="493" y="721"/>
                </a:cubicBezTo>
                <a:cubicBezTo>
                  <a:pt x="536" y="678"/>
                  <a:pt x="572" y="646"/>
                  <a:pt x="583" y="583"/>
                </a:cubicBezTo>
                <a:cubicBezTo>
                  <a:pt x="585" y="571"/>
                  <a:pt x="586" y="559"/>
                  <a:pt x="589" y="547"/>
                </a:cubicBezTo>
                <a:cubicBezTo>
                  <a:pt x="592" y="531"/>
                  <a:pt x="601" y="499"/>
                  <a:pt x="601" y="499"/>
                </a:cubicBezTo>
                <a:cubicBezTo>
                  <a:pt x="607" y="435"/>
                  <a:pt x="599" y="361"/>
                  <a:pt x="619" y="301"/>
                </a:cubicBezTo>
                <a:cubicBezTo>
                  <a:pt x="602" y="215"/>
                  <a:pt x="596" y="144"/>
                  <a:pt x="517" y="91"/>
                </a:cubicBezTo>
                <a:cubicBezTo>
                  <a:pt x="499" y="64"/>
                  <a:pt x="455" y="19"/>
                  <a:pt x="421" y="1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2" name="Freeform 8">
            <a:extLst>
              <a:ext uri="{FF2B5EF4-FFF2-40B4-BE49-F238E27FC236}">
                <a16:creationId xmlns:a16="http://schemas.microsoft.com/office/drawing/2014/main" id="{B4C0C78D-136F-4DD0-B8FD-6E347356913E}"/>
              </a:ext>
            </a:extLst>
          </p:cNvPr>
          <p:cNvSpPr>
            <a:spLocks/>
          </p:cNvSpPr>
          <p:nvPr/>
        </p:nvSpPr>
        <p:spPr bwMode="auto">
          <a:xfrm>
            <a:off x="2981325" y="646113"/>
            <a:ext cx="3036888" cy="5808662"/>
          </a:xfrm>
          <a:custGeom>
            <a:avLst/>
            <a:gdLst>
              <a:gd name="T0" fmla="*/ 2147483647 w 1913"/>
              <a:gd name="T1" fmla="*/ 2147483647 h 3659"/>
              <a:gd name="T2" fmla="*/ 2147483647 w 1913"/>
              <a:gd name="T3" fmla="*/ 2147483647 h 3659"/>
              <a:gd name="T4" fmla="*/ 2147483647 w 1913"/>
              <a:gd name="T5" fmla="*/ 2147483647 h 3659"/>
              <a:gd name="T6" fmla="*/ 2147483647 w 1913"/>
              <a:gd name="T7" fmla="*/ 2147483647 h 3659"/>
              <a:gd name="T8" fmla="*/ 2147483647 w 1913"/>
              <a:gd name="T9" fmla="*/ 2147483647 h 3659"/>
              <a:gd name="T10" fmla="*/ 2147483647 w 1913"/>
              <a:gd name="T11" fmla="*/ 2147483647 h 3659"/>
              <a:gd name="T12" fmla="*/ 2147483647 w 1913"/>
              <a:gd name="T13" fmla="*/ 2147483647 h 3659"/>
              <a:gd name="T14" fmla="*/ 2147483647 w 1913"/>
              <a:gd name="T15" fmla="*/ 2147483647 h 3659"/>
              <a:gd name="T16" fmla="*/ 2147483647 w 1913"/>
              <a:gd name="T17" fmla="*/ 2147483647 h 3659"/>
              <a:gd name="T18" fmla="*/ 2147483647 w 1913"/>
              <a:gd name="T19" fmla="*/ 2147483647 h 3659"/>
              <a:gd name="T20" fmla="*/ 2147483647 w 1913"/>
              <a:gd name="T21" fmla="*/ 2147483647 h 3659"/>
              <a:gd name="T22" fmla="*/ 2147483647 w 1913"/>
              <a:gd name="T23" fmla="*/ 2147483647 h 3659"/>
              <a:gd name="T24" fmla="*/ 2147483647 w 1913"/>
              <a:gd name="T25" fmla="*/ 2147483647 h 3659"/>
              <a:gd name="T26" fmla="*/ 2147483647 w 1913"/>
              <a:gd name="T27" fmla="*/ 2147483647 h 3659"/>
              <a:gd name="T28" fmla="*/ 2147483647 w 1913"/>
              <a:gd name="T29" fmla="*/ 2147483647 h 3659"/>
              <a:gd name="T30" fmla="*/ 2147483647 w 1913"/>
              <a:gd name="T31" fmla="*/ 2147483647 h 3659"/>
              <a:gd name="T32" fmla="*/ 2147483647 w 1913"/>
              <a:gd name="T33" fmla="*/ 2147483647 h 3659"/>
              <a:gd name="T34" fmla="*/ 2147483647 w 1913"/>
              <a:gd name="T35" fmla="*/ 2147483647 h 3659"/>
              <a:gd name="T36" fmla="*/ 2147483647 w 1913"/>
              <a:gd name="T37" fmla="*/ 2147483647 h 3659"/>
              <a:gd name="T38" fmla="*/ 2147483647 w 1913"/>
              <a:gd name="T39" fmla="*/ 2147483647 h 3659"/>
              <a:gd name="T40" fmla="*/ 2147483647 w 1913"/>
              <a:gd name="T41" fmla="*/ 2147483647 h 3659"/>
              <a:gd name="T42" fmla="*/ 2147483647 w 1913"/>
              <a:gd name="T43" fmla="*/ 2147483647 h 3659"/>
              <a:gd name="T44" fmla="*/ 2147483647 w 1913"/>
              <a:gd name="T45" fmla="*/ 2147483647 h 3659"/>
              <a:gd name="T46" fmla="*/ 2147483647 w 1913"/>
              <a:gd name="T47" fmla="*/ 2147483647 h 3659"/>
              <a:gd name="T48" fmla="*/ 2147483647 w 1913"/>
              <a:gd name="T49" fmla="*/ 2147483647 h 3659"/>
              <a:gd name="T50" fmla="*/ 2147483647 w 1913"/>
              <a:gd name="T51" fmla="*/ 2147483647 h 3659"/>
              <a:gd name="T52" fmla="*/ 2147483647 w 1913"/>
              <a:gd name="T53" fmla="*/ 2147483647 h 3659"/>
              <a:gd name="T54" fmla="*/ 2147483647 w 1913"/>
              <a:gd name="T55" fmla="*/ 2147483647 h 3659"/>
              <a:gd name="T56" fmla="*/ 2147483647 w 1913"/>
              <a:gd name="T57" fmla="*/ 2147483647 h 3659"/>
              <a:gd name="T58" fmla="*/ 2147483647 w 1913"/>
              <a:gd name="T59" fmla="*/ 2147483647 h 3659"/>
              <a:gd name="T60" fmla="*/ 2147483647 w 1913"/>
              <a:gd name="T61" fmla="*/ 2147483647 h 3659"/>
              <a:gd name="T62" fmla="*/ 2147483647 w 1913"/>
              <a:gd name="T63" fmla="*/ 2147483647 h 3659"/>
              <a:gd name="T64" fmla="*/ 2147483647 w 1913"/>
              <a:gd name="T65" fmla="*/ 2147483647 h 3659"/>
              <a:gd name="T66" fmla="*/ 2147483647 w 1913"/>
              <a:gd name="T67" fmla="*/ 2147483647 h 3659"/>
              <a:gd name="T68" fmla="*/ 2147483647 w 1913"/>
              <a:gd name="T69" fmla="*/ 2147483647 h 3659"/>
              <a:gd name="T70" fmla="*/ 2147483647 w 1913"/>
              <a:gd name="T71" fmla="*/ 2147483647 h 3659"/>
              <a:gd name="T72" fmla="*/ 2147483647 w 1913"/>
              <a:gd name="T73" fmla="*/ 2147483647 h 3659"/>
              <a:gd name="T74" fmla="*/ 2147483647 w 1913"/>
              <a:gd name="T75" fmla="*/ 2147483647 h 3659"/>
              <a:gd name="T76" fmla="*/ 2147483647 w 1913"/>
              <a:gd name="T77" fmla="*/ 2147483647 h 3659"/>
              <a:gd name="T78" fmla="*/ 2147483647 w 1913"/>
              <a:gd name="T79" fmla="*/ 2147483647 h 3659"/>
              <a:gd name="T80" fmla="*/ 2147483647 w 1913"/>
              <a:gd name="T81" fmla="*/ 2147483647 h 3659"/>
              <a:gd name="T82" fmla="*/ 2147483647 w 1913"/>
              <a:gd name="T83" fmla="*/ 2147483647 h 3659"/>
              <a:gd name="T84" fmla="*/ 2147483647 w 1913"/>
              <a:gd name="T85" fmla="*/ 2147483647 h 3659"/>
              <a:gd name="T86" fmla="*/ 2147483647 w 1913"/>
              <a:gd name="T87" fmla="*/ 2147483647 h 3659"/>
              <a:gd name="T88" fmla="*/ 2147483647 w 1913"/>
              <a:gd name="T89" fmla="*/ 2147483647 h 3659"/>
              <a:gd name="T90" fmla="*/ 2147483647 w 1913"/>
              <a:gd name="T91" fmla="*/ 2147483647 h 3659"/>
              <a:gd name="T92" fmla="*/ 2147483647 w 1913"/>
              <a:gd name="T93" fmla="*/ 2147483647 h 3659"/>
              <a:gd name="T94" fmla="*/ 2147483647 w 1913"/>
              <a:gd name="T95" fmla="*/ 2147483647 h 3659"/>
              <a:gd name="T96" fmla="*/ 2147483647 w 1913"/>
              <a:gd name="T97" fmla="*/ 2147483647 h 3659"/>
              <a:gd name="T98" fmla="*/ 2147483647 w 1913"/>
              <a:gd name="T99" fmla="*/ 2147483647 h 3659"/>
              <a:gd name="T100" fmla="*/ 2147483647 w 1913"/>
              <a:gd name="T101" fmla="*/ 2147483647 h 3659"/>
              <a:gd name="T102" fmla="*/ 2147483647 w 1913"/>
              <a:gd name="T103" fmla="*/ 2147483647 h 3659"/>
              <a:gd name="T104" fmla="*/ 2147483647 w 1913"/>
              <a:gd name="T105" fmla="*/ 2147483647 h 365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13"/>
              <a:gd name="T160" fmla="*/ 0 h 3659"/>
              <a:gd name="T161" fmla="*/ 1913 w 1913"/>
              <a:gd name="T162" fmla="*/ 3659 h 3659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13" h="3659">
                <a:moveTo>
                  <a:pt x="888" y="534"/>
                </a:moveTo>
                <a:cubicBezTo>
                  <a:pt x="875" y="677"/>
                  <a:pt x="854" y="624"/>
                  <a:pt x="666" y="630"/>
                </a:cubicBezTo>
                <a:cubicBezTo>
                  <a:pt x="654" y="632"/>
                  <a:pt x="642" y="632"/>
                  <a:pt x="630" y="636"/>
                </a:cubicBezTo>
                <a:cubicBezTo>
                  <a:pt x="610" y="643"/>
                  <a:pt x="612" y="651"/>
                  <a:pt x="600" y="666"/>
                </a:cubicBezTo>
                <a:cubicBezTo>
                  <a:pt x="576" y="695"/>
                  <a:pt x="559" y="729"/>
                  <a:pt x="528" y="750"/>
                </a:cubicBezTo>
                <a:cubicBezTo>
                  <a:pt x="507" y="782"/>
                  <a:pt x="521" y="763"/>
                  <a:pt x="480" y="804"/>
                </a:cubicBezTo>
                <a:cubicBezTo>
                  <a:pt x="470" y="814"/>
                  <a:pt x="461" y="826"/>
                  <a:pt x="456" y="840"/>
                </a:cubicBezTo>
                <a:cubicBezTo>
                  <a:pt x="454" y="846"/>
                  <a:pt x="454" y="853"/>
                  <a:pt x="450" y="858"/>
                </a:cubicBezTo>
                <a:cubicBezTo>
                  <a:pt x="440" y="871"/>
                  <a:pt x="423" y="880"/>
                  <a:pt x="414" y="894"/>
                </a:cubicBezTo>
                <a:cubicBezTo>
                  <a:pt x="390" y="931"/>
                  <a:pt x="374" y="970"/>
                  <a:pt x="342" y="1002"/>
                </a:cubicBezTo>
                <a:cubicBezTo>
                  <a:pt x="334" y="1027"/>
                  <a:pt x="321" y="1024"/>
                  <a:pt x="300" y="1038"/>
                </a:cubicBezTo>
                <a:cubicBezTo>
                  <a:pt x="278" y="1071"/>
                  <a:pt x="256" y="1118"/>
                  <a:pt x="228" y="1146"/>
                </a:cubicBezTo>
                <a:cubicBezTo>
                  <a:pt x="192" y="1182"/>
                  <a:pt x="149" y="1240"/>
                  <a:pt x="132" y="1290"/>
                </a:cubicBezTo>
                <a:cubicBezTo>
                  <a:pt x="137" y="1422"/>
                  <a:pt x="138" y="1560"/>
                  <a:pt x="180" y="1686"/>
                </a:cubicBezTo>
                <a:cubicBezTo>
                  <a:pt x="188" y="1744"/>
                  <a:pt x="198" y="1860"/>
                  <a:pt x="198" y="1860"/>
                </a:cubicBezTo>
                <a:cubicBezTo>
                  <a:pt x="196" y="1888"/>
                  <a:pt x="195" y="1916"/>
                  <a:pt x="192" y="1944"/>
                </a:cubicBezTo>
                <a:cubicBezTo>
                  <a:pt x="189" y="1968"/>
                  <a:pt x="180" y="2016"/>
                  <a:pt x="180" y="2016"/>
                </a:cubicBezTo>
                <a:cubicBezTo>
                  <a:pt x="181" y="2026"/>
                  <a:pt x="179" y="2123"/>
                  <a:pt x="204" y="2148"/>
                </a:cubicBezTo>
                <a:cubicBezTo>
                  <a:pt x="208" y="2152"/>
                  <a:pt x="216" y="2151"/>
                  <a:pt x="222" y="2154"/>
                </a:cubicBezTo>
                <a:cubicBezTo>
                  <a:pt x="248" y="2168"/>
                  <a:pt x="269" y="2183"/>
                  <a:pt x="294" y="2196"/>
                </a:cubicBezTo>
                <a:cubicBezTo>
                  <a:pt x="312" y="2205"/>
                  <a:pt x="348" y="2220"/>
                  <a:pt x="348" y="2220"/>
                </a:cubicBezTo>
                <a:cubicBezTo>
                  <a:pt x="372" y="2147"/>
                  <a:pt x="354" y="2060"/>
                  <a:pt x="354" y="1986"/>
                </a:cubicBezTo>
                <a:cubicBezTo>
                  <a:pt x="354" y="1980"/>
                  <a:pt x="356" y="2000"/>
                  <a:pt x="360" y="2004"/>
                </a:cubicBezTo>
                <a:cubicBezTo>
                  <a:pt x="370" y="2014"/>
                  <a:pt x="396" y="2028"/>
                  <a:pt x="396" y="2028"/>
                </a:cubicBezTo>
                <a:cubicBezTo>
                  <a:pt x="407" y="1994"/>
                  <a:pt x="396" y="1962"/>
                  <a:pt x="372" y="1938"/>
                </a:cubicBezTo>
                <a:cubicBezTo>
                  <a:pt x="362" y="1907"/>
                  <a:pt x="331" y="1895"/>
                  <a:pt x="318" y="1866"/>
                </a:cubicBezTo>
                <a:cubicBezTo>
                  <a:pt x="313" y="1854"/>
                  <a:pt x="306" y="1830"/>
                  <a:pt x="306" y="1830"/>
                </a:cubicBezTo>
                <a:cubicBezTo>
                  <a:pt x="302" y="1757"/>
                  <a:pt x="290" y="1692"/>
                  <a:pt x="282" y="1620"/>
                </a:cubicBezTo>
                <a:cubicBezTo>
                  <a:pt x="284" y="1550"/>
                  <a:pt x="285" y="1480"/>
                  <a:pt x="288" y="1410"/>
                </a:cubicBezTo>
                <a:cubicBezTo>
                  <a:pt x="289" y="1393"/>
                  <a:pt x="289" y="1363"/>
                  <a:pt x="306" y="1350"/>
                </a:cubicBezTo>
                <a:cubicBezTo>
                  <a:pt x="327" y="1333"/>
                  <a:pt x="361" y="1324"/>
                  <a:pt x="384" y="1308"/>
                </a:cubicBezTo>
                <a:cubicBezTo>
                  <a:pt x="388" y="1302"/>
                  <a:pt x="391" y="1295"/>
                  <a:pt x="396" y="1290"/>
                </a:cubicBezTo>
                <a:cubicBezTo>
                  <a:pt x="407" y="1281"/>
                  <a:pt x="432" y="1266"/>
                  <a:pt x="432" y="1266"/>
                </a:cubicBezTo>
                <a:cubicBezTo>
                  <a:pt x="449" y="1241"/>
                  <a:pt x="438" y="1228"/>
                  <a:pt x="468" y="1218"/>
                </a:cubicBezTo>
                <a:cubicBezTo>
                  <a:pt x="508" y="1178"/>
                  <a:pt x="551" y="1140"/>
                  <a:pt x="594" y="1104"/>
                </a:cubicBezTo>
                <a:cubicBezTo>
                  <a:pt x="613" y="1089"/>
                  <a:pt x="648" y="1056"/>
                  <a:pt x="648" y="1056"/>
                </a:cubicBezTo>
                <a:cubicBezTo>
                  <a:pt x="662" y="1013"/>
                  <a:pt x="649" y="1027"/>
                  <a:pt x="678" y="1008"/>
                </a:cubicBezTo>
                <a:cubicBezTo>
                  <a:pt x="682" y="996"/>
                  <a:pt x="691" y="959"/>
                  <a:pt x="690" y="972"/>
                </a:cubicBezTo>
                <a:cubicBezTo>
                  <a:pt x="688" y="990"/>
                  <a:pt x="688" y="1008"/>
                  <a:pt x="684" y="1026"/>
                </a:cubicBezTo>
                <a:cubicBezTo>
                  <a:pt x="682" y="1037"/>
                  <a:pt x="676" y="1046"/>
                  <a:pt x="672" y="1056"/>
                </a:cubicBezTo>
                <a:cubicBezTo>
                  <a:pt x="677" y="1193"/>
                  <a:pt x="686" y="1328"/>
                  <a:pt x="696" y="1464"/>
                </a:cubicBezTo>
                <a:cubicBezTo>
                  <a:pt x="694" y="1500"/>
                  <a:pt x="693" y="1536"/>
                  <a:pt x="690" y="1572"/>
                </a:cubicBezTo>
                <a:cubicBezTo>
                  <a:pt x="687" y="1604"/>
                  <a:pt x="655" y="1639"/>
                  <a:pt x="642" y="1668"/>
                </a:cubicBezTo>
                <a:cubicBezTo>
                  <a:pt x="627" y="1701"/>
                  <a:pt x="611" y="1742"/>
                  <a:pt x="600" y="1776"/>
                </a:cubicBezTo>
                <a:cubicBezTo>
                  <a:pt x="582" y="1829"/>
                  <a:pt x="577" y="1897"/>
                  <a:pt x="546" y="1944"/>
                </a:cubicBezTo>
                <a:cubicBezTo>
                  <a:pt x="532" y="2002"/>
                  <a:pt x="544" y="1979"/>
                  <a:pt x="516" y="2016"/>
                </a:cubicBezTo>
                <a:cubicBezTo>
                  <a:pt x="511" y="2052"/>
                  <a:pt x="512" y="2077"/>
                  <a:pt x="492" y="2106"/>
                </a:cubicBezTo>
                <a:cubicBezTo>
                  <a:pt x="481" y="2150"/>
                  <a:pt x="473" y="2194"/>
                  <a:pt x="462" y="2238"/>
                </a:cubicBezTo>
                <a:cubicBezTo>
                  <a:pt x="457" y="2353"/>
                  <a:pt x="454" y="2574"/>
                  <a:pt x="420" y="2676"/>
                </a:cubicBezTo>
                <a:cubicBezTo>
                  <a:pt x="415" y="2714"/>
                  <a:pt x="402" y="2746"/>
                  <a:pt x="396" y="2784"/>
                </a:cubicBezTo>
                <a:cubicBezTo>
                  <a:pt x="393" y="2836"/>
                  <a:pt x="400" y="2891"/>
                  <a:pt x="384" y="2940"/>
                </a:cubicBezTo>
                <a:cubicBezTo>
                  <a:pt x="378" y="2959"/>
                  <a:pt x="360" y="2994"/>
                  <a:pt x="360" y="2994"/>
                </a:cubicBezTo>
                <a:cubicBezTo>
                  <a:pt x="358" y="3010"/>
                  <a:pt x="358" y="3026"/>
                  <a:pt x="354" y="3042"/>
                </a:cubicBezTo>
                <a:cubicBezTo>
                  <a:pt x="352" y="3052"/>
                  <a:pt x="344" y="3061"/>
                  <a:pt x="342" y="3072"/>
                </a:cubicBezTo>
                <a:cubicBezTo>
                  <a:pt x="332" y="3137"/>
                  <a:pt x="343" y="3139"/>
                  <a:pt x="330" y="3186"/>
                </a:cubicBezTo>
                <a:cubicBezTo>
                  <a:pt x="322" y="3216"/>
                  <a:pt x="307" y="3240"/>
                  <a:pt x="300" y="3270"/>
                </a:cubicBezTo>
                <a:cubicBezTo>
                  <a:pt x="290" y="3384"/>
                  <a:pt x="300" y="3364"/>
                  <a:pt x="174" y="3372"/>
                </a:cubicBezTo>
                <a:cubicBezTo>
                  <a:pt x="119" y="3380"/>
                  <a:pt x="145" y="3374"/>
                  <a:pt x="96" y="3390"/>
                </a:cubicBezTo>
                <a:cubicBezTo>
                  <a:pt x="90" y="3392"/>
                  <a:pt x="78" y="3396"/>
                  <a:pt x="78" y="3396"/>
                </a:cubicBezTo>
                <a:cubicBezTo>
                  <a:pt x="66" y="3414"/>
                  <a:pt x="51" y="3428"/>
                  <a:pt x="36" y="3444"/>
                </a:cubicBezTo>
                <a:cubicBezTo>
                  <a:pt x="25" y="3457"/>
                  <a:pt x="0" y="3480"/>
                  <a:pt x="0" y="3480"/>
                </a:cubicBezTo>
                <a:cubicBezTo>
                  <a:pt x="7" y="3514"/>
                  <a:pt x="10" y="3517"/>
                  <a:pt x="42" y="3528"/>
                </a:cubicBezTo>
                <a:cubicBezTo>
                  <a:pt x="64" y="3526"/>
                  <a:pt x="86" y="3526"/>
                  <a:pt x="108" y="3522"/>
                </a:cubicBezTo>
                <a:cubicBezTo>
                  <a:pt x="128" y="3518"/>
                  <a:pt x="161" y="3494"/>
                  <a:pt x="180" y="3492"/>
                </a:cubicBezTo>
                <a:cubicBezTo>
                  <a:pt x="224" y="3487"/>
                  <a:pt x="268" y="3488"/>
                  <a:pt x="312" y="3486"/>
                </a:cubicBezTo>
                <a:cubicBezTo>
                  <a:pt x="298" y="3484"/>
                  <a:pt x="284" y="3482"/>
                  <a:pt x="270" y="3480"/>
                </a:cubicBezTo>
                <a:cubicBezTo>
                  <a:pt x="246" y="3476"/>
                  <a:pt x="198" y="3468"/>
                  <a:pt x="198" y="3468"/>
                </a:cubicBezTo>
                <a:cubicBezTo>
                  <a:pt x="147" y="3473"/>
                  <a:pt x="134" y="3466"/>
                  <a:pt x="108" y="3504"/>
                </a:cubicBezTo>
                <a:cubicBezTo>
                  <a:pt x="120" y="3563"/>
                  <a:pt x="173" y="3536"/>
                  <a:pt x="222" y="3534"/>
                </a:cubicBezTo>
                <a:cubicBezTo>
                  <a:pt x="300" y="3531"/>
                  <a:pt x="378" y="3530"/>
                  <a:pt x="456" y="3528"/>
                </a:cubicBezTo>
                <a:cubicBezTo>
                  <a:pt x="466" y="3446"/>
                  <a:pt x="465" y="3295"/>
                  <a:pt x="510" y="3228"/>
                </a:cubicBezTo>
                <a:cubicBezTo>
                  <a:pt x="516" y="3205"/>
                  <a:pt x="517" y="3178"/>
                  <a:pt x="528" y="3156"/>
                </a:cubicBezTo>
                <a:cubicBezTo>
                  <a:pt x="543" y="3126"/>
                  <a:pt x="565" y="3086"/>
                  <a:pt x="576" y="3054"/>
                </a:cubicBezTo>
                <a:cubicBezTo>
                  <a:pt x="591" y="3010"/>
                  <a:pt x="586" y="2948"/>
                  <a:pt x="612" y="2910"/>
                </a:cubicBezTo>
                <a:cubicBezTo>
                  <a:pt x="641" y="2867"/>
                  <a:pt x="665" y="2822"/>
                  <a:pt x="690" y="2778"/>
                </a:cubicBezTo>
                <a:cubicBezTo>
                  <a:pt x="705" y="2752"/>
                  <a:pt x="735" y="2722"/>
                  <a:pt x="744" y="2694"/>
                </a:cubicBezTo>
                <a:cubicBezTo>
                  <a:pt x="751" y="2672"/>
                  <a:pt x="755" y="2654"/>
                  <a:pt x="768" y="2634"/>
                </a:cubicBezTo>
                <a:cubicBezTo>
                  <a:pt x="783" y="2574"/>
                  <a:pt x="787" y="2513"/>
                  <a:pt x="804" y="2454"/>
                </a:cubicBezTo>
                <a:cubicBezTo>
                  <a:pt x="816" y="2412"/>
                  <a:pt x="838" y="2375"/>
                  <a:pt x="852" y="2334"/>
                </a:cubicBezTo>
                <a:cubicBezTo>
                  <a:pt x="869" y="2283"/>
                  <a:pt x="882" y="2229"/>
                  <a:pt x="912" y="2184"/>
                </a:cubicBezTo>
                <a:cubicBezTo>
                  <a:pt x="925" y="2222"/>
                  <a:pt x="930" y="2257"/>
                  <a:pt x="948" y="2292"/>
                </a:cubicBezTo>
                <a:cubicBezTo>
                  <a:pt x="957" y="2310"/>
                  <a:pt x="978" y="2346"/>
                  <a:pt x="978" y="2346"/>
                </a:cubicBezTo>
                <a:cubicBezTo>
                  <a:pt x="987" y="2382"/>
                  <a:pt x="981" y="2362"/>
                  <a:pt x="996" y="2406"/>
                </a:cubicBezTo>
                <a:cubicBezTo>
                  <a:pt x="998" y="2412"/>
                  <a:pt x="1002" y="2424"/>
                  <a:pt x="1002" y="2424"/>
                </a:cubicBezTo>
                <a:cubicBezTo>
                  <a:pt x="1008" y="2469"/>
                  <a:pt x="1018" y="2513"/>
                  <a:pt x="1032" y="2556"/>
                </a:cubicBezTo>
                <a:cubicBezTo>
                  <a:pt x="1039" y="2616"/>
                  <a:pt x="1037" y="2651"/>
                  <a:pt x="1062" y="2700"/>
                </a:cubicBezTo>
                <a:cubicBezTo>
                  <a:pt x="1071" y="2762"/>
                  <a:pt x="1066" y="2833"/>
                  <a:pt x="1086" y="2892"/>
                </a:cubicBezTo>
                <a:cubicBezTo>
                  <a:pt x="1100" y="3114"/>
                  <a:pt x="1095" y="3016"/>
                  <a:pt x="1104" y="3186"/>
                </a:cubicBezTo>
                <a:cubicBezTo>
                  <a:pt x="1097" y="3285"/>
                  <a:pt x="1076" y="3377"/>
                  <a:pt x="1062" y="3474"/>
                </a:cubicBezTo>
                <a:cubicBezTo>
                  <a:pt x="1076" y="3659"/>
                  <a:pt x="1043" y="3571"/>
                  <a:pt x="1404" y="3546"/>
                </a:cubicBezTo>
                <a:cubicBezTo>
                  <a:pt x="1433" y="3544"/>
                  <a:pt x="1413" y="3456"/>
                  <a:pt x="1440" y="3456"/>
                </a:cubicBezTo>
                <a:cubicBezTo>
                  <a:pt x="1446" y="3456"/>
                  <a:pt x="1436" y="3468"/>
                  <a:pt x="1434" y="3474"/>
                </a:cubicBezTo>
                <a:cubicBezTo>
                  <a:pt x="1425" y="3495"/>
                  <a:pt x="1398" y="3534"/>
                  <a:pt x="1398" y="3534"/>
                </a:cubicBezTo>
                <a:cubicBezTo>
                  <a:pt x="1435" y="3546"/>
                  <a:pt x="1450" y="3527"/>
                  <a:pt x="1470" y="3498"/>
                </a:cubicBezTo>
                <a:cubicBezTo>
                  <a:pt x="1468" y="3470"/>
                  <a:pt x="1472" y="3441"/>
                  <a:pt x="1464" y="3414"/>
                </a:cubicBezTo>
                <a:cubicBezTo>
                  <a:pt x="1461" y="3405"/>
                  <a:pt x="1422" y="3398"/>
                  <a:pt x="1416" y="3396"/>
                </a:cubicBezTo>
                <a:cubicBezTo>
                  <a:pt x="1404" y="3392"/>
                  <a:pt x="1380" y="3384"/>
                  <a:pt x="1380" y="3384"/>
                </a:cubicBezTo>
                <a:cubicBezTo>
                  <a:pt x="1362" y="3357"/>
                  <a:pt x="1376" y="3370"/>
                  <a:pt x="1344" y="3360"/>
                </a:cubicBezTo>
                <a:cubicBezTo>
                  <a:pt x="1332" y="3356"/>
                  <a:pt x="1308" y="3348"/>
                  <a:pt x="1308" y="3348"/>
                </a:cubicBezTo>
                <a:cubicBezTo>
                  <a:pt x="1271" y="3293"/>
                  <a:pt x="1305" y="3351"/>
                  <a:pt x="1302" y="3204"/>
                </a:cubicBezTo>
                <a:cubicBezTo>
                  <a:pt x="1299" y="3071"/>
                  <a:pt x="1305" y="3094"/>
                  <a:pt x="1284" y="3030"/>
                </a:cubicBezTo>
                <a:cubicBezTo>
                  <a:pt x="1290" y="2834"/>
                  <a:pt x="1296" y="2637"/>
                  <a:pt x="1314" y="2442"/>
                </a:cubicBezTo>
                <a:cubicBezTo>
                  <a:pt x="1308" y="1833"/>
                  <a:pt x="1336" y="1972"/>
                  <a:pt x="1266" y="1644"/>
                </a:cubicBezTo>
                <a:cubicBezTo>
                  <a:pt x="1258" y="1608"/>
                  <a:pt x="1257" y="1579"/>
                  <a:pt x="1236" y="1548"/>
                </a:cubicBezTo>
                <a:cubicBezTo>
                  <a:pt x="1239" y="1415"/>
                  <a:pt x="1234" y="1286"/>
                  <a:pt x="1266" y="1158"/>
                </a:cubicBezTo>
                <a:cubicBezTo>
                  <a:pt x="1268" y="1140"/>
                  <a:pt x="1270" y="1051"/>
                  <a:pt x="1284" y="1026"/>
                </a:cubicBezTo>
                <a:cubicBezTo>
                  <a:pt x="1287" y="1021"/>
                  <a:pt x="1296" y="1022"/>
                  <a:pt x="1302" y="1020"/>
                </a:cubicBezTo>
                <a:cubicBezTo>
                  <a:pt x="1344" y="1048"/>
                  <a:pt x="1386" y="1044"/>
                  <a:pt x="1434" y="1056"/>
                </a:cubicBezTo>
                <a:cubicBezTo>
                  <a:pt x="1463" y="1063"/>
                  <a:pt x="1490" y="1081"/>
                  <a:pt x="1518" y="1092"/>
                </a:cubicBezTo>
                <a:cubicBezTo>
                  <a:pt x="1591" y="1121"/>
                  <a:pt x="1675" y="1139"/>
                  <a:pt x="1752" y="1158"/>
                </a:cubicBezTo>
                <a:cubicBezTo>
                  <a:pt x="1758" y="1164"/>
                  <a:pt x="1763" y="1172"/>
                  <a:pt x="1770" y="1176"/>
                </a:cubicBezTo>
                <a:cubicBezTo>
                  <a:pt x="1781" y="1182"/>
                  <a:pt x="1806" y="1188"/>
                  <a:pt x="1806" y="1188"/>
                </a:cubicBezTo>
                <a:cubicBezTo>
                  <a:pt x="1829" y="1182"/>
                  <a:pt x="1854" y="1182"/>
                  <a:pt x="1872" y="1164"/>
                </a:cubicBezTo>
                <a:cubicBezTo>
                  <a:pt x="1886" y="1150"/>
                  <a:pt x="1896" y="1110"/>
                  <a:pt x="1896" y="1110"/>
                </a:cubicBezTo>
                <a:cubicBezTo>
                  <a:pt x="1909" y="1008"/>
                  <a:pt x="1913" y="990"/>
                  <a:pt x="1896" y="840"/>
                </a:cubicBezTo>
                <a:cubicBezTo>
                  <a:pt x="1894" y="826"/>
                  <a:pt x="1877" y="818"/>
                  <a:pt x="1872" y="804"/>
                </a:cubicBezTo>
                <a:cubicBezTo>
                  <a:pt x="1859" y="764"/>
                  <a:pt x="1835" y="743"/>
                  <a:pt x="1806" y="714"/>
                </a:cubicBezTo>
                <a:cubicBezTo>
                  <a:pt x="1769" y="677"/>
                  <a:pt x="1748" y="630"/>
                  <a:pt x="1722" y="588"/>
                </a:cubicBezTo>
                <a:cubicBezTo>
                  <a:pt x="1701" y="555"/>
                  <a:pt x="1665" y="530"/>
                  <a:pt x="1644" y="498"/>
                </a:cubicBezTo>
                <a:cubicBezTo>
                  <a:pt x="1615" y="455"/>
                  <a:pt x="1630" y="472"/>
                  <a:pt x="1602" y="444"/>
                </a:cubicBezTo>
                <a:cubicBezTo>
                  <a:pt x="1576" y="366"/>
                  <a:pt x="1621" y="490"/>
                  <a:pt x="1578" y="414"/>
                </a:cubicBezTo>
                <a:cubicBezTo>
                  <a:pt x="1570" y="400"/>
                  <a:pt x="1555" y="332"/>
                  <a:pt x="1548" y="312"/>
                </a:cubicBezTo>
                <a:cubicBezTo>
                  <a:pt x="1539" y="285"/>
                  <a:pt x="1541" y="271"/>
                  <a:pt x="1536" y="240"/>
                </a:cubicBezTo>
                <a:cubicBezTo>
                  <a:pt x="1532" y="216"/>
                  <a:pt x="1518" y="197"/>
                  <a:pt x="1512" y="174"/>
                </a:cubicBezTo>
                <a:cubicBezTo>
                  <a:pt x="1512" y="172"/>
                  <a:pt x="1505" y="132"/>
                  <a:pt x="1500" y="126"/>
                </a:cubicBezTo>
                <a:cubicBezTo>
                  <a:pt x="1495" y="120"/>
                  <a:pt x="1487" y="119"/>
                  <a:pt x="1482" y="114"/>
                </a:cubicBezTo>
                <a:cubicBezTo>
                  <a:pt x="1456" y="88"/>
                  <a:pt x="1447" y="78"/>
                  <a:pt x="1410" y="66"/>
                </a:cubicBezTo>
                <a:cubicBezTo>
                  <a:pt x="1406" y="60"/>
                  <a:pt x="1404" y="52"/>
                  <a:pt x="1398" y="48"/>
                </a:cubicBezTo>
                <a:cubicBezTo>
                  <a:pt x="1387" y="41"/>
                  <a:pt x="1374" y="40"/>
                  <a:pt x="1362" y="36"/>
                </a:cubicBezTo>
                <a:cubicBezTo>
                  <a:pt x="1343" y="30"/>
                  <a:pt x="1319" y="12"/>
                  <a:pt x="1302" y="0"/>
                </a:cubicBezTo>
                <a:cubicBezTo>
                  <a:pt x="1262" y="60"/>
                  <a:pt x="1252" y="219"/>
                  <a:pt x="1332" y="246"/>
                </a:cubicBezTo>
                <a:cubicBezTo>
                  <a:pt x="1334" y="248"/>
                  <a:pt x="1373" y="285"/>
                  <a:pt x="1368" y="288"/>
                </a:cubicBezTo>
                <a:cubicBezTo>
                  <a:pt x="1357" y="295"/>
                  <a:pt x="1332" y="276"/>
                  <a:pt x="1332" y="276"/>
                </a:cubicBezTo>
                <a:cubicBezTo>
                  <a:pt x="1320" y="313"/>
                  <a:pt x="1355" y="333"/>
                  <a:pt x="1386" y="342"/>
                </a:cubicBezTo>
                <a:cubicBezTo>
                  <a:pt x="1398" y="346"/>
                  <a:pt x="1422" y="354"/>
                  <a:pt x="1422" y="354"/>
                </a:cubicBezTo>
                <a:cubicBezTo>
                  <a:pt x="1443" y="386"/>
                  <a:pt x="1452" y="407"/>
                  <a:pt x="1464" y="444"/>
                </a:cubicBezTo>
                <a:cubicBezTo>
                  <a:pt x="1478" y="485"/>
                  <a:pt x="1522" y="517"/>
                  <a:pt x="1536" y="558"/>
                </a:cubicBezTo>
                <a:cubicBezTo>
                  <a:pt x="1550" y="601"/>
                  <a:pt x="1541" y="583"/>
                  <a:pt x="1560" y="612"/>
                </a:cubicBezTo>
                <a:cubicBezTo>
                  <a:pt x="1568" y="644"/>
                  <a:pt x="1583" y="673"/>
                  <a:pt x="1596" y="702"/>
                </a:cubicBezTo>
                <a:cubicBezTo>
                  <a:pt x="1619" y="753"/>
                  <a:pt x="1625" y="805"/>
                  <a:pt x="1656" y="852"/>
                </a:cubicBezTo>
                <a:cubicBezTo>
                  <a:pt x="1654" y="858"/>
                  <a:pt x="1656" y="868"/>
                  <a:pt x="1650" y="870"/>
                </a:cubicBezTo>
                <a:cubicBezTo>
                  <a:pt x="1643" y="872"/>
                  <a:pt x="1639" y="861"/>
                  <a:pt x="1632" y="858"/>
                </a:cubicBezTo>
                <a:cubicBezTo>
                  <a:pt x="1619" y="852"/>
                  <a:pt x="1604" y="851"/>
                  <a:pt x="1590" y="846"/>
                </a:cubicBezTo>
                <a:cubicBezTo>
                  <a:pt x="1608" y="873"/>
                  <a:pt x="1607" y="863"/>
                  <a:pt x="1578" y="858"/>
                </a:cubicBezTo>
                <a:cubicBezTo>
                  <a:pt x="1562" y="855"/>
                  <a:pt x="1546" y="854"/>
                  <a:pt x="1530" y="852"/>
                </a:cubicBezTo>
                <a:cubicBezTo>
                  <a:pt x="1497" y="841"/>
                  <a:pt x="1459" y="831"/>
                  <a:pt x="1428" y="816"/>
                </a:cubicBezTo>
                <a:cubicBezTo>
                  <a:pt x="1420" y="812"/>
                  <a:pt x="1412" y="809"/>
                  <a:pt x="1404" y="804"/>
                </a:cubicBezTo>
                <a:cubicBezTo>
                  <a:pt x="1392" y="797"/>
                  <a:pt x="1368" y="780"/>
                  <a:pt x="1368" y="780"/>
                </a:cubicBezTo>
                <a:cubicBezTo>
                  <a:pt x="1336" y="732"/>
                  <a:pt x="1378" y="790"/>
                  <a:pt x="1338" y="750"/>
                </a:cubicBezTo>
                <a:cubicBezTo>
                  <a:pt x="1310" y="722"/>
                  <a:pt x="1340" y="743"/>
                  <a:pt x="1320" y="714"/>
                </a:cubicBezTo>
                <a:cubicBezTo>
                  <a:pt x="1308" y="696"/>
                  <a:pt x="1289" y="678"/>
                  <a:pt x="1272" y="666"/>
                </a:cubicBezTo>
                <a:cubicBezTo>
                  <a:pt x="1268" y="660"/>
                  <a:pt x="1267" y="650"/>
                  <a:pt x="1260" y="648"/>
                </a:cubicBezTo>
                <a:cubicBezTo>
                  <a:pt x="1248" y="645"/>
                  <a:pt x="1236" y="654"/>
                  <a:pt x="1224" y="654"/>
                </a:cubicBezTo>
                <a:cubicBezTo>
                  <a:pt x="1186" y="652"/>
                  <a:pt x="1148" y="646"/>
                  <a:pt x="1110" y="642"/>
                </a:cubicBezTo>
                <a:cubicBezTo>
                  <a:pt x="1108" y="626"/>
                  <a:pt x="1091" y="535"/>
                  <a:pt x="1080" y="516"/>
                </a:cubicBezTo>
                <a:cubicBezTo>
                  <a:pt x="1076" y="510"/>
                  <a:pt x="1068" y="508"/>
                  <a:pt x="1062" y="504"/>
                </a:cubicBezTo>
                <a:cubicBezTo>
                  <a:pt x="1030" y="569"/>
                  <a:pt x="966" y="531"/>
                  <a:pt x="888" y="528"/>
                </a:cubicBezTo>
                <a:lnTo>
                  <a:pt x="906" y="534"/>
                </a:lnTo>
                <a:cubicBezTo>
                  <a:pt x="1059" y="528"/>
                  <a:pt x="1021" y="563"/>
                  <a:pt x="1062" y="52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3" name="Freeform 9">
            <a:extLst>
              <a:ext uri="{FF2B5EF4-FFF2-40B4-BE49-F238E27FC236}">
                <a16:creationId xmlns:a16="http://schemas.microsoft.com/office/drawing/2014/main" id="{5D6AE4EB-9AF7-43AF-B673-1346E6DF6657}"/>
              </a:ext>
            </a:extLst>
          </p:cNvPr>
          <p:cNvSpPr>
            <a:spLocks/>
          </p:cNvSpPr>
          <p:nvPr/>
        </p:nvSpPr>
        <p:spPr bwMode="auto">
          <a:xfrm>
            <a:off x="4000500" y="227013"/>
            <a:ext cx="1038225" cy="609600"/>
          </a:xfrm>
          <a:custGeom>
            <a:avLst/>
            <a:gdLst>
              <a:gd name="T0" fmla="*/ 2147483647 w 654"/>
              <a:gd name="T1" fmla="*/ 2147483647 h 384"/>
              <a:gd name="T2" fmla="*/ 2147483647 w 654"/>
              <a:gd name="T3" fmla="*/ 2147483647 h 384"/>
              <a:gd name="T4" fmla="*/ 2147483647 w 654"/>
              <a:gd name="T5" fmla="*/ 2147483647 h 384"/>
              <a:gd name="T6" fmla="*/ 2147483647 w 654"/>
              <a:gd name="T7" fmla="*/ 2147483647 h 384"/>
              <a:gd name="T8" fmla="*/ 2147483647 w 654"/>
              <a:gd name="T9" fmla="*/ 2147483647 h 384"/>
              <a:gd name="T10" fmla="*/ 2147483647 w 654"/>
              <a:gd name="T11" fmla="*/ 2147483647 h 384"/>
              <a:gd name="T12" fmla="*/ 2147483647 w 654"/>
              <a:gd name="T13" fmla="*/ 2147483647 h 384"/>
              <a:gd name="T14" fmla="*/ 2147483647 w 654"/>
              <a:gd name="T15" fmla="*/ 2147483647 h 384"/>
              <a:gd name="T16" fmla="*/ 2147483647 w 654"/>
              <a:gd name="T17" fmla="*/ 2147483647 h 384"/>
              <a:gd name="T18" fmla="*/ 2147483647 w 654"/>
              <a:gd name="T19" fmla="*/ 2147483647 h 384"/>
              <a:gd name="T20" fmla="*/ 2147483647 w 654"/>
              <a:gd name="T21" fmla="*/ 2147483647 h 384"/>
              <a:gd name="T22" fmla="*/ 2147483647 w 654"/>
              <a:gd name="T23" fmla="*/ 2147483647 h 384"/>
              <a:gd name="T24" fmla="*/ 2147483647 w 654"/>
              <a:gd name="T25" fmla="*/ 2147483647 h 384"/>
              <a:gd name="T26" fmla="*/ 2147483647 w 654"/>
              <a:gd name="T27" fmla="*/ 2147483647 h 384"/>
              <a:gd name="T28" fmla="*/ 2147483647 w 654"/>
              <a:gd name="T29" fmla="*/ 2147483647 h 384"/>
              <a:gd name="T30" fmla="*/ 2147483647 w 654"/>
              <a:gd name="T31" fmla="*/ 2147483647 h 384"/>
              <a:gd name="T32" fmla="*/ 2147483647 w 654"/>
              <a:gd name="T33" fmla="*/ 2147483647 h 384"/>
              <a:gd name="T34" fmla="*/ 2147483647 w 654"/>
              <a:gd name="T35" fmla="*/ 2147483647 h 384"/>
              <a:gd name="T36" fmla="*/ 2147483647 w 654"/>
              <a:gd name="T37" fmla="*/ 2147483647 h 384"/>
              <a:gd name="T38" fmla="*/ 2147483647 w 654"/>
              <a:gd name="T39" fmla="*/ 2147483647 h 384"/>
              <a:gd name="T40" fmla="*/ 2147483647 w 654"/>
              <a:gd name="T41" fmla="*/ 2147483647 h 384"/>
              <a:gd name="T42" fmla="*/ 2147483647 w 654"/>
              <a:gd name="T43" fmla="*/ 2147483647 h 384"/>
              <a:gd name="T44" fmla="*/ 2147483647 w 654"/>
              <a:gd name="T45" fmla="*/ 2147483647 h 384"/>
              <a:gd name="T46" fmla="*/ 2147483647 w 654"/>
              <a:gd name="T47" fmla="*/ 2147483647 h 384"/>
              <a:gd name="T48" fmla="*/ 2147483647 w 654"/>
              <a:gd name="T49" fmla="*/ 2147483647 h 384"/>
              <a:gd name="T50" fmla="*/ 2147483647 w 654"/>
              <a:gd name="T51" fmla="*/ 2147483647 h 384"/>
              <a:gd name="T52" fmla="*/ 2147483647 w 654"/>
              <a:gd name="T53" fmla="*/ 0 h 384"/>
              <a:gd name="T54" fmla="*/ 2147483647 w 654"/>
              <a:gd name="T55" fmla="*/ 2147483647 h 384"/>
              <a:gd name="T56" fmla="*/ 2147483647 w 654"/>
              <a:gd name="T57" fmla="*/ 2147483647 h 384"/>
              <a:gd name="T58" fmla="*/ 2147483647 w 654"/>
              <a:gd name="T59" fmla="*/ 2147483647 h 384"/>
              <a:gd name="T60" fmla="*/ 2147483647 w 654"/>
              <a:gd name="T61" fmla="*/ 2147483647 h 384"/>
              <a:gd name="T62" fmla="*/ 2147483647 w 654"/>
              <a:gd name="T63" fmla="*/ 2147483647 h 384"/>
              <a:gd name="T64" fmla="*/ 2147483647 w 654"/>
              <a:gd name="T65" fmla="*/ 2147483647 h 384"/>
              <a:gd name="T66" fmla="*/ 0 w 654"/>
              <a:gd name="T67" fmla="*/ 2147483647 h 384"/>
              <a:gd name="T68" fmla="*/ 2147483647 w 654"/>
              <a:gd name="T69" fmla="*/ 2147483647 h 384"/>
              <a:gd name="T70" fmla="*/ 2147483647 w 654"/>
              <a:gd name="T71" fmla="*/ 2147483647 h 384"/>
              <a:gd name="T72" fmla="*/ 2147483647 w 654"/>
              <a:gd name="T73" fmla="*/ 2147483647 h 384"/>
              <a:gd name="T74" fmla="*/ 2147483647 w 654"/>
              <a:gd name="T75" fmla="*/ 2147483647 h 38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54"/>
              <a:gd name="T115" fmla="*/ 0 h 384"/>
              <a:gd name="T116" fmla="*/ 654 w 654"/>
              <a:gd name="T117" fmla="*/ 384 h 38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54" h="384">
                <a:moveTo>
                  <a:pt x="372" y="24"/>
                </a:moveTo>
                <a:cubicBezTo>
                  <a:pt x="327" y="15"/>
                  <a:pt x="285" y="24"/>
                  <a:pt x="240" y="30"/>
                </a:cubicBezTo>
                <a:cubicBezTo>
                  <a:pt x="228" y="38"/>
                  <a:pt x="216" y="46"/>
                  <a:pt x="204" y="54"/>
                </a:cubicBezTo>
                <a:cubicBezTo>
                  <a:pt x="198" y="58"/>
                  <a:pt x="186" y="66"/>
                  <a:pt x="186" y="66"/>
                </a:cubicBezTo>
                <a:cubicBezTo>
                  <a:pt x="175" y="100"/>
                  <a:pt x="121" y="149"/>
                  <a:pt x="96" y="174"/>
                </a:cubicBezTo>
                <a:cubicBezTo>
                  <a:pt x="86" y="184"/>
                  <a:pt x="84" y="202"/>
                  <a:pt x="72" y="210"/>
                </a:cubicBezTo>
                <a:cubicBezTo>
                  <a:pt x="60" y="218"/>
                  <a:pt x="36" y="234"/>
                  <a:pt x="36" y="234"/>
                </a:cubicBezTo>
                <a:cubicBezTo>
                  <a:pt x="47" y="267"/>
                  <a:pt x="89" y="259"/>
                  <a:pt x="120" y="264"/>
                </a:cubicBezTo>
                <a:cubicBezTo>
                  <a:pt x="164" y="220"/>
                  <a:pt x="135" y="229"/>
                  <a:pt x="222" y="222"/>
                </a:cubicBezTo>
                <a:cubicBezTo>
                  <a:pt x="253" y="175"/>
                  <a:pt x="241" y="200"/>
                  <a:pt x="258" y="150"/>
                </a:cubicBezTo>
                <a:cubicBezTo>
                  <a:pt x="261" y="140"/>
                  <a:pt x="280" y="117"/>
                  <a:pt x="270" y="120"/>
                </a:cubicBezTo>
                <a:cubicBezTo>
                  <a:pt x="254" y="124"/>
                  <a:pt x="234" y="156"/>
                  <a:pt x="234" y="156"/>
                </a:cubicBezTo>
                <a:cubicBezTo>
                  <a:pt x="222" y="204"/>
                  <a:pt x="225" y="183"/>
                  <a:pt x="234" y="264"/>
                </a:cubicBezTo>
                <a:cubicBezTo>
                  <a:pt x="237" y="288"/>
                  <a:pt x="246" y="336"/>
                  <a:pt x="246" y="336"/>
                </a:cubicBezTo>
                <a:cubicBezTo>
                  <a:pt x="306" y="316"/>
                  <a:pt x="215" y="349"/>
                  <a:pt x="282" y="312"/>
                </a:cubicBezTo>
                <a:cubicBezTo>
                  <a:pt x="293" y="306"/>
                  <a:pt x="318" y="300"/>
                  <a:pt x="318" y="300"/>
                </a:cubicBezTo>
                <a:cubicBezTo>
                  <a:pt x="356" y="262"/>
                  <a:pt x="345" y="209"/>
                  <a:pt x="348" y="156"/>
                </a:cubicBezTo>
                <a:cubicBezTo>
                  <a:pt x="353" y="194"/>
                  <a:pt x="368" y="259"/>
                  <a:pt x="402" y="282"/>
                </a:cubicBezTo>
                <a:cubicBezTo>
                  <a:pt x="411" y="309"/>
                  <a:pt x="433" y="342"/>
                  <a:pt x="456" y="360"/>
                </a:cubicBezTo>
                <a:cubicBezTo>
                  <a:pt x="467" y="369"/>
                  <a:pt x="492" y="384"/>
                  <a:pt x="492" y="384"/>
                </a:cubicBezTo>
                <a:cubicBezTo>
                  <a:pt x="544" y="307"/>
                  <a:pt x="510" y="215"/>
                  <a:pt x="462" y="150"/>
                </a:cubicBezTo>
                <a:cubicBezTo>
                  <a:pt x="484" y="217"/>
                  <a:pt x="544" y="259"/>
                  <a:pt x="612" y="276"/>
                </a:cubicBezTo>
                <a:cubicBezTo>
                  <a:pt x="653" y="304"/>
                  <a:pt x="643" y="314"/>
                  <a:pt x="654" y="282"/>
                </a:cubicBezTo>
                <a:cubicBezTo>
                  <a:pt x="639" y="167"/>
                  <a:pt x="651" y="183"/>
                  <a:pt x="582" y="114"/>
                </a:cubicBezTo>
                <a:cubicBezTo>
                  <a:pt x="574" y="90"/>
                  <a:pt x="559" y="91"/>
                  <a:pt x="540" y="72"/>
                </a:cubicBezTo>
                <a:cubicBezTo>
                  <a:pt x="551" y="7"/>
                  <a:pt x="556" y="52"/>
                  <a:pt x="486" y="30"/>
                </a:cubicBezTo>
                <a:cubicBezTo>
                  <a:pt x="466" y="24"/>
                  <a:pt x="452" y="7"/>
                  <a:pt x="432" y="0"/>
                </a:cubicBezTo>
                <a:cubicBezTo>
                  <a:pt x="388" y="2"/>
                  <a:pt x="344" y="3"/>
                  <a:pt x="300" y="6"/>
                </a:cubicBezTo>
                <a:cubicBezTo>
                  <a:pt x="268" y="9"/>
                  <a:pt x="204" y="18"/>
                  <a:pt x="204" y="18"/>
                </a:cubicBezTo>
                <a:cubicBezTo>
                  <a:pt x="178" y="35"/>
                  <a:pt x="150" y="52"/>
                  <a:pt x="126" y="72"/>
                </a:cubicBezTo>
                <a:cubicBezTo>
                  <a:pt x="107" y="88"/>
                  <a:pt x="99" y="106"/>
                  <a:pt x="78" y="120"/>
                </a:cubicBezTo>
                <a:cubicBezTo>
                  <a:pt x="66" y="155"/>
                  <a:pt x="66" y="168"/>
                  <a:pt x="42" y="192"/>
                </a:cubicBezTo>
                <a:cubicBezTo>
                  <a:pt x="27" y="237"/>
                  <a:pt x="49" y="183"/>
                  <a:pt x="18" y="222"/>
                </a:cubicBezTo>
                <a:cubicBezTo>
                  <a:pt x="10" y="232"/>
                  <a:pt x="7" y="247"/>
                  <a:pt x="0" y="258"/>
                </a:cubicBezTo>
                <a:cubicBezTo>
                  <a:pt x="5" y="301"/>
                  <a:pt x="0" y="320"/>
                  <a:pt x="42" y="306"/>
                </a:cubicBezTo>
                <a:cubicBezTo>
                  <a:pt x="55" y="286"/>
                  <a:pt x="59" y="268"/>
                  <a:pt x="66" y="246"/>
                </a:cubicBezTo>
                <a:cubicBezTo>
                  <a:pt x="74" y="248"/>
                  <a:pt x="82" y="249"/>
                  <a:pt x="90" y="252"/>
                </a:cubicBezTo>
                <a:cubicBezTo>
                  <a:pt x="113" y="262"/>
                  <a:pt x="108" y="276"/>
                  <a:pt x="108" y="24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4" name="Freeform 10">
            <a:extLst>
              <a:ext uri="{FF2B5EF4-FFF2-40B4-BE49-F238E27FC236}">
                <a16:creationId xmlns:a16="http://schemas.microsoft.com/office/drawing/2014/main" id="{4351A5FD-3283-43E8-9057-5C22F365473B}"/>
              </a:ext>
            </a:extLst>
          </p:cNvPr>
          <p:cNvSpPr>
            <a:spLocks/>
          </p:cNvSpPr>
          <p:nvPr/>
        </p:nvSpPr>
        <p:spPr bwMode="auto">
          <a:xfrm>
            <a:off x="4352925" y="1608138"/>
            <a:ext cx="390525" cy="120650"/>
          </a:xfrm>
          <a:custGeom>
            <a:avLst/>
            <a:gdLst>
              <a:gd name="T0" fmla="*/ 0 w 246"/>
              <a:gd name="T1" fmla="*/ 0 h 76"/>
              <a:gd name="T2" fmla="*/ 2147483647 w 246"/>
              <a:gd name="T3" fmla="*/ 2147483647 h 76"/>
              <a:gd name="T4" fmla="*/ 2147483647 w 246"/>
              <a:gd name="T5" fmla="*/ 2147483647 h 76"/>
              <a:gd name="T6" fmla="*/ 2147483647 w 246"/>
              <a:gd name="T7" fmla="*/ 2147483647 h 76"/>
              <a:gd name="T8" fmla="*/ 2147483647 w 246"/>
              <a:gd name="T9" fmla="*/ 2147483647 h 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"/>
              <a:gd name="T16" fmla="*/ 0 h 76"/>
              <a:gd name="T17" fmla="*/ 246 w 246"/>
              <a:gd name="T18" fmla="*/ 76 h 7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" h="76">
                <a:moveTo>
                  <a:pt x="0" y="0"/>
                </a:moveTo>
                <a:cubicBezTo>
                  <a:pt x="3" y="10"/>
                  <a:pt x="22" y="53"/>
                  <a:pt x="24" y="54"/>
                </a:cubicBezTo>
                <a:cubicBezTo>
                  <a:pt x="55" y="67"/>
                  <a:pt x="98" y="61"/>
                  <a:pt x="132" y="72"/>
                </a:cubicBezTo>
                <a:cubicBezTo>
                  <a:pt x="172" y="68"/>
                  <a:pt x="185" y="76"/>
                  <a:pt x="210" y="54"/>
                </a:cubicBezTo>
                <a:cubicBezTo>
                  <a:pt x="223" y="43"/>
                  <a:pt x="246" y="18"/>
                  <a:pt x="246" y="1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5" name="Freeform 11">
            <a:extLst>
              <a:ext uri="{FF2B5EF4-FFF2-40B4-BE49-F238E27FC236}">
                <a16:creationId xmlns:a16="http://schemas.microsoft.com/office/drawing/2014/main" id="{515667D5-00BA-4271-AC4A-BCA842F08C8D}"/>
              </a:ext>
            </a:extLst>
          </p:cNvPr>
          <p:cNvSpPr>
            <a:spLocks/>
          </p:cNvSpPr>
          <p:nvPr/>
        </p:nvSpPr>
        <p:spPr bwMode="auto">
          <a:xfrm>
            <a:off x="4067175" y="3170238"/>
            <a:ext cx="933450" cy="114300"/>
          </a:xfrm>
          <a:custGeom>
            <a:avLst/>
            <a:gdLst>
              <a:gd name="T0" fmla="*/ 0 w 588"/>
              <a:gd name="T1" fmla="*/ 0 h 72"/>
              <a:gd name="T2" fmla="*/ 2147483647 w 588"/>
              <a:gd name="T3" fmla="*/ 2147483647 h 72"/>
              <a:gd name="T4" fmla="*/ 2147483647 w 588"/>
              <a:gd name="T5" fmla="*/ 2147483647 h 72"/>
              <a:gd name="T6" fmla="*/ 2147483647 w 588"/>
              <a:gd name="T7" fmla="*/ 2147483647 h 72"/>
              <a:gd name="T8" fmla="*/ 2147483647 w 588"/>
              <a:gd name="T9" fmla="*/ 2147483647 h 72"/>
              <a:gd name="T10" fmla="*/ 2147483647 w 588"/>
              <a:gd name="T11" fmla="*/ 2147483647 h 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88"/>
              <a:gd name="T19" fmla="*/ 0 h 72"/>
              <a:gd name="T20" fmla="*/ 588 w 588"/>
              <a:gd name="T21" fmla="*/ 72 h 7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88" h="72">
                <a:moveTo>
                  <a:pt x="0" y="0"/>
                </a:moveTo>
                <a:cubicBezTo>
                  <a:pt x="11" y="32"/>
                  <a:pt x="36" y="22"/>
                  <a:pt x="66" y="30"/>
                </a:cubicBezTo>
                <a:cubicBezTo>
                  <a:pt x="100" y="38"/>
                  <a:pt x="135" y="59"/>
                  <a:pt x="168" y="66"/>
                </a:cubicBezTo>
                <a:cubicBezTo>
                  <a:pt x="188" y="70"/>
                  <a:pt x="208" y="70"/>
                  <a:pt x="228" y="72"/>
                </a:cubicBezTo>
                <a:cubicBezTo>
                  <a:pt x="342" y="70"/>
                  <a:pt x="456" y="72"/>
                  <a:pt x="570" y="66"/>
                </a:cubicBezTo>
                <a:cubicBezTo>
                  <a:pt x="577" y="66"/>
                  <a:pt x="588" y="54"/>
                  <a:pt x="588" y="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7" name="Freeform 13">
            <a:extLst>
              <a:ext uri="{FF2B5EF4-FFF2-40B4-BE49-F238E27FC236}">
                <a16:creationId xmlns:a16="http://schemas.microsoft.com/office/drawing/2014/main" id="{DE53E2C7-4DEB-40C1-BB79-748D9A64BC1F}"/>
              </a:ext>
            </a:extLst>
          </p:cNvPr>
          <p:cNvSpPr>
            <a:spLocks/>
          </p:cNvSpPr>
          <p:nvPr/>
        </p:nvSpPr>
        <p:spPr bwMode="auto">
          <a:xfrm>
            <a:off x="3124200" y="1447800"/>
            <a:ext cx="2949575" cy="3721100"/>
          </a:xfrm>
          <a:custGeom>
            <a:avLst/>
            <a:gdLst>
              <a:gd name="T0" fmla="*/ 2147483647 w 1858"/>
              <a:gd name="T1" fmla="*/ 2147483647 h 2344"/>
              <a:gd name="T2" fmla="*/ 2147483647 w 1858"/>
              <a:gd name="T3" fmla="*/ 2147483647 h 2344"/>
              <a:gd name="T4" fmla="*/ 2147483647 w 1858"/>
              <a:gd name="T5" fmla="*/ 2147483647 h 2344"/>
              <a:gd name="T6" fmla="*/ 2147483647 w 1858"/>
              <a:gd name="T7" fmla="*/ 2147483647 h 2344"/>
              <a:gd name="T8" fmla="*/ 2147483647 w 1858"/>
              <a:gd name="T9" fmla="*/ 2147483647 h 2344"/>
              <a:gd name="T10" fmla="*/ 2147483647 w 1858"/>
              <a:gd name="T11" fmla="*/ 2147483647 h 2344"/>
              <a:gd name="T12" fmla="*/ 2147483647 w 1858"/>
              <a:gd name="T13" fmla="*/ 2147483647 h 2344"/>
              <a:gd name="T14" fmla="*/ 2147483647 w 1858"/>
              <a:gd name="T15" fmla="*/ 2147483647 h 2344"/>
              <a:gd name="T16" fmla="*/ 2147483647 w 1858"/>
              <a:gd name="T17" fmla="*/ 2147483647 h 2344"/>
              <a:gd name="T18" fmla="*/ 2147483647 w 1858"/>
              <a:gd name="T19" fmla="*/ 2147483647 h 2344"/>
              <a:gd name="T20" fmla="*/ 2147483647 w 1858"/>
              <a:gd name="T21" fmla="*/ 2147483647 h 2344"/>
              <a:gd name="T22" fmla="*/ 2147483647 w 1858"/>
              <a:gd name="T23" fmla="*/ 2147483647 h 2344"/>
              <a:gd name="T24" fmla="*/ 2147483647 w 1858"/>
              <a:gd name="T25" fmla="*/ 2147483647 h 2344"/>
              <a:gd name="T26" fmla="*/ 2147483647 w 1858"/>
              <a:gd name="T27" fmla="*/ 2147483647 h 2344"/>
              <a:gd name="T28" fmla="*/ 2147483647 w 1858"/>
              <a:gd name="T29" fmla="*/ 2147483647 h 2344"/>
              <a:gd name="T30" fmla="*/ 2147483647 w 1858"/>
              <a:gd name="T31" fmla="*/ 2147483647 h 2344"/>
              <a:gd name="T32" fmla="*/ 2147483647 w 1858"/>
              <a:gd name="T33" fmla="*/ 2147483647 h 2344"/>
              <a:gd name="T34" fmla="*/ 2147483647 w 1858"/>
              <a:gd name="T35" fmla="*/ 2147483647 h 2344"/>
              <a:gd name="T36" fmla="*/ 2147483647 w 1858"/>
              <a:gd name="T37" fmla="*/ 2147483647 h 2344"/>
              <a:gd name="T38" fmla="*/ 2147483647 w 1858"/>
              <a:gd name="T39" fmla="*/ 2147483647 h 2344"/>
              <a:gd name="T40" fmla="*/ 2147483647 w 1858"/>
              <a:gd name="T41" fmla="*/ 2147483647 h 2344"/>
              <a:gd name="T42" fmla="*/ 2147483647 w 1858"/>
              <a:gd name="T43" fmla="*/ 2147483647 h 2344"/>
              <a:gd name="T44" fmla="*/ 2147483647 w 1858"/>
              <a:gd name="T45" fmla="*/ 2147483647 h 2344"/>
              <a:gd name="T46" fmla="*/ 2147483647 w 1858"/>
              <a:gd name="T47" fmla="*/ 2147483647 h 2344"/>
              <a:gd name="T48" fmla="*/ 2147483647 w 1858"/>
              <a:gd name="T49" fmla="*/ 2147483647 h 2344"/>
              <a:gd name="T50" fmla="*/ 2147483647 w 1858"/>
              <a:gd name="T51" fmla="*/ 2147483647 h 2344"/>
              <a:gd name="T52" fmla="*/ 2147483647 w 1858"/>
              <a:gd name="T53" fmla="*/ 2147483647 h 2344"/>
              <a:gd name="T54" fmla="*/ 2147483647 w 1858"/>
              <a:gd name="T55" fmla="*/ 2147483647 h 2344"/>
              <a:gd name="T56" fmla="*/ 2147483647 w 1858"/>
              <a:gd name="T57" fmla="*/ 2147483647 h 2344"/>
              <a:gd name="T58" fmla="*/ 2147483647 w 1858"/>
              <a:gd name="T59" fmla="*/ 2147483647 h 2344"/>
              <a:gd name="T60" fmla="*/ 2147483647 w 1858"/>
              <a:gd name="T61" fmla="*/ 2147483647 h 2344"/>
              <a:gd name="T62" fmla="*/ 2147483647 w 1858"/>
              <a:gd name="T63" fmla="*/ 2147483647 h 2344"/>
              <a:gd name="T64" fmla="*/ 2147483647 w 1858"/>
              <a:gd name="T65" fmla="*/ 2147483647 h 2344"/>
              <a:gd name="T66" fmla="*/ 2147483647 w 1858"/>
              <a:gd name="T67" fmla="*/ 2147483647 h 2344"/>
              <a:gd name="T68" fmla="*/ 2147483647 w 1858"/>
              <a:gd name="T69" fmla="*/ 2147483647 h 2344"/>
              <a:gd name="T70" fmla="*/ 2147483647 w 1858"/>
              <a:gd name="T71" fmla="*/ 2147483647 h 2344"/>
              <a:gd name="T72" fmla="*/ 2147483647 w 1858"/>
              <a:gd name="T73" fmla="*/ 2147483647 h 2344"/>
              <a:gd name="T74" fmla="*/ 2147483647 w 1858"/>
              <a:gd name="T75" fmla="*/ 2147483647 h 2344"/>
              <a:gd name="T76" fmla="*/ 2147483647 w 1858"/>
              <a:gd name="T77" fmla="*/ 2147483647 h 2344"/>
              <a:gd name="T78" fmla="*/ 2147483647 w 1858"/>
              <a:gd name="T79" fmla="*/ 2147483647 h 2344"/>
              <a:gd name="T80" fmla="*/ 2147483647 w 1858"/>
              <a:gd name="T81" fmla="*/ 2147483647 h 2344"/>
              <a:gd name="T82" fmla="*/ 2147483647 w 1858"/>
              <a:gd name="T83" fmla="*/ 2147483647 h 234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858"/>
              <a:gd name="T127" fmla="*/ 0 h 2344"/>
              <a:gd name="T128" fmla="*/ 1858 w 1858"/>
              <a:gd name="T129" fmla="*/ 2344 h 2344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858" h="2344">
                <a:moveTo>
                  <a:pt x="783" y="80"/>
                </a:moveTo>
                <a:cubicBezTo>
                  <a:pt x="797" y="119"/>
                  <a:pt x="817" y="115"/>
                  <a:pt x="858" y="121"/>
                </a:cubicBezTo>
                <a:cubicBezTo>
                  <a:pt x="865" y="125"/>
                  <a:pt x="873" y="128"/>
                  <a:pt x="878" y="134"/>
                </a:cubicBezTo>
                <a:cubicBezTo>
                  <a:pt x="883" y="140"/>
                  <a:pt x="878" y="155"/>
                  <a:pt x="885" y="155"/>
                </a:cubicBezTo>
                <a:cubicBezTo>
                  <a:pt x="893" y="155"/>
                  <a:pt x="892" y="140"/>
                  <a:pt x="898" y="134"/>
                </a:cubicBezTo>
                <a:cubicBezTo>
                  <a:pt x="904" y="128"/>
                  <a:pt x="911" y="125"/>
                  <a:pt x="918" y="121"/>
                </a:cubicBezTo>
                <a:cubicBezTo>
                  <a:pt x="961" y="126"/>
                  <a:pt x="993" y="128"/>
                  <a:pt x="1034" y="114"/>
                </a:cubicBezTo>
                <a:cubicBezTo>
                  <a:pt x="1059" y="116"/>
                  <a:pt x="1085" y="113"/>
                  <a:pt x="1108" y="121"/>
                </a:cubicBezTo>
                <a:cubicBezTo>
                  <a:pt x="1127" y="127"/>
                  <a:pt x="1137" y="149"/>
                  <a:pt x="1156" y="155"/>
                </a:cubicBezTo>
                <a:cubicBezTo>
                  <a:pt x="1163" y="157"/>
                  <a:pt x="1169" y="159"/>
                  <a:pt x="1176" y="161"/>
                </a:cubicBezTo>
                <a:cubicBezTo>
                  <a:pt x="1221" y="193"/>
                  <a:pt x="1274" y="197"/>
                  <a:pt x="1325" y="216"/>
                </a:cubicBezTo>
                <a:cubicBezTo>
                  <a:pt x="1350" y="225"/>
                  <a:pt x="1371" y="241"/>
                  <a:pt x="1393" y="256"/>
                </a:cubicBezTo>
                <a:cubicBezTo>
                  <a:pt x="1400" y="261"/>
                  <a:pt x="1413" y="270"/>
                  <a:pt x="1413" y="270"/>
                </a:cubicBezTo>
                <a:cubicBezTo>
                  <a:pt x="1429" y="293"/>
                  <a:pt x="1440" y="301"/>
                  <a:pt x="1467" y="310"/>
                </a:cubicBezTo>
                <a:cubicBezTo>
                  <a:pt x="1481" y="314"/>
                  <a:pt x="1508" y="324"/>
                  <a:pt x="1508" y="324"/>
                </a:cubicBezTo>
                <a:cubicBezTo>
                  <a:pt x="1519" y="322"/>
                  <a:pt x="1535" y="326"/>
                  <a:pt x="1542" y="317"/>
                </a:cubicBezTo>
                <a:cubicBezTo>
                  <a:pt x="1547" y="310"/>
                  <a:pt x="1531" y="304"/>
                  <a:pt x="1528" y="297"/>
                </a:cubicBezTo>
                <a:cubicBezTo>
                  <a:pt x="1519" y="276"/>
                  <a:pt x="1502" y="238"/>
                  <a:pt x="1494" y="216"/>
                </a:cubicBezTo>
                <a:cubicBezTo>
                  <a:pt x="1490" y="156"/>
                  <a:pt x="1492" y="91"/>
                  <a:pt x="1447" y="46"/>
                </a:cubicBezTo>
                <a:cubicBezTo>
                  <a:pt x="1493" y="0"/>
                  <a:pt x="1563" y="5"/>
                  <a:pt x="1623" y="26"/>
                </a:cubicBezTo>
                <a:cubicBezTo>
                  <a:pt x="1642" y="54"/>
                  <a:pt x="1653" y="81"/>
                  <a:pt x="1671" y="107"/>
                </a:cubicBezTo>
                <a:cubicBezTo>
                  <a:pt x="1682" y="145"/>
                  <a:pt x="1702" y="166"/>
                  <a:pt x="1732" y="188"/>
                </a:cubicBezTo>
                <a:cubicBezTo>
                  <a:pt x="1745" y="235"/>
                  <a:pt x="1725" y="181"/>
                  <a:pt x="1766" y="229"/>
                </a:cubicBezTo>
                <a:cubicBezTo>
                  <a:pt x="1771" y="234"/>
                  <a:pt x="1769" y="243"/>
                  <a:pt x="1772" y="249"/>
                </a:cubicBezTo>
                <a:cubicBezTo>
                  <a:pt x="1781" y="268"/>
                  <a:pt x="1791" y="275"/>
                  <a:pt x="1806" y="290"/>
                </a:cubicBezTo>
                <a:cubicBezTo>
                  <a:pt x="1817" y="322"/>
                  <a:pt x="1825" y="354"/>
                  <a:pt x="1840" y="385"/>
                </a:cubicBezTo>
                <a:cubicBezTo>
                  <a:pt x="1854" y="465"/>
                  <a:pt x="1858" y="549"/>
                  <a:pt x="1820" y="622"/>
                </a:cubicBezTo>
                <a:cubicBezTo>
                  <a:pt x="1808" y="646"/>
                  <a:pt x="1794" y="662"/>
                  <a:pt x="1772" y="676"/>
                </a:cubicBezTo>
                <a:cubicBezTo>
                  <a:pt x="1759" y="685"/>
                  <a:pt x="1732" y="703"/>
                  <a:pt x="1732" y="703"/>
                </a:cubicBezTo>
                <a:cubicBezTo>
                  <a:pt x="1691" y="699"/>
                  <a:pt x="1581" y="684"/>
                  <a:pt x="1542" y="663"/>
                </a:cubicBezTo>
                <a:cubicBezTo>
                  <a:pt x="1510" y="646"/>
                  <a:pt x="1490" y="624"/>
                  <a:pt x="1454" y="615"/>
                </a:cubicBezTo>
                <a:cubicBezTo>
                  <a:pt x="1426" y="597"/>
                  <a:pt x="1398" y="585"/>
                  <a:pt x="1366" y="575"/>
                </a:cubicBezTo>
                <a:cubicBezTo>
                  <a:pt x="1329" y="538"/>
                  <a:pt x="1251" y="522"/>
                  <a:pt x="1230" y="581"/>
                </a:cubicBezTo>
                <a:cubicBezTo>
                  <a:pt x="1234" y="645"/>
                  <a:pt x="1230" y="701"/>
                  <a:pt x="1257" y="758"/>
                </a:cubicBezTo>
                <a:cubicBezTo>
                  <a:pt x="1277" y="937"/>
                  <a:pt x="1279" y="1124"/>
                  <a:pt x="1318" y="1300"/>
                </a:cubicBezTo>
                <a:cubicBezTo>
                  <a:pt x="1329" y="1404"/>
                  <a:pt x="1339" y="1504"/>
                  <a:pt x="1359" y="1605"/>
                </a:cubicBezTo>
                <a:cubicBezTo>
                  <a:pt x="1371" y="1666"/>
                  <a:pt x="1367" y="1703"/>
                  <a:pt x="1393" y="1754"/>
                </a:cubicBezTo>
                <a:cubicBezTo>
                  <a:pt x="1398" y="1813"/>
                  <a:pt x="1400" y="1871"/>
                  <a:pt x="1406" y="1930"/>
                </a:cubicBezTo>
                <a:cubicBezTo>
                  <a:pt x="1412" y="1989"/>
                  <a:pt x="1427" y="2106"/>
                  <a:pt x="1427" y="2106"/>
                </a:cubicBezTo>
                <a:cubicBezTo>
                  <a:pt x="1437" y="2344"/>
                  <a:pt x="1481" y="2298"/>
                  <a:pt x="1217" y="2289"/>
                </a:cubicBezTo>
                <a:cubicBezTo>
                  <a:pt x="1143" y="2271"/>
                  <a:pt x="1068" y="2260"/>
                  <a:pt x="993" y="2249"/>
                </a:cubicBezTo>
                <a:cubicBezTo>
                  <a:pt x="916" y="2222"/>
                  <a:pt x="972" y="2239"/>
                  <a:pt x="790" y="2235"/>
                </a:cubicBezTo>
                <a:cubicBezTo>
                  <a:pt x="654" y="2232"/>
                  <a:pt x="519" y="2230"/>
                  <a:pt x="383" y="2228"/>
                </a:cubicBezTo>
                <a:cubicBezTo>
                  <a:pt x="338" y="2219"/>
                  <a:pt x="287" y="2206"/>
                  <a:pt x="248" y="2181"/>
                </a:cubicBezTo>
                <a:cubicBezTo>
                  <a:pt x="257" y="2149"/>
                  <a:pt x="282" y="2129"/>
                  <a:pt x="295" y="2099"/>
                </a:cubicBezTo>
                <a:cubicBezTo>
                  <a:pt x="301" y="2086"/>
                  <a:pt x="309" y="2059"/>
                  <a:pt x="309" y="2059"/>
                </a:cubicBezTo>
                <a:cubicBezTo>
                  <a:pt x="314" y="1959"/>
                  <a:pt x="324" y="1862"/>
                  <a:pt x="356" y="1767"/>
                </a:cubicBezTo>
                <a:cubicBezTo>
                  <a:pt x="361" y="1723"/>
                  <a:pt x="363" y="1681"/>
                  <a:pt x="376" y="1639"/>
                </a:cubicBezTo>
                <a:cubicBezTo>
                  <a:pt x="382" y="1545"/>
                  <a:pt x="395" y="1459"/>
                  <a:pt x="417" y="1368"/>
                </a:cubicBezTo>
                <a:cubicBezTo>
                  <a:pt x="429" y="1319"/>
                  <a:pt x="434" y="1283"/>
                  <a:pt x="471" y="1246"/>
                </a:cubicBezTo>
                <a:cubicBezTo>
                  <a:pt x="480" y="1211"/>
                  <a:pt x="500" y="1186"/>
                  <a:pt x="512" y="1151"/>
                </a:cubicBezTo>
                <a:cubicBezTo>
                  <a:pt x="517" y="1063"/>
                  <a:pt x="524" y="983"/>
                  <a:pt x="553" y="900"/>
                </a:cubicBezTo>
                <a:cubicBezTo>
                  <a:pt x="531" y="837"/>
                  <a:pt x="525" y="732"/>
                  <a:pt x="525" y="656"/>
                </a:cubicBezTo>
                <a:cubicBezTo>
                  <a:pt x="518" y="653"/>
                  <a:pt x="504" y="655"/>
                  <a:pt x="504" y="647"/>
                </a:cubicBezTo>
                <a:cubicBezTo>
                  <a:pt x="504" y="640"/>
                  <a:pt x="524" y="656"/>
                  <a:pt x="525" y="649"/>
                </a:cubicBezTo>
                <a:cubicBezTo>
                  <a:pt x="526" y="642"/>
                  <a:pt x="512" y="644"/>
                  <a:pt x="505" y="642"/>
                </a:cubicBezTo>
                <a:cubicBezTo>
                  <a:pt x="475" y="652"/>
                  <a:pt x="478" y="665"/>
                  <a:pt x="464" y="690"/>
                </a:cubicBezTo>
                <a:cubicBezTo>
                  <a:pt x="440" y="734"/>
                  <a:pt x="413" y="755"/>
                  <a:pt x="383" y="792"/>
                </a:cubicBezTo>
                <a:cubicBezTo>
                  <a:pt x="368" y="811"/>
                  <a:pt x="362" y="833"/>
                  <a:pt x="349" y="853"/>
                </a:cubicBezTo>
                <a:cubicBezTo>
                  <a:pt x="336" y="905"/>
                  <a:pt x="303" y="957"/>
                  <a:pt x="275" y="1002"/>
                </a:cubicBezTo>
                <a:cubicBezTo>
                  <a:pt x="255" y="1080"/>
                  <a:pt x="301" y="1172"/>
                  <a:pt x="241" y="1232"/>
                </a:cubicBezTo>
                <a:cubicBezTo>
                  <a:pt x="133" y="1227"/>
                  <a:pt x="117" y="1226"/>
                  <a:pt x="38" y="1212"/>
                </a:cubicBezTo>
                <a:cubicBezTo>
                  <a:pt x="64" y="1120"/>
                  <a:pt x="63" y="1018"/>
                  <a:pt x="31" y="927"/>
                </a:cubicBezTo>
                <a:cubicBezTo>
                  <a:pt x="35" y="815"/>
                  <a:pt x="0" y="745"/>
                  <a:pt x="85" y="690"/>
                </a:cubicBezTo>
                <a:cubicBezTo>
                  <a:pt x="101" y="667"/>
                  <a:pt x="116" y="651"/>
                  <a:pt x="139" y="636"/>
                </a:cubicBezTo>
                <a:cubicBezTo>
                  <a:pt x="148" y="622"/>
                  <a:pt x="157" y="609"/>
                  <a:pt x="166" y="595"/>
                </a:cubicBezTo>
                <a:cubicBezTo>
                  <a:pt x="191" y="557"/>
                  <a:pt x="171" y="522"/>
                  <a:pt x="214" y="493"/>
                </a:cubicBezTo>
                <a:cubicBezTo>
                  <a:pt x="244" y="447"/>
                  <a:pt x="276" y="410"/>
                  <a:pt x="322" y="378"/>
                </a:cubicBezTo>
                <a:cubicBezTo>
                  <a:pt x="336" y="343"/>
                  <a:pt x="361" y="317"/>
                  <a:pt x="376" y="283"/>
                </a:cubicBezTo>
                <a:cubicBezTo>
                  <a:pt x="382" y="270"/>
                  <a:pt x="385" y="256"/>
                  <a:pt x="390" y="243"/>
                </a:cubicBezTo>
                <a:cubicBezTo>
                  <a:pt x="392" y="236"/>
                  <a:pt x="397" y="222"/>
                  <a:pt x="397" y="222"/>
                </a:cubicBezTo>
                <a:cubicBezTo>
                  <a:pt x="399" y="209"/>
                  <a:pt x="397" y="194"/>
                  <a:pt x="403" y="182"/>
                </a:cubicBezTo>
                <a:cubicBezTo>
                  <a:pt x="407" y="174"/>
                  <a:pt x="418" y="173"/>
                  <a:pt x="424" y="168"/>
                </a:cubicBezTo>
                <a:cubicBezTo>
                  <a:pt x="456" y="142"/>
                  <a:pt x="485" y="114"/>
                  <a:pt x="525" y="100"/>
                </a:cubicBezTo>
                <a:cubicBezTo>
                  <a:pt x="604" y="152"/>
                  <a:pt x="537" y="112"/>
                  <a:pt x="586" y="134"/>
                </a:cubicBezTo>
                <a:cubicBezTo>
                  <a:pt x="596" y="138"/>
                  <a:pt x="607" y="155"/>
                  <a:pt x="614" y="148"/>
                </a:cubicBezTo>
                <a:cubicBezTo>
                  <a:pt x="621" y="141"/>
                  <a:pt x="602" y="132"/>
                  <a:pt x="593" y="127"/>
                </a:cubicBezTo>
                <a:cubicBezTo>
                  <a:pt x="571" y="114"/>
                  <a:pt x="548" y="115"/>
                  <a:pt x="525" y="100"/>
                </a:cubicBezTo>
                <a:cubicBezTo>
                  <a:pt x="542" y="50"/>
                  <a:pt x="730" y="90"/>
                  <a:pt x="790" y="94"/>
                </a:cubicBezTo>
                <a:cubicBezTo>
                  <a:pt x="792" y="101"/>
                  <a:pt x="794" y="108"/>
                  <a:pt x="797" y="114"/>
                </a:cubicBezTo>
                <a:cubicBezTo>
                  <a:pt x="801" y="121"/>
                  <a:pt x="807" y="127"/>
                  <a:pt x="810" y="134"/>
                </a:cubicBezTo>
                <a:cubicBezTo>
                  <a:pt x="821" y="160"/>
                  <a:pt x="816" y="186"/>
                  <a:pt x="844" y="202"/>
                </a:cubicBezTo>
                <a:cubicBezTo>
                  <a:pt x="858" y="210"/>
                  <a:pt x="876" y="211"/>
                  <a:pt x="891" y="216"/>
                </a:cubicBezTo>
                <a:cubicBezTo>
                  <a:pt x="1019" y="207"/>
                  <a:pt x="983" y="229"/>
                  <a:pt x="1027" y="148"/>
                </a:cubicBezTo>
              </a:path>
            </a:pathLst>
          </a:custGeom>
          <a:solidFill>
            <a:srgbClr val="FDFCF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8" name="Freeform 14">
            <a:extLst>
              <a:ext uri="{FF2B5EF4-FFF2-40B4-BE49-F238E27FC236}">
                <a16:creationId xmlns:a16="http://schemas.microsoft.com/office/drawing/2014/main" id="{178FA5E0-7DF1-4E24-8A1B-F1FDBE0C946F}"/>
              </a:ext>
            </a:extLst>
          </p:cNvPr>
          <p:cNvSpPr>
            <a:spLocks/>
          </p:cNvSpPr>
          <p:nvPr/>
        </p:nvSpPr>
        <p:spPr bwMode="auto">
          <a:xfrm>
            <a:off x="3167063" y="4921250"/>
            <a:ext cx="1008062" cy="1089025"/>
          </a:xfrm>
          <a:custGeom>
            <a:avLst/>
            <a:gdLst>
              <a:gd name="T0" fmla="*/ 2147483647 w 635"/>
              <a:gd name="T1" fmla="*/ 2147483647 h 686"/>
              <a:gd name="T2" fmla="*/ 2147483647 w 635"/>
              <a:gd name="T3" fmla="*/ 2147483647 h 686"/>
              <a:gd name="T4" fmla="*/ 2147483647 w 635"/>
              <a:gd name="T5" fmla="*/ 0 h 686"/>
              <a:gd name="T6" fmla="*/ 2147483647 w 635"/>
              <a:gd name="T7" fmla="*/ 2147483647 h 686"/>
              <a:gd name="T8" fmla="*/ 2147483647 w 635"/>
              <a:gd name="T9" fmla="*/ 2147483647 h 686"/>
              <a:gd name="T10" fmla="*/ 2147483647 w 635"/>
              <a:gd name="T11" fmla="*/ 2147483647 h 686"/>
              <a:gd name="T12" fmla="*/ 2147483647 w 635"/>
              <a:gd name="T13" fmla="*/ 2147483647 h 686"/>
              <a:gd name="T14" fmla="*/ 2147483647 w 635"/>
              <a:gd name="T15" fmla="*/ 2147483647 h 686"/>
              <a:gd name="T16" fmla="*/ 2147483647 w 635"/>
              <a:gd name="T17" fmla="*/ 2147483647 h 686"/>
              <a:gd name="T18" fmla="*/ 2147483647 w 635"/>
              <a:gd name="T19" fmla="*/ 2147483647 h 686"/>
              <a:gd name="T20" fmla="*/ 2147483647 w 635"/>
              <a:gd name="T21" fmla="*/ 2147483647 h 686"/>
              <a:gd name="T22" fmla="*/ 2147483647 w 635"/>
              <a:gd name="T23" fmla="*/ 2147483647 h 686"/>
              <a:gd name="T24" fmla="*/ 2147483647 w 635"/>
              <a:gd name="T25" fmla="*/ 2147483647 h 686"/>
              <a:gd name="T26" fmla="*/ 2147483647 w 635"/>
              <a:gd name="T27" fmla="*/ 2147483647 h 686"/>
              <a:gd name="T28" fmla="*/ 2147483647 w 635"/>
              <a:gd name="T29" fmla="*/ 2147483647 h 686"/>
              <a:gd name="T30" fmla="*/ 2147483647 w 635"/>
              <a:gd name="T31" fmla="*/ 2147483647 h 686"/>
              <a:gd name="T32" fmla="*/ 2147483647 w 635"/>
              <a:gd name="T33" fmla="*/ 2147483647 h 686"/>
              <a:gd name="T34" fmla="*/ 2147483647 w 635"/>
              <a:gd name="T35" fmla="*/ 2147483647 h 686"/>
              <a:gd name="T36" fmla="*/ 2147483647 w 635"/>
              <a:gd name="T37" fmla="*/ 2147483647 h 686"/>
              <a:gd name="T38" fmla="*/ 2147483647 w 635"/>
              <a:gd name="T39" fmla="*/ 2147483647 h 686"/>
              <a:gd name="T40" fmla="*/ 2147483647 w 635"/>
              <a:gd name="T41" fmla="*/ 2147483647 h 686"/>
              <a:gd name="T42" fmla="*/ 2147483647 w 635"/>
              <a:gd name="T43" fmla="*/ 2147483647 h 686"/>
              <a:gd name="T44" fmla="*/ 2147483647 w 635"/>
              <a:gd name="T45" fmla="*/ 2147483647 h 686"/>
              <a:gd name="T46" fmla="*/ 2147483647 w 635"/>
              <a:gd name="T47" fmla="*/ 2147483647 h 686"/>
              <a:gd name="T48" fmla="*/ 2147483647 w 635"/>
              <a:gd name="T49" fmla="*/ 2147483647 h 686"/>
              <a:gd name="T50" fmla="*/ 2147483647 w 635"/>
              <a:gd name="T51" fmla="*/ 2147483647 h 6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35"/>
              <a:gd name="T79" fmla="*/ 0 h 686"/>
              <a:gd name="T80" fmla="*/ 635 w 635"/>
              <a:gd name="T81" fmla="*/ 686 h 68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35" h="686">
                <a:moveTo>
                  <a:pt x="288" y="20"/>
                </a:moveTo>
                <a:cubicBezTo>
                  <a:pt x="301" y="57"/>
                  <a:pt x="295" y="36"/>
                  <a:pt x="282" y="20"/>
                </a:cubicBezTo>
                <a:cubicBezTo>
                  <a:pt x="276" y="13"/>
                  <a:pt x="268" y="7"/>
                  <a:pt x="261" y="0"/>
                </a:cubicBezTo>
                <a:cubicBezTo>
                  <a:pt x="251" y="48"/>
                  <a:pt x="254" y="68"/>
                  <a:pt x="221" y="101"/>
                </a:cubicBezTo>
                <a:cubicBezTo>
                  <a:pt x="198" y="168"/>
                  <a:pt x="152" y="228"/>
                  <a:pt x="119" y="291"/>
                </a:cubicBezTo>
                <a:cubicBezTo>
                  <a:pt x="107" y="314"/>
                  <a:pt x="105" y="343"/>
                  <a:pt x="92" y="365"/>
                </a:cubicBezTo>
                <a:cubicBezTo>
                  <a:pt x="84" y="379"/>
                  <a:pt x="65" y="406"/>
                  <a:pt x="65" y="406"/>
                </a:cubicBezTo>
                <a:cubicBezTo>
                  <a:pt x="55" y="446"/>
                  <a:pt x="41" y="487"/>
                  <a:pt x="17" y="521"/>
                </a:cubicBezTo>
                <a:cubicBezTo>
                  <a:pt x="8" y="554"/>
                  <a:pt x="0" y="571"/>
                  <a:pt x="38" y="582"/>
                </a:cubicBezTo>
                <a:cubicBezTo>
                  <a:pt x="93" y="621"/>
                  <a:pt x="156" y="621"/>
                  <a:pt x="221" y="630"/>
                </a:cubicBezTo>
                <a:cubicBezTo>
                  <a:pt x="252" y="641"/>
                  <a:pt x="276" y="645"/>
                  <a:pt x="309" y="650"/>
                </a:cubicBezTo>
                <a:cubicBezTo>
                  <a:pt x="356" y="666"/>
                  <a:pt x="335" y="660"/>
                  <a:pt x="370" y="670"/>
                </a:cubicBezTo>
                <a:cubicBezTo>
                  <a:pt x="377" y="675"/>
                  <a:pt x="382" y="686"/>
                  <a:pt x="390" y="684"/>
                </a:cubicBezTo>
                <a:cubicBezTo>
                  <a:pt x="397" y="682"/>
                  <a:pt x="395" y="671"/>
                  <a:pt x="397" y="664"/>
                </a:cubicBezTo>
                <a:cubicBezTo>
                  <a:pt x="404" y="638"/>
                  <a:pt x="408" y="614"/>
                  <a:pt x="417" y="589"/>
                </a:cubicBezTo>
                <a:cubicBezTo>
                  <a:pt x="424" y="547"/>
                  <a:pt x="426" y="498"/>
                  <a:pt x="465" y="474"/>
                </a:cubicBezTo>
                <a:cubicBezTo>
                  <a:pt x="501" y="419"/>
                  <a:pt x="494" y="342"/>
                  <a:pt x="532" y="284"/>
                </a:cubicBezTo>
                <a:cubicBezTo>
                  <a:pt x="545" y="220"/>
                  <a:pt x="579" y="105"/>
                  <a:pt x="634" y="67"/>
                </a:cubicBezTo>
                <a:cubicBezTo>
                  <a:pt x="632" y="58"/>
                  <a:pt x="635" y="44"/>
                  <a:pt x="627" y="40"/>
                </a:cubicBezTo>
                <a:cubicBezTo>
                  <a:pt x="620" y="36"/>
                  <a:pt x="615" y="54"/>
                  <a:pt x="607" y="54"/>
                </a:cubicBezTo>
                <a:cubicBezTo>
                  <a:pt x="562" y="56"/>
                  <a:pt x="516" y="49"/>
                  <a:pt x="471" y="47"/>
                </a:cubicBezTo>
                <a:cubicBezTo>
                  <a:pt x="424" y="31"/>
                  <a:pt x="444" y="29"/>
                  <a:pt x="410" y="40"/>
                </a:cubicBezTo>
                <a:cubicBezTo>
                  <a:pt x="372" y="36"/>
                  <a:pt x="333" y="31"/>
                  <a:pt x="295" y="27"/>
                </a:cubicBezTo>
                <a:cubicBezTo>
                  <a:pt x="288" y="26"/>
                  <a:pt x="268" y="20"/>
                  <a:pt x="275" y="20"/>
                </a:cubicBezTo>
                <a:cubicBezTo>
                  <a:pt x="307" y="20"/>
                  <a:pt x="338" y="30"/>
                  <a:pt x="370" y="33"/>
                </a:cubicBezTo>
                <a:cubicBezTo>
                  <a:pt x="399" y="48"/>
                  <a:pt x="438" y="61"/>
                  <a:pt x="471" y="61"/>
                </a:cubicBezTo>
              </a:path>
            </a:pathLst>
          </a:custGeom>
          <a:solidFill>
            <a:srgbClr val="FDFCF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59" name="Freeform 15">
            <a:extLst>
              <a:ext uri="{FF2B5EF4-FFF2-40B4-BE49-F238E27FC236}">
                <a16:creationId xmlns:a16="http://schemas.microsoft.com/office/drawing/2014/main" id="{79926BB5-C47F-4053-9F33-42FBCEF371A6}"/>
              </a:ext>
            </a:extLst>
          </p:cNvPr>
          <p:cNvSpPr>
            <a:spLocks/>
          </p:cNvSpPr>
          <p:nvPr/>
        </p:nvSpPr>
        <p:spPr bwMode="auto">
          <a:xfrm>
            <a:off x="4533900" y="4913313"/>
            <a:ext cx="633413" cy="1165225"/>
          </a:xfrm>
          <a:custGeom>
            <a:avLst/>
            <a:gdLst>
              <a:gd name="T0" fmla="*/ 2147483647 w 399"/>
              <a:gd name="T1" fmla="*/ 2147483647 h 729"/>
              <a:gd name="T2" fmla="*/ 2147483647 w 399"/>
              <a:gd name="T3" fmla="*/ 2147483647 h 729"/>
              <a:gd name="T4" fmla="*/ 2147483647 w 399"/>
              <a:gd name="T5" fmla="*/ 2147483647 h 729"/>
              <a:gd name="T6" fmla="*/ 2147483647 w 399"/>
              <a:gd name="T7" fmla="*/ 2147483647 h 729"/>
              <a:gd name="T8" fmla="*/ 2147483647 w 399"/>
              <a:gd name="T9" fmla="*/ 2147483647 h 729"/>
              <a:gd name="T10" fmla="*/ 2147483647 w 399"/>
              <a:gd name="T11" fmla="*/ 2147483647 h 729"/>
              <a:gd name="T12" fmla="*/ 2147483647 w 399"/>
              <a:gd name="T13" fmla="*/ 2147483647 h 729"/>
              <a:gd name="T14" fmla="*/ 2147483647 w 399"/>
              <a:gd name="T15" fmla="*/ 2147483647 h 729"/>
              <a:gd name="T16" fmla="*/ 2147483647 w 399"/>
              <a:gd name="T17" fmla="*/ 2147483647 h 729"/>
              <a:gd name="T18" fmla="*/ 2147483647 w 399"/>
              <a:gd name="T19" fmla="*/ 2147483647 h 72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99"/>
              <a:gd name="T31" fmla="*/ 0 h 729"/>
              <a:gd name="T32" fmla="*/ 399 w 399"/>
              <a:gd name="T33" fmla="*/ 729 h 72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99" h="729">
                <a:moveTo>
                  <a:pt x="46" y="61"/>
                </a:moveTo>
                <a:cubicBezTo>
                  <a:pt x="44" y="255"/>
                  <a:pt x="50" y="449"/>
                  <a:pt x="39" y="643"/>
                </a:cubicBezTo>
                <a:cubicBezTo>
                  <a:pt x="38" y="659"/>
                  <a:pt x="12" y="684"/>
                  <a:pt x="12" y="684"/>
                </a:cubicBezTo>
                <a:cubicBezTo>
                  <a:pt x="0" y="729"/>
                  <a:pt x="1" y="709"/>
                  <a:pt x="25" y="691"/>
                </a:cubicBezTo>
                <a:cubicBezTo>
                  <a:pt x="92" y="642"/>
                  <a:pt x="14" y="713"/>
                  <a:pt x="73" y="657"/>
                </a:cubicBezTo>
                <a:cubicBezTo>
                  <a:pt x="104" y="658"/>
                  <a:pt x="341" y="689"/>
                  <a:pt x="357" y="637"/>
                </a:cubicBezTo>
                <a:cubicBezTo>
                  <a:pt x="365" y="477"/>
                  <a:pt x="399" y="273"/>
                  <a:pt x="344" y="115"/>
                </a:cubicBezTo>
                <a:cubicBezTo>
                  <a:pt x="324" y="0"/>
                  <a:pt x="355" y="98"/>
                  <a:pt x="127" y="67"/>
                </a:cubicBezTo>
                <a:cubicBezTo>
                  <a:pt x="111" y="65"/>
                  <a:pt x="86" y="40"/>
                  <a:pt x="86" y="40"/>
                </a:cubicBezTo>
                <a:cubicBezTo>
                  <a:pt x="47" y="48"/>
                  <a:pt x="57" y="36"/>
                  <a:pt x="46" y="61"/>
                </a:cubicBezTo>
                <a:close/>
              </a:path>
            </a:pathLst>
          </a:custGeom>
          <a:solidFill>
            <a:srgbClr val="FDFCF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0" name="Freeform 16">
            <a:extLst>
              <a:ext uri="{FF2B5EF4-FFF2-40B4-BE49-F238E27FC236}">
                <a16:creationId xmlns:a16="http://schemas.microsoft.com/office/drawing/2014/main" id="{5A1EE5A5-4A9D-4EAC-A934-4EAC1CE221F0}"/>
              </a:ext>
            </a:extLst>
          </p:cNvPr>
          <p:cNvSpPr>
            <a:spLocks/>
          </p:cNvSpPr>
          <p:nvPr/>
        </p:nvSpPr>
        <p:spPr bwMode="auto">
          <a:xfrm>
            <a:off x="2778125" y="5932488"/>
            <a:ext cx="987425" cy="409575"/>
          </a:xfrm>
          <a:custGeom>
            <a:avLst/>
            <a:gdLst>
              <a:gd name="T0" fmla="*/ 2147483647 w 622"/>
              <a:gd name="T1" fmla="*/ 0 h 258"/>
              <a:gd name="T2" fmla="*/ 2147483647 w 622"/>
              <a:gd name="T3" fmla="*/ 2147483647 h 258"/>
              <a:gd name="T4" fmla="*/ 2147483647 w 622"/>
              <a:gd name="T5" fmla="*/ 2147483647 h 258"/>
              <a:gd name="T6" fmla="*/ 2147483647 w 622"/>
              <a:gd name="T7" fmla="*/ 2147483647 h 258"/>
              <a:gd name="T8" fmla="*/ 2147483647 w 622"/>
              <a:gd name="T9" fmla="*/ 2147483647 h 258"/>
              <a:gd name="T10" fmla="*/ 2147483647 w 622"/>
              <a:gd name="T11" fmla="*/ 2147483647 h 258"/>
              <a:gd name="T12" fmla="*/ 2147483647 w 622"/>
              <a:gd name="T13" fmla="*/ 2147483647 h 258"/>
              <a:gd name="T14" fmla="*/ 2147483647 w 622"/>
              <a:gd name="T15" fmla="*/ 2147483647 h 258"/>
              <a:gd name="T16" fmla="*/ 2147483647 w 622"/>
              <a:gd name="T17" fmla="*/ 2147483647 h 258"/>
              <a:gd name="T18" fmla="*/ 2147483647 w 622"/>
              <a:gd name="T19" fmla="*/ 2147483647 h 258"/>
              <a:gd name="T20" fmla="*/ 2147483647 w 622"/>
              <a:gd name="T21" fmla="*/ 2147483647 h 258"/>
              <a:gd name="T22" fmla="*/ 2147483647 w 622"/>
              <a:gd name="T23" fmla="*/ 2147483647 h 258"/>
              <a:gd name="T24" fmla="*/ 2147483647 w 622"/>
              <a:gd name="T25" fmla="*/ 2147483647 h 2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2"/>
              <a:gd name="T40" fmla="*/ 0 h 258"/>
              <a:gd name="T41" fmla="*/ 622 w 622"/>
              <a:gd name="T42" fmla="*/ 258 h 2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2" h="258">
                <a:moveTo>
                  <a:pt x="378" y="0"/>
                </a:moveTo>
                <a:cubicBezTo>
                  <a:pt x="371" y="10"/>
                  <a:pt x="335" y="52"/>
                  <a:pt x="330" y="54"/>
                </a:cubicBezTo>
                <a:cubicBezTo>
                  <a:pt x="274" y="71"/>
                  <a:pt x="213" y="63"/>
                  <a:pt x="154" y="67"/>
                </a:cubicBezTo>
                <a:cubicBezTo>
                  <a:pt x="133" y="82"/>
                  <a:pt x="121" y="100"/>
                  <a:pt x="100" y="115"/>
                </a:cubicBezTo>
                <a:cubicBezTo>
                  <a:pt x="0" y="258"/>
                  <a:pt x="233" y="227"/>
                  <a:pt x="296" y="230"/>
                </a:cubicBezTo>
                <a:cubicBezTo>
                  <a:pt x="415" y="241"/>
                  <a:pt x="415" y="242"/>
                  <a:pt x="567" y="237"/>
                </a:cubicBezTo>
                <a:cubicBezTo>
                  <a:pt x="622" y="200"/>
                  <a:pt x="598" y="134"/>
                  <a:pt x="601" y="67"/>
                </a:cubicBezTo>
                <a:cubicBezTo>
                  <a:pt x="552" y="35"/>
                  <a:pt x="488" y="31"/>
                  <a:pt x="432" y="27"/>
                </a:cubicBezTo>
                <a:cubicBezTo>
                  <a:pt x="423" y="20"/>
                  <a:pt x="416" y="7"/>
                  <a:pt x="405" y="6"/>
                </a:cubicBezTo>
                <a:cubicBezTo>
                  <a:pt x="391" y="5"/>
                  <a:pt x="364" y="20"/>
                  <a:pt x="364" y="20"/>
                </a:cubicBezTo>
                <a:cubicBezTo>
                  <a:pt x="359" y="27"/>
                  <a:pt x="349" y="32"/>
                  <a:pt x="350" y="40"/>
                </a:cubicBezTo>
                <a:cubicBezTo>
                  <a:pt x="357" y="86"/>
                  <a:pt x="399" y="52"/>
                  <a:pt x="344" y="81"/>
                </a:cubicBezTo>
                <a:cubicBezTo>
                  <a:pt x="313" y="76"/>
                  <a:pt x="286" y="76"/>
                  <a:pt x="262" y="54"/>
                </a:cubicBezTo>
              </a:path>
            </a:pathLst>
          </a:custGeom>
          <a:solidFill>
            <a:srgbClr val="FDFCF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1" name="Freeform 17">
            <a:extLst>
              <a:ext uri="{FF2B5EF4-FFF2-40B4-BE49-F238E27FC236}">
                <a16:creationId xmlns:a16="http://schemas.microsoft.com/office/drawing/2014/main" id="{04DA216A-5CDD-4268-AEF6-1C193504FA74}"/>
              </a:ext>
            </a:extLst>
          </p:cNvPr>
          <p:cNvSpPr>
            <a:spLocks/>
          </p:cNvSpPr>
          <p:nvPr/>
        </p:nvSpPr>
        <p:spPr bwMode="auto">
          <a:xfrm>
            <a:off x="4543425" y="5964238"/>
            <a:ext cx="987425" cy="398462"/>
          </a:xfrm>
          <a:custGeom>
            <a:avLst/>
            <a:gdLst>
              <a:gd name="T0" fmla="*/ 2147483647 w 622"/>
              <a:gd name="T1" fmla="*/ 2147483647 h 251"/>
              <a:gd name="T2" fmla="*/ 2147483647 w 622"/>
              <a:gd name="T3" fmla="*/ 2147483647 h 251"/>
              <a:gd name="T4" fmla="*/ 2147483647 w 622"/>
              <a:gd name="T5" fmla="*/ 2147483647 h 251"/>
              <a:gd name="T6" fmla="*/ 2147483647 w 622"/>
              <a:gd name="T7" fmla="*/ 2147483647 h 251"/>
              <a:gd name="T8" fmla="*/ 2147483647 w 622"/>
              <a:gd name="T9" fmla="*/ 2147483647 h 251"/>
              <a:gd name="T10" fmla="*/ 2147483647 w 622"/>
              <a:gd name="T11" fmla="*/ 2147483647 h 251"/>
              <a:gd name="T12" fmla="*/ 2147483647 w 622"/>
              <a:gd name="T13" fmla="*/ 2147483647 h 251"/>
              <a:gd name="T14" fmla="*/ 2147483647 w 622"/>
              <a:gd name="T15" fmla="*/ 0 h 251"/>
              <a:gd name="T16" fmla="*/ 2147483647 w 622"/>
              <a:gd name="T17" fmla="*/ 2147483647 h 2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22"/>
              <a:gd name="T28" fmla="*/ 0 h 251"/>
              <a:gd name="T29" fmla="*/ 622 w 622"/>
              <a:gd name="T30" fmla="*/ 251 h 2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22" h="251">
                <a:moveTo>
                  <a:pt x="52" y="34"/>
                </a:moveTo>
                <a:cubicBezTo>
                  <a:pt x="20" y="80"/>
                  <a:pt x="0" y="228"/>
                  <a:pt x="79" y="244"/>
                </a:cubicBezTo>
                <a:cubicBezTo>
                  <a:pt x="106" y="249"/>
                  <a:pt x="133" y="249"/>
                  <a:pt x="160" y="251"/>
                </a:cubicBezTo>
                <a:cubicBezTo>
                  <a:pt x="266" y="249"/>
                  <a:pt x="373" y="248"/>
                  <a:pt x="479" y="244"/>
                </a:cubicBezTo>
                <a:cubicBezTo>
                  <a:pt x="502" y="243"/>
                  <a:pt x="502" y="230"/>
                  <a:pt x="519" y="217"/>
                </a:cubicBezTo>
                <a:cubicBezTo>
                  <a:pt x="532" y="207"/>
                  <a:pt x="560" y="190"/>
                  <a:pt x="560" y="190"/>
                </a:cubicBezTo>
                <a:cubicBezTo>
                  <a:pt x="622" y="90"/>
                  <a:pt x="461" y="37"/>
                  <a:pt x="390" y="27"/>
                </a:cubicBezTo>
                <a:cubicBezTo>
                  <a:pt x="342" y="10"/>
                  <a:pt x="362" y="20"/>
                  <a:pt x="329" y="0"/>
                </a:cubicBezTo>
                <a:cubicBezTo>
                  <a:pt x="243" y="30"/>
                  <a:pt x="142" y="21"/>
                  <a:pt x="52" y="34"/>
                </a:cubicBezTo>
                <a:close/>
              </a:path>
            </a:pathLst>
          </a:custGeom>
          <a:solidFill>
            <a:srgbClr val="FDFCF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7" name="Oval 23">
            <a:extLst>
              <a:ext uri="{FF2B5EF4-FFF2-40B4-BE49-F238E27FC236}">
                <a16:creationId xmlns:a16="http://schemas.microsoft.com/office/drawing/2014/main" id="{991257FD-75CA-42A0-ACAE-765A7DE5C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914400"/>
            <a:ext cx="228600" cy="76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8" name="Oval 24">
            <a:extLst>
              <a:ext uri="{FF2B5EF4-FFF2-40B4-BE49-F238E27FC236}">
                <a16:creationId xmlns:a16="http://schemas.microsoft.com/office/drawing/2014/main" id="{F7C935ED-9602-4029-95B9-EFD7B87A4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914400"/>
            <a:ext cx="228600" cy="76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69" name="Freeform 25">
            <a:extLst>
              <a:ext uri="{FF2B5EF4-FFF2-40B4-BE49-F238E27FC236}">
                <a16:creationId xmlns:a16="http://schemas.microsoft.com/office/drawing/2014/main" id="{F591F1C0-02E4-43BE-8270-999E0D89EADE}"/>
              </a:ext>
            </a:extLst>
          </p:cNvPr>
          <p:cNvSpPr>
            <a:spLocks/>
          </p:cNvSpPr>
          <p:nvPr/>
        </p:nvSpPr>
        <p:spPr bwMode="auto">
          <a:xfrm>
            <a:off x="4486275" y="815975"/>
            <a:ext cx="387350" cy="346075"/>
          </a:xfrm>
          <a:custGeom>
            <a:avLst/>
            <a:gdLst>
              <a:gd name="T0" fmla="*/ 2147483647 w 244"/>
              <a:gd name="T1" fmla="*/ 2147483647 h 218"/>
              <a:gd name="T2" fmla="*/ 2147483647 w 244"/>
              <a:gd name="T3" fmla="*/ 2147483647 h 218"/>
              <a:gd name="T4" fmla="*/ 2147483647 w 244"/>
              <a:gd name="T5" fmla="*/ 2147483647 h 218"/>
              <a:gd name="T6" fmla="*/ 0 w 244"/>
              <a:gd name="T7" fmla="*/ 2147483647 h 218"/>
              <a:gd name="T8" fmla="*/ 0 60000 65536"/>
              <a:gd name="T9" fmla="*/ 0 60000 65536"/>
              <a:gd name="T10" fmla="*/ 0 60000 65536"/>
              <a:gd name="T11" fmla="*/ 0 60000 65536"/>
              <a:gd name="T12" fmla="*/ 0 w 244"/>
              <a:gd name="T13" fmla="*/ 0 h 218"/>
              <a:gd name="T14" fmla="*/ 244 w 244"/>
              <a:gd name="T15" fmla="*/ 218 h 2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4" h="218">
                <a:moveTo>
                  <a:pt x="244" y="1"/>
                </a:moveTo>
                <a:cubicBezTo>
                  <a:pt x="151" y="8"/>
                  <a:pt x="176" y="0"/>
                  <a:pt x="122" y="15"/>
                </a:cubicBezTo>
                <a:cubicBezTo>
                  <a:pt x="101" y="21"/>
                  <a:pt x="61" y="35"/>
                  <a:pt x="61" y="35"/>
                </a:cubicBezTo>
                <a:cubicBezTo>
                  <a:pt x="15" y="101"/>
                  <a:pt x="99" y="218"/>
                  <a:pt x="0" y="21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0" name="Freeform 26">
            <a:extLst>
              <a:ext uri="{FF2B5EF4-FFF2-40B4-BE49-F238E27FC236}">
                <a16:creationId xmlns:a16="http://schemas.microsoft.com/office/drawing/2014/main" id="{8409E95F-F094-4E3B-9995-C969FC144D1F}"/>
              </a:ext>
            </a:extLst>
          </p:cNvPr>
          <p:cNvSpPr>
            <a:spLocks/>
          </p:cNvSpPr>
          <p:nvPr/>
        </p:nvSpPr>
        <p:spPr bwMode="auto">
          <a:xfrm>
            <a:off x="4389438" y="1247775"/>
            <a:ext cx="323850" cy="107950"/>
          </a:xfrm>
          <a:custGeom>
            <a:avLst/>
            <a:gdLst>
              <a:gd name="T0" fmla="*/ 0 w 204"/>
              <a:gd name="T1" fmla="*/ 0 h 68"/>
              <a:gd name="T2" fmla="*/ 2147483647 w 204"/>
              <a:gd name="T3" fmla="*/ 2147483647 h 68"/>
              <a:gd name="T4" fmla="*/ 2147483647 w 204"/>
              <a:gd name="T5" fmla="*/ 2147483647 h 68"/>
              <a:gd name="T6" fmla="*/ 2147483647 w 204"/>
              <a:gd name="T7" fmla="*/ 2147483647 h 68"/>
              <a:gd name="T8" fmla="*/ 2147483647 w 204"/>
              <a:gd name="T9" fmla="*/ 2147483647 h 68"/>
              <a:gd name="T10" fmla="*/ 2147483647 w 204"/>
              <a:gd name="T11" fmla="*/ 2147483647 h 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04"/>
              <a:gd name="T19" fmla="*/ 0 h 68"/>
              <a:gd name="T20" fmla="*/ 204 w 204"/>
              <a:gd name="T21" fmla="*/ 68 h 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04" h="68">
                <a:moveTo>
                  <a:pt x="0" y="0"/>
                </a:moveTo>
                <a:cubicBezTo>
                  <a:pt x="34" y="23"/>
                  <a:pt x="68" y="28"/>
                  <a:pt x="108" y="34"/>
                </a:cubicBezTo>
                <a:cubicBezTo>
                  <a:pt x="135" y="32"/>
                  <a:pt x="163" y="22"/>
                  <a:pt x="190" y="27"/>
                </a:cubicBezTo>
                <a:cubicBezTo>
                  <a:pt x="204" y="29"/>
                  <a:pt x="163" y="36"/>
                  <a:pt x="149" y="41"/>
                </a:cubicBezTo>
                <a:cubicBezTo>
                  <a:pt x="134" y="46"/>
                  <a:pt x="108" y="68"/>
                  <a:pt x="108" y="68"/>
                </a:cubicBezTo>
                <a:cubicBezTo>
                  <a:pt x="83" y="62"/>
                  <a:pt x="44" y="51"/>
                  <a:pt x="34" y="2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1" name="Oval 27">
            <a:extLst>
              <a:ext uri="{FF2B5EF4-FFF2-40B4-BE49-F238E27FC236}">
                <a16:creationId xmlns:a16="http://schemas.microsoft.com/office/drawing/2014/main" id="{C4ECC0CF-E328-403D-B82F-342083A4F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914400"/>
            <a:ext cx="76200" cy="76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72" name="Oval 28">
            <a:extLst>
              <a:ext uri="{FF2B5EF4-FFF2-40B4-BE49-F238E27FC236}">
                <a16:creationId xmlns:a16="http://schemas.microsoft.com/office/drawing/2014/main" id="{6C501D2E-0597-42C6-AAE8-DD49E7F28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914400"/>
            <a:ext cx="76200" cy="76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  <p:bldP spid="6152" grpId="0" animBg="1"/>
      <p:bldP spid="6153" grpId="0" animBg="1"/>
      <p:bldP spid="6154" grpId="0" animBg="1"/>
      <p:bldP spid="6155" grpId="0" animBg="1"/>
      <p:bldP spid="6157" grpId="0" animBg="1"/>
      <p:bldP spid="6158" grpId="0" animBg="1"/>
      <p:bldP spid="6159" grpId="0" animBg="1"/>
      <p:bldP spid="6160" grpId="0" animBg="1"/>
      <p:bldP spid="6161" grpId="0" animBg="1"/>
      <p:bldP spid="6167" grpId="0" animBg="1"/>
      <p:bldP spid="6168" grpId="0" animBg="1"/>
      <p:bldP spid="6169" grpId="0" animBg="1"/>
      <p:bldP spid="6170" grpId="0" animBg="1"/>
      <p:bldP spid="6171" grpId="0" animBg="1"/>
      <p:bldP spid="617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>
            <a:extLst>
              <a:ext uri="{FF2B5EF4-FFF2-40B4-BE49-F238E27FC236}">
                <a16:creationId xmlns:a16="http://schemas.microsoft.com/office/drawing/2014/main" id="{2724CFD8-4997-44C0-B18B-7CCB32123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7900" y="36513"/>
            <a:ext cx="4495800" cy="6858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9" name="Freeform 5">
            <a:extLst>
              <a:ext uri="{FF2B5EF4-FFF2-40B4-BE49-F238E27FC236}">
                <a16:creationId xmlns:a16="http://schemas.microsoft.com/office/drawing/2014/main" id="{9D2E6A3A-416A-4A9F-A13A-13053C0CAE92}"/>
              </a:ext>
            </a:extLst>
          </p:cNvPr>
          <p:cNvSpPr>
            <a:spLocks/>
          </p:cNvSpPr>
          <p:nvPr/>
        </p:nvSpPr>
        <p:spPr bwMode="auto">
          <a:xfrm>
            <a:off x="4008438" y="263525"/>
            <a:ext cx="982662" cy="1249363"/>
          </a:xfrm>
          <a:custGeom>
            <a:avLst/>
            <a:gdLst>
              <a:gd name="T0" fmla="*/ 2147483647 w 619"/>
              <a:gd name="T1" fmla="*/ 2147483647 h 787"/>
              <a:gd name="T2" fmla="*/ 2147483647 w 619"/>
              <a:gd name="T3" fmla="*/ 2147483647 h 787"/>
              <a:gd name="T4" fmla="*/ 2147483647 w 619"/>
              <a:gd name="T5" fmla="*/ 2147483647 h 787"/>
              <a:gd name="T6" fmla="*/ 2147483647 w 619"/>
              <a:gd name="T7" fmla="*/ 2147483647 h 787"/>
              <a:gd name="T8" fmla="*/ 2147483647 w 619"/>
              <a:gd name="T9" fmla="*/ 2147483647 h 787"/>
              <a:gd name="T10" fmla="*/ 2147483647 w 619"/>
              <a:gd name="T11" fmla="*/ 2147483647 h 787"/>
              <a:gd name="T12" fmla="*/ 2147483647 w 619"/>
              <a:gd name="T13" fmla="*/ 2147483647 h 787"/>
              <a:gd name="T14" fmla="*/ 2147483647 w 619"/>
              <a:gd name="T15" fmla="*/ 2147483647 h 787"/>
              <a:gd name="T16" fmla="*/ 2147483647 w 619"/>
              <a:gd name="T17" fmla="*/ 2147483647 h 787"/>
              <a:gd name="T18" fmla="*/ 2147483647 w 619"/>
              <a:gd name="T19" fmla="*/ 2147483647 h 787"/>
              <a:gd name="T20" fmla="*/ 2147483647 w 619"/>
              <a:gd name="T21" fmla="*/ 2147483647 h 787"/>
              <a:gd name="T22" fmla="*/ 2147483647 w 619"/>
              <a:gd name="T23" fmla="*/ 2147483647 h 787"/>
              <a:gd name="T24" fmla="*/ 2147483647 w 619"/>
              <a:gd name="T25" fmla="*/ 2147483647 h 787"/>
              <a:gd name="T26" fmla="*/ 2147483647 w 619"/>
              <a:gd name="T27" fmla="*/ 2147483647 h 787"/>
              <a:gd name="T28" fmla="*/ 2147483647 w 619"/>
              <a:gd name="T29" fmla="*/ 2147483647 h 787"/>
              <a:gd name="T30" fmla="*/ 2147483647 w 619"/>
              <a:gd name="T31" fmla="*/ 2147483647 h 787"/>
              <a:gd name="T32" fmla="*/ 2147483647 w 619"/>
              <a:gd name="T33" fmla="*/ 2147483647 h 787"/>
              <a:gd name="T34" fmla="*/ 2147483647 w 619"/>
              <a:gd name="T35" fmla="*/ 2147483647 h 787"/>
              <a:gd name="T36" fmla="*/ 2147483647 w 619"/>
              <a:gd name="T37" fmla="*/ 2147483647 h 787"/>
              <a:gd name="T38" fmla="*/ 2147483647 w 619"/>
              <a:gd name="T39" fmla="*/ 2147483647 h 78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619"/>
              <a:gd name="T61" fmla="*/ 0 h 787"/>
              <a:gd name="T62" fmla="*/ 619 w 619"/>
              <a:gd name="T63" fmla="*/ 787 h 787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619" h="787">
                <a:moveTo>
                  <a:pt x="463" y="25"/>
                </a:moveTo>
                <a:cubicBezTo>
                  <a:pt x="389" y="0"/>
                  <a:pt x="305" y="27"/>
                  <a:pt x="229" y="37"/>
                </a:cubicBezTo>
                <a:cubicBezTo>
                  <a:pt x="212" y="49"/>
                  <a:pt x="191" y="53"/>
                  <a:pt x="175" y="67"/>
                </a:cubicBezTo>
                <a:cubicBezTo>
                  <a:pt x="145" y="93"/>
                  <a:pt x="129" y="130"/>
                  <a:pt x="97" y="151"/>
                </a:cubicBezTo>
                <a:cubicBezTo>
                  <a:pt x="93" y="157"/>
                  <a:pt x="90" y="164"/>
                  <a:pt x="85" y="169"/>
                </a:cubicBezTo>
                <a:cubicBezTo>
                  <a:pt x="80" y="174"/>
                  <a:pt x="72" y="175"/>
                  <a:pt x="67" y="181"/>
                </a:cubicBezTo>
                <a:cubicBezTo>
                  <a:pt x="61" y="188"/>
                  <a:pt x="41" y="232"/>
                  <a:pt x="37" y="241"/>
                </a:cubicBezTo>
                <a:cubicBezTo>
                  <a:pt x="32" y="253"/>
                  <a:pt x="29" y="265"/>
                  <a:pt x="25" y="277"/>
                </a:cubicBezTo>
                <a:cubicBezTo>
                  <a:pt x="23" y="283"/>
                  <a:pt x="19" y="295"/>
                  <a:pt x="19" y="295"/>
                </a:cubicBezTo>
                <a:cubicBezTo>
                  <a:pt x="21" y="366"/>
                  <a:pt x="0" y="570"/>
                  <a:pt x="73" y="643"/>
                </a:cubicBezTo>
                <a:cubicBezTo>
                  <a:pt x="90" y="694"/>
                  <a:pt x="136" y="705"/>
                  <a:pt x="175" y="733"/>
                </a:cubicBezTo>
                <a:cubicBezTo>
                  <a:pt x="204" y="754"/>
                  <a:pt x="222" y="778"/>
                  <a:pt x="259" y="787"/>
                </a:cubicBezTo>
                <a:cubicBezTo>
                  <a:pt x="324" y="783"/>
                  <a:pt x="366" y="776"/>
                  <a:pt x="427" y="769"/>
                </a:cubicBezTo>
                <a:cubicBezTo>
                  <a:pt x="456" y="759"/>
                  <a:pt x="462" y="731"/>
                  <a:pt x="493" y="721"/>
                </a:cubicBezTo>
                <a:cubicBezTo>
                  <a:pt x="536" y="678"/>
                  <a:pt x="572" y="646"/>
                  <a:pt x="583" y="583"/>
                </a:cubicBezTo>
                <a:cubicBezTo>
                  <a:pt x="585" y="571"/>
                  <a:pt x="586" y="559"/>
                  <a:pt x="589" y="547"/>
                </a:cubicBezTo>
                <a:cubicBezTo>
                  <a:pt x="592" y="531"/>
                  <a:pt x="601" y="499"/>
                  <a:pt x="601" y="499"/>
                </a:cubicBezTo>
                <a:cubicBezTo>
                  <a:pt x="607" y="435"/>
                  <a:pt x="599" y="361"/>
                  <a:pt x="619" y="301"/>
                </a:cubicBezTo>
                <a:cubicBezTo>
                  <a:pt x="602" y="215"/>
                  <a:pt x="596" y="144"/>
                  <a:pt x="517" y="91"/>
                </a:cubicBezTo>
                <a:cubicBezTo>
                  <a:pt x="499" y="64"/>
                  <a:pt x="455" y="19"/>
                  <a:pt x="421" y="19"/>
                </a:cubicBezTo>
              </a:path>
            </a:pathLst>
          </a:custGeom>
          <a:solidFill>
            <a:srgbClr val="F0B5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0" name="Freeform 6">
            <a:extLst>
              <a:ext uri="{FF2B5EF4-FFF2-40B4-BE49-F238E27FC236}">
                <a16:creationId xmlns:a16="http://schemas.microsoft.com/office/drawing/2014/main" id="{E6BCFFF9-3079-4817-BDD5-2C38C1555D7B}"/>
              </a:ext>
            </a:extLst>
          </p:cNvPr>
          <p:cNvSpPr>
            <a:spLocks/>
          </p:cNvSpPr>
          <p:nvPr/>
        </p:nvSpPr>
        <p:spPr bwMode="auto">
          <a:xfrm>
            <a:off x="2981325" y="646113"/>
            <a:ext cx="3036888" cy="5808662"/>
          </a:xfrm>
          <a:custGeom>
            <a:avLst/>
            <a:gdLst>
              <a:gd name="T0" fmla="*/ 2147483647 w 1913"/>
              <a:gd name="T1" fmla="*/ 2147483647 h 3659"/>
              <a:gd name="T2" fmla="*/ 2147483647 w 1913"/>
              <a:gd name="T3" fmla="*/ 2147483647 h 3659"/>
              <a:gd name="T4" fmla="*/ 2147483647 w 1913"/>
              <a:gd name="T5" fmla="*/ 2147483647 h 3659"/>
              <a:gd name="T6" fmla="*/ 2147483647 w 1913"/>
              <a:gd name="T7" fmla="*/ 2147483647 h 3659"/>
              <a:gd name="T8" fmla="*/ 2147483647 w 1913"/>
              <a:gd name="T9" fmla="*/ 2147483647 h 3659"/>
              <a:gd name="T10" fmla="*/ 2147483647 w 1913"/>
              <a:gd name="T11" fmla="*/ 2147483647 h 3659"/>
              <a:gd name="T12" fmla="*/ 2147483647 w 1913"/>
              <a:gd name="T13" fmla="*/ 2147483647 h 3659"/>
              <a:gd name="T14" fmla="*/ 2147483647 w 1913"/>
              <a:gd name="T15" fmla="*/ 2147483647 h 3659"/>
              <a:gd name="T16" fmla="*/ 2147483647 w 1913"/>
              <a:gd name="T17" fmla="*/ 2147483647 h 3659"/>
              <a:gd name="T18" fmla="*/ 2147483647 w 1913"/>
              <a:gd name="T19" fmla="*/ 2147483647 h 3659"/>
              <a:gd name="T20" fmla="*/ 2147483647 w 1913"/>
              <a:gd name="T21" fmla="*/ 2147483647 h 3659"/>
              <a:gd name="T22" fmla="*/ 2147483647 w 1913"/>
              <a:gd name="T23" fmla="*/ 2147483647 h 3659"/>
              <a:gd name="T24" fmla="*/ 2147483647 w 1913"/>
              <a:gd name="T25" fmla="*/ 2147483647 h 3659"/>
              <a:gd name="T26" fmla="*/ 2147483647 w 1913"/>
              <a:gd name="T27" fmla="*/ 2147483647 h 3659"/>
              <a:gd name="T28" fmla="*/ 2147483647 w 1913"/>
              <a:gd name="T29" fmla="*/ 2147483647 h 3659"/>
              <a:gd name="T30" fmla="*/ 2147483647 w 1913"/>
              <a:gd name="T31" fmla="*/ 2147483647 h 3659"/>
              <a:gd name="T32" fmla="*/ 2147483647 w 1913"/>
              <a:gd name="T33" fmla="*/ 2147483647 h 3659"/>
              <a:gd name="T34" fmla="*/ 2147483647 w 1913"/>
              <a:gd name="T35" fmla="*/ 2147483647 h 3659"/>
              <a:gd name="T36" fmla="*/ 2147483647 w 1913"/>
              <a:gd name="T37" fmla="*/ 2147483647 h 3659"/>
              <a:gd name="T38" fmla="*/ 2147483647 w 1913"/>
              <a:gd name="T39" fmla="*/ 2147483647 h 3659"/>
              <a:gd name="T40" fmla="*/ 2147483647 w 1913"/>
              <a:gd name="T41" fmla="*/ 2147483647 h 3659"/>
              <a:gd name="T42" fmla="*/ 2147483647 w 1913"/>
              <a:gd name="T43" fmla="*/ 2147483647 h 3659"/>
              <a:gd name="T44" fmla="*/ 2147483647 w 1913"/>
              <a:gd name="T45" fmla="*/ 2147483647 h 3659"/>
              <a:gd name="T46" fmla="*/ 2147483647 w 1913"/>
              <a:gd name="T47" fmla="*/ 2147483647 h 3659"/>
              <a:gd name="T48" fmla="*/ 2147483647 w 1913"/>
              <a:gd name="T49" fmla="*/ 2147483647 h 3659"/>
              <a:gd name="T50" fmla="*/ 2147483647 w 1913"/>
              <a:gd name="T51" fmla="*/ 2147483647 h 3659"/>
              <a:gd name="T52" fmla="*/ 2147483647 w 1913"/>
              <a:gd name="T53" fmla="*/ 2147483647 h 3659"/>
              <a:gd name="T54" fmla="*/ 2147483647 w 1913"/>
              <a:gd name="T55" fmla="*/ 2147483647 h 3659"/>
              <a:gd name="T56" fmla="*/ 2147483647 w 1913"/>
              <a:gd name="T57" fmla="*/ 2147483647 h 3659"/>
              <a:gd name="T58" fmla="*/ 2147483647 w 1913"/>
              <a:gd name="T59" fmla="*/ 2147483647 h 3659"/>
              <a:gd name="T60" fmla="*/ 2147483647 w 1913"/>
              <a:gd name="T61" fmla="*/ 2147483647 h 3659"/>
              <a:gd name="T62" fmla="*/ 2147483647 w 1913"/>
              <a:gd name="T63" fmla="*/ 2147483647 h 3659"/>
              <a:gd name="T64" fmla="*/ 2147483647 w 1913"/>
              <a:gd name="T65" fmla="*/ 2147483647 h 3659"/>
              <a:gd name="T66" fmla="*/ 2147483647 w 1913"/>
              <a:gd name="T67" fmla="*/ 2147483647 h 3659"/>
              <a:gd name="T68" fmla="*/ 2147483647 w 1913"/>
              <a:gd name="T69" fmla="*/ 2147483647 h 3659"/>
              <a:gd name="T70" fmla="*/ 2147483647 w 1913"/>
              <a:gd name="T71" fmla="*/ 2147483647 h 3659"/>
              <a:gd name="T72" fmla="*/ 2147483647 w 1913"/>
              <a:gd name="T73" fmla="*/ 2147483647 h 3659"/>
              <a:gd name="T74" fmla="*/ 2147483647 w 1913"/>
              <a:gd name="T75" fmla="*/ 2147483647 h 3659"/>
              <a:gd name="T76" fmla="*/ 2147483647 w 1913"/>
              <a:gd name="T77" fmla="*/ 2147483647 h 3659"/>
              <a:gd name="T78" fmla="*/ 2147483647 w 1913"/>
              <a:gd name="T79" fmla="*/ 2147483647 h 3659"/>
              <a:gd name="T80" fmla="*/ 2147483647 w 1913"/>
              <a:gd name="T81" fmla="*/ 2147483647 h 3659"/>
              <a:gd name="T82" fmla="*/ 2147483647 w 1913"/>
              <a:gd name="T83" fmla="*/ 2147483647 h 3659"/>
              <a:gd name="T84" fmla="*/ 2147483647 w 1913"/>
              <a:gd name="T85" fmla="*/ 2147483647 h 3659"/>
              <a:gd name="T86" fmla="*/ 2147483647 w 1913"/>
              <a:gd name="T87" fmla="*/ 2147483647 h 3659"/>
              <a:gd name="T88" fmla="*/ 2147483647 w 1913"/>
              <a:gd name="T89" fmla="*/ 2147483647 h 3659"/>
              <a:gd name="T90" fmla="*/ 2147483647 w 1913"/>
              <a:gd name="T91" fmla="*/ 2147483647 h 3659"/>
              <a:gd name="T92" fmla="*/ 2147483647 w 1913"/>
              <a:gd name="T93" fmla="*/ 2147483647 h 3659"/>
              <a:gd name="T94" fmla="*/ 2147483647 w 1913"/>
              <a:gd name="T95" fmla="*/ 2147483647 h 3659"/>
              <a:gd name="T96" fmla="*/ 2147483647 w 1913"/>
              <a:gd name="T97" fmla="*/ 2147483647 h 3659"/>
              <a:gd name="T98" fmla="*/ 2147483647 w 1913"/>
              <a:gd name="T99" fmla="*/ 2147483647 h 3659"/>
              <a:gd name="T100" fmla="*/ 2147483647 w 1913"/>
              <a:gd name="T101" fmla="*/ 2147483647 h 3659"/>
              <a:gd name="T102" fmla="*/ 2147483647 w 1913"/>
              <a:gd name="T103" fmla="*/ 2147483647 h 3659"/>
              <a:gd name="T104" fmla="*/ 2147483647 w 1913"/>
              <a:gd name="T105" fmla="*/ 2147483647 h 365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13"/>
              <a:gd name="T160" fmla="*/ 0 h 3659"/>
              <a:gd name="T161" fmla="*/ 1913 w 1913"/>
              <a:gd name="T162" fmla="*/ 3659 h 3659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13" h="3659">
                <a:moveTo>
                  <a:pt x="888" y="534"/>
                </a:moveTo>
                <a:cubicBezTo>
                  <a:pt x="875" y="677"/>
                  <a:pt x="854" y="624"/>
                  <a:pt x="666" y="630"/>
                </a:cubicBezTo>
                <a:cubicBezTo>
                  <a:pt x="654" y="632"/>
                  <a:pt x="642" y="632"/>
                  <a:pt x="630" y="636"/>
                </a:cubicBezTo>
                <a:cubicBezTo>
                  <a:pt x="610" y="643"/>
                  <a:pt x="612" y="651"/>
                  <a:pt x="600" y="666"/>
                </a:cubicBezTo>
                <a:cubicBezTo>
                  <a:pt x="576" y="695"/>
                  <a:pt x="559" y="729"/>
                  <a:pt x="528" y="750"/>
                </a:cubicBezTo>
                <a:cubicBezTo>
                  <a:pt x="507" y="782"/>
                  <a:pt x="521" y="763"/>
                  <a:pt x="480" y="804"/>
                </a:cubicBezTo>
                <a:cubicBezTo>
                  <a:pt x="470" y="814"/>
                  <a:pt x="461" y="826"/>
                  <a:pt x="456" y="840"/>
                </a:cubicBezTo>
                <a:cubicBezTo>
                  <a:pt x="454" y="846"/>
                  <a:pt x="454" y="853"/>
                  <a:pt x="450" y="858"/>
                </a:cubicBezTo>
                <a:cubicBezTo>
                  <a:pt x="440" y="871"/>
                  <a:pt x="423" y="880"/>
                  <a:pt x="414" y="894"/>
                </a:cubicBezTo>
                <a:cubicBezTo>
                  <a:pt x="390" y="931"/>
                  <a:pt x="374" y="970"/>
                  <a:pt x="342" y="1002"/>
                </a:cubicBezTo>
                <a:cubicBezTo>
                  <a:pt x="334" y="1027"/>
                  <a:pt x="321" y="1024"/>
                  <a:pt x="300" y="1038"/>
                </a:cubicBezTo>
                <a:cubicBezTo>
                  <a:pt x="278" y="1071"/>
                  <a:pt x="256" y="1118"/>
                  <a:pt x="228" y="1146"/>
                </a:cubicBezTo>
                <a:cubicBezTo>
                  <a:pt x="192" y="1182"/>
                  <a:pt x="149" y="1240"/>
                  <a:pt x="132" y="1290"/>
                </a:cubicBezTo>
                <a:cubicBezTo>
                  <a:pt x="137" y="1422"/>
                  <a:pt x="138" y="1560"/>
                  <a:pt x="180" y="1686"/>
                </a:cubicBezTo>
                <a:cubicBezTo>
                  <a:pt x="188" y="1744"/>
                  <a:pt x="198" y="1860"/>
                  <a:pt x="198" y="1860"/>
                </a:cubicBezTo>
                <a:cubicBezTo>
                  <a:pt x="196" y="1888"/>
                  <a:pt x="195" y="1916"/>
                  <a:pt x="192" y="1944"/>
                </a:cubicBezTo>
                <a:cubicBezTo>
                  <a:pt x="189" y="1968"/>
                  <a:pt x="180" y="2016"/>
                  <a:pt x="180" y="2016"/>
                </a:cubicBezTo>
                <a:cubicBezTo>
                  <a:pt x="181" y="2026"/>
                  <a:pt x="179" y="2123"/>
                  <a:pt x="204" y="2148"/>
                </a:cubicBezTo>
                <a:cubicBezTo>
                  <a:pt x="208" y="2152"/>
                  <a:pt x="216" y="2151"/>
                  <a:pt x="222" y="2154"/>
                </a:cubicBezTo>
                <a:cubicBezTo>
                  <a:pt x="248" y="2168"/>
                  <a:pt x="269" y="2183"/>
                  <a:pt x="294" y="2196"/>
                </a:cubicBezTo>
                <a:cubicBezTo>
                  <a:pt x="312" y="2205"/>
                  <a:pt x="348" y="2220"/>
                  <a:pt x="348" y="2220"/>
                </a:cubicBezTo>
                <a:cubicBezTo>
                  <a:pt x="372" y="2147"/>
                  <a:pt x="354" y="2060"/>
                  <a:pt x="354" y="1986"/>
                </a:cubicBezTo>
                <a:cubicBezTo>
                  <a:pt x="354" y="1980"/>
                  <a:pt x="356" y="2000"/>
                  <a:pt x="360" y="2004"/>
                </a:cubicBezTo>
                <a:cubicBezTo>
                  <a:pt x="370" y="2014"/>
                  <a:pt x="396" y="2028"/>
                  <a:pt x="396" y="2028"/>
                </a:cubicBezTo>
                <a:cubicBezTo>
                  <a:pt x="407" y="1994"/>
                  <a:pt x="396" y="1962"/>
                  <a:pt x="372" y="1938"/>
                </a:cubicBezTo>
                <a:cubicBezTo>
                  <a:pt x="362" y="1907"/>
                  <a:pt x="331" y="1895"/>
                  <a:pt x="318" y="1866"/>
                </a:cubicBezTo>
                <a:cubicBezTo>
                  <a:pt x="313" y="1854"/>
                  <a:pt x="306" y="1830"/>
                  <a:pt x="306" y="1830"/>
                </a:cubicBezTo>
                <a:cubicBezTo>
                  <a:pt x="302" y="1757"/>
                  <a:pt x="290" y="1692"/>
                  <a:pt x="282" y="1620"/>
                </a:cubicBezTo>
                <a:cubicBezTo>
                  <a:pt x="284" y="1550"/>
                  <a:pt x="285" y="1480"/>
                  <a:pt x="288" y="1410"/>
                </a:cubicBezTo>
                <a:cubicBezTo>
                  <a:pt x="289" y="1393"/>
                  <a:pt x="289" y="1363"/>
                  <a:pt x="306" y="1350"/>
                </a:cubicBezTo>
                <a:cubicBezTo>
                  <a:pt x="327" y="1333"/>
                  <a:pt x="361" y="1324"/>
                  <a:pt x="384" y="1308"/>
                </a:cubicBezTo>
                <a:cubicBezTo>
                  <a:pt x="388" y="1302"/>
                  <a:pt x="391" y="1295"/>
                  <a:pt x="396" y="1290"/>
                </a:cubicBezTo>
                <a:cubicBezTo>
                  <a:pt x="407" y="1281"/>
                  <a:pt x="432" y="1266"/>
                  <a:pt x="432" y="1266"/>
                </a:cubicBezTo>
                <a:cubicBezTo>
                  <a:pt x="449" y="1241"/>
                  <a:pt x="438" y="1228"/>
                  <a:pt x="468" y="1218"/>
                </a:cubicBezTo>
                <a:cubicBezTo>
                  <a:pt x="508" y="1178"/>
                  <a:pt x="551" y="1140"/>
                  <a:pt x="594" y="1104"/>
                </a:cubicBezTo>
                <a:cubicBezTo>
                  <a:pt x="613" y="1089"/>
                  <a:pt x="648" y="1056"/>
                  <a:pt x="648" y="1056"/>
                </a:cubicBezTo>
                <a:cubicBezTo>
                  <a:pt x="662" y="1013"/>
                  <a:pt x="649" y="1027"/>
                  <a:pt x="678" y="1008"/>
                </a:cubicBezTo>
                <a:cubicBezTo>
                  <a:pt x="682" y="996"/>
                  <a:pt x="691" y="959"/>
                  <a:pt x="690" y="972"/>
                </a:cubicBezTo>
                <a:cubicBezTo>
                  <a:pt x="688" y="990"/>
                  <a:pt x="688" y="1008"/>
                  <a:pt x="684" y="1026"/>
                </a:cubicBezTo>
                <a:cubicBezTo>
                  <a:pt x="682" y="1037"/>
                  <a:pt x="676" y="1046"/>
                  <a:pt x="672" y="1056"/>
                </a:cubicBezTo>
                <a:cubicBezTo>
                  <a:pt x="677" y="1193"/>
                  <a:pt x="686" y="1328"/>
                  <a:pt x="696" y="1464"/>
                </a:cubicBezTo>
                <a:cubicBezTo>
                  <a:pt x="694" y="1500"/>
                  <a:pt x="693" y="1536"/>
                  <a:pt x="690" y="1572"/>
                </a:cubicBezTo>
                <a:cubicBezTo>
                  <a:pt x="687" y="1604"/>
                  <a:pt x="655" y="1639"/>
                  <a:pt x="642" y="1668"/>
                </a:cubicBezTo>
                <a:cubicBezTo>
                  <a:pt x="627" y="1701"/>
                  <a:pt x="611" y="1742"/>
                  <a:pt x="600" y="1776"/>
                </a:cubicBezTo>
                <a:cubicBezTo>
                  <a:pt x="582" y="1829"/>
                  <a:pt x="577" y="1897"/>
                  <a:pt x="546" y="1944"/>
                </a:cubicBezTo>
                <a:cubicBezTo>
                  <a:pt x="532" y="2002"/>
                  <a:pt x="544" y="1979"/>
                  <a:pt x="516" y="2016"/>
                </a:cubicBezTo>
                <a:cubicBezTo>
                  <a:pt x="511" y="2052"/>
                  <a:pt x="512" y="2077"/>
                  <a:pt x="492" y="2106"/>
                </a:cubicBezTo>
                <a:cubicBezTo>
                  <a:pt x="481" y="2150"/>
                  <a:pt x="473" y="2194"/>
                  <a:pt x="462" y="2238"/>
                </a:cubicBezTo>
                <a:cubicBezTo>
                  <a:pt x="457" y="2353"/>
                  <a:pt x="454" y="2574"/>
                  <a:pt x="420" y="2676"/>
                </a:cubicBezTo>
                <a:cubicBezTo>
                  <a:pt x="415" y="2714"/>
                  <a:pt x="402" y="2746"/>
                  <a:pt x="396" y="2784"/>
                </a:cubicBezTo>
                <a:cubicBezTo>
                  <a:pt x="393" y="2836"/>
                  <a:pt x="400" y="2891"/>
                  <a:pt x="384" y="2940"/>
                </a:cubicBezTo>
                <a:cubicBezTo>
                  <a:pt x="378" y="2959"/>
                  <a:pt x="360" y="2994"/>
                  <a:pt x="360" y="2994"/>
                </a:cubicBezTo>
                <a:cubicBezTo>
                  <a:pt x="358" y="3010"/>
                  <a:pt x="358" y="3026"/>
                  <a:pt x="354" y="3042"/>
                </a:cubicBezTo>
                <a:cubicBezTo>
                  <a:pt x="352" y="3052"/>
                  <a:pt x="344" y="3061"/>
                  <a:pt x="342" y="3072"/>
                </a:cubicBezTo>
                <a:cubicBezTo>
                  <a:pt x="332" y="3137"/>
                  <a:pt x="343" y="3139"/>
                  <a:pt x="330" y="3186"/>
                </a:cubicBezTo>
                <a:cubicBezTo>
                  <a:pt x="322" y="3216"/>
                  <a:pt x="307" y="3240"/>
                  <a:pt x="300" y="3270"/>
                </a:cubicBezTo>
                <a:cubicBezTo>
                  <a:pt x="290" y="3384"/>
                  <a:pt x="300" y="3364"/>
                  <a:pt x="174" y="3372"/>
                </a:cubicBezTo>
                <a:cubicBezTo>
                  <a:pt x="119" y="3380"/>
                  <a:pt x="145" y="3374"/>
                  <a:pt x="96" y="3390"/>
                </a:cubicBezTo>
                <a:cubicBezTo>
                  <a:pt x="90" y="3392"/>
                  <a:pt x="78" y="3396"/>
                  <a:pt x="78" y="3396"/>
                </a:cubicBezTo>
                <a:cubicBezTo>
                  <a:pt x="66" y="3414"/>
                  <a:pt x="51" y="3428"/>
                  <a:pt x="36" y="3444"/>
                </a:cubicBezTo>
                <a:cubicBezTo>
                  <a:pt x="25" y="3457"/>
                  <a:pt x="0" y="3480"/>
                  <a:pt x="0" y="3480"/>
                </a:cubicBezTo>
                <a:cubicBezTo>
                  <a:pt x="7" y="3514"/>
                  <a:pt x="10" y="3517"/>
                  <a:pt x="42" y="3528"/>
                </a:cubicBezTo>
                <a:cubicBezTo>
                  <a:pt x="64" y="3526"/>
                  <a:pt x="86" y="3526"/>
                  <a:pt x="108" y="3522"/>
                </a:cubicBezTo>
                <a:cubicBezTo>
                  <a:pt x="128" y="3518"/>
                  <a:pt x="161" y="3494"/>
                  <a:pt x="180" y="3492"/>
                </a:cubicBezTo>
                <a:cubicBezTo>
                  <a:pt x="224" y="3487"/>
                  <a:pt x="268" y="3488"/>
                  <a:pt x="312" y="3486"/>
                </a:cubicBezTo>
                <a:cubicBezTo>
                  <a:pt x="298" y="3484"/>
                  <a:pt x="284" y="3482"/>
                  <a:pt x="270" y="3480"/>
                </a:cubicBezTo>
                <a:cubicBezTo>
                  <a:pt x="246" y="3476"/>
                  <a:pt x="198" y="3468"/>
                  <a:pt x="198" y="3468"/>
                </a:cubicBezTo>
                <a:cubicBezTo>
                  <a:pt x="147" y="3473"/>
                  <a:pt x="134" y="3466"/>
                  <a:pt x="108" y="3504"/>
                </a:cubicBezTo>
                <a:cubicBezTo>
                  <a:pt x="120" y="3563"/>
                  <a:pt x="173" y="3536"/>
                  <a:pt x="222" y="3534"/>
                </a:cubicBezTo>
                <a:cubicBezTo>
                  <a:pt x="300" y="3531"/>
                  <a:pt x="378" y="3530"/>
                  <a:pt x="456" y="3528"/>
                </a:cubicBezTo>
                <a:cubicBezTo>
                  <a:pt x="466" y="3446"/>
                  <a:pt x="465" y="3295"/>
                  <a:pt x="510" y="3228"/>
                </a:cubicBezTo>
                <a:cubicBezTo>
                  <a:pt x="516" y="3205"/>
                  <a:pt x="517" y="3178"/>
                  <a:pt x="528" y="3156"/>
                </a:cubicBezTo>
                <a:cubicBezTo>
                  <a:pt x="543" y="3126"/>
                  <a:pt x="565" y="3086"/>
                  <a:pt x="576" y="3054"/>
                </a:cubicBezTo>
                <a:cubicBezTo>
                  <a:pt x="591" y="3010"/>
                  <a:pt x="586" y="2948"/>
                  <a:pt x="612" y="2910"/>
                </a:cubicBezTo>
                <a:cubicBezTo>
                  <a:pt x="641" y="2867"/>
                  <a:pt x="665" y="2822"/>
                  <a:pt x="690" y="2778"/>
                </a:cubicBezTo>
                <a:cubicBezTo>
                  <a:pt x="705" y="2752"/>
                  <a:pt x="735" y="2722"/>
                  <a:pt x="744" y="2694"/>
                </a:cubicBezTo>
                <a:cubicBezTo>
                  <a:pt x="751" y="2672"/>
                  <a:pt x="755" y="2654"/>
                  <a:pt x="768" y="2634"/>
                </a:cubicBezTo>
                <a:cubicBezTo>
                  <a:pt x="783" y="2574"/>
                  <a:pt x="787" y="2513"/>
                  <a:pt x="804" y="2454"/>
                </a:cubicBezTo>
                <a:cubicBezTo>
                  <a:pt x="816" y="2412"/>
                  <a:pt x="838" y="2375"/>
                  <a:pt x="852" y="2334"/>
                </a:cubicBezTo>
                <a:cubicBezTo>
                  <a:pt x="869" y="2283"/>
                  <a:pt x="882" y="2229"/>
                  <a:pt x="912" y="2184"/>
                </a:cubicBezTo>
                <a:cubicBezTo>
                  <a:pt x="925" y="2222"/>
                  <a:pt x="930" y="2257"/>
                  <a:pt x="948" y="2292"/>
                </a:cubicBezTo>
                <a:cubicBezTo>
                  <a:pt x="957" y="2310"/>
                  <a:pt x="978" y="2346"/>
                  <a:pt x="978" y="2346"/>
                </a:cubicBezTo>
                <a:cubicBezTo>
                  <a:pt x="987" y="2382"/>
                  <a:pt x="981" y="2362"/>
                  <a:pt x="996" y="2406"/>
                </a:cubicBezTo>
                <a:cubicBezTo>
                  <a:pt x="998" y="2412"/>
                  <a:pt x="1002" y="2424"/>
                  <a:pt x="1002" y="2424"/>
                </a:cubicBezTo>
                <a:cubicBezTo>
                  <a:pt x="1008" y="2469"/>
                  <a:pt x="1018" y="2513"/>
                  <a:pt x="1032" y="2556"/>
                </a:cubicBezTo>
                <a:cubicBezTo>
                  <a:pt x="1039" y="2616"/>
                  <a:pt x="1037" y="2651"/>
                  <a:pt x="1062" y="2700"/>
                </a:cubicBezTo>
                <a:cubicBezTo>
                  <a:pt x="1071" y="2762"/>
                  <a:pt x="1066" y="2833"/>
                  <a:pt x="1086" y="2892"/>
                </a:cubicBezTo>
                <a:cubicBezTo>
                  <a:pt x="1100" y="3114"/>
                  <a:pt x="1095" y="3016"/>
                  <a:pt x="1104" y="3186"/>
                </a:cubicBezTo>
                <a:cubicBezTo>
                  <a:pt x="1097" y="3285"/>
                  <a:pt x="1076" y="3377"/>
                  <a:pt x="1062" y="3474"/>
                </a:cubicBezTo>
                <a:cubicBezTo>
                  <a:pt x="1076" y="3659"/>
                  <a:pt x="1043" y="3571"/>
                  <a:pt x="1404" y="3546"/>
                </a:cubicBezTo>
                <a:cubicBezTo>
                  <a:pt x="1433" y="3544"/>
                  <a:pt x="1413" y="3456"/>
                  <a:pt x="1440" y="3456"/>
                </a:cubicBezTo>
                <a:cubicBezTo>
                  <a:pt x="1446" y="3456"/>
                  <a:pt x="1436" y="3468"/>
                  <a:pt x="1434" y="3474"/>
                </a:cubicBezTo>
                <a:cubicBezTo>
                  <a:pt x="1425" y="3495"/>
                  <a:pt x="1398" y="3534"/>
                  <a:pt x="1398" y="3534"/>
                </a:cubicBezTo>
                <a:cubicBezTo>
                  <a:pt x="1435" y="3546"/>
                  <a:pt x="1450" y="3527"/>
                  <a:pt x="1470" y="3498"/>
                </a:cubicBezTo>
                <a:cubicBezTo>
                  <a:pt x="1468" y="3470"/>
                  <a:pt x="1472" y="3441"/>
                  <a:pt x="1464" y="3414"/>
                </a:cubicBezTo>
                <a:cubicBezTo>
                  <a:pt x="1461" y="3405"/>
                  <a:pt x="1422" y="3398"/>
                  <a:pt x="1416" y="3396"/>
                </a:cubicBezTo>
                <a:cubicBezTo>
                  <a:pt x="1404" y="3392"/>
                  <a:pt x="1380" y="3384"/>
                  <a:pt x="1380" y="3384"/>
                </a:cubicBezTo>
                <a:cubicBezTo>
                  <a:pt x="1362" y="3357"/>
                  <a:pt x="1376" y="3370"/>
                  <a:pt x="1344" y="3360"/>
                </a:cubicBezTo>
                <a:cubicBezTo>
                  <a:pt x="1332" y="3356"/>
                  <a:pt x="1308" y="3348"/>
                  <a:pt x="1308" y="3348"/>
                </a:cubicBezTo>
                <a:cubicBezTo>
                  <a:pt x="1271" y="3293"/>
                  <a:pt x="1305" y="3351"/>
                  <a:pt x="1302" y="3204"/>
                </a:cubicBezTo>
                <a:cubicBezTo>
                  <a:pt x="1299" y="3071"/>
                  <a:pt x="1305" y="3094"/>
                  <a:pt x="1284" y="3030"/>
                </a:cubicBezTo>
                <a:cubicBezTo>
                  <a:pt x="1290" y="2834"/>
                  <a:pt x="1296" y="2637"/>
                  <a:pt x="1314" y="2442"/>
                </a:cubicBezTo>
                <a:cubicBezTo>
                  <a:pt x="1308" y="1833"/>
                  <a:pt x="1336" y="1972"/>
                  <a:pt x="1266" y="1644"/>
                </a:cubicBezTo>
                <a:cubicBezTo>
                  <a:pt x="1258" y="1608"/>
                  <a:pt x="1257" y="1579"/>
                  <a:pt x="1236" y="1548"/>
                </a:cubicBezTo>
                <a:cubicBezTo>
                  <a:pt x="1239" y="1415"/>
                  <a:pt x="1234" y="1286"/>
                  <a:pt x="1266" y="1158"/>
                </a:cubicBezTo>
                <a:cubicBezTo>
                  <a:pt x="1268" y="1140"/>
                  <a:pt x="1270" y="1051"/>
                  <a:pt x="1284" y="1026"/>
                </a:cubicBezTo>
                <a:cubicBezTo>
                  <a:pt x="1287" y="1021"/>
                  <a:pt x="1296" y="1022"/>
                  <a:pt x="1302" y="1020"/>
                </a:cubicBezTo>
                <a:cubicBezTo>
                  <a:pt x="1344" y="1048"/>
                  <a:pt x="1386" y="1044"/>
                  <a:pt x="1434" y="1056"/>
                </a:cubicBezTo>
                <a:cubicBezTo>
                  <a:pt x="1463" y="1063"/>
                  <a:pt x="1490" y="1081"/>
                  <a:pt x="1518" y="1092"/>
                </a:cubicBezTo>
                <a:cubicBezTo>
                  <a:pt x="1591" y="1121"/>
                  <a:pt x="1675" y="1139"/>
                  <a:pt x="1752" y="1158"/>
                </a:cubicBezTo>
                <a:cubicBezTo>
                  <a:pt x="1758" y="1164"/>
                  <a:pt x="1763" y="1172"/>
                  <a:pt x="1770" y="1176"/>
                </a:cubicBezTo>
                <a:cubicBezTo>
                  <a:pt x="1781" y="1182"/>
                  <a:pt x="1806" y="1188"/>
                  <a:pt x="1806" y="1188"/>
                </a:cubicBezTo>
                <a:cubicBezTo>
                  <a:pt x="1829" y="1182"/>
                  <a:pt x="1854" y="1182"/>
                  <a:pt x="1872" y="1164"/>
                </a:cubicBezTo>
                <a:cubicBezTo>
                  <a:pt x="1886" y="1150"/>
                  <a:pt x="1896" y="1110"/>
                  <a:pt x="1896" y="1110"/>
                </a:cubicBezTo>
                <a:cubicBezTo>
                  <a:pt x="1909" y="1008"/>
                  <a:pt x="1913" y="990"/>
                  <a:pt x="1896" y="840"/>
                </a:cubicBezTo>
                <a:cubicBezTo>
                  <a:pt x="1894" y="826"/>
                  <a:pt x="1877" y="818"/>
                  <a:pt x="1872" y="804"/>
                </a:cubicBezTo>
                <a:cubicBezTo>
                  <a:pt x="1859" y="764"/>
                  <a:pt x="1835" y="743"/>
                  <a:pt x="1806" y="714"/>
                </a:cubicBezTo>
                <a:cubicBezTo>
                  <a:pt x="1769" y="677"/>
                  <a:pt x="1748" y="630"/>
                  <a:pt x="1722" y="588"/>
                </a:cubicBezTo>
                <a:cubicBezTo>
                  <a:pt x="1701" y="555"/>
                  <a:pt x="1665" y="530"/>
                  <a:pt x="1644" y="498"/>
                </a:cubicBezTo>
                <a:cubicBezTo>
                  <a:pt x="1615" y="455"/>
                  <a:pt x="1630" y="472"/>
                  <a:pt x="1602" y="444"/>
                </a:cubicBezTo>
                <a:cubicBezTo>
                  <a:pt x="1576" y="366"/>
                  <a:pt x="1621" y="490"/>
                  <a:pt x="1578" y="414"/>
                </a:cubicBezTo>
                <a:cubicBezTo>
                  <a:pt x="1570" y="400"/>
                  <a:pt x="1555" y="332"/>
                  <a:pt x="1548" y="312"/>
                </a:cubicBezTo>
                <a:cubicBezTo>
                  <a:pt x="1539" y="285"/>
                  <a:pt x="1541" y="271"/>
                  <a:pt x="1536" y="240"/>
                </a:cubicBezTo>
                <a:cubicBezTo>
                  <a:pt x="1532" y="216"/>
                  <a:pt x="1518" y="197"/>
                  <a:pt x="1512" y="174"/>
                </a:cubicBezTo>
                <a:cubicBezTo>
                  <a:pt x="1512" y="172"/>
                  <a:pt x="1505" y="132"/>
                  <a:pt x="1500" y="126"/>
                </a:cubicBezTo>
                <a:cubicBezTo>
                  <a:pt x="1495" y="120"/>
                  <a:pt x="1487" y="119"/>
                  <a:pt x="1482" y="114"/>
                </a:cubicBezTo>
                <a:cubicBezTo>
                  <a:pt x="1456" y="88"/>
                  <a:pt x="1447" y="78"/>
                  <a:pt x="1410" y="66"/>
                </a:cubicBezTo>
                <a:cubicBezTo>
                  <a:pt x="1406" y="60"/>
                  <a:pt x="1404" y="52"/>
                  <a:pt x="1398" y="48"/>
                </a:cubicBezTo>
                <a:cubicBezTo>
                  <a:pt x="1387" y="41"/>
                  <a:pt x="1374" y="40"/>
                  <a:pt x="1362" y="36"/>
                </a:cubicBezTo>
                <a:cubicBezTo>
                  <a:pt x="1343" y="30"/>
                  <a:pt x="1319" y="12"/>
                  <a:pt x="1302" y="0"/>
                </a:cubicBezTo>
                <a:cubicBezTo>
                  <a:pt x="1262" y="60"/>
                  <a:pt x="1252" y="219"/>
                  <a:pt x="1332" y="246"/>
                </a:cubicBezTo>
                <a:cubicBezTo>
                  <a:pt x="1334" y="248"/>
                  <a:pt x="1373" y="285"/>
                  <a:pt x="1368" y="288"/>
                </a:cubicBezTo>
                <a:cubicBezTo>
                  <a:pt x="1357" y="295"/>
                  <a:pt x="1332" y="276"/>
                  <a:pt x="1332" y="276"/>
                </a:cubicBezTo>
                <a:cubicBezTo>
                  <a:pt x="1320" y="313"/>
                  <a:pt x="1355" y="333"/>
                  <a:pt x="1386" y="342"/>
                </a:cubicBezTo>
                <a:cubicBezTo>
                  <a:pt x="1398" y="346"/>
                  <a:pt x="1422" y="354"/>
                  <a:pt x="1422" y="354"/>
                </a:cubicBezTo>
                <a:cubicBezTo>
                  <a:pt x="1443" y="386"/>
                  <a:pt x="1452" y="407"/>
                  <a:pt x="1464" y="444"/>
                </a:cubicBezTo>
                <a:cubicBezTo>
                  <a:pt x="1478" y="485"/>
                  <a:pt x="1522" y="517"/>
                  <a:pt x="1536" y="558"/>
                </a:cubicBezTo>
                <a:cubicBezTo>
                  <a:pt x="1550" y="601"/>
                  <a:pt x="1541" y="583"/>
                  <a:pt x="1560" y="612"/>
                </a:cubicBezTo>
                <a:cubicBezTo>
                  <a:pt x="1568" y="644"/>
                  <a:pt x="1583" y="673"/>
                  <a:pt x="1596" y="702"/>
                </a:cubicBezTo>
                <a:cubicBezTo>
                  <a:pt x="1619" y="753"/>
                  <a:pt x="1625" y="805"/>
                  <a:pt x="1656" y="852"/>
                </a:cubicBezTo>
                <a:cubicBezTo>
                  <a:pt x="1654" y="858"/>
                  <a:pt x="1656" y="868"/>
                  <a:pt x="1650" y="870"/>
                </a:cubicBezTo>
                <a:cubicBezTo>
                  <a:pt x="1643" y="872"/>
                  <a:pt x="1639" y="861"/>
                  <a:pt x="1632" y="858"/>
                </a:cubicBezTo>
                <a:cubicBezTo>
                  <a:pt x="1619" y="852"/>
                  <a:pt x="1604" y="851"/>
                  <a:pt x="1590" y="846"/>
                </a:cubicBezTo>
                <a:cubicBezTo>
                  <a:pt x="1608" y="873"/>
                  <a:pt x="1607" y="863"/>
                  <a:pt x="1578" y="858"/>
                </a:cubicBezTo>
                <a:cubicBezTo>
                  <a:pt x="1562" y="855"/>
                  <a:pt x="1546" y="854"/>
                  <a:pt x="1530" y="852"/>
                </a:cubicBezTo>
                <a:cubicBezTo>
                  <a:pt x="1497" y="841"/>
                  <a:pt x="1459" y="831"/>
                  <a:pt x="1428" y="816"/>
                </a:cubicBezTo>
                <a:cubicBezTo>
                  <a:pt x="1420" y="812"/>
                  <a:pt x="1412" y="809"/>
                  <a:pt x="1404" y="804"/>
                </a:cubicBezTo>
                <a:cubicBezTo>
                  <a:pt x="1392" y="797"/>
                  <a:pt x="1368" y="780"/>
                  <a:pt x="1368" y="780"/>
                </a:cubicBezTo>
                <a:cubicBezTo>
                  <a:pt x="1336" y="732"/>
                  <a:pt x="1378" y="790"/>
                  <a:pt x="1338" y="750"/>
                </a:cubicBezTo>
                <a:cubicBezTo>
                  <a:pt x="1310" y="722"/>
                  <a:pt x="1340" y="743"/>
                  <a:pt x="1320" y="714"/>
                </a:cubicBezTo>
                <a:cubicBezTo>
                  <a:pt x="1308" y="696"/>
                  <a:pt x="1289" y="678"/>
                  <a:pt x="1272" y="666"/>
                </a:cubicBezTo>
                <a:cubicBezTo>
                  <a:pt x="1268" y="660"/>
                  <a:pt x="1267" y="650"/>
                  <a:pt x="1260" y="648"/>
                </a:cubicBezTo>
                <a:cubicBezTo>
                  <a:pt x="1248" y="645"/>
                  <a:pt x="1236" y="654"/>
                  <a:pt x="1224" y="654"/>
                </a:cubicBezTo>
                <a:cubicBezTo>
                  <a:pt x="1186" y="652"/>
                  <a:pt x="1148" y="646"/>
                  <a:pt x="1110" y="642"/>
                </a:cubicBezTo>
                <a:cubicBezTo>
                  <a:pt x="1108" y="626"/>
                  <a:pt x="1091" y="535"/>
                  <a:pt x="1080" y="516"/>
                </a:cubicBezTo>
                <a:cubicBezTo>
                  <a:pt x="1076" y="510"/>
                  <a:pt x="1068" y="508"/>
                  <a:pt x="1062" y="504"/>
                </a:cubicBezTo>
                <a:cubicBezTo>
                  <a:pt x="1030" y="569"/>
                  <a:pt x="966" y="531"/>
                  <a:pt x="888" y="528"/>
                </a:cubicBezTo>
                <a:lnTo>
                  <a:pt x="906" y="534"/>
                </a:lnTo>
                <a:cubicBezTo>
                  <a:pt x="1059" y="528"/>
                  <a:pt x="1021" y="563"/>
                  <a:pt x="1062" y="522"/>
                </a:cubicBezTo>
              </a:path>
            </a:pathLst>
          </a:custGeom>
          <a:solidFill>
            <a:srgbClr val="DAB17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1" name="Freeform 7">
            <a:extLst>
              <a:ext uri="{FF2B5EF4-FFF2-40B4-BE49-F238E27FC236}">
                <a16:creationId xmlns:a16="http://schemas.microsoft.com/office/drawing/2014/main" id="{B8CF1658-9AAF-42CE-A294-E02A91493679}"/>
              </a:ext>
            </a:extLst>
          </p:cNvPr>
          <p:cNvSpPr>
            <a:spLocks/>
          </p:cNvSpPr>
          <p:nvPr/>
        </p:nvSpPr>
        <p:spPr bwMode="auto">
          <a:xfrm>
            <a:off x="4000500" y="227013"/>
            <a:ext cx="1038225" cy="609600"/>
          </a:xfrm>
          <a:custGeom>
            <a:avLst/>
            <a:gdLst>
              <a:gd name="T0" fmla="*/ 2147483647 w 654"/>
              <a:gd name="T1" fmla="*/ 2147483647 h 384"/>
              <a:gd name="T2" fmla="*/ 2147483647 w 654"/>
              <a:gd name="T3" fmla="*/ 2147483647 h 384"/>
              <a:gd name="T4" fmla="*/ 2147483647 w 654"/>
              <a:gd name="T5" fmla="*/ 2147483647 h 384"/>
              <a:gd name="T6" fmla="*/ 2147483647 w 654"/>
              <a:gd name="T7" fmla="*/ 2147483647 h 384"/>
              <a:gd name="T8" fmla="*/ 2147483647 w 654"/>
              <a:gd name="T9" fmla="*/ 2147483647 h 384"/>
              <a:gd name="T10" fmla="*/ 2147483647 w 654"/>
              <a:gd name="T11" fmla="*/ 2147483647 h 384"/>
              <a:gd name="T12" fmla="*/ 2147483647 w 654"/>
              <a:gd name="T13" fmla="*/ 2147483647 h 384"/>
              <a:gd name="T14" fmla="*/ 2147483647 w 654"/>
              <a:gd name="T15" fmla="*/ 2147483647 h 384"/>
              <a:gd name="T16" fmla="*/ 2147483647 w 654"/>
              <a:gd name="T17" fmla="*/ 2147483647 h 384"/>
              <a:gd name="T18" fmla="*/ 2147483647 w 654"/>
              <a:gd name="T19" fmla="*/ 2147483647 h 384"/>
              <a:gd name="T20" fmla="*/ 2147483647 w 654"/>
              <a:gd name="T21" fmla="*/ 2147483647 h 384"/>
              <a:gd name="T22" fmla="*/ 2147483647 w 654"/>
              <a:gd name="T23" fmla="*/ 2147483647 h 384"/>
              <a:gd name="T24" fmla="*/ 2147483647 w 654"/>
              <a:gd name="T25" fmla="*/ 2147483647 h 384"/>
              <a:gd name="T26" fmla="*/ 2147483647 w 654"/>
              <a:gd name="T27" fmla="*/ 2147483647 h 384"/>
              <a:gd name="T28" fmla="*/ 2147483647 w 654"/>
              <a:gd name="T29" fmla="*/ 2147483647 h 384"/>
              <a:gd name="T30" fmla="*/ 2147483647 w 654"/>
              <a:gd name="T31" fmla="*/ 2147483647 h 384"/>
              <a:gd name="T32" fmla="*/ 2147483647 w 654"/>
              <a:gd name="T33" fmla="*/ 2147483647 h 384"/>
              <a:gd name="T34" fmla="*/ 2147483647 w 654"/>
              <a:gd name="T35" fmla="*/ 2147483647 h 384"/>
              <a:gd name="T36" fmla="*/ 2147483647 w 654"/>
              <a:gd name="T37" fmla="*/ 2147483647 h 384"/>
              <a:gd name="T38" fmla="*/ 2147483647 w 654"/>
              <a:gd name="T39" fmla="*/ 2147483647 h 384"/>
              <a:gd name="T40" fmla="*/ 2147483647 w 654"/>
              <a:gd name="T41" fmla="*/ 2147483647 h 384"/>
              <a:gd name="T42" fmla="*/ 2147483647 w 654"/>
              <a:gd name="T43" fmla="*/ 2147483647 h 384"/>
              <a:gd name="T44" fmla="*/ 2147483647 w 654"/>
              <a:gd name="T45" fmla="*/ 2147483647 h 384"/>
              <a:gd name="T46" fmla="*/ 2147483647 w 654"/>
              <a:gd name="T47" fmla="*/ 2147483647 h 384"/>
              <a:gd name="T48" fmla="*/ 2147483647 w 654"/>
              <a:gd name="T49" fmla="*/ 2147483647 h 384"/>
              <a:gd name="T50" fmla="*/ 2147483647 w 654"/>
              <a:gd name="T51" fmla="*/ 2147483647 h 384"/>
              <a:gd name="T52" fmla="*/ 2147483647 w 654"/>
              <a:gd name="T53" fmla="*/ 0 h 384"/>
              <a:gd name="T54" fmla="*/ 2147483647 w 654"/>
              <a:gd name="T55" fmla="*/ 2147483647 h 384"/>
              <a:gd name="T56" fmla="*/ 2147483647 w 654"/>
              <a:gd name="T57" fmla="*/ 2147483647 h 384"/>
              <a:gd name="T58" fmla="*/ 2147483647 w 654"/>
              <a:gd name="T59" fmla="*/ 2147483647 h 384"/>
              <a:gd name="T60" fmla="*/ 2147483647 w 654"/>
              <a:gd name="T61" fmla="*/ 2147483647 h 384"/>
              <a:gd name="T62" fmla="*/ 2147483647 w 654"/>
              <a:gd name="T63" fmla="*/ 2147483647 h 384"/>
              <a:gd name="T64" fmla="*/ 2147483647 w 654"/>
              <a:gd name="T65" fmla="*/ 2147483647 h 384"/>
              <a:gd name="T66" fmla="*/ 0 w 654"/>
              <a:gd name="T67" fmla="*/ 2147483647 h 384"/>
              <a:gd name="T68" fmla="*/ 2147483647 w 654"/>
              <a:gd name="T69" fmla="*/ 2147483647 h 384"/>
              <a:gd name="T70" fmla="*/ 2147483647 w 654"/>
              <a:gd name="T71" fmla="*/ 2147483647 h 384"/>
              <a:gd name="T72" fmla="*/ 2147483647 w 654"/>
              <a:gd name="T73" fmla="*/ 2147483647 h 384"/>
              <a:gd name="T74" fmla="*/ 2147483647 w 654"/>
              <a:gd name="T75" fmla="*/ 2147483647 h 38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654"/>
              <a:gd name="T115" fmla="*/ 0 h 384"/>
              <a:gd name="T116" fmla="*/ 654 w 654"/>
              <a:gd name="T117" fmla="*/ 384 h 38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654" h="384">
                <a:moveTo>
                  <a:pt x="372" y="24"/>
                </a:moveTo>
                <a:cubicBezTo>
                  <a:pt x="327" y="15"/>
                  <a:pt x="285" y="24"/>
                  <a:pt x="240" y="30"/>
                </a:cubicBezTo>
                <a:cubicBezTo>
                  <a:pt x="228" y="38"/>
                  <a:pt x="216" y="46"/>
                  <a:pt x="204" y="54"/>
                </a:cubicBezTo>
                <a:cubicBezTo>
                  <a:pt x="198" y="58"/>
                  <a:pt x="186" y="66"/>
                  <a:pt x="186" y="66"/>
                </a:cubicBezTo>
                <a:cubicBezTo>
                  <a:pt x="175" y="100"/>
                  <a:pt x="121" y="149"/>
                  <a:pt x="96" y="174"/>
                </a:cubicBezTo>
                <a:cubicBezTo>
                  <a:pt x="86" y="184"/>
                  <a:pt x="84" y="202"/>
                  <a:pt x="72" y="210"/>
                </a:cubicBezTo>
                <a:cubicBezTo>
                  <a:pt x="60" y="218"/>
                  <a:pt x="36" y="234"/>
                  <a:pt x="36" y="234"/>
                </a:cubicBezTo>
                <a:cubicBezTo>
                  <a:pt x="47" y="267"/>
                  <a:pt x="89" y="259"/>
                  <a:pt x="120" y="264"/>
                </a:cubicBezTo>
                <a:cubicBezTo>
                  <a:pt x="164" y="220"/>
                  <a:pt x="135" y="229"/>
                  <a:pt x="222" y="222"/>
                </a:cubicBezTo>
                <a:cubicBezTo>
                  <a:pt x="253" y="175"/>
                  <a:pt x="241" y="200"/>
                  <a:pt x="258" y="150"/>
                </a:cubicBezTo>
                <a:cubicBezTo>
                  <a:pt x="261" y="140"/>
                  <a:pt x="280" y="117"/>
                  <a:pt x="270" y="120"/>
                </a:cubicBezTo>
                <a:cubicBezTo>
                  <a:pt x="254" y="124"/>
                  <a:pt x="234" y="156"/>
                  <a:pt x="234" y="156"/>
                </a:cubicBezTo>
                <a:cubicBezTo>
                  <a:pt x="222" y="204"/>
                  <a:pt x="225" y="183"/>
                  <a:pt x="234" y="264"/>
                </a:cubicBezTo>
                <a:cubicBezTo>
                  <a:pt x="237" y="288"/>
                  <a:pt x="246" y="336"/>
                  <a:pt x="246" y="336"/>
                </a:cubicBezTo>
                <a:cubicBezTo>
                  <a:pt x="306" y="316"/>
                  <a:pt x="215" y="349"/>
                  <a:pt x="282" y="312"/>
                </a:cubicBezTo>
                <a:cubicBezTo>
                  <a:pt x="293" y="306"/>
                  <a:pt x="318" y="300"/>
                  <a:pt x="318" y="300"/>
                </a:cubicBezTo>
                <a:cubicBezTo>
                  <a:pt x="356" y="262"/>
                  <a:pt x="345" y="209"/>
                  <a:pt x="348" y="156"/>
                </a:cubicBezTo>
                <a:cubicBezTo>
                  <a:pt x="353" y="194"/>
                  <a:pt x="368" y="259"/>
                  <a:pt x="402" y="282"/>
                </a:cubicBezTo>
                <a:cubicBezTo>
                  <a:pt x="411" y="309"/>
                  <a:pt x="433" y="342"/>
                  <a:pt x="456" y="360"/>
                </a:cubicBezTo>
                <a:cubicBezTo>
                  <a:pt x="467" y="369"/>
                  <a:pt x="492" y="384"/>
                  <a:pt x="492" y="384"/>
                </a:cubicBezTo>
                <a:cubicBezTo>
                  <a:pt x="544" y="307"/>
                  <a:pt x="510" y="215"/>
                  <a:pt x="462" y="150"/>
                </a:cubicBezTo>
                <a:cubicBezTo>
                  <a:pt x="484" y="217"/>
                  <a:pt x="544" y="259"/>
                  <a:pt x="612" y="276"/>
                </a:cubicBezTo>
                <a:cubicBezTo>
                  <a:pt x="653" y="304"/>
                  <a:pt x="643" y="314"/>
                  <a:pt x="654" y="282"/>
                </a:cubicBezTo>
                <a:cubicBezTo>
                  <a:pt x="639" y="167"/>
                  <a:pt x="651" y="183"/>
                  <a:pt x="582" y="114"/>
                </a:cubicBezTo>
                <a:cubicBezTo>
                  <a:pt x="574" y="90"/>
                  <a:pt x="559" y="91"/>
                  <a:pt x="540" y="72"/>
                </a:cubicBezTo>
                <a:cubicBezTo>
                  <a:pt x="551" y="7"/>
                  <a:pt x="556" y="52"/>
                  <a:pt x="486" y="30"/>
                </a:cubicBezTo>
                <a:cubicBezTo>
                  <a:pt x="466" y="24"/>
                  <a:pt x="452" y="7"/>
                  <a:pt x="432" y="0"/>
                </a:cubicBezTo>
                <a:cubicBezTo>
                  <a:pt x="388" y="2"/>
                  <a:pt x="344" y="3"/>
                  <a:pt x="300" y="6"/>
                </a:cubicBezTo>
                <a:cubicBezTo>
                  <a:pt x="268" y="9"/>
                  <a:pt x="204" y="18"/>
                  <a:pt x="204" y="18"/>
                </a:cubicBezTo>
                <a:cubicBezTo>
                  <a:pt x="178" y="35"/>
                  <a:pt x="150" y="52"/>
                  <a:pt x="126" y="72"/>
                </a:cubicBezTo>
                <a:cubicBezTo>
                  <a:pt x="107" y="88"/>
                  <a:pt x="99" y="106"/>
                  <a:pt x="78" y="120"/>
                </a:cubicBezTo>
                <a:cubicBezTo>
                  <a:pt x="66" y="155"/>
                  <a:pt x="66" y="168"/>
                  <a:pt x="42" y="192"/>
                </a:cubicBezTo>
                <a:cubicBezTo>
                  <a:pt x="27" y="237"/>
                  <a:pt x="49" y="183"/>
                  <a:pt x="18" y="222"/>
                </a:cubicBezTo>
                <a:cubicBezTo>
                  <a:pt x="10" y="232"/>
                  <a:pt x="7" y="247"/>
                  <a:pt x="0" y="258"/>
                </a:cubicBezTo>
                <a:cubicBezTo>
                  <a:pt x="5" y="301"/>
                  <a:pt x="0" y="320"/>
                  <a:pt x="42" y="306"/>
                </a:cubicBezTo>
                <a:cubicBezTo>
                  <a:pt x="55" y="286"/>
                  <a:pt x="59" y="268"/>
                  <a:pt x="66" y="246"/>
                </a:cubicBezTo>
                <a:cubicBezTo>
                  <a:pt x="74" y="248"/>
                  <a:pt x="82" y="249"/>
                  <a:pt x="90" y="252"/>
                </a:cubicBezTo>
                <a:cubicBezTo>
                  <a:pt x="113" y="262"/>
                  <a:pt x="108" y="276"/>
                  <a:pt x="108" y="246"/>
                </a:cubicBezTo>
              </a:path>
            </a:pathLst>
          </a:cu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2" name="Freeform 8">
            <a:extLst>
              <a:ext uri="{FF2B5EF4-FFF2-40B4-BE49-F238E27FC236}">
                <a16:creationId xmlns:a16="http://schemas.microsoft.com/office/drawing/2014/main" id="{79C5416C-4061-4FEB-B09D-0777F14B18DE}"/>
              </a:ext>
            </a:extLst>
          </p:cNvPr>
          <p:cNvSpPr>
            <a:spLocks/>
          </p:cNvSpPr>
          <p:nvPr/>
        </p:nvSpPr>
        <p:spPr bwMode="auto">
          <a:xfrm>
            <a:off x="4352925" y="1608138"/>
            <a:ext cx="390525" cy="120650"/>
          </a:xfrm>
          <a:custGeom>
            <a:avLst/>
            <a:gdLst>
              <a:gd name="T0" fmla="*/ 0 w 246"/>
              <a:gd name="T1" fmla="*/ 0 h 76"/>
              <a:gd name="T2" fmla="*/ 2147483647 w 246"/>
              <a:gd name="T3" fmla="*/ 2147483647 h 76"/>
              <a:gd name="T4" fmla="*/ 2147483647 w 246"/>
              <a:gd name="T5" fmla="*/ 2147483647 h 76"/>
              <a:gd name="T6" fmla="*/ 2147483647 w 246"/>
              <a:gd name="T7" fmla="*/ 2147483647 h 76"/>
              <a:gd name="T8" fmla="*/ 2147483647 w 246"/>
              <a:gd name="T9" fmla="*/ 2147483647 h 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"/>
              <a:gd name="T16" fmla="*/ 0 h 76"/>
              <a:gd name="T17" fmla="*/ 246 w 246"/>
              <a:gd name="T18" fmla="*/ 76 h 7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" h="76">
                <a:moveTo>
                  <a:pt x="0" y="0"/>
                </a:moveTo>
                <a:cubicBezTo>
                  <a:pt x="3" y="10"/>
                  <a:pt x="22" y="53"/>
                  <a:pt x="24" y="54"/>
                </a:cubicBezTo>
                <a:cubicBezTo>
                  <a:pt x="55" y="67"/>
                  <a:pt x="98" y="61"/>
                  <a:pt x="132" y="72"/>
                </a:cubicBezTo>
                <a:cubicBezTo>
                  <a:pt x="172" y="68"/>
                  <a:pt x="185" y="76"/>
                  <a:pt x="210" y="54"/>
                </a:cubicBezTo>
                <a:cubicBezTo>
                  <a:pt x="223" y="43"/>
                  <a:pt x="246" y="18"/>
                  <a:pt x="246" y="1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3" name="Freeform 9">
            <a:extLst>
              <a:ext uri="{FF2B5EF4-FFF2-40B4-BE49-F238E27FC236}">
                <a16:creationId xmlns:a16="http://schemas.microsoft.com/office/drawing/2014/main" id="{EB539370-B1A2-4CAF-A3D1-51DBFDC63BF7}"/>
              </a:ext>
            </a:extLst>
          </p:cNvPr>
          <p:cNvSpPr>
            <a:spLocks/>
          </p:cNvSpPr>
          <p:nvPr/>
        </p:nvSpPr>
        <p:spPr bwMode="auto">
          <a:xfrm>
            <a:off x="4067175" y="3170238"/>
            <a:ext cx="933450" cy="114300"/>
          </a:xfrm>
          <a:custGeom>
            <a:avLst/>
            <a:gdLst>
              <a:gd name="T0" fmla="*/ 0 w 588"/>
              <a:gd name="T1" fmla="*/ 0 h 72"/>
              <a:gd name="T2" fmla="*/ 2147483647 w 588"/>
              <a:gd name="T3" fmla="*/ 2147483647 h 72"/>
              <a:gd name="T4" fmla="*/ 2147483647 w 588"/>
              <a:gd name="T5" fmla="*/ 2147483647 h 72"/>
              <a:gd name="T6" fmla="*/ 2147483647 w 588"/>
              <a:gd name="T7" fmla="*/ 2147483647 h 72"/>
              <a:gd name="T8" fmla="*/ 2147483647 w 588"/>
              <a:gd name="T9" fmla="*/ 2147483647 h 72"/>
              <a:gd name="T10" fmla="*/ 2147483647 w 588"/>
              <a:gd name="T11" fmla="*/ 2147483647 h 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88"/>
              <a:gd name="T19" fmla="*/ 0 h 72"/>
              <a:gd name="T20" fmla="*/ 588 w 588"/>
              <a:gd name="T21" fmla="*/ 72 h 7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88" h="72">
                <a:moveTo>
                  <a:pt x="0" y="0"/>
                </a:moveTo>
                <a:cubicBezTo>
                  <a:pt x="11" y="32"/>
                  <a:pt x="36" y="22"/>
                  <a:pt x="66" y="30"/>
                </a:cubicBezTo>
                <a:cubicBezTo>
                  <a:pt x="100" y="38"/>
                  <a:pt x="135" y="59"/>
                  <a:pt x="168" y="66"/>
                </a:cubicBezTo>
                <a:cubicBezTo>
                  <a:pt x="188" y="70"/>
                  <a:pt x="208" y="70"/>
                  <a:pt x="228" y="72"/>
                </a:cubicBezTo>
                <a:cubicBezTo>
                  <a:pt x="342" y="70"/>
                  <a:pt x="456" y="72"/>
                  <a:pt x="570" y="66"/>
                </a:cubicBezTo>
                <a:cubicBezTo>
                  <a:pt x="577" y="66"/>
                  <a:pt x="588" y="54"/>
                  <a:pt x="588" y="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4" name="Freeform 10">
            <a:extLst>
              <a:ext uri="{FF2B5EF4-FFF2-40B4-BE49-F238E27FC236}">
                <a16:creationId xmlns:a16="http://schemas.microsoft.com/office/drawing/2014/main" id="{443591C0-87F8-44F0-AE27-40EFFFA23C9F}"/>
              </a:ext>
            </a:extLst>
          </p:cNvPr>
          <p:cNvSpPr>
            <a:spLocks/>
          </p:cNvSpPr>
          <p:nvPr/>
        </p:nvSpPr>
        <p:spPr bwMode="auto">
          <a:xfrm>
            <a:off x="3124200" y="1447800"/>
            <a:ext cx="2949575" cy="3721100"/>
          </a:xfrm>
          <a:custGeom>
            <a:avLst/>
            <a:gdLst>
              <a:gd name="T0" fmla="*/ 2147483647 w 1858"/>
              <a:gd name="T1" fmla="*/ 2147483647 h 2344"/>
              <a:gd name="T2" fmla="*/ 2147483647 w 1858"/>
              <a:gd name="T3" fmla="*/ 2147483647 h 2344"/>
              <a:gd name="T4" fmla="*/ 2147483647 w 1858"/>
              <a:gd name="T5" fmla="*/ 2147483647 h 2344"/>
              <a:gd name="T6" fmla="*/ 2147483647 w 1858"/>
              <a:gd name="T7" fmla="*/ 2147483647 h 2344"/>
              <a:gd name="T8" fmla="*/ 2147483647 w 1858"/>
              <a:gd name="T9" fmla="*/ 2147483647 h 2344"/>
              <a:gd name="T10" fmla="*/ 2147483647 w 1858"/>
              <a:gd name="T11" fmla="*/ 2147483647 h 2344"/>
              <a:gd name="T12" fmla="*/ 2147483647 w 1858"/>
              <a:gd name="T13" fmla="*/ 2147483647 h 2344"/>
              <a:gd name="T14" fmla="*/ 2147483647 w 1858"/>
              <a:gd name="T15" fmla="*/ 2147483647 h 2344"/>
              <a:gd name="T16" fmla="*/ 2147483647 w 1858"/>
              <a:gd name="T17" fmla="*/ 2147483647 h 2344"/>
              <a:gd name="T18" fmla="*/ 2147483647 w 1858"/>
              <a:gd name="T19" fmla="*/ 2147483647 h 2344"/>
              <a:gd name="T20" fmla="*/ 2147483647 w 1858"/>
              <a:gd name="T21" fmla="*/ 2147483647 h 2344"/>
              <a:gd name="T22" fmla="*/ 2147483647 w 1858"/>
              <a:gd name="T23" fmla="*/ 2147483647 h 2344"/>
              <a:gd name="T24" fmla="*/ 2147483647 w 1858"/>
              <a:gd name="T25" fmla="*/ 2147483647 h 2344"/>
              <a:gd name="T26" fmla="*/ 2147483647 w 1858"/>
              <a:gd name="T27" fmla="*/ 2147483647 h 2344"/>
              <a:gd name="T28" fmla="*/ 2147483647 w 1858"/>
              <a:gd name="T29" fmla="*/ 2147483647 h 2344"/>
              <a:gd name="T30" fmla="*/ 2147483647 w 1858"/>
              <a:gd name="T31" fmla="*/ 2147483647 h 2344"/>
              <a:gd name="T32" fmla="*/ 2147483647 w 1858"/>
              <a:gd name="T33" fmla="*/ 2147483647 h 2344"/>
              <a:gd name="T34" fmla="*/ 2147483647 w 1858"/>
              <a:gd name="T35" fmla="*/ 2147483647 h 2344"/>
              <a:gd name="T36" fmla="*/ 2147483647 w 1858"/>
              <a:gd name="T37" fmla="*/ 2147483647 h 2344"/>
              <a:gd name="T38" fmla="*/ 2147483647 w 1858"/>
              <a:gd name="T39" fmla="*/ 2147483647 h 2344"/>
              <a:gd name="T40" fmla="*/ 2147483647 w 1858"/>
              <a:gd name="T41" fmla="*/ 2147483647 h 2344"/>
              <a:gd name="T42" fmla="*/ 2147483647 w 1858"/>
              <a:gd name="T43" fmla="*/ 2147483647 h 2344"/>
              <a:gd name="T44" fmla="*/ 2147483647 w 1858"/>
              <a:gd name="T45" fmla="*/ 2147483647 h 2344"/>
              <a:gd name="T46" fmla="*/ 2147483647 w 1858"/>
              <a:gd name="T47" fmla="*/ 2147483647 h 2344"/>
              <a:gd name="T48" fmla="*/ 2147483647 w 1858"/>
              <a:gd name="T49" fmla="*/ 2147483647 h 2344"/>
              <a:gd name="T50" fmla="*/ 2147483647 w 1858"/>
              <a:gd name="T51" fmla="*/ 2147483647 h 2344"/>
              <a:gd name="T52" fmla="*/ 2147483647 w 1858"/>
              <a:gd name="T53" fmla="*/ 2147483647 h 2344"/>
              <a:gd name="T54" fmla="*/ 2147483647 w 1858"/>
              <a:gd name="T55" fmla="*/ 2147483647 h 2344"/>
              <a:gd name="T56" fmla="*/ 2147483647 w 1858"/>
              <a:gd name="T57" fmla="*/ 2147483647 h 2344"/>
              <a:gd name="T58" fmla="*/ 2147483647 w 1858"/>
              <a:gd name="T59" fmla="*/ 2147483647 h 2344"/>
              <a:gd name="T60" fmla="*/ 2147483647 w 1858"/>
              <a:gd name="T61" fmla="*/ 2147483647 h 2344"/>
              <a:gd name="T62" fmla="*/ 2147483647 w 1858"/>
              <a:gd name="T63" fmla="*/ 2147483647 h 2344"/>
              <a:gd name="T64" fmla="*/ 2147483647 w 1858"/>
              <a:gd name="T65" fmla="*/ 2147483647 h 2344"/>
              <a:gd name="T66" fmla="*/ 2147483647 w 1858"/>
              <a:gd name="T67" fmla="*/ 2147483647 h 2344"/>
              <a:gd name="T68" fmla="*/ 2147483647 w 1858"/>
              <a:gd name="T69" fmla="*/ 2147483647 h 2344"/>
              <a:gd name="T70" fmla="*/ 2147483647 w 1858"/>
              <a:gd name="T71" fmla="*/ 2147483647 h 2344"/>
              <a:gd name="T72" fmla="*/ 2147483647 w 1858"/>
              <a:gd name="T73" fmla="*/ 2147483647 h 2344"/>
              <a:gd name="T74" fmla="*/ 2147483647 w 1858"/>
              <a:gd name="T75" fmla="*/ 2147483647 h 2344"/>
              <a:gd name="T76" fmla="*/ 2147483647 w 1858"/>
              <a:gd name="T77" fmla="*/ 2147483647 h 2344"/>
              <a:gd name="T78" fmla="*/ 2147483647 w 1858"/>
              <a:gd name="T79" fmla="*/ 2147483647 h 2344"/>
              <a:gd name="T80" fmla="*/ 2147483647 w 1858"/>
              <a:gd name="T81" fmla="*/ 2147483647 h 2344"/>
              <a:gd name="T82" fmla="*/ 2147483647 w 1858"/>
              <a:gd name="T83" fmla="*/ 2147483647 h 234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858"/>
              <a:gd name="T127" fmla="*/ 0 h 2344"/>
              <a:gd name="T128" fmla="*/ 1858 w 1858"/>
              <a:gd name="T129" fmla="*/ 2344 h 2344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858" h="2344">
                <a:moveTo>
                  <a:pt x="783" y="80"/>
                </a:moveTo>
                <a:cubicBezTo>
                  <a:pt x="797" y="119"/>
                  <a:pt x="817" y="115"/>
                  <a:pt x="858" y="121"/>
                </a:cubicBezTo>
                <a:cubicBezTo>
                  <a:pt x="865" y="125"/>
                  <a:pt x="873" y="128"/>
                  <a:pt x="878" y="134"/>
                </a:cubicBezTo>
                <a:cubicBezTo>
                  <a:pt x="883" y="140"/>
                  <a:pt x="878" y="155"/>
                  <a:pt x="885" y="155"/>
                </a:cubicBezTo>
                <a:cubicBezTo>
                  <a:pt x="893" y="155"/>
                  <a:pt x="892" y="140"/>
                  <a:pt x="898" y="134"/>
                </a:cubicBezTo>
                <a:cubicBezTo>
                  <a:pt x="904" y="128"/>
                  <a:pt x="911" y="125"/>
                  <a:pt x="918" y="121"/>
                </a:cubicBezTo>
                <a:cubicBezTo>
                  <a:pt x="961" y="126"/>
                  <a:pt x="993" y="128"/>
                  <a:pt x="1034" y="114"/>
                </a:cubicBezTo>
                <a:cubicBezTo>
                  <a:pt x="1059" y="116"/>
                  <a:pt x="1085" y="113"/>
                  <a:pt x="1108" y="121"/>
                </a:cubicBezTo>
                <a:cubicBezTo>
                  <a:pt x="1127" y="127"/>
                  <a:pt x="1137" y="149"/>
                  <a:pt x="1156" y="155"/>
                </a:cubicBezTo>
                <a:cubicBezTo>
                  <a:pt x="1163" y="157"/>
                  <a:pt x="1169" y="159"/>
                  <a:pt x="1176" y="161"/>
                </a:cubicBezTo>
                <a:cubicBezTo>
                  <a:pt x="1221" y="193"/>
                  <a:pt x="1274" y="197"/>
                  <a:pt x="1325" y="216"/>
                </a:cubicBezTo>
                <a:cubicBezTo>
                  <a:pt x="1350" y="225"/>
                  <a:pt x="1371" y="241"/>
                  <a:pt x="1393" y="256"/>
                </a:cubicBezTo>
                <a:cubicBezTo>
                  <a:pt x="1400" y="261"/>
                  <a:pt x="1413" y="270"/>
                  <a:pt x="1413" y="270"/>
                </a:cubicBezTo>
                <a:cubicBezTo>
                  <a:pt x="1429" y="293"/>
                  <a:pt x="1440" y="301"/>
                  <a:pt x="1467" y="310"/>
                </a:cubicBezTo>
                <a:cubicBezTo>
                  <a:pt x="1481" y="314"/>
                  <a:pt x="1508" y="324"/>
                  <a:pt x="1508" y="324"/>
                </a:cubicBezTo>
                <a:cubicBezTo>
                  <a:pt x="1519" y="322"/>
                  <a:pt x="1535" y="326"/>
                  <a:pt x="1542" y="317"/>
                </a:cubicBezTo>
                <a:cubicBezTo>
                  <a:pt x="1547" y="310"/>
                  <a:pt x="1531" y="304"/>
                  <a:pt x="1528" y="297"/>
                </a:cubicBezTo>
                <a:cubicBezTo>
                  <a:pt x="1519" y="276"/>
                  <a:pt x="1502" y="238"/>
                  <a:pt x="1494" y="216"/>
                </a:cubicBezTo>
                <a:cubicBezTo>
                  <a:pt x="1490" y="156"/>
                  <a:pt x="1492" y="91"/>
                  <a:pt x="1447" y="46"/>
                </a:cubicBezTo>
                <a:cubicBezTo>
                  <a:pt x="1493" y="0"/>
                  <a:pt x="1563" y="5"/>
                  <a:pt x="1623" y="26"/>
                </a:cubicBezTo>
                <a:cubicBezTo>
                  <a:pt x="1642" y="54"/>
                  <a:pt x="1653" y="81"/>
                  <a:pt x="1671" y="107"/>
                </a:cubicBezTo>
                <a:cubicBezTo>
                  <a:pt x="1682" y="145"/>
                  <a:pt x="1702" y="166"/>
                  <a:pt x="1732" y="188"/>
                </a:cubicBezTo>
                <a:cubicBezTo>
                  <a:pt x="1745" y="235"/>
                  <a:pt x="1725" y="181"/>
                  <a:pt x="1766" y="229"/>
                </a:cubicBezTo>
                <a:cubicBezTo>
                  <a:pt x="1771" y="234"/>
                  <a:pt x="1769" y="243"/>
                  <a:pt x="1772" y="249"/>
                </a:cubicBezTo>
                <a:cubicBezTo>
                  <a:pt x="1781" y="268"/>
                  <a:pt x="1791" y="275"/>
                  <a:pt x="1806" y="290"/>
                </a:cubicBezTo>
                <a:cubicBezTo>
                  <a:pt x="1817" y="322"/>
                  <a:pt x="1825" y="354"/>
                  <a:pt x="1840" y="385"/>
                </a:cubicBezTo>
                <a:cubicBezTo>
                  <a:pt x="1854" y="465"/>
                  <a:pt x="1858" y="549"/>
                  <a:pt x="1820" y="622"/>
                </a:cubicBezTo>
                <a:cubicBezTo>
                  <a:pt x="1808" y="646"/>
                  <a:pt x="1794" y="662"/>
                  <a:pt x="1772" y="676"/>
                </a:cubicBezTo>
                <a:cubicBezTo>
                  <a:pt x="1759" y="685"/>
                  <a:pt x="1732" y="703"/>
                  <a:pt x="1732" y="703"/>
                </a:cubicBezTo>
                <a:cubicBezTo>
                  <a:pt x="1691" y="699"/>
                  <a:pt x="1581" y="684"/>
                  <a:pt x="1542" y="663"/>
                </a:cubicBezTo>
                <a:cubicBezTo>
                  <a:pt x="1510" y="646"/>
                  <a:pt x="1490" y="624"/>
                  <a:pt x="1454" y="615"/>
                </a:cubicBezTo>
                <a:cubicBezTo>
                  <a:pt x="1426" y="597"/>
                  <a:pt x="1398" y="585"/>
                  <a:pt x="1366" y="575"/>
                </a:cubicBezTo>
                <a:cubicBezTo>
                  <a:pt x="1329" y="538"/>
                  <a:pt x="1251" y="522"/>
                  <a:pt x="1230" y="581"/>
                </a:cubicBezTo>
                <a:cubicBezTo>
                  <a:pt x="1234" y="645"/>
                  <a:pt x="1230" y="701"/>
                  <a:pt x="1257" y="758"/>
                </a:cubicBezTo>
                <a:cubicBezTo>
                  <a:pt x="1277" y="937"/>
                  <a:pt x="1279" y="1124"/>
                  <a:pt x="1318" y="1300"/>
                </a:cubicBezTo>
                <a:cubicBezTo>
                  <a:pt x="1329" y="1404"/>
                  <a:pt x="1339" y="1504"/>
                  <a:pt x="1359" y="1605"/>
                </a:cubicBezTo>
                <a:cubicBezTo>
                  <a:pt x="1371" y="1666"/>
                  <a:pt x="1367" y="1703"/>
                  <a:pt x="1393" y="1754"/>
                </a:cubicBezTo>
                <a:cubicBezTo>
                  <a:pt x="1398" y="1813"/>
                  <a:pt x="1400" y="1871"/>
                  <a:pt x="1406" y="1930"/>
                </a:cubicBezTo>
                <a:cubicBezTo>
                  <a:pt x="1412" y="1989"/>
                  <a:pt x="1427" y="2106"/>
                  <a:pt x="1427" y="2106"/>
                </a:cubicBezTo>
                <a:cubicBezTo>
                  <a:pt x="1437" y="2344"/>
                  <a:pt x="1481" y="2298"/>
                  <a:pt x="1217" y="2289"/>
                </a:cubicBezTo>
                <a:cubicBezTo>
                  <a:pt x="1143" y="2271"/>
                  <a:pt x="1068" y="2260"/>
                  <a:pt x="993" y="2249"/>
                </a:cubicBezTo>
                <a:cubicBezTo>
                  <a:pt x="916" y="2222"/>
                  <a:pt x="972" y="2239"/>
                  <a:pt x="790" y="2235"/>
                </a:cubicBezTo>
                <a:cubicBezTo>
                  <a:pt x="654" y="2232"/>
                  <a:pt x="519" y="2230"/>
                  <a:pt x="383" y="2228"/>
                </a:cubicBezTo>
                <a:cubicBezTo>
                  <a:pt x="338" y="2219"/>
                  <a:pt x="287" y="2206"/>
                  <a:pt x="248" y="2181"/>
                </a:cubicBezTo>
                <a:cubicBezTo>
                  <a:pt x="257" y="2149"/>
                  <a:pt x="282" y="2129"/>
                  <a:pt x="295" y="2099"/>
                </a:cubicBezTo>
                <a:cubicBezTo>
                  <a:pt x="301" y="2086"/>
                  <a:pt x="309" y="2059"/>
                  <a:pt x="309" y="2059"/>
                </a:cubicBezTo>
                <a:cubicBezTo>
                  <a:pt x="314" y="1959"/>
                  <a:pt x="324" y="1862"/>
                  <a:pt x="356" y="1767"/>
                </a:cubicBezTo>
                <a:cubicBezTo>
                  <a:pt x="361" y="1723"/>
                  <a:pt x="363" y="1681"/>
                  <a:pt x="376" y="1639"/>
                </a:cubicBezTo>
                <a:cubicBezTo>
                  <a:pt x="382" y="1545"/>
                  <a:pt x="395" y="1459"/>
                  <a:pt x="417" y="1368"/>
                </a:cubicBezTo>
                <a:cubicBezTo>
                  <a:pt x="429" y="1319"/>
                  <a:pt x="434" y="1283"/>
                  <a:pt x="471" y="1246"/>
                </a:cubicBezTo>
                <a:cubicBezTo>
                  <a:pt x="480" y="1211"/>
                  <a:pt x="500" y="1186"/>
                  <a:pt x="512" y="1151"/>
                </a:cubicBezTo>
                <a:cubicBezTo>
                  <a:pt x="517" y="1063"/>
                  <a:pt x="524" y="983"/>
                  <a:pt x="553" y="900"/>
                </a:cubicBezTo>
                <a:cubicBezTo>
                  <a:pt x="531" y="837"/>
                  <a:pt x="525" y="732"/>
                  <a:pt x="525" y="656"/>
                </a:cubicBezTo>
                <a:cubicBezTo>
                  <a:pt x="518" y="653"/>
                  <a:pt x="504" y="655"/>
                  <a:pt x="504" y="647"/>
                </a:cubicBezTo>
                <a:cubicBezTo>
                  <a:pt x="504" y="640"/>
                  <a:pt x="524" y="656"/>
                  <a:pt x="525" y="649"/>
                </a:cubicBezTo>
                <a:cubicBezTo>
                  <a:pt x="526" y="642"/>
                  <a:pt x="512" y="644"/>
                  <a:pt x="505" y="642"/>
                </a:cubicBezTo>
                <a:cubicBezTo>
                  <a:pt x="475" y="652"/>
                  <a:pt x="478" y="665"/>
                  <a:pt x="464" y="690"/>
                </a:cubicBezTo>
                <a:cubicBezTo>
                  <a:pt x="440" y="734"/>
                  <a:pt x="413" y="755"/>
                  <a:pt x="383" y="792"/>
                </a:cubicBezTo>
                <a:cubicBezTo>
                  <a:pt x="368" y="811"/>
                  <a:pt x="362" y="833"/>
                  <a:pt x="349" y="853"/>
                </a:cubicBezTo>
                <a:cubicBezTo>
                  <a:pt x="336" y="905"/>
                  <a:pt x="303" y="957"/>
                  <a:pt x="275" y="1002"/>
                </a:cubicBezTo>
                <a:cubicBezTo>
                  <a:pt x="255" y="1080"/>
                  <a:pt x="301" y="1172"/>
                  <a:pt x="241" y="1232"/>
                </a:cubicBezTo>
                <a:cubicBezTo>
                  <a:pt x="133" y="1227"/>
                  <a:pt x="117" y="1226"/>
                  <a:pt x="38" y="1212"/>
                </a:cubicBezTo>
                <a:cubicBezTo>
                  <a:pt x="64" y="1120"/>
                  <a:pt x="63" y="1018"/>
                  <a:pt x="31" y="927"/>
                </a:cubicBezTo>
                <a:cubicBezTo>
                  <a:pt x="35" y="815"/>
                  <a:pt x="0" y="745"/>
                  <a:pt x="85" y="690"/>
                </a:cubicBezTo>
                <a:cubicBezTo>
                  <a:pt x="101" y="667"/>
                  <a:pt x="116" y="651"/>
                  <a:pt x="139" y="636"/>
                </a:cubicBezTo>
                <a:cubicBezTo>
                  <a:pt x="148" y="622"/>
                  <a:pt x="157" y="609"/>
                  <a:pt x="166" y="595"/>
                </a:cubicBezTo>
                <a:cubicBezTo>
                  <a:pt x="191" y="557"/>
                  <a:pt x="171" y="522"/>
                  <a:pt x="214" y="493"/>
                </a:cubicBezTo>
                <a:cubicBezTo>
                  <a:pt x="244" y="447"/>
                  <a:pt x="276" y="410"/>
                  <a:pt x="322" y="378"/>
                </a:cubicBezTo>
                <a:cubicBezTo>
                  <a:pt x="336" y="343"/>
                  <a:pt x="361" y="317"/>
                  <a:pt x="376" y="283"/>
                </a:cubicBezTo>
                <a:cubicBezTo>
                  <a:pt x="382" y="270"/>
                  <a:pt x="385" y="256"/>
                  <a:pt x="390" y="243"/>
                </a:cubicBezTo>
                <a:cubicBezTo>
                  <a:pt x="392" y="236"/>
                  <a:pt x="397" y="222"/>
                  <a:pt x="397" y="222"/>
                </a:cubicBezTo>
                <a:cubicBezTo>
                  <a:pt x="399" y="209"/>
                  <a:pt x="397" y="194"/>
                  <a:pt x="403" y="182"/>
                </a:cubicBezTo>
                <a:cubicBezTo>
                  <a:pt x="407" y="174"/>
                  <a:pt x="418" y="173"/>
                  <a:pt x="424" y="168"/>
                </a:cubicBezTo>
                <a:cubicBezTo>
                  <a:pt x="456" y="142"/>
                  <a:pt x="485" y="114"/>
                  <a:pt x="525" y="100"/>
                </a:cubicBezTo>
                <a:cubicBezTo>
                  <a:pt x="604" y="152"/>
                  <a:pt x="537" y="112"/>
                  <a:pt x="586" y="134"/>
                </a:cubicBezTo>
                <a:cubicBezTo>
                  <a:pt x="596" y="138"/>
                  <a:pt x="607" y="155"/>
                  <a:pt x="614" y="148"/>
                </a:cubicBezTo>
                <a:cubicBezTo>
                  <a:pt x="621" y="141"/>
                  <a:pt x="602" y="132"/>
                  <a:pt x="593" y="127"/>
                </a:cubicBezTo>
                <a:cubicBezTo>
                  <a:pt x="571" y="114"/>
                  <a:pt x="548" y="115"/>
                  <a:pt x="525" y="100"/>
                </a:cubicBezTo>
                <a:cubicBezTo>
                  <a:pt x="542" y="50"/>
                  <a:pt x="730" y="90"/>
                  <a:pt x="790" y="94"/>
                </a:cubicBezTo>
                <a:cubicBezTo>
                  <a:pt x="792" y="101"/>
                  <a:pt x="794" y="108"/>
                  <a:pt x="797" y="114"/>
                </a:cubicBezTo>
                <a:cubicBezTo>
                  <a:pt x="801" y="121"/>
                  <a:pt x="807" y="127"/>
                  <a:pt x="810" y="134"/>
                </a:cubicBezTo>
                <a:cubicBezTo>
                  <a:pt x="821" y="160"/>
                  <a:pt x="816" y="186"/>
                  <a:pt x="844" y="202"/>
                </a:cubicBezTo>
                <a:cubicBezTo>
                  <a:pt x="858" y="210"/>
                  <a:pt x="876" y="211"/>
                  <a:pt x="891" y="216"/>
                </a:cubicBezTo>
                <a:cubicBezTo>
                  <a:pt x="1019" y="207"/>
                  <a:pt x="983" y="229"/>
                  <a:pt x="1027" y="148"/>
                </a:cubicBezTo>
              </a:path>
            </a:pathLst>
          </a:custGeom>
          <a:solidFill>
            <a:srgbClr val="FD2B2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5" name="Freeform 11">
            <a:extLst>
              <a:ext uri="{FF2B5EF4-FFF2-40B4-BE49-F238E27FC236}">
                <a16:creationId xmlns:a16="http://schemas.microsoft.com/office/drawing/2014/main" id="{3B2A2213-AADA-4E4C-B859-95D35747B9CA}"/>
              </a:ext>
            </a:extLst>
          </p:cNvPr>
          <p:cNvSpPr>
            <a:spLocks/>
          </p:cNvSpPr>
          <p:nvPr/>
        </p:nvSpPr>
        <p:spPr bwMode="auto">
          <a:xfrm>
            <a:off x="3167063" y="4921250"/>
            <a:ext cx="1008062" cy="1089025"/>
          </a:xfrm>
          <a:custGeom>
            <a:avLst/>
            <a:gdLst>
              <a:gd name="T0" fmla="*/ 2147483647 w 635"/>
              <a:gd name="T1" fmla="*/ 2147483647 h 686"/>
              <a:gd name="T2" fmla="*/ 2147483647 w 635"/>
              <a:gd name="T3" fmla="*/ 2147483647 h 686"/>
              <a:gd name="T4" fmla="*/ 2147483647 w 635"/>
              <a:gd name="T5" fmla="*/ 0 h 686"/>
              <a:gd name="T6" fmla="*/ 2147483647 w 635"/>
              <a:gd name="T7" fmla="*/ 2147483647 h 686"/>
              <a:gd name="T8" fmla="*/ 2147483647 w 635"/>
              <a:gd name="T9" fmla="*/ 2147483647 h 686"/>
              <a:gd name="T10" fmla="*/ 2147483647 w 635"/>
              <a:gd name="T11" fmla="*/ 2147483647 h 686"/>
              <a:gd name="T12" fmla="*/ 2147483647 w 635"/>
              <a:gd name="T13" fmla="*/ 2147483647 h 686"/>
              <a:gd name="T14" fmla="*/ 2147483647 w 635"/>
              <a:gd name="T15" fmla="*/ 2147483647 h 686"/>
              <a:gd name="T16" fmla="*/ 2147483647 w 635"/>
              <a:gd name="T17" fmla="*/ 2147483647 h 686"/>
              <a:gd name="T18" fmla="*/ 2147483647 w 635"/>
              <a:gd name="T19" fmla="*/ 2147483647 h 686"/>
              <a:gd name="T20" fmla="*/ 2147483647 w 635"/>
              <a:gd name="T21" fmla="*/ 2147483647 h 686"/>
              <a:gd name="T22" fmla="*/ 2147483647 w 635"/>
              <a:gd name="T23" fmla="*/ 2147483647 h 686"/>
              <a:gd name="T24" fmla="*/ 2147483647 w 635"/>
              <a:gd name="T25" fmla="*/ 2147483647 h 686"/>
              <a:gd name="T26" fmla="*/ 2147483647 w 635"/>
              <a:gd name="T27" fmla="*/ 2147483647 h 686"/>
              <a:gd name="T28" fmla="*/ 2147483647 w 635"/>
              <a:gd name="T29" fmla="*/ 2147483647 h 686"/>
              <a:gd name="T30" fmla="*/ 2147483647 w 635"/>
              <a:gd name="T31" fmla="*/ 2147483647 h 686"/>
              <a:gd name="T32" fmla="*/ 2147483647 w 635"/>
              <a:gd name="T33" fmla="*/ 2147483647 h 686"/>
              <a:gd name="T34" fmla="*/ 2147483647 w 635"/>
              <a:gd name="T35" fmla="*/ 2147483647 h 686"/>
              <a:gd name="T36" fmla="*/ 2147483647 w 635"/>
              <a:gd name="T37" fmla="*/ 2147483647 h 686"/>
              <a:gd name="T38" fmla="*/ 2147483647 w 635"/>
              <a:gd name="T39" fmla="*/ 2147483647 h 686"/>
              <a:gd name="T40" fmla="*/ 2147483647 w 635"/>
              <a:gd name="T41" fmla="*/ 2147483647 h 686"/>
              <a:gd name="T42" fmla="*/ 2147483647 w 635"/>
              <a:gd name="T43" fmla="*/ 2147483647 h 686"/>
              <a:gd name="T44" fmla="*/ 2147483647 w 635"/>
              <a:gd name="T45" fmla="*/ 2147483647 h 686"/>
              <a:gd name="T46" fmla="*/ 2147483647 w 635"/>
              <a:gd name="T47" fmla="*/ 2147483647 h 686"/>
              <a:gd name="T48" fmla="*/ 2147483647 w 635"/>
              <a:gd name="T49" fmla="*/ 2147483647 h 686"/>
              <a:gd name="T50" fmla="*/ 2147483647 w 635"/>
              <a:gd name="T51" fmla="*/ 2147483647 h 6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35"/>
              <a:gd name="T79" fmla="*/ 0 h 686"/>
              <a:gd name="T80" fmla="*/ 635 w 635"/>
              <a:gd name="T81" fmla="*/ 686 h 68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35" h="686">
                <a:moveTo>
                  <a:pt x="288" y="20"/>
                </a:moveTo>
                <a:cubicBezTo>
                  <a:pt x="301" y="57"/>
                  <a:pt x="295" y="36"/>
                  <a:pt x="282" y="20"/>
                </a:cubicBezTo>
                <a:cubicBezTo>
                  <a:pt x="276" y="13"/>
                  <a:pt x="268" y="7"/>
                  <a:pt x="261" y="0"/>
                </a:cubicBezTo>
                <a:cubicBezTo>
                  <a:pt x="251" y="48"/>
                  <a:pt x="254" y="68"/>
                  <a:pt x="221" y="101"/>
                </a:cubicBezTo>
                <a:cubicBezTo>
                  <a:pt x="198" y="168"/>
                  <a:pt x="152" y="228"/>
                  <a:pt x="119" y="291"/>
                </a:cubicBezTo>
                <a:cubicBezTo>
                  <a:pt x="107" y="314"/>
                  <a:pt x="105" y="343"/>
                  <a:pt x="92" y="365"/>
                </a:cubicBezTo>
                <a:cubicBezTo>
                  <a:pt x="84" y="379"/>
                  <a:pt x="65" y="406"/>
                  <a:pt x="65" y="406"/>
                </a:cubicBezTo>
                <a:cubicBezTo>
                  <a:pt x="55" y="446"/>
                  <a:pt x="41" y="487"/>
                  <a:pt x="17" y="521"/>
                </a:cubicBezTo>
                <a:cubicBezTo>
                  <a:pt x="8" y="554"/>
                  <a:pt x="0" y="571"/>
                  <a:pt x="38" y="582"/>
                </a:cubicBezTo>
                <a:cubicBezTo>
                  <a:pt x="93" y="621"/>
                  <a:pt x="156" y="621"/>
                  <a:pt x="221" y="630"/>
                </a:cubicBezTo>
                <a:cubicBezTo>
                  <a:pt x="252" y="641"/>
                  <a:pt x="276" y="645"/>
                  <a:pt x="309" y="650"/>
                </a:cubicBezTo>
                <a:cubicBezTo>
                  <a:pt x="356" y="666"/>
                  <a:pt x="335" y="660"/>
                  <a:pt x="370" y="670"/>
                </a:cubicBezTo>
                <a:cubicBezTo>
                  <a:pt x="377" y="675"/>
                  <a:pt x="382" y="686"/>
                  <a:pt x="390" y="684"/>
                </a:cubicBezTo>
                <a:cubicBezTo>
                  <a:pt x="397" y="682"/>
                  <a:pt x="395" y="671"/>
                  <a:pt x="397" y="664"/>
                </a:cubicBezTo>
                <a:cubicBezTo>
                  <a:pt x="404" y="638"/>
                  <a:pt x="408" y="614"/>
                  <a:pt x="417" y="589"/>
                </a:cubicBezTo>
                <a:cubicBezTo>
                  <a:pt x="424" y="547"/>
                  <a:pt x="426" y="498"/>
                  <a:pt x="465" y="474"/>
                </a:cubicBezTo>
                <a:cubicBezTo>
                  <a:pt x="501" y="419"/>
                  <a:pt x="494" y="342"/>
                  <a:pt x="532" y="284"/>
                </a:cubicBezTo>
                <a:cubicBezTo>
                  <a:pt x="545" y="220"/>
                  <a:pt x="579" y="105"/>
                  <a:pt x="634" y="67"/>
                </a:cubicBezTo>
                <a:cubicBezTo>
                  <a:pt x="632" y="58"/>
                  <a:pt x="635" y="44"/>
                  <a:pt x="627" y="40"/>
                </a:cubicBezTo>
                <a:cubicBezTo>
                  <a:pt x="620" y="36"/>
                  <a:pt x="615" y="54"/>
                  <a:pt x="607" y="54"/>
                </a:cubicBezTo>
                <a:cubicBezTo>
                  <a:pt x="562" y="56"/>
                  <a:pt x="516" y="49"/>
                  <a:pt x="471" y="47"/>
                </a:cubicBezTo>
                <a:cubicBezTo>
                  <a:pt x="424" y="31"/>
                  <a:pt x="444" y="29"/>
                  <a:pt x="410" y="40"/>
                </a:cubicBezTo>
                <a:cubicBezTo>
                  <a:pt x="372" y="36"/>
                  <a:pt x="333" y="31"/>
                  <a:pt x="295" y="27"/>
                </a:cubicBezTo>
                <a:cubicBezTo>
                  <a:pt x="288" y="26"/>
                  <a:pt x="268" y="20"/>
                  <a:pt x="275" y="20"/>
                </a:cubicBezTo>
                <a:cubicBezTo>
                  <a:pt x="307" y="20"/>
                  <a:pt x="338" y="30"/>
                  <a:pt x="370" y="33"/>
                </a:cubicBezTo>
                <a:cubicBezTo>
                  <a:pt x="399" y="48"/>
                  <a:pt x="438" y="61"/>
                  <a:pt x="471" y="61"/>
                </a:cubicBezTo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6" name="Freeform 12">
            <a:extLst>
              <a:ext uri="{FF2B5EF4-FFF2-40B4-BE49-F238E27FC236}">
                <a16:creationId xmlns:a16="http://schemas.microsoft.com/office/drawing/2014/main" id="{D93AA55B-97E9-48D8-B267-86F0CB9F6C85}"/>
              </a:ext>
            </a:extLst>
          </p:cNvPr>
          <p:cNvSpPr>
            <a:spLocks/>
          </p:cNvSpPr>
          <p:nvPr/>
        </p:nvSpPr>
        <p:spPr bwMode="auto">
          <a:xfrm>
            <a:off x="4533900" y="4913313"/>
            <a:ext cx="633413" cy="1165225"/>
          </a:xfrm>
          <a:custGeom>
            <a:avLst/>
            <a:gdLst>
              <a:gd name="T0" fmla="*/ 2147483647 w 399"/>
              <a:gd name="T1" fmla="*/ 2147483647 h 729"/>
              <a:gd name="T2" fmla="*/ 2147483647 w 399"/>
              <a:gd name="T3" fmla="*/ 2147483647 h 729"/>
              <a:gd name="T4" fmla="*/ 2147483647 w 399"/>
              <a:gd name="T5" fmla="*/ 2147483647 h 729"/>
              <a:gd name="T6" fmla="*/ 2147483647 w 399"/>
              <a:gd name="T7" fmla="*/ 2147483647 h 729"/>
              <a:gd name="T8" fmla="*/ 2147483647 w 399"/>
              <a:gd name="T9" fmla="*/ 2147483647 h 729"/>
              <a:gd name="T10" fmla="*/ 2147483647 w 399"/>
              <a:gd name="T11" fmla="*/ 2147483647 h 729"/>
              <a:gd name="T12" fmla="*/ 2147483647 w 399"/>
              <a:gd name="T13" fmla="*/ 2147483647 h 729"/>
              <a:gd name="T14" fmla="*/ 2147483647 w 399"/>
              <a:gd name="T15" fmla="*/ 2147483647 h 729"/>
              <a:gd name="T16" fmla="*/ 2147483647 w 399"/>
              <a:gd name="T17" fmla="*/ 2147483647 h 729"/>
              <a:gd name="T18" fmla="*/ 2147483647 w 399"/>
              <a:gd name="T19" fmla="*/ 2147483647 h 72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99"/>
              <a:gd name="T31" fmla="*/ 0 h 729"/>
              <a:gd name="T32" fmla="*/ 399 w 399"/>
              <a:gd name="T33" fmla="*/ 729 h 72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99" h="729">
                <a:moveTo>
                  <a:pt x="46" y="61"/>
                </a:moveTo>
                <a:cubicBezTo>
                  <a:pt x="44" y="255"/>
                  <a:pt x="50" y="449"/>
                  <a:pt x="39" y="643"/>
                </a:cubicBezTo>
                <a:cubicBezTo>
                  <a:pt x="38" y="659"/>
                  <a:pt x="12" y="684"/>
                  <a:pt x="12" y="684"/>
                </a:cubicBezTo>
                <a:cubicBezTo>
                  <a:pt x="0" y="729"/>
                  <a:pt x="1" y="709"/>
                  <a:pt x="25" y="691"/>
                </a:cubicBezTo>
                <a:cubicBezTo>
                  <a:pt x="92" y="642"/>
                  <a:pt x="14" y="713"/>
                  <a:pt x="73" y="657"/>
                </a:cubicBezTo>
                <a:cubicBezTo>
                  <a:pt x="104" y="658"/>
                  <a:pt x="341" y="689"/>
                  <a:pt x="357" y="637"/>
                </a:cubicBezTo>
                <a:cubicBezTo>
                  <a:pt x="365" y="477"/>
                  <a:pt x="399" y="273"/>
                  <a:pt x="344" y="115"/>
                </a:cubicBezTo>
                <a:cubicBezTo>
                  <a:pt x="324" y="0"/>
                  <a:pt x="355" y="98"/>
                  <a:pt x="127" y="67"/>
                </a:cubicBezTo>
                <a:cubicBezTo>
                  <a:pt x="111" y="65"/>
                  <a:pt x="86" y="40"/>
                  <a:pt x="86" y="40"/>
                </a:cubicBezTo>
                <a:cubicBezTo>
                  <a:pt x="47" y="48"/>
                  <a:pt x="57" y="36"/>
                  <a:pt x="46" y="61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7" name="Freeform 13">
            <a:extLst>
              <a:ext uri="{FF2B5EF4-FFF2-40B4-BE49-F238E27FC236}">
                <a16:creationId xmlns:a16="http://schemas.microsoft.com/office/drawing/2014/main" id="{5E7C8964-1C67-491B-B9D8-8D9BE1FDCF09}"/>
              </a:ext>
            </a:extLst>
          </p:cNvPr>
          <p:cNvSpPr>
            <a:spLocks/>
          </p:cNvSpPr>
          <p:nvPr/>
        </p:nvSpPr>
        <p:spPr bwMode="auto">
          <a:xfrm>
            <a:off x="2778125" y="5932488"/>
            <a:ext cx="987425" cy="409575"/>
          </a:xfrm>
          <a:custGeom>
            <a:avLst/>
            <a:gdLst>
              <a:gd name="T0" fmla="*/ 2147483647 w 622"/>
              <a:gd name="T1" fmla="*/ 0 h 258"/>
              <a:gd name="T2" fmla="*/ 2147483647 w 622"/>
              <a:gd name="T3" fmla="*/ 2147483647 h 258"/>
              <a:gd name="T4" fmla="*/ 2147483647 w 622"/>
              <a:gd name="T5" fmla="*/ 2147483647 h 258"/>
              <a:gd name="T6" fmla="*/ 2147483647 w 622"/>
              <a:gd name="T7" fmla="*/ 2147483647 h 258"/>
              <a:gd name="T8" fmla="*/ 2147483647 w 622"/>
              <a:gd name="T9" fmla="*/ 2147483647 h 258"/>
              <a:gd name="T10" fmla="*/ 2147483647 w 622"/>
              <a:gd name="T11" fmla="*/ 2147483647 h 258"/>
              <a:gd name="T12" fmla="*/ 2147483647 w 622"/>
              <a:gd name="T13" fmla="*/ 2147483647 h 258"/>
              <a:gd name="T14" fmla="*/ 2147483647 w 622"/>
              <a:gd name="T15" fmla="*/ 2147483647 h 258"/>
              <a:gd name="T16" fmla="*/ 2147483647 w 622"/>
              <a:gd name="T17" fmla="*/ 2147483647 h 258"/>
              <a:gd name="T18" fmla="*/ 2147483647 w 622"/>
              <a:gd name="T19" fmla="*/ 2147483647 h 258"/>
              <a:gd name="T20" fmla="*/ 2147483647 w 622"/>
              <a:gd name="T21" fmla="*/ 2147483647 h 258"/>
              <a:gd name="T22" fmla="*/ 2147483647 w 622"/>
              <a:gd name="T23" fmla="*/ 2147483647 h 258"/>
              <a:gd name="T24" fmla="*/ 2147483647 w 622"/>
              <a:gd name="T25" fmla="*/ 2147483647 h 2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22"/>
              <a:gd name="T40" fmla="*/ 0 h 258"/>
              <a:gd name="T41" fmla="*/ 622 w 622"/>
              <a:gd name="T42" fmla="*/ 258 h 25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22" h="258">
                <a:moveTo>
                  <a:pt x="378" y="0"/>
                </a:moveTo>
                <a:cubicBezTo>
                  <a:pt x="371" y="10"/>
                  <a:pt x="335" y="52"/>
                  <a:pt x="330" y="54"/>
                </a:cubicBezTo>
                <a:cubicBezTo>
                  <a:pt x="274" y="71"/>
                  <a:pt x="213" y="63"/>
                  <a:pt x="154" y="67"/>
                </a:cubicBezTo>
                <a:cubicBezTo>
                  <a:pt x="133" y="82"/>
                  <a:pt x="121" y="100"/>
                  <a:pt x="100" y="115"/>
                </a:cubicBezTo>
                <a:cubicBezTo>
                  <a:pt x="0" y="258"/>
                  <a:pt x="233" y="227"/>
                  <a:pt x="296" y="230"/>
                </a:cubicBezTo>
                <a:cubicBezTo>
                  <a:pt x="415" y="241"/>
                  <a:pt x="415" y="242"/>
                  <a:pt x="567" y="237"/>
                </a:cubicBezTo>
                <a:cubicBezTo>
                  <a:pt x="622" y="200"/>
                  <a:pt x="598" y="134"/>
                  <a:pt x="601" y="67"/>
                </a:cubicBezTo>
                <a:cubicBezTo>
                  <a:pt x="552" y="35"/>
                  <a:pt x="488" y="31"/>
                  <a:pt x="432" y="27"/>
                </a:cubicBezTo>
                <a:cubicBezTo>
                  <a:pt x="423" y="20"/>
                  <a:pt x="416" y="7"/>
                  <a:pt x="405" y="6"/>
                </a:cubicBezTo>
                <a:cubicBezTo>
                  <a:pt x="391" y="5"/>
                  <a:pt x="364" y="20"/>
                  <a:pt x="364" y="20"/>
                </a:cubicBezTo>
                <a:cubicBezTo>
                  <a:pt x="359" y="27"/>
                  <a:pt x="349" y="32"/>
                  <a:pt x="350" y="40"/>
                </a:cubicBezTo>
                <a:cubicBezTo>
                  <a:pt x="357" y="86"/>
                  <a:pt x="399" y="52"/>
                  <a:pt x="344" y="81"/>
                </a:cubicBezTo>
                <a:cubicBezTo>
                  <a:pt x="313" y="76"/>
                  <a:pt x="286" y="76"/>
                  <a:pt x="262" y="54"/>
                </a:cubicBezTo>
              </a:path>
            </a:pathLst>
          </a:custGeom>
          <a:solidFill>
            <a:srgbClr val="27565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8" name="Freeform 14">
            <a:extLst>
              <a:ext uri="{FF2B5EF4-FFF2-40B4-BE49-F238E27FC236}">
                <a16:creationId xmlns:a16="http://schemas.microsoft.com/office/drawing/2014/main" id="{34C0075B-57F3-4C32-88F7-F8B590AB76AF}"/>
              </a:ext>
            </a:extLst>
          </p:cNvPr>
          <p:cNvSpPr>
            <a:spLocks/>
          </p:cNvSpPr>
          <p:nvPr/>
        </p:nvSpPr>
        <p:spPr bwMode="auto">
          <a:xfrm>
            <a:off x="4543425" y="5964238"/>
            <a:ext cx="987425" cy="398462"/>
          </a:xfrm>
          <a:custGeom>
            <a:avLst/>
            <a:gdLst>
              <a:gd name="T0" fmla="*/ 2147483647 w 622"/>
              <a:gd name="T1" fmla="*/ 2147483647 h 251"/>
              <a:gd name="T2" fmla="*/ 2147483647 w 622"/>
              <a:gd name="T3" fmla="*/ 2147483647 h 251"/>
              <a:gd name="T4" fmla="*/ 2147483647 w 622"/>
              <a:gd name="T5" fmla="*/ 2147483647 h 251"/>
              <a:gd name="T6" fmla="*/ 2147483647 w 622"/>
              <a:gd name="T7" fmla="*/ 2147483647 h 251"/>
              <a:gd name="T8" fmla="*/ 2147483647 w 622"/>
              <a:gd name="T9" fmla="*/ 2147483647 h 251"/>
              <a:gd name="T10" fmla="*/ 2147483647 w 622"/>
              <a:gd name="T11" fmla="*/ 2147483647 h 251"/>
              <a:gd name="T12" fmla="*/ 2147483647 w 622"/>
              <a:gd name="T13" fmla="*/ 2147483647 h 251"/>
              <a:gd name="T14" fmla="*/ 2147483647 w 622"/>
              <a:gd name="T15" fmla="*/ 0 h 251"/>
              <a:gd name="T16" fmla="*/ 2147483647 w 622"/>
              <a:gd name="T17" fmla="*/ 2147483647 h 2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22"/>
              <a:gd name="T28" fmla="*/ 0 h 251"/>
              <a:gd name="T29" fmla="*/ 622 w 622"/>
              <a:gd name="T30" fmla="*/ 251 h 2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22" h="251">
                <a:moveTo>
                  <a:pt x="52" y="34"/>
                </a:moveTo>
                <a:cubicBezTo>
                  <a:pt x="20" y="80"/>
                  <a:pt x="0" y="228"/>
                  <a:pt x="79" y="244"/>
                </a:cubicBezTo>
                <a:cubicBezTo>
                  <a:pt x="106" y="249"/>
                  <a:pt x="133" y="249"/>
                  <a:pt x="160" y="251"/>
                </a:cubicBezTo>
                <a:cubicBezTo>
                  <a:pt x="266" y="249"/>
                  <a:pt x="373" y="248"/>
                  <a:pt x="479" y="244"/>
                </a:cubicBezTo>
                <a:cubicBezTo>
                  <a:pt x="502" y="243"/>
                  <a:pt x="502" y="230"/>
                  <a:pt x="519" y="217"/>
                </a:cubicBezTo>
                <a:cubicBezTo>
                  <a:pt x="532" y="207"/>
                  <a:pt x="560" y="190"/>
                  <a:pt x="560" y="190"/>
                </a:cubicBezTo>
                <a:cubicBezTo>
                  <a:pt x="622" y="90"/>
                  <a:pt x="461" y="37"/>
                  <a:pt x="390" y="27"/>
                </a:cubicBezTo>
                <a:cubicBezTo>
                  <a:pt x="342" y="10"/>
                  <a:pt x="362" y="20"/>
                  <a:pt x="329" y="0"/>
                </a:cubicBezTo>
                <a:cubicBezTo>
                  <a:pt x="243" y="30"/>
                  <a:pt x="142" y="21"/>
                  <a:pt x="52" y="34"/>
                </a:cubicBezTo>
                <a:close/>
              </a:path>
            </a:pathLst>
          </a:custGeom>
          <a:solidFill>
            <a:srgbClr val="27565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9" name="Freeform 15">
            <a:extLst>
              <a:ext uri="{FF2B5EF4-FFF2-40B4-BE49-F238E27FC236}">
                <a16:creationId xmlns:a16="http://schemas.microsoft.com/office/drawing/2014/main" id="{9F931157-3A67-4E02-80B2-5C8BB063D4F5}"/>
              </a:ext>
            </a:extLst>
          </p:cNvPr>
          <p:cNvSpPr>
            <a:spLocks/>
          </p:cNvSpPr>
          <p:nvPr/>
        </p:nvSpPr>
        <p:spPr bwMode="auto">
          <a:xfrm>
            <a:off x="3765550" y="185738"/>
            <a:ext cx="925513" cy="593725"/>
          </a:xfrm>
          <a:custGeom>
            <a:avLst/>
            <a:gdLst>
              <a:gd name="T0" fmla="*/ 2147483647 w 583"/>
              <a:gd name="T1" fmla="*/ 2147483647 h 374"/>
              <a:gd name="T2" fmla="*/ 2147483647 w 583"/>
              <a:gd name="T3" fmla="*/ 2147483647 h 374"/>
              <a:gd name="T4" fmla="*/ 2147483647 w 583"/>
              <a:gd name="T5" fmla="*/ 2147483647 h 374"/>
              <a:gd name="T6" fmla="*/ 2147483647 w 583"/>
              <a:gd name="T7" fmla="*/ 2147483647 h 374"/>
              <a:gd name="T8" fmla="*/ 2147483647 w 583"/>
              <a:gd name="T9" fmla="*/ 2147483647 h 374"/>
              <a:gd name="T10" fmla="*/ 0 w 583"/>
              <a:gd name="T11" fmla="*/ 2147483647 h 374"/>
              <a:gd name="T12" fmla="*/ 2147483647 w 583"/>
              <a:gd name="T13" fmla="*/ 2147483647 h 374"/>
              <a:gd name="T14" fmla="*/ 2147483647 w 583"/>
              <a:gd name="T15" fmla="*/ 2147483647 h 374"/>
              <a:gd name="T16" fmla="*/ 2147483647 w 583"/>
              <a:gd name="T17" fmla="*/ 2147483647 h 374"/>
              <a:gd name="T18" fmla="*/ 2147483647 w 583"/>
              <a:gd name="T19" fmla="*/ 2147483647 h 374"/>
              <a:gd name="T20" fmla="*/ 2147483647 w 583"/>
              <a:gd name="T21" fmla="*/ 2147483647 h 374"/>
              <a:gd name="T22" fmla="*/ 2147483647 w 583"/>
              <a:gd name="T23" fmla="*/ 2147483647 h 374"/>
              <a:gd name="T24" fmla="*/ 2147483647 w 583"/>
              <a:gd name="T25" fmla="*/ 2147483647 h 374"/>
              <a:gd name="T26" fmla="*/ 2147483647 w 583"/>
              <a:gd name="T27" fmla="*/ 2147483647 h 374"/>
              <a:gd name="T28" fmla="*/ 2147483647 w 583"/>
              <a:gd name="T29" fmla="*/ 2147483647 h 374"/>
              <a:gd name="T30" fmla="*/ 2147483647 w 583"/>
              <a:gd name="T31" fmla="*/ 2147483647 h 374"/>
              <a:gd name="T32" fmla="*/ 2147483647 w 583"/>
              <a:gd name="T33" fmla="*/ 2147483647 h 374"/>
              <a:gd name="T34" fmla="*/ 2147483647 w 583"/>
              <a:gd name="T35" fmla="*/ 2147483647 h 374"/>
              <a:gd name="T36" fmla="*/ 2147483647 w 583"/>
              <a:gd name="T37" fmla="*/ 2147483647 h 374"/>
              <a:gd name="T38" fmla="*/ 2147483647 w 583"/>
              <a:gd name="T39" fmla="*/ 2147483647 h 374"/>
              <a:gd name="T40" fmla="*/ 2147483647 w 583"/>
              <a:gd name="T41" fmla="*/ 2147483647 h 374"/>
              <a:gd name="T42" fmla="*/ 2147483647 w 583"/>
              <a:gd name="T43" fmla="*/ 2147483647 h 37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583"/>
              <a:gd name="T67" fmla="*/ 0 h 374"/>
              <a:gd name="T68" fmla="*/ 583 w 583"/>
              <a:gd name="T69" fmla="*/ 374 h 37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583" h="374">
                <a:moveTo>
                  <a:pt x="515" y="5"/>
                </a:moveTo>
                <a:cubicBezTo>
                  <a:pt x="438" y="8"/>
                  <a:pt x="322" y="0"/>
                  <a:pt x="237" y="25"/>
                </a:cubicBezTo>
                <a:cubicBezTo>
                  <a:pt x="215" y="40"/>
                  <a:pt x="198" y="58"/>
                  <a:pt x="176" y="73"/>
                </a:cubicBezTo>
                <a:cubicBezTo>
                  <a:pt x="166" y="88"/>
                  <a:pt x="146" y="117"/>
                  <a:pt x="135" y="134"/>
                </a:cubicBezTo>
                <a:cubicBezTo>
                  <a:pt x="126" y="147"/>
                  <a:pt x="108" y="174"/>
                  <a:pt x="108" y="174"/>
                </a:cubicBezTo>
                <a:cubicBezTo>
                  <a:pt x="91" y="225"/>
                  <a:pt x="52" y="263"/>
                  <a:pt x="0" y="276"/>
                </a:cubicBezTo>
                <a:cubicBezTo>
                  <a:pt x="55" y="295"/>
                  <a:pt x="26" y="292"/>
                  <a:pt x="88" y="283"/>
                </a:cubicBezTo>
                <a:cubicBezTo>
                  <a:pt x="102" y="278"/>
                  <a:pt x="115" y="274"/>
                  <a:pt x="129" y="269"/>
                </a:cubicBezTo>
                <a:cubicBezTo>
                  <a:pt x="144" y="264"/>
                  <a:pt x="184" y="237"/>
                  <a:pt x="169" y="242"/>
                </a:cubicBezTo>
                <a:cubicBezTo>
                  <a:pt x="162" y="244"/>
                  <a:pt x="156" y="247"/>
                  <a:pt x="149" y="249"/>
                </a:cubicBezTo>
                <a:cubicBezTo>
                  <a:pt x="136" y="262"/>
                  <a:pt x="118" y="268"/>
                  <a:pt x="108" y="283"/>
                </a:cubicBezTo>
                <a:cubicBezTo>
                  <a:pt x="107" y="285"/>
                  <a:pt x="83" y="344"/>
                  <a:pt x="81" y="351"/>
                </a:cubicBezTo>
                <a:cubicBezTo>
                  <a:pt x="83" y="358"/>
                  <a:pt x="82" y="368"/>
                  <a:pt x="88" y="371"/>
                </a:cubicBezTo>
                <a:cubicBezTo>
                  <a:pt x="94" y="374"/>
                  <a:pt x="101" y="366"/>
                  <a:pt x="108" y="364"/>
                </a:cubicBezTo>
                <a:cubicBezTo>
                  <a:pt x="138" y="357"/>
                  <a:pt x="167" y="354"/>
                  <a:pt x="196" y="344"/>
                </a:cubicBezTo>
                <a:cubicBezTo>
                  <a:pt x="214" y="318"/>
                  <a:pt x="234" y="286"/>
                  <a:pt x="264" y="276"/>
                </a:cubicBezTo>
                <a:cubicBezTo>
                  <a:pt x="274" y="247"/>
                  <a:pt x="308" y="236"/>
                  <a:pt x="332" y="215"/>
                </a:cubicBezTo>
                <a:cubicBezTo>
                  <a:pt x="353" y="196"/>
                  <a:pt x="372" y="174"/>
                  <a:pt x="393" y="154"/>
                </a:cubicBezTo>
                <a:cubicBezTo>
                  <a:pt x="412" y="136"/>
                  <a:pt x="412" y="107"/>
                  <a:pt x="440" y="100"/>
                </a:cubicBezTo>
                <a:cubicBezTo>
                  <a:pt x="458" y="95"/>
                  <a:pt x="476" y="95"/>
                  <a:pt x="494" y="93"/>
                </a:cubicBezTo>
                <a:cubicBezTo>
                  <a:pt x="537" y="77"/>
                  <a:pt x="556" y="70"/>
                  <a:pt x="583" y="32"/>
                </a:cubicBezTo>
                <a:cubicBezTo>
                  <a:pt x="556" y="15"/>
                  <a:pt x="547" y="5"/>
                  <a:pt x="515" y="5"/>
                </a:cubicBezTo>
                <a:close/>
              </a:path>
            </a:pathLst>
          </a:cu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0" name="Oval 16">
            <a:extLst>
              <a:ext uri="{FF2B5EF4-FFF2-40B4-BE49-F238E27FC236}">
                <a16:creationId xmlns:a16="http://schemas.microsoft.com/office/drawing/2014/main" id="{00682C5C-37D5-45D6-9735-E980B5FA6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914400"/>
            <a:ext cx="228600" cy="76200"/>
          </a:xfrm>
          <a:prstGeom prst="ellipse">
            <a:avLst/>
          </a:prstGeom>
          <a:solidFill>
            <a:srgbClr val="F7F4C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1" name="Oval 17">
            <a:extLst>
              <a:ext uri="{FF2B5EF4-FFF2-40B4-BE49-F238E27FC236}">
                <a16:creationId xmlns:a16="http://schemas.microsoft.com/office/drawing/2014/main" id="{E08EFF50-3B2D-4B9F-AF40-2B399B0F3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914400"/>
            <a:ext cx="228600" cy="76200"/>
          </a:xfrm>
          <a:prstGeom prst="ellipse">
            <a:avLst/>
          </a:prstGeom>
          <a:solidFill>
            <a:srgbClr val="F7F4C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2" name="Freeform 18">
            <a:extLst>
              <a:ext uri="{FF2B5EF4-FFF2-40B4-BE49-F238E27FC236}">
                <a16:creationId xmlns:a16="http://schemas.microsoft.com/office/drawing/2014/main" id="{111A1C83-4DA1-416F-9E00-C95F79CFCC55}"/>
              </a:ext>
            </a:extLst>
          </p:cNvPr>
          <p:cNvSpPr>
            <a:spLocks/>
          </p:cNvSpPr>
          <p:nvPr/>
        </p:nvSpPr>
        <p:spPr bwMode="auto">
          <a:xfrm>
            <a:off x="4486275" y="815975"/>
            <a:ext cx="387350" cy="346075"/>
          </a:xfrm>
          <a:custGeom>
            <a:avLst/>
            <a:gdLst>
              <a:gd name="T0" fmla="*/ 2147483647 w 244"/>
              <a:gd name="T1" fmla="*/ 2147483647 h 218"/>
              <a:gd name="T2" fmla="*/ 2147483647 w 244"/>
              <a:gd name="T3" fmla="*/ 2147483647 h 218"/>
              <a:gd name="T4" fmla="*/ 2147483647 w 244"/>
              <a:gd name="T5" fmla="*/ 2147483647 h 218"/>
              <a:gd name="T6" fmla="*/ 0 w 244"/>
              <a:gd name="T7" fmla="*/ 2147483647 h 218"/>
              <a:gd name="T8" fmla="*/ 0 60000 65536"/>
              <a:gd name="T9" fmla="*/ 0 60000 65536"/>
              <a:gd name="T10" fmla="*/ 0 60000 65536"/>
              <a:gd name="T11" fmla="*/ 0 60000 65536"/>
              <a:gd name="T12" fmla="*/ 0 w 244"/>
              <a:gd name="T13" fmla="*/ 0 h 218"/>
              <a:gd name="T14" fmla="*/ 244 w 244"/>
              <a:gd name="T15" fmla="*/ 218 h 2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4" h="218">
                <a:moveTo>
                  <a:pt x="244" y="1"/>
                </a:moveTo>
                <a:cubicBezTo>
                  <a:pt x="151" y="8"/>
                  <a:pt x="176" y="0"/>
                  <a:pt x="122" y="15"/>
                </a:cubicBezTo>
                <a:cubicBezTo>
                  <a:pt x="101" y="21"/>
                  <a:pt x="61" y="35"/>
                  <a:pt x="61" y="35"/>
                </a:cubicBezTo>
                <a:cubicBezTo>
                  <a:pt x="15" y="101"/>
                  <a:pt x="99" y="218"/>
                  <a:pt x="0" y="21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3" name="Freeform 19">
            <a:extLst>
              <a:ext uri="{FF2B5EF4-FFF2-40B4-BE49-F238E27FC236}">
                <a16:creationId xmlns:a16="http://schemas.microsoft.com/office/drawing/2014/main" id="{EF7C40A9-97A5-4936-9CDA-D48C6A5136C2}"/>
              </a:ext>
            </a:extLst>
          </p:cNvPr>
          <p:cNvSpPr>
            <a:spLocks/>
          </p:cNvSpPr>
          <p:nvPr/>
        </p:nvSpPr>
        <p:spPr bwMode="auto">
          <a:xfrm>
            <a:off x="4389438" y="1247775"/>
            <a:ext cx="323850" cy="107950"/>
          </a:xfrm>
          <a:custGeom>
            <a:avLst/>
            <a:gdLst>
              <a:gd name="T0" fmla="*/ 0 w 204"/>
              <a:gd name="T1" fmla="*/ 0 h 68"/>
              <a:gd name="T2" fmla="*/ 2147483647 w 204"/>
              <a:gd name="T3" fmla="*/ 2147483647 h 68"/>
              <a:gd name="T4" fmla="*/ 2147483647 w 204"/>
              <a:gd name="T5" fmla="*/ 2147483647 h 68"/>
              <a:gd name="T6" fmla="*/ 2147483647 w 204"/>
              <a:gd name="T7" fmla="*/ 2147483647 h 68"/>
              <a:gd name="T8" fmla="*/ 2147483647 w 204"/>
              <a:gd name="T9" fmla="*/ 2147483647 h 68"/>
              <a:gd name="T10" fmla="*/ 2147483647 w 204"/>
              <a:gd name="T11" fmla="*/ 2147483647 h 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04"/>
              <a:gd name="T19" fmla="*/ 0 h 68"/>
              <a:gd name="T20" fmla="*/ 204 w 204"/>
              <a:gd name="T21" fmla="*/ 68 h 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04" h="68">
                <a:moveTo>
                  <a:pt x="0" y="0"/>
                </a:moveTo>
                <a:cubicBezTo>
                  <a:pt x="34" y="23"/>
                  <a:pt x="68" y="28"/>
                  <a:pt x="108" y="34"/>
                </a:cubicBezTo>
                <a:cubicBezTo>
                  <a:pt x="135" y="32"/>
                  <a:pt x="163" y="22"/>
                  <a:pt x="190" y="27"/>
                </a:cubicBezTo>
                <a:cubicBezTo>
                  <a:pt x="204" y="29"/>
                  <a:pt x="163" y="36"/>
                  <a:pt x="149" y="41"/>
                </a:cubicBezTo>
                <a:cubicBezTo>
                  <a:pt x="134" y="46"/>
                  <a:pt x="108" y="68"/>
                  <a:pt x="108" y="68"/>
                </a:cubicBezTo>
                <a:cubicBezTo>
                  <a:pt x="83" y="62"/>
                  <a:pt x="44" y="51"/>
                  <a:pt x="34" y="27"/>
                </a:cubicBezTo>
              </a:path>
            </a:pathLst>
          </a:custGeom>
          <a:solidFill>
            <a:srgbClr val="9B314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4" name="Oval 20">
            <a:extLst>
              <a:ext uri="{FF2B5EF4-FFF2-40B4-BE49-F238E27FC236}">
                <a16:creationId xmlns:a16="http://schemas.microsoft.com/office/drawing/2014/main" id="{CAEF2A59-9D87-46C8-8C19-168528BF9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914400"/>
            <a:ext cx="76200" cy="762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5" name="Oval 21">
            <a:extLst>
              <a:ext uri="{FF2B5EF4-FFF2-40B4-BE49-F238E27FC236}">
                <a16:creationId xmlns:a16="http://schemas.microsoft.com/office/drawing/2014/main" id="{62C828FC-1DD4-4FFC-A322-58118BB66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914400"/>
            <a:ext cx="76200" cy="762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6" name="Freeform 22">
            <a:extLst>
              <a:ext uri="{FF2B5EF4-FFF2-40B4-BE49-F238E27FC236}">
                <a16:creationId xmlns:a16="http://schemas.microsoft.com/office/drawing/2014/main" id="{66C7226B-6669-4824-AB19-0096983E2ED2}"/>
              </a:ext>
            </a:extLst>
          </p:cNvPr>
          <p:cNvSpPr>
            <a:spLocks/>
          </p:cNvSpPr>
          <p:nvPr/>
        </p:nvSpPr>
        <p:spPr bwMode="auto">
          <a:xfrm>
            <a:off x="4270375" y="1522413"/>
            <a:ext cx="517525" cy="288925"/>
          </a:xfrm>
          <a:custGeom>
            <a:avLst/>
            <a:gdLst>
              <a:gd name="T0" fmla="*/ 2147483647 w 326"/>
              <a:gd name="T1" fmla="*/ 2147483647 h 182"/>
              <a:gd name="T2" fmla="*/ 2147483647 w 326"/>
              <a:gd name="T3" fmla="*/ 2147483647 h 182"/>
              <a:gd name="T4" fmla="*/ 2147483647 w 326"/>
              <a:gd name="T5" fmla="*/ 2147483647 h 182"/>
              <a:gd name="T6" fmla="*/ 2147483647 w 326"/>
              <a:gd name="T7" fmla="*/ 2147483647 h 182"/>
              <a:gd name="T8" fmla="*/ 2147483647 w 326"/>
              <a:gd name="T9" fmla="*/ 2147483647 h 182"/>
              <a:gd name="T10" fmla="*/ 2147483647 w 326"/>
              <a:gd name="T11" fmla="*/ 2147483647 h 182"/>
              <a:gd name="T12" fmla="*/ 2147483647 w 326"/>
              <a:gd name="T13" fmla="*/ 2147483647 h 182"/>
              <a:gd name="T14" fmla="*/ 2147483647 w 326"/>
              <a:gd name="T15" fmla="*/ 2147483647 h 182"/>
              <a:gd name="T16" fmla="*/ 2147483647 w 326"/>
              <a:gd name="T17" fmla="*/ 2147483647 h 182"/>
              <a:gd name="T18" fmla="*/ 2147483647 w 326"/>
              <a:gd name="T19" fmla="*/ 2147483647 h 182"/>
              <a:gd name="T20" fmla="*/ 2147483647 w 326"/>
              <a:gd name="T21" fmla="*/ 2147483647 h 182"/>
              <a:gd name="T22" fmla="*/ 2147483647 w 326"/>
              <a:gd name="T23" fmla="*/ 2147483647 h 182"/>
              <a:gd name="T24" fmla="*/ 0 w 326"/>
              <a:gd name="T25" fmla="*/ 2147483647 h 182"/>
              <a:gd name="T26" fmla="*/ 2147483647 w 326"/>
              <a:gd name="T27" fmla="*/ 2147483647 h 18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26"/>
              <a:gd name="T43" fmla="*/ 0 h 182"/>
              <a:gd name="T44" fmla="*/ 326 w 326"/>
              <a:gd name="T45" fmla="*/ 182 h 18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26" h="182">
                <a:moveTo>
                  <a:pt x="61" y="24"/>
                </a:moveTo>
                <a:cubicBezTo>
                  <a:pt x="64" y="25"/>
                  <a:pt x="99" y="34"/>
                  <a:pt x="102" y="37"/>
                </a:cubicBezTo>
                <a:cubicBezTo>
                  <a:pt x="108" y="42"/>
                  <a:pt x="108" y="53"/>
                  <a:pt x="115" y="57"/>
                </a:cubicBezTo>
                <a:cubicBezTo>
                  <a:pt x="127" y="63"/>
                  <a:pt x="142" y="62"/>
                  <a:pt x="156" y="64"/>
                </a:cubicBezTo>
                <a:cubicBezTo>
                  <a:pt x="221" y="58"/>
                  <a:pt x="234" y="55"/>
                  <a:pt x="285" y="37"/>
                </a:cubicBezTo>
                <a:cubicBezTo>
                  <a:pt x="289" y="30"/>
                  <a:pt x="292" y="12"/>
                  <a:pt x="298" y="17"/>
                </a:cubicBezTo>
                <a:cubicBezTo>
                  <a:pt x="309" y="25"/>
                  <a:pt x="304" y="45"/>
                  <a:pt x="312" y="57"/>
                </a:cubicBezTo>
                <a:cubicBezTo>
                  <a:pt x="317" y="64"/>
                  <a:pt x="321" y="71"/>
                  <a:pt x="326" y="78"/>
                </a:cubicBezTo>
                <a:cubicBezTo>
                  <a:pt x="318" y="109"/>
                  <a:pt x="311" y="121"/>
                  <a:pt x="285" y="139"/>
                </a:cubicBezTo>
                <a:cubicBezTo>
                  <a:pt x="270" y="182"/>
                  <a:pt x="227" y="169"/>
                  <a:pt x="183" y="173"/>
                </a:cubicBezTo>
                <a:cubicBezTo>
                  <a:pt x="144" y="165"/>
                  <a:pt x="106" y="157"/>
                  <a:pt x="68" y="146"/>
                </a:cubicBezTo>
                <a:cubicBezTo>
                  <a:pt x="53" y="134"/>
                  <a:pt x="31" y="128"/>
                  <a:pt x="21" y="112"/>
                </a:cubicBezTo>
                <a:cubicBezTo>
                  <a:pt x="11" y="95"/>
                  <a:pt x="4" y="57"/>
                  <a:pt x="0" y="37"/>
                </a:cubicBezTo>
                <a:cubicBezTo>
                  <a:pt x="13" y="29"/>
                  <a:pt x="110" y="0"/>
                  <a:pt x="61" y="24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1292" name="Object 3">
            <a:extLst>
              <a:ext uri="{FF2B5EF4-FFF2-40B4-BE49-F238E27FC236}">
                <a16:creationId xmlns:a16="http://schemas.microsoft.com/office/drawing/2014/main" id="{49FB3F8A-5CAA-46B4-9C29-E51F2C602A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2514600"/>
          <a:ext cx="6858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Clip" r:id="rId3" imgW="2424113" imgH="3238500" progId="MS_ClipArt_Gallery.2">
                  <p:embed/>
                </p:oleObj>
              </mc:Choice>
              <mc:Fallback>
                <p:oleObj name="Clip" r:id="rId3" imgW="2424113" imgH="3238500" progId="MS_ClipArt_Gallery.2">
                  <p:embed/>
                  <p:pic>
                    <p:nvPicPr>
                      <p:cNvPr id="11292" name="Object 3">
                        <a:extLst>
                          <a:ext uri="{FF2B5EF4-FFF2-40B4-BE49-F238E27FC236}">
                            <a16:creationId xmlns:a16="http://schemas.microsoft.com/office/drawing/2014/main" id="{49FB3F8A-5CAA-46B4-9C29-E51F2C602A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514600"/>
                        <a:ext cx="685800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3" name="Object 4">
            <a:extLst>
              <a:ext uri="{FF2B5EF4-FFF2-40B4-BE49-F238E27FC236}">
                <a16:creationId xmlns:a16="http://schemas.microsoft.com/office/drawing/2014/main" id="{40DAA02A-4ABA-426A-8BCB-E325FDC940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1828800"/>
          <a:ext cx="152400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Clip" r:id="rId5" imgW="3619500" imgH="2463800" progId="MS_ClipArt_Gallery.2">
                  <p:embed/>
                </p:oleObj>
              </mc:Choice>
              <mc:Fallback>
                <p:oleObj name="Clip" r:id="rId5" imgW="3619500" imgH="2463800" progId="MS_ClipArt_Gallery.2">
                  <p:embed/>
                  <p:pic>
                    <p:nvPicPr>
                      <p:cNvPr id="11293" name="Object 4">
                        <a:extLst>
                          <a:ext uri="{FF2B5EF4-FFF2-40B4-BE49-F238E27FC236}">
                            <a16:creationId xmlns:a16="http://schemas.microsoft.com/office/drawing/2014/main" id="{40DAA02A-4ABA-426A-8BCB-E325FDC940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828800"/>
                        <a:ext cx="1524000" cy="281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/>
      <p:bldP spid="11269" grpId="0" animBg="1"/>
      <p:bldP spid="11270" grpId="0" animBg="1"/>
      <p:bldP spid="11271" grpId="0" animBg="1"/>
      <p:bldP spid="11272" grpId="0" animBg="1"/>
      <p:bldP spid="11273" grpId="0" animBg="1"/>
      <p:bldP spid="11274" grpId="0" animBg="1"/>
      <p:bldP spid="11275" grpId="0" animBg="1"/>
      <p:bldP spid="11276" grpId="0" animBg="1"/>
      <p:bldP spid="11277" grpId="0" animBg="1"/>
      <p:bldP spid="11278" grpId="0" animBg="1"/>
      <p:bldP spid="11279" grpId="0" animBg="1"/>
      <p:bldP spid="11280" grpId="0" animBg="1"/>
      <p:bldP spid="11281" grpId="0" animBg="1"/>
      <p:bldP spid="11282" grpId="0" animBg="1"/>
      <p:bldP spid="11283" grpId="0" animBg="1"/>
      <p:bldP spid="11284" grpId="0" animBg="1"/>
      <p:bldP spid="11285" grpId="0" animBg="1"/>
      <p:bldP spid="1128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Picture1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0EFD2E-5018-46B7-90DC-527A72BC47F5}"/>
              </a:ext>
            </a:extLst>
          </p:cNvPr>
          <p:cNvSpPr txBox="1"/>
          <p:nvPr/>
        </p:nvSpPr>
        <p:spPr>
          <a:xfrm>
            <a:off x="533400" y="1085646"/>
            <a:ext cx="8001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Chào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mừng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con </a:t>
            </a:r>
          </a:p>
          <a:p>
            <a:pPr algn="ctr">
              <a:defRPr/>
            </a:pP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học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sinh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05E1DD-DD1F-40F2-97EA-AC0E12538DC0}"/>
              </a:ext>
            </a:extLst>
          </p:cNvPr>
          <p:cNvSpPr txBox="1"/>
          <p:nvPr/>
        </p:nvSpPr>
        <p:spPr>
          <a:xfrm>
            <a:off x="2252709" y="2692110"/>
            <a:ext cx="46385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44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Mĩ</a:t>
            </a:r>
            <a:r>
              <a:rPr lang="en-US" altLang="vi-VN" sz="4400" b="1" dirty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Thuật</a:t>
            </a:r>
            <a:r>
              <a:rPr lang="en-US" altLang="vi-VN" sz="4400" b="1" dirty="0">
                <a:solidFill>
                  <a:srgbClr val="FF0000"/>
                </a:solidFill>
                <a:latin typeface="Candara" panose="020E0502030303020204" pitchFamily="34" charset="0"/>
              </a:rPr>
              <a:t> 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655900-9E82-410E-83CF-C7CFAB1BAB29}"/>
              </a:ext>
            </a:extLst>
          </p:cNvPr>
          <p:cNvSpPr txBox="1"/>
          <p:nvPr/>
        </p:nvSpPr>
        <p:spPr>
          <a:xfrm>
            <a:off x="2776491" y="3621465"/>
            <a:ext cx="822959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8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: </a:t>
            </a:r>
            <a:r>
              <a:rPr lang="en-US" altLang="vi-VN" sz="28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Nguyễn</a:t>
            </a:r>
            <a:r>
              <a:rPr lang="en-US" altLang="vi-VN" sz="28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Thị</a:t>
            </a:r>
            <a:r>
              <a:rPr lang="en-US" altLang="vi-VN" sz="28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Kiều</a:t>
            </a:r>
            <a:r>
              <a:rPr lang="en-US" altLang="vi-VN" sz="28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Anh</a:t>
            </a:r>
          </a:p>
          <a:p>
            <a:r>
              <a:rPr lang="en-US" altLang="vi-VN" sz="2800" b="1" i="1" dirty="0">
                <a:solidFill>
                  <a:srgbClr val="C00000"/>
                </a:solidFill>
                <a:latin typeface=".VnTimeH" panose="020B72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7">
            <a:extLst>
              <a:ext uri="{FF2B5EF4-FFF2-40B4-BE49-F238E27FC236}">
                <a16:creationId xmlns:a16="http://schemas.microsoft.com/office/drawing/2014/main" id="{21C15DB6-220F-4B10-A635-C8B54AE6D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0"/>
            <a:ext cx="4495800" cy="6858000"/>
          </a:xfrm>
          <a:prstGeom prst="rect">
            <a:avLst/>
          </a:prstGeom>
          <a:solidFill>
            <a:srgbClr val="00FF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6" name="Freeform 8">
            <a:extLst>
              <a:ext uri="{FF2B5EF4-FFF2-40B4-BE49-F238E27FC236}">
                <a16:creationId xmlns:a16="http://schemas.microsoft.com/office/drawing/2014/main" id="{4721484C-7512-4745-8C39-5C3448CB3F55}"/>
              </a:ext>
            </a:extLst>
          </p:cNvPr>
          <p:cNvSpPr>
            <a:spLocks/>
          </p:cNvSpPr>
          <p:nvPr/>
        </p:nvSpPr>
        <p:spPr bwMode="auto">
          <a:xfrm>
            <a:off x="4114800" y="304800"/>
            <a:ext cx="1066800" cy="1249363"/>
          </a:xfrm>
          <a:custGeom>
            <a:avLst/>
            <a:gdLst>
              <a:gd name="T0" fmla="*/ 2147483647 w 619"/>
              <a:gd name="T1" fmla="*/ 2147483647 h 787"/>
              <a:gd name="T2" fmla="*/ 2147483647 w 619"/>
              <a:gd name="T3" fmla="*/ 2147483647 h 787"/>
              <a:gd name="T4" fmla="*/ 2147483647 w 619"/>
              <a:gd name="T5" fmla="*/ 2147483647 h 787"/>
              <a:gd name="T6" fmla="*/ 2147483647 w 619"/>
              <a:gd name="T7" fmla="*/ 2147483647 h 787"/>
              <a:gd name="T8" fmla="*/ 2147483647 w 619"/>
              <a:gd name="T9" fmla="*/ 2147483647 h 787"/>
              <a:gd name="T10" fmla="*/ 2147483647 w 619"/>
              <a:gd name="T11" fmla="*/ 2147483647 h 787"/>
              <a:gd name="T12" fmla="*/ 2147483647 w 619"/>
              <a:gd name="T13" fmla="*/ 2147483647 h 787"/>
              <a:gd name="T14" fmla="*/ 2147483647 w 619"/>
              <a:gd name="T15" fmla="*/ 2147483647 h 787"/>
              <a:gd name="T16" fmla="*/ 2147483647 w 619"/>
              <a:gd name="T17" fmla="*/ 2147483647 h 787"/>
              <a:gd name="T18" fmla="*/ 2147483647 w 619"/>
              <a:gd name="T19" fmla="*/ 2147483647 h 787"/>
              <a:gd name="T20" fmla="*/ 2147483647 w 619"/>
              <a:gd name="T21" fmla="*/ 2147483647 h 787"/>
              <a:gd name="T22" fmla="*/ 2147483647 w 619"/>
              <a:gd name="T23" fmla="*/ 2147483647 h 787"/>
              <a:gd name="T24" fmla="*/ 2147483647 w 619"/>
              <a:gd name="T25" fmla="*/ 2147483647 h 787"/>
              <a:gd name="T26" fmla="*/ 2147483647 w 619"/>
              <a:gd name="T27" fmla="*/ 2147483647 h 787"/>
              <a:gd name="T28" fmla="*/ 2147483647 w 619"/>
              <a:gd name="T29" fmla="*/ 2147483647 h 787"/>
              <a:gd name="T30" fmla="*/ 2147483647 w 619"/>
              <a:gd name="T31" fmla="*/ 2147483647 h 787"/>
              <a:gd name="T32" fmla="*/ 2147483647 w 619"/>
              <a:gd name="T33" fmla="*/ 2147483647 h 787"/>
              <a:gd name="T34" fmla="*/ 2147483647 w 619"/>
              <a:gd name="T35" fmla="*/ 2147483647 h 787"/>
              <a:gd name="T36" fmla="*/ 2147483647 w 619"/>
              <a:gd name="T37" fmla="*/ 2147483647 h 787"/>
              <a:gd name="T38" fmla="*/ 2147483647 w 619"/>
              <a:gd name="T39" fmla="*/ 2147483647 h 78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619"/>
              <a:gd name="T61" fmla="*/ 0 h 787"/>
              <a:gd name="T62" fmla="*/ 619 w 619"/>
              <a:gd name="T63" fmla="*/ 787 h 787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619" h="787">
                <a:moveTo>
                  <a:pt x="463" y="25"/>
                </a:moveTo>
                <a:cubicBezTo>
                  <a:pt x="389" y="0"/>
                  <a:pt x="305" y="27"/>
                  <a:pt x="229" y="37"/>
                </a:cubicBezTo>
                <a:cubicBezTo>
                  <a:pt x="212" y="49"/>
                  <a:pt x="191" y="53"/>
                  <a:pt x="175" y="67"/>
                </a:cubicBezTo>
                <a:cubicBezTo>
                  <a:pt x="145" y="93"/>
                  <a:pt x="129" y="130"/>
                  <a:pt x="97" y="151"/>
                </a:cubicBezTo>
                <a:cubicBezTo>
                  <a:pt x="93" y="157"/>
                  <a:pt x="90" y="164"/>
                  <a:pt x="85" y="169"/>
                </a:cubicBezTo>
                <a:cubicBezTo>
                  <a:pt x="80" y="174"/>
                  <a:pt x="72" y="175"/>
                  <a:pt x="67" y="181"/>
                </a:cubicBezTo>
                <a:cubicBezTo>
                  <a:pt x="61" y="188"/>
                  <a:pt x="41" y="232"/>
                  <a:pt x="37" y="241"/>
                </a:cubicBezTo>
                <a:cubicBezTo>
                  <a:pt x="32" y="253"/>
                  <a:pt x="29" y="265"/>
                  <a:pt x="25" y="277"/>
                </a:cubicBezTo>
                <a:cubicBezTo>
                  <a:pt x="23" y="283"/>
                  <a:pt x="19" y="295"/>
                  <a:pt x="19" y="295"/>
                </a:cubicBezTo>
                <a:cubicBezTo>
                  <a:pt x="21" y="366"/>
                  <a:pt x="0" y="570"/>
                  <a:pt x="73" y="643"/>
                </a:cubicBezTo>
                <a:cubicBezTo>
                  <a:pt x="90" y="694"/>
                  <a:pt x="136" y="705"/>
                  <a:pt x="175" y="733"/>
                </a:cubicBezTo>
                <a:cubicBezTo>
                  <a:pt x="204" y="754"/>
                  <a:pt x="222" y="778"/>
                  <a:pt x="259" y="787"/>
                </a:cubicBezTo>
                <a:cubicBezTo>
                  <a:pt x="324" y="783"/>
                  <a:pt x="366" y="776"/>
                  <a:pt x="427" y="769"/>
                </a:cubicBezTo>
                <a:cubicBezTo>
                  <a:pt x="456" y="759"/>
                  <a:pt x="462" y="731"/>
                  <a:pt x="493" y="721"/>
                </a:cubicBezTo>
                <a:cubicBezTo>
                  <a:pt x="536" y="678"/>
                  <a:pt x="572" y="646"/>
                  <a:pt x="583" y="583"/>
                </a:cubicBezTo>
                <a:cubicBezTo>
                  <a:pt x="585" y="571"/>
                  <a:pt x="586" y="559"/>
                  <a:pt x="589" y="547"/>
                </a:cubicBezTo>
                <a:cubicBezTo>
                  <a:pt x="592" y="531"/>
                  <a:pt x="601" y="499"/>
                  <a:pt x="601" y="499"/>
                </a:cubicBezTo>
                <a:cubicBezTo>
                  <a:pt x="607" y="435"/>
                  <a:pt x="599" y="361"/>
                  <a:pt x="619" y="301"/>
                </a:cubicBezTo>
                <a:cubicBezTo>
                  <a:pt x="602" y="215"/>
                  <a:pt x="596" y="144"/>
                  <a:pt x="517" y="91"/>
                </a:cubicBezTo>
                <a:cubicBezTo>
                  <a:pt x="499" y="64"/>
                  <a:pt x="455" y="19"/>
                  <a:pt x="421" y="19"/>
                </a:cubicBezTo>
              </a:path>
            </a:pathLst>
          </a:custGeom>
          <a:solidFill>
            <a:srgbClr val="F0B5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10" name="Freeform 22">
            <a:extLst>
              <a:ext uri="{FF2B5EF4-FFF2-40B4-BE49-F238E27FC236}">
                <a16:creationId xmlns:a16="http://schemas.microsoft.com/office/drawing/2014/main" id="{CF8553D1-AD90-4D25-BE67-1FE36729F45D}"/>
              </a:ext>
            </a:extLst>
          </p:cNvPr>
          <p:cNvSpPr>
            <a:spLocks/>
          </p:cNvSpPr>
          <p:nvPr/>
        </p:nvSpPr>
        <p:spPr bwMode="auto">
          <a:xfrm>
            <a:off x="3255963" y="749300"/>
            <a:ext cx="2779712" cy="5884863"/>
          </a:xfrm>
          <a:custGeom>
            <a:avLst/>
            <a:gdLst>
              <a:gd name="T0" fmla="*/ 2147483647 w 1751"/>
              <a:gd name="T1" fmla="*/ 2147483647 h 3707"/>
              <a:gd name="T2" fmla="*/ 2147483647 w 1751"/>
              <a:gd name="T3" fmla="*/ 2147483647 h 3707"/>
              <a:gd name="T4" fmla="*/ 2147483647 w 1751"/>
              <a:gd name="T5" fmla="*/ 2147483647 h 3707"/>
              <a:gd name="T6" fmla="*/ 2147483647 w 1751"/>
              <a:gd name="T7" fmla="*/ 2147483647 h 3707"/>
              <a:gd name="T8" fmla="*/ 2147483647 w 1751"/>
              <a:gd name="T9" fmla="*/ 2147483647 h 3707"/>
              <a:gd name="T10" fmla="*/ 2147483647 w 1751"/>
              <a:gd name="T11" fmla="*/ 2147483647 h 3707"/>
              <a:gd name="T12" fmla="*/ 2147483647 w 1751"/>
              <a:gd name="T13" fmla="*/ 2147483647 h 3707"/>
              <a:gd name="T14" fmla="*/ 2147483647 w 1751"/>
              <a:gd name="T15" fmla="*/ 2147483647 h 3707"/>
              <a:gd name="T16" fmla="*/ 2147483647 w 1751"/>
              <a:gd name="T17" fmla="*/ 2147483647 h 3707"/>
              <a:gd name="T18" fmla="*/ 2147483647 w 1751"/>
              <a:gd name="T19" fmla="*/ 2147483647 h 3707"/>
              <a:gd name="T20" fmla="*/ 2147483647 w 1751"/>
              <a:gd name="T21" fmla="*/ 2147483647 h 3707"/>
              <a:gd name="T22" fmla="*/ 2147483647 w 1751"/>
              <a:gd name="T23" fmla="*/ 2147483647 h 3707"/>
              <a:gd name="T24" fmla="*/ 2147483647 w 1751"/>
              <a:gd name="T25" fmla="*/ 2147483647 h 3707"/>
              <a:gd name="T26" fmla="*/ 2147483647 w 1751"/>
              <a:gd name="T27" fmla="*/ 2147483647 h 3707"/>
              <a:gd name="T28" fmla="*/ 2147483647 w 1751"/>
              <a:gd name="T29" fmla="*/ 2147483647 h 3707"/>
              <a:gd name="T30" fmla="*/ 2147483647 w 1751"/>
              <a:gd name="T31" fmla="*/ 2147483647 h 3707"/>
              <a:gd name="T32" fmla="*/ 2147483647 w 1751"/>
              <a:gd name="T33" fmla="*/ 2147483647 h 3707"/>
              <a:gd name="T34" fmla="*/ 2147483647 w 1751"/>
              <a:gd name="T35" fmla="*/ 2147483647 h 3707"/>
              <a:gd name="T36" fmla="*/ 2147483647 w 1751"/>
              <a:gd name="T37" fmla="*/ 2147483647 h 3707"/>
              <a:gd name="T38" fmla="*/ 2147483647 w 1751"/>
              <a:gd name="T39" fmla="*/ 2147483647 h 3707"/>
              <a:gd name="T40" fmla="*/ 2147483647 w 1751"/>
              <a:gd name="T41" fmla="*/ 2147483647 h 3707"/>
              <a:gd name="T42" fmla="*/ 2147483647 w 1751"/>
              <a:gd name="T43" fmla="*/ 2147483647 h 3707"/>
              <a:gd name="T44" fmla="*/ 2147483647 w 1751"/>
              <a:gd name="T45" fmla="*/ 2147483647 h 3707"/>
              <a:gd name="T46" fmla="*/ 2147483647 w 1751"/>
              <a:gd name="T47" fmla="*/ 2147483647 h 3707"/>
              <a:gd name="T48" fmla="*/ 2147483647 w 1751"/>
              <a:gd name="T49" fmla="*/ 2147483647 h 3707"/>
              <a:gd name="T50" fmla="*/ 2147483647 w 1751"/>
              <a:gd name="T51" fmla="*/ 2147483647 h 3707"/>
              <a:gd name="T52" fmla="*/ 2147483647 w 1751"/>
              <a:gd name="T53" fmla="*/ 2147483647 h 3707"/>
              <a:gd name="T54" fmla="*/ 2147483647 w 1751"/>
              <a:gd name="T55" fmla="*/ 2147483647 h 3707"/>
              <a:gd name="T56" fmla="*/ 2147483647 w 1751"/>
              <a:gd name="T57" fmla="*/ 2147483647 h 3707"/>
              <a:gd name="T58" fmla="*/ 2147483647 w 1751"/>
              <a:gd name="T59" fmla="*/ 2147483647 h 3707"/>
              <a:gd name="T60" fmla="*/ 2147483647 w 1751"/>
              <a:gd name="T61" fmla="*/ 2147483647 h 3707"/>
              <a:gd name="T62" fmla="*/ 2147483647 w 1751"/>
              <a:gd name="T63" fmla="*/ 2147483647 h 3707"/>
              <a:gd name="T64" fmla="*/ 2147483647 w 1751"/>
              <a:gd name="T65" fmla="*/ 2147483647 h 3707"/>
              <a:gd name="T66" fmla="*/ 2147483647 w 1751"/>
              <a:gd name="T67" fmla="*/ 2147483647 h 3707"/>
              <a:gd name="T68" fmla="*/ 2147483647 w 1751"/>
              <a:gd name="T69" fmla="*/ 2147483647 h 3707"/>
              <a:gd name="T70" fmla="*/ 2147483647 w 1751"/>
              <a:gd name="T71" fmla="*/ 2147483647 h 3707"/>
              <a:gd name="T72" fmla="*/ 2147483647 w 1751"/>
              <a:gd name="T73" fmla="*/ 2147483647 h 3707"/>
              <a:gd name="T74" fmla="*/ 2147483647 w 1751"/>
              <a:gd name="T75" fmla="*/ 2147483647 h 3707"/>
              <a:gd name="T76" fmla="*/ 2147483647 w 1751"/>
              <a:gd name="T77" fmla="*/ 2147483647 h 3707"/>
              <a:gd name="T78" fmla="*/ 2147483647 w 1751"/>
              <a:gd name="T79" fmla="*/ 2147483647 h 3707"/>
              <a:gd name="T80" fmla="*/ 2147483647 w 1751"/>
              <a:gd name="T81" fmla="*/ 2147483647 h 3707"/>
              <a:gd name="T82" fmla="*/ 2147483647 w 1751"/>
              <a:gd name="T83" fmla="*/ 2147483647 h 3707"/>
              <a:gd name="T84" fmla="*/ 2147483647 w 1751"/>
              <a:gd name="T85" fmla="*/ 2147483647 h 3707"/>
              <a:gd name="T86" fmla="*/ 2147483647 w 1751"/>
              <a:gd name="T87" fmla="*/ 2147483647 h 3707"/>
              <a:gd name="T88" fmla="*/ 2147483647 w 1751"/>
              <a:gd name="T89" fmla="*/ 2147483647 h 3707"/>
              <a:gd name="T90" fmla="*/ 2147483647 w 1751"/>
              <a:gd name="T91" fmla="*/ 2147483647 h 3707"/>
              <a:gd name="T92" fmla="*/ 2147483647 w 1751"/>
              <a:gd name="T93" fmla="*/ 2147483647 h 3707"/>
              <a:gd name="T94" fmla="*/ 2147483647 w 1751"/>
              <a:gd name="T95" fmla="*/ 2147483647 h 3707"/>
              <a:gd name="T96" fmla="*/ 2147483647 w 1751"/>
              <a:gd name="T97" fmla="*/ 2147483647 h 370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751"/>
              <a:gd name="T148" fmla="*/ 0 h 3707"/>
              <a:gd name="T149" fmla="*/ 1751 w 1751"/>
              <a:gd name="T150" fmla="*/ 3707 h 370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751" h="3707">
                <a:moveTo>
                  <a:pt x="768" y="456"/>
                </a:moveTo>
                <a:cubicBezTo>
                  <a:pt x="781" y="494"/>
                  <a:pt x="774" y="461"/>
                  <a:pt x="768" y="497"/>
                </a:cubicBezTo>
                <a:cubicBezTo>
                  <a:pt x="765" y="517"/>
                  <a:pt x="766" y="538"/>
                  <a:pt x="761" y="558"/>
                </a:cubicBezTo>
                <a:cubicBezTo>
                  <a:pt x="750" y="602"/>
                  <a:pt x="701" y="606"/>
                  <a:pt x="666" y="612"/>
                </a:cubicBezTo>
                <a:cubicBezTo>
                  <a:pt x="609" y="632"/>
                  <a:pt x="559" y="634"/>
                  <a:pt x="497" y="639"/>
                </a:cubicBezTo>
                <a:cubicBezTo>
                  <a:pt x="472" y="648"/>
                  <a:pt x="451" y="659"/>
                  <a:pt x="429" y="673"/>
                </a:cubicBezTo>
                <a:cubicBezTo>
                  <a:pt x="412" y="700"/>
                  <a:pt x="399" y="694"/>
                  <a:pt x="375" y="714"/>
                </a:cubicBezTo>
                <a:cubicBezTo>
                  <a:pt x="303" y="775"/>
                  <a:pt x="401" y="695"/>
                  <a:pt x="341" y="755"/>
                </a:cubicBezTo>
                <a:cubicBezTo>
                  <a:pt x="292" y="804"/>
                  <a:pt x="352" y="725"/>
                  <a:pt x="300" y="788"/>
                </a:cubicBezTo>
                <a:cubicBezTo>
                  <a:pt x="280" y="813"/>
                  <a:pt x="264" y="843"/>
                  <a:pt x="246" y="870"/>
                </a:cubicBezTo>
                <a:cubicBezTo>
                  <a:pt x="224" y="903"/>
                  <a:pt x="180" y="942"/>
                  <a:pt x="151" y="971"/>
                </a:cubicBezTo>
                <a:cubicBezTo>
                  <a:pt x="99" y="1023"/>
                  <a:pt x="158" y="963"/>
                  <a:pt x="117" y="1012"/>
                </a:cubicBezTo>
                <a:cubicBezTo>
                  <a:pt x="111" y="1019"/>
                  <a:pt x="104" y="1026"/>
                  <a:pt x="97" y="1032"/>
                </a:cubicBezTo>
                <a:cubicBezTo>
                  <a:pt x="88" y="1039"/>
                  <a:pt x="78" y="1044"/>
                  <a:pt x="70" y="1053"/>
                </a:cubicBezTo>
                <a:cubicBezTo>
                  <a:pt x="59" y="1065"/>
                  <a:pt x="52" y="1080"/>
                  <a:pt x="43" y="1093"/>
                </a:cubicBezTo>
                <a:cubicBezTo>
                  <a:pt x="38" y="1100"/>
                  <a:pt x="29" y="1114"/>
                  <a:pt x="29" y="1114"/>
                </a:cubicBezTo>
                <a:cubicBezTo>
                  <a:pt x="0" y="1211"/>
                  <a:pt x="26" y="1325"/>
                  <a:pt x="36" y="1425"/>
                </a:cubicBezTo>
                <a:cubicBezTo>
                  <a:pt x="39" y="1452"/>
                  <a:pt x="41" y="1500"/>
                  <a:pt x="56" y="1527"/>
                </a:cubicBezTo>
                <a:cubicBezTo>
                  <a:pt x="64" y="1541"/>
                  <a:pt x="84" y="1568"/>
                  <a:pt x="84" y="1568"/>
                </a:cubicBezTo>
                <a:cubicBezTo>
                  <a:pt x="92" y="1596"/>
                  <a:pt x="96" y="1607"/>
                  <a:pt x="117" y="1629"/>
                </a:cubicBezTo>
                <a:cubicBezTo>
                  <a:pt x="124" y="1671"/>
                  <a:pt x="141" y="1702"/>
                  <a:pt x="165" y="1737"/>
                </a:cubicBezTo>
                <a:cubicBezTo>
                  <a:pt x="172" y="1808"/>
                  <a:pt x="161" y="1816"/>
                  <a:pt x="206" y="1859"/>
                </a:cubicBezTo>
                <a:cubicBezTo>
                  <a:pt x="214" y="1886"/>
                  <a:pt x="219" y="1898"/>
                  <a:pt x="246" y="1907"/>
                </a:cubicBezTo>
                <a:cubicBezTo>
                  <a:pt x="278" y="1905"/>
                  <a:pt x="310" y="1906"/>
                  <a:pt x="341" y="1900"/>
                </a:cubicBezTo>
                <a:cubicBezTo>
                  <a:pt x="375" y="1894"/>
                  <a:pt x="358" y="1861"/>
                  <a:pt x="368" y="1839"/>
                </a:cubicBezTo>
                <a:cubicBezTo>
                  <a:pt x="374" y="1827"/>
                  <a:pt x="435" y="1787"/>
                  <a:pt x="450" y="1778"/>
                </a:cubicBezTo>
                <a:cubicBezTo>
                  <a:pt x="452" y="1775"/>
                  <a:pt x="473" y="1744"/>
                  <a:pt x="470" y="1737"/>
                </a:cubicBezTo>
                <a:cubicBezTo>
                  <a:pt x="434" y="1649"/>
                  <a:pt x="348" y="1667"/>
                  <a:pt x="267" y="1663"/>
                </a:cubicBezTo>
                <a:cubicBezTo>
                  <a:pt x="258" y="1649"/>
                  <a:pt x="242" y="1638"/>
                  <a:pt x="239" y="1622"/>
                </a:cubicBezTo>
                <a:cubicBezTo>
                  <a:pt x="231" y="1577"/>
                  <a:pt x="224" y="1539"/>
                  <a:pt x="192" y="1507"/>
                </a:cubicBezTo>
                <a:cubicBezTo>
                  <a:pt x="164" y="1401"/>
                  <a:pt x="180" y="1474"/>
                  <a:pt x="199" y="1229"/>
                </a:cubicBezTo>
                <a:cubicBezTo>
                  <a:pt x="200" y="1220"/>
                  <a:pt x="200" y="1209"/>
                  <a:pt x="206" y="1202"/>
                </a:cubicBezTo>
                <a:cubicBezTo>
                  <a:pt x="219" y="1186"/>
                  <a:pt x="246" y="1192"/>
                  <a:pt x="267" y="1188"/>
                </a:cubicBezTo>
                <a:cubicBezTo>
                  <a:pt x="279" y="1180"/>
                  <a:pt x="295" y="1177"/>
                  <a:pt x="307" y="1168"/>
                </a:cubicBezTo>
                <a:cubicBezTo>
                  <a:pt x="313" y="1163"/>
                  <a:pt x="315" y="1154"/>
                  <a:pt x="321" y="1148"/>
                </a:cubicBezTo>
                <a:cubicBezTo>
                  <a:pt x="332" y="1137"/>
                  <a:pt x="356" y="1126"/>
                  <a:pt x="368" y="1120"/>
                </a:cubicBezTo>
                <a:cubicBezTo>
                  <a:pt x="400" y="1073"/>
                  <a:pt x="382" y="1089"/>
                  <a:pt x="416" y="1066"/>
                </a:cubicBezTo>
                <a:cubicBezTo>
                  <a:pt x="438" y="1032"/>
                  <a:pt x="422" y="1050"/>
                  <a:pt x="470" y="1019"/>
                </a:cubicBezTo>
                <a:cubicBezTo>
                  <a:pt x="482" y="1011"/>
                  <a:pt x="511" y="1005"/>
                  <a:pt x="511" y="1005"/>
                </a:cubicBezTo>
                <a:cubicBezTo>
                  <a:pt x="518" y="998"/>
                  <a:pt x="522" y="985"/>
                  <a:pt x="531" y="985"/>
                </a:cubicBezTo>
                <a:cubicBezTo>
                  <a:pt x="538" y="985"/>
                  <a:pt x="536" y="998"/>
                  <a:pt x="538" y="1005"/>
                </a:cubicBezTo>
                <a:cubicBezTo>
                  <a:pt x="547" y="1032"/>
                  <a:pt x="549" y="1060"/>
                  <a:pt x="558" y="1087"/>
                </a:cubicBezTo>
                <a:cubicBezTo>
                  <a:pt x="570" y="1213"/>
                  <a:pt x="572" y="1322"/>
                  <a:pt x="565" y="1453"/>
                </a:cubicBezTo>
                <a:cubicBezTo>
                  <a:pt x="564" y="1479"/>
                  <a:pt x="546" y="1537"/>
                  <a:pt x="531" y="1561"/>
                </a:cubicBezTo>
                <a:cubicBezTo>
                  <a:pt x="521" y="1577"/>
                  <a:pt x="508" y="1592"/>
                  <a:pt x="497" y="1608"/>
                </a:cubicBezTo>
                <a:cubicBezTo>
                  <a:pt x="492" y="1615"/>
                  <a:pt x="483" y="1629"/>
                  <a:pt x="483" y="1629"/>
                </a:cubicBezTo>
                <a:cubicBezTo>
                  <a:pt x="475" y="1656"/>
                  <a:pt x="462" y="1670"/>
                  <a:pt x="443" y="1690"/>
                </a:cubicBezTo>
                <a:cubicBezTo>
                  <a:pt x="433" y="1718"/>
                  <a:pt x="435" y="1752"/>
                  <a:pt x="422" y="1778"/>
                </a:cubicBezTo>
                <a:cubicBezTo>
                  <a:pt x="407" y="1808"/>
                  <a:pt x="396" y="1817"/>
                  <a:pt x="375" y="1839"/>
                </a:cubicBezTo>
                <a:cubicBezTo>
                  <a:pt x="342" y="1965"/>
                  <a:pt x="358" y="1901"/>
                  <a:pt x="368" y="2157"/>
                </a:cubicBezTo>
                <a:cubicBezTo>
                  <a:pt x="372" y="2247"/>
                  <a:pt x="360" y="2222"/>
                  <a:pt x="389" y="2266"/>
                </a:cubicBezTo>
                <a:cubicBezTo>
                  <a:pt x="393" y="2413"/>
                  <a:pt x="422" y="2610"/>
                  <a:pt x="382" y="2754"/>
                </a:cubicBezTo>
                <a:cubicBezTo>
                  <a:pt x="376" y="2776"/>
                  <a:pt x="362" y="2798"/>
                  <a:pt x="355" y="2821"/>
                </a:cubicBezTo>
                <a:cubicBezTo>
                  <a:pt x="349" y="2863"/>
                  <a:pt x="340" y="2900"/>
                  <a:pt x="334" y="2943"/>
                </a:cubicBezTo>
                <a:cubicBezTo>
                  <a:pt x="331" y="3089"/>
                  <a:pt x="344" y="3184"/>
                  <a:pt x="307" y="3309"/>
                </a:cubicBezTo>
                <a:cubicBezTo>
                  <a:pt x="294" y="3352"/>
                  <a:pt x="284" y="3397"/>
                  <a:pt x="267" y="3438"/>
                </a:cubicBezTo>
                <a:cubicBezTo>
                  <a:pt x="257" y="3461"/>
                  <a:pt x="239" y="3506"/>
                  <a:pt x="239" y="3506"/>
                </a:cubicBezTo>
                <a:cubicBezTo>
                  <a:pt x="237" y="3519"/>
                  <a:pt x="237" y="3533"/>
                  <a:pt x="233" y="3546"/>
                </a:cubicBezTo>
                <a:cubicBezTo>
                  <a:pt x="230" y="3554"/>
                  <a:pt x="220" y="3559"/>
                  <a:pt x="219" y="3567"/>
                </a:cubicBezTo>
                <a:cubicBezTo>
                  <a:pt x="210" y="3622"/>
                  <a:pt x="320" y="3624"/>
                  <a:pt x="348" y="3628"/>
                </a:cubicBezTo>
                <a:cubicBezTo>
                  <a:pt x="364" y="3630"/>
                  <a:pt x="379" y="3633"/>
                  <a:pt x="395" y="3635"/>
                </a:cubicBezTo>
                <a:cubicBezTo>
                  <a:pt x="416" y="3648"/>
                  <a:pt x="426" y="3674"/>
                  <a:pt x="450" y="3682"/>
                </a:cubicBezTo>
                <a:cubicBezTo>
                  <a:pt x="498" y="3699"/>
                  <a:pt x="566" y="3699"/>
                  <a:pt x="612" y="3702"/>
                </a:cubicBezTo>
                <a:cubicBezTo>
                  <a:pt x="632" y="3700"/>
                  <a:pt x="656" y="3707"/>
                  <a:pt x="673" y="3696"/>
                </a:cubicBezTo>
                <a:cubicBezTo>
                  <a:pt x="683" y="3690"/>
                  <a:pt x="691" y="3633"/>
                  <a:pt x="693" y="3621"/>
                </a:cubicBezTo>
                <a:cubicBezTo>
                  <a:pt x="689" y="3605"/>
                  <a:pt x="688" y="3588"/>
                  <a:pt x="680" y="3574"/>
                </a:cubicBezTo>
                <a:cubicBezTo>
                  <a:pt x="673" y="3560"/>
                  <a:pt x="590" y="3530"/>
                  <a:pt x="578" y="3526"/>
                </a:cubicBezTo>
                <a:cubicBezTo>
                  <a:pt x="556" y="3518"/>
                  <a:pt x="517" y="3492"/>
                  <a:pt x="517" y="3492"/>
                </a:cubicBezTo>
                <a:cubicBezTo>
                  <a:pt x="497" y="3426"/>
                  <a:pt x="507" y="3380"/>
                  <a:pt x="544" y="3323"/>
                </a:cubicBezTo>
                <a:cubicBezTo>
                  <a:pt x="549" y="3292"/>
                  <a:pt x="557" y="3265"/>
                  <a:pt x="565" y="3235"/>
                </a:cubicBezTo>
                <a:cubicBezTo>
                  <a:pt x="569" y="3173"/>
                  <a:pt x="562" y="3069"/>
                  <a:pt x="599" y="3011"/>
                </a:cubicBezTo>
                <a:cubicBezTo>
                  <a:pt x="614" y="2988"/>
                  <a:pt x="653" y="2950"/>
                  <a:pt x="653" y="2950"/>
                </a:cubicBezTo>
                <a:cubicBezTo>
                  <a:pt x="670" y="2900"/>
                  <a:pt x="683" y="2856"/>
                  <a:pt x="707" y="2808"/>
                </a:cubicBezTo>
                <a:cubicBezTo>
                  <a:pt x="714" y="2793"/>
                  <a:pt x="734" y="2767"/>
                  <a:pt x="734" y="2767"/>
                </a:cubicBezTo>
                <a:cubicBezTo>
                  <a:pt x="742" y="2737"/>
                  <a:pt x="751" y="2708"/>
                  <a:pt x="761" y="2679"/>
                </a:cubicBezTo>
                <a:cubicBezTo>
                  <a:pt x="779" y="2560"/>
                  <a:pt x="769" y="2434"/>
                  <a:pt x="809" y="2320"/>
                </a:cubicBezTo>
                <a:cubicBezTo>
                  <a:pt x="811" y="2291"/>
                  <a:pt x="813" y="2261"/>
                  <a:pt x="815" y="2232"/>
                </a:cubicBezTo>
                <a:cubicBezTo>
                  <a:pt x="817" y="2209"/>
                  <a:pt x="806" y="2180"/>
                  <a:pt x="822" y="2164"/>
                </a:cubicBezTo>
                <a:cubicBezTo>
                  <a:pt x="835" y="2151"/>
                  <a:pt x="827" y="2200"/>
                  <a:pt x="829" y="2218"/>
                </a:cubicBezTo>
                <a:cubicBezTo>
                  <a:pt x="831" y="2234"/>
                  <a:pt x="833" y="2250"/>
                  <a:pt x="836" y="2266"/>
                </a:cubicBezTo>
                <a:cubicBezTo>
                  <a:pt x="845" y="2311"/>
                  <a:pt x="872" y="2341"/>
                  <a:pt x="890" y="2381"/>
                </a:cubicBezTo>
                <a:cubicBezTo>
                  <a:pt x="896" y="2394"/>
                  <a:pt x="899" y="2408"/>
                  <a:pt x="904" y="2422"/>
                </a:cubicBezTo>
                <a:cubicBezTo>
                  <a:pt x="909" y="2437"/>
                  <a:pt x="931" y="2462"/>
                  <a:pt x="931" y="2462"/>
                </a:cubicBezTo>
                <a:cubicBezTo>
                  <a:pt x="942" y="2500"/>
                  <a:pt x="955" y="2538"/>
                  <a:pt x="978" y="2571"/>
                </a:cubicBezTo>
                <a:cubicBezTo>
                  <a:pt x="983" y="2579"/>
                  <a:pt x="992" y="2584"/>
                  <a:pt x="998" y="2591"/>
                </a:cubicBezTo>
                <a:cubicBezTo>
                  <a:pt x="1003" y="2597"/>
                  <a:pt x="1007" y="2604"/>
                  <a:pt x="1012" y="2611"/>
                </a:cubicBezTo>
                <a:cubicBezTo>
                  <a:pt x="1025" y="2651"/>
                  <a:pt x="1025" y="2693"/>
                  <a:pt x="1039" y="2733"/>
                </a:cubicBezTo>
                <a:cubicBezTo>
                  <a:pt x="1067" y="2924"/>
                  <a:pt x="1076" y="3117"/>
                  <a:pt x="1093" y="3309"/>
                </a:cubicBezTo>
                <a:cubicBezTo>
                  <a:pt x="1098" y="3367"/>
                  <a:pt x="1122" y="3532"/>
                  <a:pt x="1175" y="3567"/>
                </a:cubicBezTo>
                <a:cubicBezTo>
                  <a:pt x="1184" y="3596"/>
                  <a:pt x="1198" y="3611"/>
                  <a:pt x="1222" y="3628"/>
                </a:cubicBezTo>
                <a:cubicBezTo>
                  <a:pt x="1326" y="3623"/>
                  <a:pt x="1374" y="3624"/>
                  <a:pt x="1459" y="3594"/>
                </a:cubicBezTo>
                <a:cubicBezTo>
                  <a:pt x="1489" y="3565"/>
                  <a:pt x="1527" y="3562"/>
                  <a:pt x="1561" y="3540"/>
                </a:cubicBezTo>
                <a:cubicBezTo>
                  <a:pt x="1576" y="3516"/>
                  <a:pt x="1579" y="3492"/>
                  <a:pt x="1588" y="3465"/>
                </a:cubicBezTo>
                <a:cubicBezTo>
                  <a:pt x="1578" y="3397"/>
                  <a:pt x="1589" y="3423"/>
                  <a:pt x="1534" y="3404"/>
                </a:cubicBezTo>
                <a:cubicBezTo>
                  <a:pt x="1466" y="3414"/>
                  <a:pt x="1443" y="3419"/>
                  <a:pt x="1371" y="3404"/>
                </a:cubicBezTo>
                <a:cubicBezTo>
                  <a:pt x="1349" y="3382"/>
                  <a:pt x="1331" y="3359"/>
                  <a:pt x="1310" y="3336"/>
                </a:cubicBezTo>
                <a:cubicBezTo>
                  <a:pt x="1302" y="3314"/>
                  <a:pt x="1298" y="3291"/>
                  <a:pt x="1290" y="3269"/>
                </a:cubicBezTo>
                <a:cubicBezTo>
                  <a:pt x="1302" y="3151"/>
                  <a:pt x="1295" y="3224"/>
                  <a:pt x="1310" y="3052"/>
                </a:cubicBezTo>
                <a:cubicBezTo>
                  <a:pt x="1318" y="2960"/>
                  <a:pt x="1324" y="2774"/>
                  <a:pt x="1324" y="2774"/>
                </a:cubicBezTo>
                <a:cubicBezTo>
                  <a:pt x="1322" y="2688"/>
                  <a:pt x="1321" y="2602"/>
                  <a:pt x="1317" y="2516"/>
                </a:cubicBezTo>
                <a:cubicBezTo>
                  <a:pt x="1316" y="2490"/>
                  <a:pt x="1276" y="2449"/>
                  <a:pt x="1276" y="2449"/>
                </a:cubicBezTo>
                <a:cubicBezTo>
                  <a:pt x="1268" y="2425"/>
                  <a:pt x="1263" y="2409"/>
                  <a:pt x="1249" y="2388"/>
                </a:cubicBezTo>
                <a:cubicBezTo>
                  <a:pt x="1229" y="2328"/>
                  <a:pt x="1228" y="2258"/>
                  <a:pt x="1181" y="2211"/>
                </a:cubicBezTo>
                <a:cubicBezTo>
                  <a:pt x="1172" y="2182"/>
                  <a:pt x="1169" y="2172"/>
                  <a:pt x="1147" y="2150"/>
                </a:cubicBezTo>
                <a:cubicBezTo>
                  <a:pt x="1140" y="2127"/>
                  <a:pt x="1134" y="2110"/>
                  <a:pt x="1120" y="2090"/>
                </a:cubicBezTo>
                <a:cubicBezTo>
                  <a:pt x="1112" y="2061"/>
                  <a:pt x="1105" y="2047"/>
                  <a:pt x="1087" y="2022"/>
                </a:cubicBezTo>
                <a:cubicBezTo>
                  <a:pt x="1076" y="1991"/>
                  <a:pt x="1066" y="1969"/>
                  <a:pt x="1053" y="1940"/>
                </a:cubicBezTo>
                <a:cubicBezTo>
                  <a:pt x="1040" y="1910"/>
                  <a:pt x="1036" y="1886"/>
                  <a:pt x="1019" y="1859"/>
                </a:cubicBezTo>
                <a:cubicBezTo>
                  <a:pt x="1022" y="1799"/>
                  <a:pt x="1006" y="1701"/>
                  <a:pt x="1046" y="1642"/>
                </a:cubicBezTo>
                <a:cubicBezTo>
                  <a:pt x="1055" y="1607"/>
                  <a:pt x="1079" y="1593"/>
                  <a:pt x="1100" y="1561"/>
                </a:cubicBezTo>
                <a:cubicBezTo>
                  <a:pt x="1120" y="1531"/>
                  <a:pt x="1131" y="1473"/>
                  <a:pt x="1147" y="1439"/>
                </a:cubicBezTo>
                <a:cubicBezTo>
                  <a:pt x="1159" y="1370"/>
                  <a:pt x="1169" y="1307"/>
                  <a:pt x="1175" y="1236"/>
                </a:cubicBezTo>
                <a:cubicBezTo>
                  <a:pt x="1173" y="1159"/>
                  <a:pt x="1172" y="1082"/>
                  <a:pt x="1168" y="1005"/>
                </a:cubicBezTo>
                <a:cubicBezTo>
                  <a:pt x="1168" y="998"/>
                  <a:pt x="1157" y="991"/>
                  <a:pt x="1161" y="985"/>
                </a:cubicBezTo>
                <a:cubicBezTo>
                  <a:pt x="1167" y="978"/>
                  <a:pt x="1179" y="980"/>
                  <a:pt x="1188" y="978"/>
                </a:cubicBezTo>
                <a:cubicBezTo>
                  <a:pt x="1217" y="959"/>
                  <a:pt x="1243" y="936"/>
                  <a:pt x="1276" y="924"/>
                </a:cubicBezTo>
                <a:cubicBezTo>
                  <a:pt x="1342" y="861"/>
                  <a:pt x="1425" y="821"/>
                  <a:pt x="1500" y="768"/>
                </a:cubicBezTo>
                <a:cubicBezTo>
                  <a:pt x="1515" y="745"/>
                  <a:pt x="1531" y="729"/>
                  <a:pt x="1554" y="714"/>
                </a:cubicBezTo>
                <a:cubicBezTo>
                  <a:pt x="1571" y="690"/>
                  <a:pt x="1564" y="693"/>
                  <a:pt x="1595" y="680"/>
                </a:cubicBezTo>
                <a:cubicBezTo>
                  <a:pt x="1608" y="675"/>
                  <a:pt x="1635" y="666"/>
                  <a:pt x="1635" y="666"/>
                </a:cubicBezTo>
                <a:cubicBezTo>
                  <a:pt x="1650" y="652"/>
                  <a:pt x="1661" y="645"/>
                  <a:pt x="1669" y="626"/>
                </a:cubicBezTo>
                <a:cubicBezTo>
                  <a:pt x="1675" y="613"/>
                  <a:pt x="1684" y="559"/>
                  <a:pt x="1696" y="544"/>
                </a:cubicBezTo>
                <a:cubicBezTo>
                  <a:pt x="1705" y="533"/>
                  <a:pt x="1719" y="526"/>
                  <a:pt x="1730" y="517"/>
                </a:cubicBezTo>
                <a:cubicBezTo>
                  <a:pt x="1751" y="458"/>
                  <a:pt x="1728" y="388"/>
                  <a:pt x="1676" y="355"/>
                </a:cubicBezTo>
                <a:cubicBezTo>
                  <a:pt x="1642" y="299"/>
                  <a:pt x="1594" y="269"/>
                  <a:pt x="1541" y="233"/>
                </a:cubicBezTo>
                <a:cubicBezTo>
                  <a:pt x="1493" y="200"/>
                  <a:pt x="1545" y="220"/>
                  <a:pt x="1500" y="206"/>
                </a:cubicBezTo>
                <a:cubicBezTo>
                  <a:pt x="1464" y="170"/>
                  <a:pt x="1428" y="133"/>
                  <a:pt x="1378" y="118"/>
                </a:cubicBezTo>
                <a:cubicBezTo>
                  <a:pt x="1339" y="60"/>
                  <a:pt x="1390" y="126"/>
                  <a:pt x="1344" y="90"/>
                </a:cubicBezTo>
                <a:cubicBezTo>
                  <a:pt x="1338" y="85"/>
                  <a:pt x="1336" y="76"/>
                  <a:pt x="1330" y="70"/>
                </a:cubicBezTo>
                <a:cubicBezTo>
                  <a:pt x="1322" y="62"/>
                  <a:pt x="1312" y="57"/>
                  <a:pt x="1303" y="50"/>
                </a:cubicBezTo>
                <a:cubicBezTo>
                  <a:pt x="1300" y="39"/>
                  <a:pt x="1293" y="0"/>
                  <a:pt x="1269" y="9"/>
                </a:cubicBezTo>
                <a:cubicBezTo>
                  <a:pt x="1254" y="15"/>
                  <a:pt x="1242" y="50"/>
                  <a:pt x="1242" y="50"/>
                </a:cubicBezTo>
                <a:cubicBezTo>
                  <a:pt x="1219" y="153"/>
                  <a:pt x="1219" y="41"/>
                  <a:pt x="1229" y="253"/>
                </a:cubicBezTo>
                <a:cubicBezTo>
                  <a:pt x="1241" y="108"/>
                  <a:pt x="1227" y="176"/>
                  <a:pt x="1283" y="212"/>
                </a:cubicBezTo>
                <a:cubicBezTo>
                  <a:pt x="1296" y="252"/>
                  <a:pt x="1344" y="270"/>
                  <a:pt x="1378" y="294"/>
                </a:cubicBezTo>
                <a:cubicBezTo>
                  <a:pt x="1395" y="320"/>
                  <a:pt x="1414" y="338"/>
                  <a:pt x="1439" y="355"/>
                </a:cubicBezTo>
                <a:cubicBezTo>
                  <a:pt x="1447" y="379"/>
                  <a:pt x="1486" y="416"/>
                  <a:pt x="1486" y="416"/>
                </a:cubicBezTo>
                <a:cubicBezTo>
                  <a:pt x="1502" y="461"/>
                  <a:pt x="1515" y="467"/>
                  <a:pt x="1459" y="483"/>
                </a:cubicBezTo>
                <a:cubicBezTo>
                  <a:pt x="1455" y="490"/>
                  <a:pt x="1451" y="498"/>
                  <a:pt x="1446" y="504"/>
                </a:cubicBezTo>
                <a:cubicBezTo>
                  <a:pt x="1433" y="518"/>
                  <a:pt x="1416" y="528"/>
                  <a:pt x="1405" y="544"/>
                </a:cubicBezTo>
                <a:cubicBezTo>
                  <a:pt x="1374" y="592"/>
                  <a:pt x="1391" y="576"/>
                  <a:pt x="1358" y="599"/>
                </a:cubicBezTo>
                <a:cubicBezTo>
                  <a:pt x="1325" y="647"/>
                  <a:pt x="1277" y="640"/>
                  <a:pt x="1222" y="646"/>
                </a:cubicBezTo>
                <a:cubicBezTo>
                  <a:pt x="1024" y="637"/>
                  <a:pt x="1112" y="660"/>
                  <a:pt x="1019" y="599"/>
                </a:cubicBezTo>
                <a:cubicBezTo>
                  <a:pt x="986" y="550"/>
                  <a:pt x="982" y="579"/>
                  <a:pt x="992" y="511"/>
                </a:cubicBezTo>
                <a:cubicBezTo>
                  <a:pt x="990" y="495"/>
                  <a:pt x="994" y="477"/>
                  <a:pt x="985" y="463"/>
                </a:cubicBezTo>
                <a:cubicBezTo>
                  <a:pt x="981" y="457"/>
                  <a:pt x="972" y="470"/>
                  <a:pt x="965" y="470"/>
                </a:cubicBezTo>
                <a:cubicBezTo>
                  <a:pt x="948" y="470"/>
                  <a:pt x="903" y="460"/>
                  <a:pt x="883" y="456"/>
                </a:cubicBezTo>
                <a:cubicBezTo>
                  <a:pt x="818" y="458"/>
                  <a:pt x="752" y="463"/>
                  <a:pt x="687" y="463"/>
                </a:cubicBezTo>
                <a:cubicBezTo>
                  <a:pt x="660" y="463"/>
                  <a:pt x="741" y="456"/>
                  <a:pt x="768" y="456"/>
                </a:cubicBezTo>
                <a:close/>
              </a:path>
            </a:pathLst>
          </a:custGeom>
          <a:solidFill>
            <a:srgbClr val="F0B5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11" name="Freeform 23">
            <a:extLst>
              <a:ext uri="{FF2B5EF4-FFF2-40B4-BE49-F238E27FC236}">
                <a16:creationId xmlns:a16="http://schemas.microsoft.com/office/drawing/2014/main" id="{0DBA5C52-5B1C-4A61-BE4F-404B1042189E}"/>
              </a:ext>
            </a:extLst>
          </p:cNvPr>
          <p:cNvSpPr>
            <a:spLocks/>
          </p:cNvSpPr>
          <p:nvPr/>
        </p:nvSpPr>
        <p:spPr bwMode="auto">
          <a:xfrm>
            <a:off x="3800475" y="117475"/>
            <a:ext cx="1638300" cy="860425"/>
          </a:xfrm>
          <a:custGeom>
            <a:avLst/>
            <a:gdLst>
              <a:gd name="T0" fmla="*/ 2147483647 w 1032"/>
              <a:gd name="T1" fmla="*/ 2147483647 h 542"/>
              <a:gd name="T2" fmla="*/ 2147483647 w 1032"/>
              <a:gd name="T3" fmla="*/ 2147483647 h 542"/>
              <a:gd name="T4" fmla="*/ 2147483647 w 1032"/>
              <a:gd name="T5" fmla="*/ 2147483647 h 542"/>
              <a:gd name="T6" fmla="*/ 2147483647 w 1032"/>
              <a:gd name="T7" fmla="*/ 2147483647 h 542"/>
              <a:gd name="T8" fmla="*/ 2147483647 w 1032"/>
              <a:gd name="T9" fmla="*/ 2147483647 h 542"/>
              <a:gd name="T10" fmla="*/ 2147483647 w 1032"/>
              <a:gd name="T11" fmla="*/ 2147483647 h 542"/>
              <a:gd name="T12" fmla="*/ 2147483647 w 1032"/>
              <a:gd name="T13" fmla="*/ 2147483647 h 542"/>
              <a:gd name="T14" fmla="*/ 2147483647 w 1032"/>
              <a:gd name="T15" fmla="*/ 2147483647 h 542"/>
              <a:gd name="T16" fmla="*/ 2147483647 w 1032"/>
              <a:gd name="T17" fmla="*/ 2147483647 h 542"/>
              <a:gd name="T18" fmla="*/ 2147483647 w 1032"/>
              <a:gd name="T19" fmla="*/ 2147483647 h 542"/>
              <a:gd name="T20" fmla="*/ 2147483647 w 1032"/>
              <a:gd name="T21" fmla="*/ 2147483647 h 542"/>
              <a:gd name="T22" fmla="*/ 2147483647 w 1032"/>
              <a:gd name="T23" fmla="*/ 2147483647 h 542"/>
              <a:gd name="T24" fmla="*/ 2147483647 w 1032"/>
              <a:gd name="T25" fmla="*/ 2147483647 h 542"/>
              <a:gd name="T26" fmla="*/ 2147483647 w 1032"/>
              <a:gd name="T27" fmla="*/ 2147483647 h 542"/>
              <a:gd name="T28" fmla="*/ 2147483647 w 1032"/>
              <a:gd name="T29" fmla="*/ 2147483647 h 542"/>
              <a:gd name="T30" fmla="*/ 2147483647 w 1032"/>
              <a:gd name="T31" fmla="*/ 2147483647 h 542"/>
              <a:gd name="T32" fmla="*/ 2147483647 w 1032"/>
              <a:gd name="T33" fmla="*/ 2147483647 h 542"/>
              <a:gd name="T34" fmla="*/ 2147483647 w 1032"/>
              <a:gd name="T35" fmla="*/ 2147483647 h 542"/>
              <a:gd name="T36" fmla="*/ 2147483647 w 1032"/>
              <a:gd name="T37" fmla="*/ 2147483647 h 542"/>
              <a:gd name="T38" fmla="*/ 2147483647 w 1032"/>
              <a:gd name="T39" fmla="*/ 2147483647 h 542"/>
              <a:gd name="T40" fmla="*/ 2147483647 w 1032"/>
              <a:gd name="T41" fmla="*/ 2147483647 h 542"/>
              <a:gd name="T42" fmla="*/ 2147483647 w 1032"/>
              <a:gd name="T43" fmla="*/ 2147483647 h 542"/>
              <a:gd name="T44" fmla="*/ 2147483647 w 1032"/>
              <a:gd name="T45" fmla="*/ 2147483647 h 542"/>
              <a:gd name="T46" fmla="*/ 2147483647 w 1032"/>
              <a:gd name="T47" fmla="*/ 2147483647 h 542"/>
              <a:gd name="T48" fmla="*/ 2147483647 w 1032"/>
              <a:gd name="T49" fmla="*/ 2147483647 h 542"/>
              <a:gd name="T50" fmla="*/ 2147483647 w 1032"/>
              <a:gd name="T51" fmla="*/ 2147483647 h 542"/>
              <a:gd name="T52" fmla="*/ 2147483647 w 1032"/>
              <a:gd name="T53" fmla="*/ 2147483647 h 542"/>
              <a:gd name="T54" fmla="*/ 2147483647 w 1032"/>
              <a:gd name="T55" fmla="*/ 2147483647 h 542"/>
              <a:gd name="T56" fmla="*/ 2147483647 w 1032"/>
              <a:gd name="T57" fmla="*/ 2147483647 h 542"/>
              <a:gd name="T58" fmla="*/ 2147483647 w 1032"/>
              <a:gd name="T59" fmla="*/ 2147483647 h 542"/>
              <a:gd name="T60" fmla="*/ 2147483647 w 1032"/>
              <a:gd name="T61" fmla="*/ 2147483647 h 542"/>
              <a:gd name="T62" fmla="*/ 2147483647 w 1032"/>
              <a:gd name="T63" fmla="*/ 2147483647 h 542"/>
              <a:gd name="T64" fmla="*/ 2147483647 w 1032"/>
              <a:gd name="T65" fmla="*/ 2147483647 h 542"/>
              <a:gd name="T66" fmla="*/ 2147483647 w 1032"/>
              <a:gd name="T67" fmla="*/ 2147483647 h 542"/>
              <a:gd name="T68" fmla="*/ 2147483647 w 1032"/>
              <a:gd name="T69" fmla="*/ 2147483647 h 542"/>
              <a:gd name="T70" fmla="*/ 2147483647 w 1032"/>
              <a:gd name="T71" fmla="*/ 2147483647 h 542"/>
              <a:gd name="T72" fmla="*/ 2147483647 w 1032"/>
              <a:gd name="T73" fmla="*/ 2147483647 h 542"/>
              <a:gd name="T74" fmla="*/ 2147483647 w 1032"/>
              <a:gd name="T75" fmla="*/ 2147483647 h 542"/>
              <a:gd name="T76" fmla="*/ 2147483647 w 1032"/>
              <a:gd name="T77" fmla="*/ 2147483647 h 542"/>
              <a:gd name="T78" fmla="*/ 2147483647 w 1032"/>
              <a:gd name="T79" fmla="*/ 2147483647 h 542"/>
              <a:gd name="T80" fmla="*/ 2147483647 w 1032"/>
              <a:gd name="T81" fmla="*/ 2147483647 h 542"/>
              <a:gd name="T82" fmla="*/ 2147483647 w 1032"/>
              <a:gd name="T83" fmla="*/ 2147483647 h 542"/>
              <a:gd name="T84" fmla="*/ 2147483647 w 1032"/>
              <a:gd name="T85" fmla="*/ 2147483647 h 542"/>
              <a:gd name="T86" fmla="*/ 2147483647 w 1032"/>
              <a:gd name="T87" fmla="*/ 2147483647 h 542"/>
              <a:gd name="T88" fmla="*/ 2147483647 w 1032"/>
              <a:gd name="T89" fmla="*/ 2147483647 h 542"/>
              <a:gd name="T90" fmla="*/ 2147483647 w 1032"/>
              <a:gd name="T91" fmla="*/ 2147483647 h 542"/>
              <a:gd name="T92" fmla="*/ 2147483647 w 1032"/>
              <a:gd name="T93" fmla="*/ 2147483647 h 542"/>
              <a:gd name="T94" fmla="*/ 2147483647 w 1032"/>
              <a:gd name="T95" fmla="*/ 2147483647 h 542"/>
              <a:gd name="T96" fmla="*/ 2147483647 w 1032"/>
              <a:gd name="T97" fmla="*/ 2147483647 h 542"/>
              <a:gd name="T98" fmla="*/ 2147483647 w 1032"/>
              <a:gd name="T99" fmla="*/ 2147483647 h 542"/>
              <a:gd name="T100" fmla="*/ 2147483647 w 1032"/>
              <a:gd name="T101" fmla="*/ 2147483647 h 542"/>
              <a:gd name="T102" fmla="*/ 2147483647 w 1032"/>
              <a:gd name="T103" fmla="*/ 2147483647 h 542"/>
              <a:gd name="T104" fmla="*/ 2147483647 w 1032"/>
              <a:gd name="T105" fmla="*/ 2147483647 h 542"/>
              <a:gd name="T106" fmla="*/ 2147483647 w 1032"/>
              <a:gd name="T107" fmla="*/ 2147483647 h 542"/>
              <a:gd name="T108" fmla="*/ 2147483647 w 1032"/>
              <a:gd name="T109" fmla="*/ 2147483647 h 542"/>
              <a:gd name="T110" fmla="*/ 2147483647 w 1032"/>
              <a:gd name="T111" fmla="*/ 2147483647 h 54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032"/>
              <a:gd name="T169" fmla="*/ 0 h 542"/>
              <a:gd name="T170" fmla="*/ 1032 w 1032"/>
              <a:gd name="T171" fmla="*/ 542 h 542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032" h="542">
                <a:moveTo>
                  <a:pt x="933" y="360"/>
                </a:moveTo>
                <a:cubicBezTo>
                  <a:pt x="978" y="348"/>
                  <a:pt x="988" y="327"/>
                  <a:pt x="1015" y="292"/>
                </a:cubicBezTo>
                <a:cubicBezTo>
                  <a:pt x="1026" y="241"/>
                  <a:pt x="1032" y="229"/>
                  <a:pt x="1015" y="156"/>
                </a:cubicBezTo>
                <a:cubicBezTo>
                  <a:pt x="1013" y="148"/>
                  <a:pt x="1006" y="171"/>
                  <a:pt x="1001" y="177"/>
                </a:cubicBezTo>
                <a:cubicBezTo>
                  <a:pt x="995" y="184"/>
                  <a:pt x="988" y="190"/>
                  <a:pt x="981" y="197"/>
                </a:cubicBezTo>
                <a:cubicBezTo>
                  <a:pt x="972" y="222"/>
                  <a:pt x="955" y="229"/>
                  <a:pt x="940" y="251"/>
                </a:cubicBezTo>
                <a:cubicBezTo>
                  <a:pt x="933" y="249"/>
                  <a:pt x="924" y="250"/>
                  <a:pt x="920" y="244"/>
                </a:cubicBezTo>
                <a:cubicBezTo>
                  <a:pt x="903" y="220"/>
                  <a:pt x="894" y="171"/>
                  <a:pt x="879" y="143"/>
                </a:cubicBezTo>
                <a:cubicBezTo>
                  <a:pt x="863" y="113"/>
                  <a:pt x="844" y="64"/>
                  <a:pt x="818" y="41"/>
                </a:cubicBezTo>
                <a:cubicBezTo>
                  <a:pt x="804" y="29"/>
                  <a:pt x="786" y="24"/>
                  <a:pt x="771" y="14"/>
                </a:cubicBezTo>
                <a:cubicBezTo>
                  <a:pt x="760" y="44"/>
                  <a:pt x="773" y="69"/>
                  <a:pt x="791" y="95"/>
                </a:cubicBezTo>
                <a:cubicBezTo>
                  <a:pt x="793" y="106"/>
                  <a:pt x="806" y="121"/>
                  <a:pt x="798" y="129"/>
                </a:cubicBezTo>
                <a:cubicBezTo>
                  <a:pt x="792" y="135"/>
                  <a:pt x="766" y="91"/>
                  <a:pt x="764" y="89"/>
                </a:cubicBezTo>
                <a:cubicBezTo>
                  <a:pt x="751" y="75"/>
                  <a:pt x="737" y="62"/>
                  <a:pt x="723" y="48"/>
                </a:cubicBezTo>
                <a:cubicBezTo>
                  <a:pt x="714" y="39"/>
                  <a:pt x="611" y="9"/>
                  <a:pt x="601" y="7"/>
                </a:cubicBezTo>
                <a:cubicBezTo>
                  <a:pt x="565" y="9"/>
                  <a:pt x="526" y="0"/>
                  <a:pt x="493" y="14"/>
                </a:cubicBezTo>
                <a:cubicBezTo>
                  <a:pt x="482" y="18"/>
                  <a:pt x="494" y="38"/>
                  <a:pt x="500" y="48"/>
                </a:cubicBezTo>
                <a:cubicBezTo>
                  <a:pt x="509" y="64"/>
                  <a:pt x="545" y="85"/>
                  <a:pt x="561" y="95"/>
                </a:cubicBezTo>
                <a:cubicBezTo>
                  <a:pt x="535" y="58"/>
                  <a:pt x="459" y="50"/>
                  <a:pt x="418" y="41"/>
                </a:cubicBezTo>
                <a:cubicBezTo>
                  <a:pt x="363" y="46"/>
                  <a:pt x="333" y="56"/>
                  <a:pt x="283" y="68"/>
                </a:cubicBezTo>
                <a:cubicBezTo>
                  <a:pt x="265" y="72"/>
                  <a:pt x="228" y="82"/>
                  <a:pt x="228" y="82"/>
                </a:cubicBezTo>
                <a:cubicBezTo>
                  <a:pt x="211" y="94"/>
                  <a:pt x="182" y="112"/>
                  <a:pt x="188" y="123"/>
                </a:cubicBezTo>
                <a:cubicBezTo>
                  <a:pt x="192" y="131"/>
                  <a:pt x="206" y="127"/>
                  <a:pt x="215" y="129"/>
                </a:cubicBezTo>
                <a:cubicBezTo>
                  <a:pt x="252" y="139"/>
                  <a:pt x="285" y="150"/>
                  <a:pt x="323" y="156"/>
                </a:cubicBezTo>
                <a:cubicBezTo>
                  <a:pt x="420" y="188"/>
                  <a:pt x="198" y="167"/>
                  <a:pt x="147" y="177"/>
                </a:cubicBezTo>
                <a:cubicBezTo>
                  <a:pt x="125" y="191"/>
                  <a:pt x="101" y="203"/>
                  <a:pt x="79" y="217"/>
                </a:cubicBezTo>
                <a:cubicBezTo>
                  <a:pt x="75" y="224"/>
                  <a:pt x="72" y="232"/>
                  <a:pt x="66" y="238"/>
                </a:cubicBezTo>
                <a:cubicBezTo>
                  <a:pt x="58" y="246"/>
                  <a:pt x="0" y="283"/>
                  <a:pt x="52" y="265"/>
                </a:cubicBezTo>
                <a:cubicBezTo>
                  <a:pt x="102" y="267"/>
                  <a:pt x="152" y="263"/>
                  <a:pt x="201" y="272"/>
                </a:cubicBezTo>
                <a:cubicBezTo>
                  <a:pt x="208" y="273"/>
                  <a:pt x="199" y="286"/>
                  <a:pt x="195" y="292"/>
                </a:cubicBezTo>
                <a:cubicBezTo>
                  <a:pt x="190" y="300"/>
                  <a:pt x="181" y="305"/>
                  <a:pt x="174" y="312"/>
                </a:cubicBezTo>
                <a:cubicBezTo>
                  <a:pt x="152" y="334"/>
                  <a:pt x="140" y="353"/>
                  <a:pt x="127" y="380"/>
                </a:cubicBezTo>
                <a:cubicBezTo>
                  <a:pt x="144" y="446"/>
                  <a:pt x="135" y="353"/>
                  <a:pt x="174" y="333"/>
                </a:cubicBezTo>
                <a:cubicBezTo>
                  <a:pt x="242" y="299"/>
                  <a:pt x="357" y="302"/>
                  <a:pt x="425" y="299"/>
                </a:cubicBezTo>
                <a:cubicBezTo>
                  <a:pt x="409" y="322"/>
                  <a:pt x="402" y="338"/>
                  <a:pt x="384" y="360"/>
                </a:cubicBezTo>
                <a:cubicBezTo>
                  <a:pt x="379" y="366"/>
                  <a:pt x="365" y="386"/>
                  <a:pt x="371" y="380"/>
                </a:cubicBezTo>
                <a:cubicBezTo>
                  <a:pt x="379" y="372"/>
                  <a:pt x="382" y="360"/>
                  <a:pt x="391" y="353"/>
                </a:cubicBezTo>
                <a:cubicBezTo>
                  <a:pt x="407" y="342"/>
                  <a:pt x="454" y="336"/>
                  <a:pt x="472" y="333"/>
                </a:cubicBezTo>
                <a:cubicBezTo>
                  <a:pt x="486" y="324"/>
                  <a:pt x="508" y="321"/>
                  <a:pt x="513" y="305"/>
                </a:cubicBezTo>
                <a:cubicBezTo>
                  <a:pt x="530" y="257"/>
                  <a:pt x="529" y="241"/>
                  <a:pt x="574" y="211"/>
                </a:cubicBezTo>
                <a:cubicBezTo>
                  <a:pt x="566" y="244"/>
                  <a:pt x="565" y="254"/>
                  <a:pt x="540" y="278"/>
                </a:cubicBezTo>
                <a:cubicBezTo>
                  <a:pt x="535" y="298"/>
                  <a:pt x="524" y="326"/>
                  <a:pt x="540" y="346"/>
                </a:cubicBezTo>
                <a:cubicBezTo>
                  <a:pt x="545" y="352"/>
                  <a:pt x="554" y="340"/>
                  <a:pt x="561" y="339"/>
                </a:cubicBezTo>
                <a:cubicBezTo>
                  <a:pt x="588" y="336"/>
                  <a:pt x="615" y="335"/>
                  <a:pt x="642" y="333"/>
                </a:cubicBezTo>
                <a:cubicBezTo>
                  <a:pt x="655" y="324"/>
                  <a:pt x="672" y="323"/>
                  <a:pt x="683" y="312"/>
                </a:cubicBezTo>
                <a:cubicBezTo>
                  <a:pt x="688" y="307"/>
                  <a:pt x="686" y="298"/>
                  <a:pt x="689" y="292"/>
                </a:cubicBezTo>
                <a:cubicBezTo>
                  <a:pt x="699" y="268"/>
                  <a:pt x="709" y="249"/>
                  <a:pt x="716" y="224"/>
                </a:cubicBezTo>
                <a:cubicBezTo>
                  <a:pt x="749" y="235"/>
                  <a:pt x="750" y="271"/>
                  <a:pt x="777" y="292"/>
                </a:cubicBezTo>
                <a:cubicBezTo>
                  <a:pt x="783" y="297"/>
                  <a:pt x="791" y="296"/>
                  <a:pt x="798" y="299"/>
                </a:cubicBezTo>
                <a:cubicBezTo>
                  <a:pt x="839" y="318"/>
                  <a:pt x="880" y="339"/>
                  <a:pt x="920" y="360"/>
                </a:cubicBezTo>
                <a:cubicBezTo>
                  <a:pt x="918" y="369"/>
                  <a:pt x="921" y="382"/>
                  <a:pt x="913" y="387"/>
                </a:cubicBezTo>
                <a:cubicBezTo>
                  <a:pt x="889" y="401"/>
                  <a:pt x="860" y="352"/>
                  <a:pt x="852" y="339"/>
                </a:cubicBezTo>
                <a:cubicBezTo>
                  <a:pt x="862" y="542"/>
                  <a:pt x="827" y="495"/>
                  <a:pt x="899" y="448"/>
                </a:cubicBezTo>
                <a:cubicBezTo>
                  <a:pt x="907" y="402"/>
                  <a:pt x="913" y="387"/>
                  <a:pt x="899" y="333"/>
                </a:cubicBezTo>
                <a:cubicBezTo>
                  <a:pt x="891" y="303"/>
                  <a:pt x="888" y="305"/>
                  <a:pt x="872" y="305"/>
                </a:cubicBezTo>
                <a:lnTo>
                  <a:pt x="822" y="310"/>
                </a:lnTo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12" name="Freeform 24">
            <a:extLst>
              <a:ext uri="{FF2B5EF4-FFF2-40B4-BE49-F238E27FC236}">
                <a16:creationId xmlns:a16="http://schemas.microsoft.com/office/drawing/2014/main" id="{79F49A5F-9ED8-417B-ACD4-1AEDBE74F7D3}"/>
              </a:ext>
            </a:extLst>
          </p:cNvPr>
          <p:cNvSpPr>
            <a:spLocks/>
          </p:cNvSpPr>
          <p:nvPr/>
        </p:nvSpPr>
        <p:spPr bwMode="auto">
          <a:xfrm>
            <a:off x="3140075" y="768350"/>
            <a:ext cx="3022600" cy="2868613"/>
          </a:xfrm>
          <a:custGeom>
            <a:avLst/>
            <a:gdLst>
              <a:gd name="T0" fmla="*/ 2147483647 w 1904"/>
              <a:gd name="T1" fmla="*/ 2147483647 h 1807"/>
              <a:gd name="T2" fmla="*/ 2147483647 w 1904"/>
              <a:gd name="T3" fmla="*/ 2147483647 h 1807"/>
              <a:gd name="T4" fmla="*/ 2147483647 w 1904"/>
              <a:gd name="T5" fmla="*/ 2147483647 h 1807"/>
              <a:gd name="T6" fmla="*/ 2147483647 w 1904"/>
              <a:gd name="T7" fmla="*/ 2147483647 h 1807"/>
              <a:gd name="T8" fmla="*/ 2147483647 w 1904"/>
              <a:gd name="T9" fmla="*/ 2147483647 h 1807"/>
              <a:gd name="T10" fmla="*/ 2147483647 w 1904"/>
              <a:gd name="T11" fmla="*/ 2147483647 h 1807"/>
              <a:gd name="T12" fmla="*/ 2147483647 w 1904"/>
              <a:gd name="T13" fmla="*/ 2147483647 h 1807"/>
              <a:gd name="T14" fmla="*/ 2147483647 w 1904"/>
              <a:gd name="T15" fmla="*/ 2147483647 h 1807"/>
              <a:gd name="T16" fmla="*/ 2147483647 w 1904"/>
              <a:gd name="T17" fmla="*/ 2147483647 h 1807"/>
              <a:gd name="T18" fmla="*/ 2147483647 w 1904"/>
              <a:gd name="T19" fmla="*/ 2147483647 h 1807"/>
              <a:gd name="T20" fmla="*/ 2147483647 w 1904"/>
              <a:gd name="T21" fmla="*/ 2147483647 h 1807"/>
              <a:gd name="T22" fmla="*/ 2147483647 w 1904"/>
              <a:gd name="T23" fmla="*/ 2147483647 h 1807"/>
              <a:gd name="T24" fmla="*/ 2147483647 w 1904"/>
              <a:gd name="T25" fmla="*/ 2147483647 h 1807"/>
              <a:gd name="T26" fmla="*/ 2147483647 w 1904"/>
              <a:gd name="T27" fmla="*/ 2147483647 h 1807"/>
              <a:gd name="T28" fmla="*/ 2147483647 w 1904"/>
              <a:gd name="T29" fmla="*/ 2147483647 h 1807"/>
              <a:gd name="T30" fmla="*/ 2147483647 w 1904"/>
              <a:gd name="T31" fmla="*/ 2147483647 h 1807"/>
              <a:gd name="T32" fmla="*/ 2147483647 w 1904"/>
              <a:gd name="T33" fmla="*/ 2147483647 h 1807"/>
              <a:gd name="T34" fmla="*/ 2147483647 w 1904"/>
              <a:gd name="T35" fmla="*/ 2147483647 h 1807"/>
              <a:gd name="T36" fmla="*/ 2147483647 w 1904"/>
              <a:gd name="T37" fmla="*/ 2147483647 h 1807"/>
              <a:gd name="T38" fmla="*/ 2147483647 w 1904"/>
              <a:gd name="T39" fmla="*/ 2147483647 h 1807"/>
              <a:gd name="T40" fmla="*/ 2147483647 w 1904"/>
              <a:gd name="T41" fmla="*/ 2147483647 h 1807"/>
              <a:gd name="T42" fmla="*/ 2147483647 w 1904"/>
              <a:gd name="T43" fmla="*/ 2147483647 h 1807"/>
              <a:gd name="T44" fmla="*/ 2147483647 w 1904"/>
              <a:gd name="T45" fmla="*/ 2147483647 h 1807"/>
              <a:gd name="T46" fmla="*/ 2147483647 w 1904"/>
              <a:gd name="T47" fmla="*/ 2147483647 h 1807"/>
              <a:gd name="T48" fmla="*/ 2147483647 w 1904"/>
              <a:gd name="T49" fmla="*/ 2147483647 h 1807"/>
              <a:gd name="T50" fmla="*/ 2147483647 w 1904"/>
              <a:gd name="T51" fmla="*/ 2147483647 h 1807"/>
              <a:gd name="T52" fmla="*/ 2147483647 w 1904"/>
              <a:gd name="T53" fmla="*/ 2147483647 h 1807"/>
              <a:gd name="T54" fmla="*/ 2147483647 w 1904"/>
              <a:gd name="T55" fmla="*/ 2147483647 h 1807"/>
              <a:gd name="T56" fmla="*/ 2147483647 w 1904"/>
              <a:gd name="T57" fmla="*/ 2147483647 h 1807"/>
              <a:gd name="T58" fmla="*/ 2147483647 w 1904"/>
              <a:gd name="T59" fmla="*/ 2147483647 h 1807"/>
              <a:gd name="T60" fmla="*/ 2147483647 w 1904"/>
              <a:gd name="T61" fmla="*/ 2147483647 h 1807"/>
              <a:gd name="T62" fmla="*/ 2147483647 w 1904"/>
              <a:gd name="T63" fmla="*/ 2147483647 h 1807"/>
              <a:gd name="T64" fmla="*/ 2147483647 w 1904"/>
              <a:gd name="T65" fmla="*/ 2147483647 h 1807"/>
              <a:gd name="T66" fmla="*/ 2147483647 w 1904"/>
              <a:gd name="T67" fmla="*/ 2147483647 h 1807"/>
              <a:gd name="T68" fmla="*/ 2147483647 w 1904"/>
              <a:gd name="T69" fmla="*/ 2147483647 h 1807"/>
              <a:gd name="T70" fmla="*/ 2147483647 w 1904"/>
              <a:gd name="T71" fmla="*/ 2147483647 h 1807"/>
              <a:gd name="T72" fmla="*/ 2147483647 w 1904"/>
              <a:gd name="T73" fmla="*/ 2147483647 h 180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904"/>
              <a:gd name="T112" fmla="*/ 0 h 1807"/>
              <a:gd name="T113" fmla="*/ 1904 w 1904"/>
              <a:gd name="T114" fmla="*/ 1807 h 1807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904" h="1807">
                <a:moveTo>
                  <a:pt x="834" y="444"/>
                </a:moveTo>
                <a:cubicBezTo>
                  <a:pt x="831" y="473"/>
                  <a:pt x="834" y="505"/>
                  <a:pt x="821" y="532"/>
                </a:cubicBezTo>
                <a:cubicBezTo>
                  <a:pt x="814" y="547"/>
                  <a:pt x="794" y="573"/>
                  <a:pt x="794" y="573"/>
                </a:cubicBezTo>
                <a:cubicBezTo>
                  <a:pt x="878" y="577"/>
                  <a:pt x="1024" y="589"/>
                  <a:pt x="1105" y="573"/>
                </a:cubicBezTo>
                <a:cubicBezTo>
                  <a:pt x="1114" y="571"/>
                  <a:pt x="1110" y="555"/>
                  <a:pt x="1112" y="546"/>
                </a:cubicBezTo>
                <a:cubicBezTo>
                  <a:pt x="1110" y="539"/>
                  <a:pt x="1108" y="532"/>
                  <a:pt x="1105" y="526"/>
                </a:cubicBezTo>
                <a:cubicBezTo>
                  <a:pt x="1101" y="519"/>
                  <a:pt x="1095" y="513"/>
                  <a:pt x="1092" y="505"/>
                </a:cubicBezTo>
                <a:cubicBezTo>
                  <a:pt x="1071" y="457"/>
                  <a:pt x="1094" y="471"/>
                  <a:pt x="1058" y="458"/>
                </a:cubicBezTo>
                <a:cubicBezTo>
                  <a:pt x="665" y="470"/>
                  <a:pt x="854" y="460"/>
                  <a:pt x="1065" y="471"/>
                </a:cubicBezTo>
                <a:cubicBezTo>
                  <a:pt x="1072" y="471"/>
                  <a:pt x="1078" y="476"/>
                  <a:pt x="1085" y="478"/>
                </a:cubicBezTo>
                <a:cubicBezTo>
                  <a:pt x="1092" y="485"/>
                  <a:pt x="1100" y="491"/>
                  <a:pt x="1105" y="499"/>
                </a:cubicBezTo>
                <a:cubicBezTo>
                  <a:pt x="1112" y="511"/>
                  <a:pt x="1119" y="539"/>
                  <a:pt x="1119" y="539"/>
                </a:cubicBezTo>
                <a:cubicBezTo>
                  <a:pt x="1131" y="624"/>
                  <a:pt x="1141" y="607"/>
                  <a:pt x="1234" y="600"/>
                </a:cubicBezTo>
                <a:cubicBezTo>
                  <a:pt x="1262" y="590"/>
                  <a:pt x="1299" y="579"/>
                  <a:pt x="1322" y="560"/>
                </a:cubicBezTo>
                <a:cubicBezTo>
                  <a:pt x="1348" y="538"/>
                  <a:pt x="1369" y="517"/>
                  <a:pt x="1403" y="505"/>
                </a:cubicBezTo>
                <a:cubicBezTo>
                  <a:pt x="1423" y="486"/>
                  <a:pt x="1442" y="473"/>
                  <a:pt x="1458" y="451"/>
                </a:cubicBezTo>
                <a:cubicBezTo>
                  <a:pt x="1460" y="444"/>
                  <a:pt x="1465" y="438"/>
                  <a:pt x="1464" y="431"/>
                </a:cubicBezTo>
                <a:cubicBezTo>
                  <a:pt x="1461" y="416"/>
                  <a:pt x="1439" y="400"/>
                  <a:pt x="1431" y="390"/>
                </a:cubicBezTo>
                <a:cubicBezTo>
                  <a:pt x="1407" y="362"/>
                  <a:pt x="1381" y="336"/>
                  <a:pt x="1349" y="316"/>
                </a:cubicBezTo>
                <a:cubicBezTo>
                  <a:pt x="1326" y="285"/>
                  <a:pt x="1295" y="262"/>
                  <a:pt x="1268" y="234"/>
                </a:cubicBezTo>
                <a:cubicBezTo>
                  <a:pt x="1264" y="218"/>
                  <a:pt x="1249" y="204"/>
                  <a:pt x="1248" y="187"/>
                </a:cubicBezTo>
                <a:cubicBezTo>
                  <a:pt x="1244" y="123"/>
                  <a:pt x="1247" y="85"/>
                  <a:pt x="1281" y="38"/>
                </a:cubicBezTo>
                <a:cubicBezTo>
                  <a:pt x="1283" y="31"/>
                  <a:pt x="1283" y="22"/>
                  <a:pt x="1288" y="17"/>
                </a:cubicBezTo>
                <a:cubicBezTo>
                  <a:pt x="1305" y="0"/>
                  <a:pt x="1386" y="32"/>
                  <a:pt x="1403" y="38"/>
                </a:cubicBezTo>
                <a:cubicBezTo>
                  <a:pt x="1417" y="43"/>
                  <a:pt x="1444" y="51"/>
                  <a:pt x="1444" y="51"/>
                </a:cubicBezTo>
                <a:cubicBezTo>
                  <a:pt x="1481" y="77"/>
                  <a:pt x="1508" y="108"/>
                  <a:pt x="1546" y="133"/>
                </a:cubicBezTo>
                <a:cubicBezTo>
                  <a:pt x="1565" y="145"/>
                  <a:pt x="1607" y="160"/>
                  <a:pt x="1607" y="160"/>
                </a:cubicBezTo>
                <a:cubicBezTo>
                  <a:pt x="1630" y="183"/>
                  <a:pt x="1658" y="196"/>
                  <a:pt x="1688" y="207"/>
                </a:cubicBezTo>
                <a:cubicBezTo>
                  <a:pt x="1710" y="231"/>
                  <a:pt x="1730" y="237"/>
                  <a:pt x="1756" y="255"/>
                </a:cubicBezTo>
                <a:cubicBezTo>
                  <a:pt x="1764" y="261"/>
                  <a:pt x="1769" y="269"/>
                  <a:pt x="1776" y="275"/>
                </a:cubicBezTo>
                <a:cubicBezTo>
                  <a:pt x="1782" y="280"/>
                  <a:pt x="1789" y="284"/>
                  <a:pt x="1796" y="289"/>
                </a:cubicBezTo>
                <a:cubicBezTo>
                  <a:pt x="1815" y="316"/>
                  <a:pt x="1832" y="343"/>
                  <a:pt x="1851" y="370"/>
                </a:cubicBezTo>
                <a:cubicBezTo>
                  <a:pt x="1856" y="401"/>
                  <a:pt x="1863" y="428"/>
                  <a:pt x="1871" y="458"/>
                </a:cubicBezTo>
                <a:cubicBezTo>
                  <a:pt x="1868" y="522"/>
                  <a:pt x="1904" y="623"/>
                  <a:pt x="1830" y="648"/>
                </a:cubicBezTo>
                <a:cubicBezTo>
                  <a:pt x="1798" y="695"/>
                  <a:pt x="1816" y="679"/>
                  <a:pt x="1783" y="702"/>
                </a:cubicBezTo>
                <a:cubicBezTo>
                  <a:pt x="1772" y="717"/>
                  <a:pt x="1764" y="731"/>
                  <a:pt x="1749" y="743"/>
                </a:cubicBezTo>
                <a:cubicBezTo>
                  <a:pt x="1736" y="753"/>
                  <a:pt x="1708" y="770"/>
                  <a:pt x="1708" y="770"/>
                </a:cubicBezTo>
                <a:cubicBezTo>
                  <a:pt x="1690" y="798"/>
                  <a:pt x="1665" y="802"/>
                  <a:pt x="1641" y="824"/>
                </a:cubicBezTo>
                <a:cubicBezTo>
                  <a:pt x="1596" y="864"/>
                  <a:pt x="1569" y="892"/>
                  <a:pt x="1512" y="912"/>
                </a:cubicBezTo>
                <a:cubicBezTo>
                  <a:pt x="1480" y="957"/>
                  <a:pt x="1518" y="912"/>
                  <a:pt x="1478" y="939"/>
                </a:cubicBezTo>
                <a:cubicBezTo>
                  <a:pt x="1470" y="944"/>
                  <a:pt x="1465" y="953"/>
                  <a:pt x="1458" y="959"/>
                </a:cubicBezTo>
                <a:cubicBezTo>
                  <a:pt x="1439" y="974"/>
                  <a:pt x="1417" y="980"/>
                  <a:pt x="1397" y="993"/>
                </a:cubicBezTo>
                <a:cubicBezTo>
                  <a:pt x="1381" y="1017"/>
                  <a:pt x="1375" y="1046"/>
                  <a:pt x="1356" y="1068"/>
                </a:cubicBezTo>
                <a:cubicBezTo>
                  <a:pt x="1330" y="1100"/>
                  <a:pt x="1302" y="1129"/>
                  <a:pt x="1288" y="1169"/>
                </a:cubicBezTo>
                <a:cubicBezTo>
                  <a:pt x="1293" y="1287"/>
                  <a:pt x="1346" y="1543"/>
                  <a:pt x="1241" y="1617"/>
                </a:cubicBezTo>
                <a:cubicBezTo>
                  <a:pt x="1227" y="1658"/>
                  <a:pt x="1204" y="1703"/>
                  <a:pt x="1180" y="1739"/>
                </a:cubicBezTo>
                <a:cubicBezTo>
                  <a:pt x="1171" y="1753"/>
                  <a:pt x="1157" y="1775"/>
                  <a:pt x="1139" y="1779"/>
                </a:cubicBezTo>
                <a:cubicBezTo>
                  <a:pt x="1104" y="1786"/>
                  <a:pt x="1067" y="1784"/>
                  <a:pt x="1031" y="1786"/>
                </a:cubicBezTo>
                <a:cubicBezTo>
                  <a:pt x="647" y="1776"/>
                  <a:pt x="855" y="1807"/>
                  <a:pt x="719" y="1759"/>
                </a:cubicBezTo>
                <a:cubicBezTo>
                  <a:pt x="669" y="1709"/>
                  <a:pt x="602" y="1716"/>
                  <a:pt x="536" y="1712"/>
                </a:cubicBezTo>
                <a:cubicBezTo>
                  <a:pt x="520" y="1648"/>
                  <a:pt x="549" y="1598"/>
                  <a:pt x="556" y="1535"/>
                </a:cubicBezTo>
                <a:cubicBezTo>
                  <a:pt x="566" y="1449"/>
                  <a:pt x="561" y="1494"/>
                  <a:pt x="570" y="1400"/>
                </a:cubicBezTo>
                <a:cubicBezTo>
                  <a:pt x="562" y="1079"/>
                  <a:pt x="617" y="1084"/>
                  <a:pt x="495" y="1203"/>
                </a:cubicBezTo>
                <a:cubicBezTo>
                  <a:pt x="488" y="1210"/>
                  <a:pt x="484" y="1220"/>
                  <a:pt x="475" y="1224"/>
                </a:cubicBezTo>
                <a:cubicBezTo>
                  <a:pt x="462" y="1230"/>
                  <a:pt x="448" y="1228"/>
                  <a:pt x="434" y="1230"/>
                </a:cubicBezTo>
                <a:cubicBezTo>
                  <a:pt x="411" y="1238"/>
                  <a:pt x="394" y="1251"/>
                  <a:pt x="373" y="1264"/>
                </a:cubicBezTo>
                <a:cubicBezTo>
                  <a:pt x="358" y="1288"/>
                  <a:pt x="357" y="1302"/>
                  <a:pt x="333" y="1319"/>
                </a:cubicBezTo>
                <a:cubicBezTo>
                  <a:pt x="299" y="1415"/>
                  <a:pt x="338" y="1525"/>
                  <a:pt x="353" y="1623"/>
                </a:cubicBezTo>
                <a:cubicBezTo>
                  <a:pt x="338" y="1685"/>
                  <a:pt x="273" y="1677"/>
                  <a:pt x="218" y="1684"/>
                </a:cubicBezTo>
                <a:cubicBezTo>
                  <a:pt x="178" y="1675"/>
                  <a:pt x="185" y="1665"/>
                  <a:pt x="157" y="1637"/>
                </a:cubicBezTo>
                <a:cubicBezTo>
                  <a:pt x="148" y="1612"/>
                  <a:pt x="137" y="1591"/>
                  <a:pt x="123" y="1569"/>
                </a:cubicBezTo>
                <a:cubicBezTo>
                  <a:pt x="114" y="1517"/>
                  <a:pt x="108" y="1462"/>
                  <a:pt x="89" y="1413"/>
                </a:cubicBezTo>
                <a:cubicBezTo>
                  <a:pt x="80" y="1351"/>
                  <a:pt x="76" y="1284"/>
                  <a:pt x="55" y="1224"/>
                </a:cubicBezTo>
                <a:cubicBezTo>
                  <a:pt x="39" y="1132"/>
                  <a:pt x="0" y="991"/>
                  <a:pt x="89" y="932"/>
                </a:cubicBezTo>
                <a:cubicBezTo>
                  <a:pt x="113" y="896"/>
                  <a:pt x="152" y="884"/>
                  <a:pt x="184" y="858"/>
                </a:cubicBezTo>
                <a:cubicBezTo>
                  <a:pt x="191" y="852"/>
                  <a:pt x="196" y="842"/>
                  <a:pt x="204" y="837"/>
                </a:cubicBezTo>
                <a:cubicBezTo>
                  <a:pt x="210" y="833"/>
                  <a:pt x="218" y="834"/>
                  <a:pt x="224" y="831"/>
                </a:cubicBezTo>
                <a:cubicBezTo>
                  <a:pt x="233" y="827"/>
                  <a:pt x="243" y="823"/>
                  <a:pt x="251" y="817"/>
                </a:cubicBezTo>
                <a:cubicBezTo>
                  <a:pt x="259" y="811"/>
                  <a:pt x="264" y="803"/>
                  <a:pt x="272" y="797"/>
                </a:cubicBezTo>
                <a:cubicBezTo>
                  <a:pt x="285" y="787"/>
                  <a:pt x="299" y="779"/>
                  <a:pt x="312" y="770"/>
                </a:cubicBezTo>
                <a:cubicBezTo>
                  <a:pt x="326" y="761"/>
                  <a:pt x="353" y="743"/>
                  <a:pt x="353" y="743"/>
                </a:cubicBezTo>
                <a:cubicBezTo>
                  <a:pt x="374" y="712"/>
                  <a:pt x="416" y="683"/>
                  <a:pt x="448" y="661"/>
                </a:cubicBezTo>
                <a:cubicBezTo>
                  <a:pt x="488" y="604"/>
                  <a:pt x="514" y="623"/>
                  <a:pt x="563" y="593"/>
                </a:cubicBezTo>
                <a:cubicBezTo>
                  <a:pt x="591" y="576"/>
                  <a:pt x="619" y="567"/>
                  <a:pt x="651" y="560"/>
                </a:cubicBezTo>
                <a:cubicBezTo>
                  <a:pt x="758" y="569"/>
                  <a:pt x="701" y="566"/>
                  <a:pt x="821" y="566"/>
                </a:cubicBezTo>
              </a:path>
            </a:pathLst>
          </a:custGeom>
          <a:solidFill>
            <a:srgbClr val="FD2B2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14" name="Freeform 26">
            <a:extLst>
              <a:ext uri="{FF2B5EF4-FFF2-40B4-BE49-F238E27FC236}">
                <a16:creationId xmlns:a16="http://schemas.microsoft.com/office/drawing/2014/main" id="{39C4E2FE-A8E8-4639-9085-1438B781BC67}"/>
              </a:ext>
            </a:extLst>
          </p:cNvPr>
          <p:cNvSpPr>
            <a:spLocks/>
          </p:cNvSpPr>
          <p:nvPr/>
        </p:nvSpPr>
        <p:spPr bwMode="auto">
          <a:xfrm>
            <a:off x="3597275" y="3482975"/>
            <a:ext cx="1857375" cy="2711450"/>
          </a:xfrm>
          <a:custGeom>
            <a:avLst/>
            <a:gdLst>
              <a:gd name="T0" fmla="*/ 2147483647 w 1170"/>
              <a:gd name="T1" fmla="*/ 2147483647 h 1708"/>
              <a:gd name="T2" fmla="*/ 2147483647 w 1170"/>
              <a:gd name="T3" fmla="*/ 2147483647 h 1708"/>
              <a:gd name="T4" fmla="*/ 2147483647 w 1170"/>
              <a:gd name="T5" fmla="*/ 2147483647 h 1708"/>
              <a:gd name="T6" fmla="*/ 2147483647 w 1170"/>
              <a:gd name="T7" fmla="*/ 2147483647 h 1708"/>
              <a:gd name="T8" fmla="*/ 2147483647 w 1170"/>
              <a:gd name="T9" fmla="*/ 2147483647 h 1708"/>
              <a:gd name="T10" fmla="*/ 2147483647 w 1170"/>
              <a:gd name="T11" fmla="*/ 2147483647 h 1708"/>
              <a:gd name="T12" fmla="*/ 2147483647 w 1170"/>
              <a:gd name="T13" fmla="*/ 2147483647 h 1708"/>
              <a:gd name="T14" fmla="*/ 2147483647 w 1170"/>
              <a:gd name="T15" fmla="*/ 2147483647 h 1708"/>
              <a:gd name="T16" fmla="*/ 2147483647 w 1170"/>
              <a:gd name="T17" fmla="*/ 2147483647 h 1708"/>
              <a:gd name="T18" fmla="*/ 2147483647 w 1170"/>
              <a:gd name="T19" fmla="*/ 2147483647 h 1708"/>
              <a:gd name="T20" fmla="*/ 2147483647 w 1170"/>
              <a:gd name="T21" fmla="*/ 2147483647 h 1708"/>
              <a:gd name="T22" fmla="*/ 2147483647 w 1170"/>
              <a:gd name="T23" fmla="*/ 2147483647 h 1708"/>
              <a:gd name="T24" fmla="*/ 2147483647 w 1170"/>
              <a:gd name="T25" fmla="*/ 2147483647 h 1708"/>
              <a:gd name="T26" fmla="*/ 2147483647 w 1170"/>
              <a:gd name="T27" fmla="*/ 2147483647 h 1708"/>
              <a:gd name="T28" fmla="*/ 2147483647 w 1170"/>
              <a:gd name="T29" fmla="*/ 2147483647 h 1708"/>
              <a:gd name="T30" fmla="*/ 2147483647 w 1170"/>
              <a:gd name="T31" fmla="*/ 2147483647 h 1708"/>
              <a:gd name="T32" fmla="*/ 2147483647 w 1170"/>
              <a:gd name="T33" fmla="*/ 2147483647 h 1708"/>
              <a:gd name="T34" fmla="*/ 2147483647 w 1170"/>
              <a:gd name="T35" fmla="*/ 2147483647 h 1708"/>
              <a:gd name="T36" fmla="*/ 2147483647 w 1170"/>
              <a:gd name="T37" fmla="*/ 2147483647 h 1708"/>
              <a:gd name="T38" fmla="*/ 2147483647 w 1170"/>
              <a:gd name="T39" fmla="*/ 2147483647 h 1708"/>
              <a:gd name="T40" fmla="*/ 2147483647 w 1170"/>
              <a:gd name="T41" fmla="*/ 2147483647 h 1708"/>
              <a:gd name="T42" fmla="*/ 2147483647 w 1170"/>
              <a:gd name="T43" fmla="*/ 2147483647 h 1708"/>
              <a:gd name="T44" fmla="*/ 2147483647 w 1170"/>
              <a:gd name="T45" fmla="*/ 2147483647 h 1708"/>
              <a:gd name="T46" fmla="*/ 2147483647 w 1170"/>
              <a:gd name="T47" fmla="*/ 2147483647 h 1708"/>
              <a:gd name="T48" fmla="*/ 2147483647 w 1170"/>
              <a:gd name="T49" fmla="*/ 2147483647 h 1708"/>
              <a:gd name="T50" fmla="*/ 2147483647 w 1170"/>
              <a:gd name="T51" fmla="*/ 2147483647 h 1708"/>
              <a:gd name="T52" fmla="*/ 2147483647 w 1170"/>
              <a:gd name="T53" fmla="*/ 2147483647 h 1708"/>
              <a:gd name="T54" fmla="*/ 2147483647 w 1170"/>
              <a:gd name="T55" fmla="*/ 2147483647 h 1708"/>
              <a:gd name="T56" fmla="*/ 2147483647 w 1170"/>
              <a:gd name="T57" fmla="*/ 2147483647 h 1708"/>
              <a:gd name="T58" fmla="*/ 2147483647 w 1170"/>
              <a:gd name="T59" fmla="*/ 2147483647 h 1708"/>
              <a:gd name="T60" fmla="*/ 2147483647 w 1170"/>
              <a:gd name="T61" fmla="*/ 2147483647 h 1708"/>
              <a:gd name="T62" fmla="*/ 2147483647 w 1170"/>
              <a:gd name="T63" fmla="*/ 2147483647 h 1708"/>
              <a:gd name="T64" fmla="*/ 2147483647 w 1170"/>
              <a:gd name="T65" fmla="*/ 2147483647 h 1708"/>
              <a:gd name="T66" fmla="*/ 2147483647 w 1170"/>
              <a:gd name="T67" fmla="*/ 2147483647 h 1708"/>
              <a:gd name="T68" fmla="*/ 2147483647 w 1170"/>
              <a:gd name="T69" fmla="*/ 2147483647 h 1708"/>
              <a:gd name="T70" fmla="*/ 2147483647 w 1170"/>
              <a:gd name="T71" fmla="*/ 2147483647 h 1708"/>
              <a:gd name="T72" fmla="*/ 2147483647 w 1170"/>
              <a:gd name="T73" fmla="*/ 2147483647 h 1708"/>
              <a:gd name="T74" fmla="*/ 2147483647 w 1170"/>
              <a:gd name="T75" fmla="*/ 2147483647 h 1708"/>
              <a:gd name="T76" fmla="*/ 2147483647 w 1170"/>
              <a:gd name="T77" fmla="*/ 2147483647 h 1708"/>
              <a:gd name="T78" fmla="*/ 2147483647 w 1170"/>
              <a:gd name="T79" fmla="*/ 2147483647 h 1708"/>
              <a:gd name="T80" fmla="*/ 2147483647 w 1170"/>
              <a:gd name="T81" fmla="*/ 2147483647 h 1708"/>
              <a:gd name="T82" fmla="*/ 2147483647 w 1170"/>
              <a:gd name="T83" fmla="*/ 2147483647 h 1708"/>
              <a:gd name="T84" fmla="*/ 2147483647 w 1170"/>
              <a:gd name="T85" fmla="*/ 2147483647 h 1708"/>
              <a:gd name="T86" fmla="*/ 2147483647 w 1170"/>
              <a:gd name="T87" fmla="*/ 2147483647 h 1708"/>
              <a:gd name="T88" fmla="*/ 2147483647 w 1170"/>
              <a:gd name="T89" fmla="*/ 2147483647 h 170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170"/>
              <a:gd name="T136" fmla="*/ 0 h 1708"/>
              <a:gd name="T137" fmla="*/ 1170 w 1170"/>
              <a:gd name="T138" fmla="*/ 1708 h 1708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170" h="1708">
                <a:moveTo>
                  <a:pt x="851" y="76"/>
                </a:moveTo>
                <a:cubicBezTo>
                  <a:pt x="871" y="95"/>
                  <a:pt x="882" y="115"/>
                  <a:pt x="905" y="130"/>
                </a:cubicBezTo>
                <a:cubicBezTo>
                  <a:pt x="916" y="164"/>
                  <a:pt x="936" y="188"/>
                  <a:pt x="960" y="212"/>
                </a:cubicBezTo>
                <a:cubicBezTo>
                  <a:pt x="985" y="264"/>
                  <a:pt x="1001" y="324"/>
                  <a:pt x="1014" y="381"/>
                </a:cubicBezTo>
                <a:cubicBezTo>
                  <a:pt x="1016" y="390"/>
                  <a:pt x="1017" y="400"/>
                  <a:pt x="1021" y="408"/>
                </a:cubicBezTo>
                <a:cubicBezTo>
                  <a:pt x="1028" y="423"/>
                  <a:pt x="1048" y="449"/>
                  <a:pt x="1048" y="449"/>
                </a:cubicBezTo>
                <a:cubicBezTo>
                  <a:pt x="1066" y="510"/>
                  <a:pt x="1038" y="424"/>
                  <a:pt x="1068" y="489"/>
                </a:cubicBezTo>
                <a:cubicBezTo>
                  <a:pt x="1081" y="518"/>
                  <a:pt x="1088" y="543"/>
                  <a:pt x="1102" y="571"/>
                </a:cubicBezTo>
                <a:cubicBezTo>
                  <a:pt x="1112" y="590"/>
                  <a:pt x="1122" y="632"/>
                  <a:pt x="1122" y="632"/>
                </a:cubicBezTo>
                <a:cubicBezTo>
                  <a:pt x="1153" y="936"/>
                  <a:pt x="1150" y="1242"/>
                  <a:pt x="1170" y="1547"/>
                </a:cubicBezTo>
                <a:cubicBezTo>
                  <a:pt x="1162" y="1600"/>
                  <a:pt x="1164" y="1604"/>
                  <a:pt x="1115" y="1614"/>
                </a:cubicBezTo>
                <a:cubicBezTo>
                  <a:pt x="1059" y="1653"/>
                  <a:pt x="976" y="1644"/>
                  <a:pt x="912" y="1648"/>
                </a:cubicBezTo>
                <a:cubicBezTo>
                  <a:pt x="889" y="1646"/>
                  <a:pt x="850" y="1663"/>
                  <a:pt x="844" y="1641"/>
                </a:cubicBezTo>
                <a:cubicBezTo>
                  <a:pt x="821" y="1561"/>
                  <a:pt x="842" y="1474"/>
                  <a:pt x="838" y="1391"/>
                </a:cubicBezTo>
                <a:cubicBezTo>
                  <a:pt x="832" y="1263"/>
                  <a:pt x="808" y="1146"/>
                  <a:pt x="736" y="1038"/>
                </a:cubicBezTo>
                <a:cubicBezTo>
                  <a:pt x="728" y="1007"/>
                  <a:pt x="713" y="996"/>
                  <a:pt x="695" y="971"/>
                </a:cubicBezTo>
                <a:cubicBezTo>
                  <a:pt x="687" y="937"/>
                  <a:pt x="677" y="907"/>
                  <a:pt x="661" y="876"/>
                </a:cubicBezTo>
                <a:cubicBezTo>
                  <a:pt x="648" y="802"/>
                  <a:pt x="611" y="736"/>
                  <a:pt x="587" y="666"/>
                </a:cubicBezTo>
                <a:cubicBezTo>
                  <a:pt x="612" y="859"/>
                  <a:pt x="635" y="1062"/>
                  <a:pt x="512" y="1221"/>
                </a:cubicBezTo>
                <a:cubicBezTo>
                  <a:pt x="500" y="1262"/>
                  <a:pt x="475" y="1288"/>
                  <a:pt x="451" y="1323"/>
                </a:cubicBezTo>
                <a:cubicBezTo>
                  <a:pt x="449" y="1330"/>
                  <a:pt x="448" y="1337"/>
                  <a:pt x="445" y="1343"/>
                </a:cubicBezTo>
                <a:cubicBezTo>
                  <a:pt x="441" y="1351"/>
                  <a:pt x="434" y="1356"/>
                  <a:pt x="431" y="1364"/>
                </a:cubicBezTo>
                <a:cubicBezTo>
                  <a:pt x="417" y="1401"/>
                  <a:pt x="423" y="1444"/>
                  <a:pt x="404" y="1479"/>
                </a:cubicBezTo>
                <a:cubicBezTo>
                  <a:pt x="392" y="1502"/>
                  <a:pt x="376" y="1521"/>
                  <a:pt x="370" y="1547"/>
                </a:cubicBezTo>
                <a:cubicBezTo>
                  <a:pt x="365" y="1569"/>
                  <a:pt x="358" y="1591"/>
                  <a:pt x="356" y="1614"/>
                </a:cubicBezTo>
                <a:cubicBezTo>
                  <a:pt x="354" y="1632"/>
                  <a:pt x="357" y="1652"/>
                  <a:pt x="350" y="1669"/>
                </a:cubicBezTo>
                <a:cubicBezTo>
                  <a:pt x="347" y="1677"/>
                  <a:pt x="336" y="1678"/>
                  <a:pt x="329" y="1682"/>
                </a:cubicBezTo>
                <a:cubicBezTo>
                  <a:pt x="327" y="1689"/>
                  <a:pt x="330" y="1700"/>
                  <a:pt x="323" y="1702"/>
                </a:cubicBezTo>
                <a:cubicBezTo>
                  <a:pt x="307" y="1708"/>
                  <a:pt x="245" y="1681"/>
                  <a:pt x="221" y="1675"/>
                </a:cubicBezTo>
                <a:cubicBezTo>
                  <a:pt x="193" y="1647"/>
                  <a:pt x="163" y="1646"/>
                  <a:pt x="126" y="1635"/>
                </a:cubicBezTo>
                <a:cubicBezTo>
                  <a:pt x="83" y="1622"/>
                  <a:pt x="41" y="1598"/>
                  <a:pt x="4" y="1574"/>
                </a:cubicBezTo>
                <a:cubicBezTo>
                  <a:pt x="10" y="1508"/>
                  <a:pt x="0" y="1413"/>
                  <a:pt x="52" y="1364"/>
                </a:cubicBezTo>
                <a:cubicBezTo>
                  <a:pt x="65" y="1320"/>
                  <a:pt x="77" y="1278"/>
                  <a:pt x="92" y="1235"/>
                </a:cubicBezTo>
                <a:cubicBezTo>
                  <a:pt x="112" y="934"/>
                  <a:pt x="129" y="634"/>
                  <a:pt x="153" y="334"/>
                </a:cubicBezTo>
                <a:cubicBezTo>
                  <a:pt x="163" y="210"/>
                  <a:pt x="134" y="46"/>
                  <a:pt x="282" y="2"/>
                </a:cubicBezTo>
                <a:cubicBezTo>
                  <a:pt x="392" y="7"/>
                  <a:pt x="496" y="27"/>
                  <a:pt x="607" y="35"/>
                </a:cubicBezTo>
                <a:cubicBezTo>
                  <a:pt x="670" y="56"/>
                  <a:pt x="634" y="48"/>
                  <a:pt x="716" y="56"/>
                </a:cubicBezTo>
                <a:cubicBezTo>
                  <a:pt x="767" y="69"/>
                  <a:pt x="813" y="83"/>
                  <a:pt x="865" y="90"/>
                </a:cubicBezTo>
                <a:cubicBezTo>
                  <a:pt x="836" y="98"/>
                  <a:pt x="835" y="100"/>
                  <a:pt x="797" y="103"/>
                </a:cubicBezTo>
                <a:cubicBezTo>
                  <a:pt x="736" y="109"/>
                  <a:pt x="614" y="117"/>
                  <a:pt x="614" y="117"/>
                </a:cubicBezTo>
                <a:cubicBezTo>
                  <a:pt x="574" y="114"/>
                  <a:pt x="501" y="118"/>
                  <a:pt x="458" y="96"/>
                </a:cubicBezTo>
                <a:cubicBezTo>
                  <a:pt x="405" y="69"/>
                  <a:pt x="475" y="95"/>
                  <a:pt x="411" y="76"/>
                </a:cubicBezTo>
                <a:cubicBezTo>
                  <a:pt x="397" y="72"/>
                  <a:pt x="370" y="63"/>
                  <a:pt x="370" y="63"/>
                </a:cubicBezTo>
                <a:cubicBezTo>
                  <a:pt x="332" y="33"/>
                  <a:pt x="304" y="34"/>
                  <a:pt x="255" y="29"/>
                </a:cubicBezTo>
                <a:cubicBezTo>
                  <a:pt x="213" y="0"/>
                  <a:pt x="227" y="15"/>
                  <a:pt x="316" y="15"/>
                </a:cubicBezTo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15" name="Freeform 27">
            <a:extLst>
              <a:ext uri="{FF2B5EF4-FFF2-40B4-BE49-F238E27FC236}">
                <a16:creationId xmlns:a16="http://schemas.microsoft.com/office/drawing/2014/main" id="{BA41D43B-26C2-4310-8411-0B9B12B9F609}"/>
              </a:ext>
            </a:extLst>
          </p:cNvPr>
          <p:cNvSpPr>
            <a:spLocks/>
          </p:cNvSpPr>
          <p:nvPr/>
        </p:nvSpPr>
        <p:spPr bwMode="auto">
          <a:xfrm>
            <a:off x="3560763" y="6153150"/>
            <a:ext cx="936625" cy="473075"/>
          </a:xfrm>
          <a:custGeom>
            <a:avLst/>
            <a:gdLst>
              <a:gd name="T0" fmla="*/ 2147483647 w 590"/>
              <a:gd name="T1" fmla="*/ 2147483647 h 298"/>
              <a:gd name="T2" fmla="*/ 2147483647 w 590"/>
              <a:gd name="T3" fmla="*/ 2147483647 h 298"/>
              <a:gd name="T4" fmla="*/ 2147483647 w 590"/>
              <a:gd name="T5" fmla="*/ 2147483647 h 298"/>
              <a:gd name="T6" fmla="*/ 2147483647 w 590"/>
              <a:gd name="T7" fmla="*/ 2147483647 h 298"/>
              <a:gd name="T8" fmla="*/ 2147483647 w 590"/>
              <a:gd name="T9" fmla="*/ 2147483647 h 298"/>
              <a:gd name="T10" fmla="*/ 2147483647 w 590"/>
              <a:gd name="T11" fmla="*/ 2147483647 h 298"/>
              <a:gd name="T12" fmla="*/ 2147483647 w 590"/>
              <a:gd name="T13" fmla="*/ 2147483647 h 298"/>
              <a:gd name="T14" fmla="*/ 2147483647 w 590"/>
              <a:gd name="T15" fmla="*/ 2147483647 h 298"/>
              <a:gd name="T16" fmla="*/ 2147483647 w 590"/>
              <a:gd name="T17" fmla="*/ 2147483647 h 298"/>
              <a:gd name="T18" fmla="*/ 2147483647 w 590"/>
              <a:gd name="T19" fmla="*/ 2147483647 h 298"/>
              <a:gd name="T20" fmla="*/ 2147483647 w 590"/>
              <a:gd name="T21" fmla="*/ 2147483647 h 298"/>
              <a:gd name="T22" fmla="*/ 2147483647 w 590"/>
              <a:gd name="T23" fmla="*/ 2147483647 h 298"/>
              <a:gd name="T24" fmla="*/ 2147483647 w 590"/>
              <a:gd name="T25" fmla="*/ 2147483647 h 298"/>
              <a:gd name="T26" fmla="*/ 0 w 590"/>
              <a:gd name="T27" fmla="*/ 2147483647 h 298"/>
              <a:gd name="T28" fmla="*/ 2147483647 w 590"/>
              <a:gd name="T29" fmla="*/ 2147483647 h 298"/>
              <a:gd name="T30" fmla="*/ 2147483647 w 590"/>
              <a:gd name="T31" fmla="*/ 0 h 298"/>
              <a:gd name="T32" fmla="*/ 2147483647 w 590"/>
              <a:gd name="T33" fmla="*/ 2147483647 h 298"/>
              <a:gd name="T34" fmla="*/ 2147483647 w 590"/>
              <a:gd name="T35" fmla="*/ 2147483647 h 298"/>
              <a:gd name="T36" fmla="*/ 2147483647 w 590"/>
              <a:gd name="T37" fmla="*/ 2147483647 h 298"/>
              <a:gd name="T38" fmla="*/ 2147483647 w 590"/>
              <a:gd name="T39" fmla="*/ 2147483647 h 298"/>
              <a:gd name="T40" fmla="*/ 2147483647 w 590"/>
              <a:gd name="T41" fmla="*/ 2147483647 h 298"/>
              <a:gd name="T42" fmla="*/ 2147483647 w 590"/>
              <a:gd name="T43" fmla="*/ 2147483647 h 298"/>
              <a:gd name="T44" fmla="*/ 2147483647 w 590"/>
              <a:gd name="T45" fmla="*/ 2147483647 h 298"/>
              <a:gd name="T46" fmla="*/ 2147483647 w 590"/>
              <a:gd name="T47" fmla="*/ 2147483647 h 298"/>
              <a:gd name="T48" fmla="*/ 2147483647 w 590"/>
              <a:gd name="T49" fmla="*/ 2147483647 h 298"/>
              <a:gd name="T50" fmla="*/ 2147483647 w 590"/>
              <a:gd name="T51" fmla="*/ 2147483647 h 298"/>
              <a:gd name="T52" fmla="*/ 2147483647 w 590"/>
              <a:gd name="T53" fmla="*/ 2147483647 h 298"/>
              <a:gd name="T54" fmla="*/ 2147483647 w 590"/>
              <a:gd name="T55" fmla="*/ 2147483647 h 2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90"/>
              <a:gd name="T85" fmla="*/ 0 h 298"/>
              <a:gd name="T86" fmla="*/ 590 w 590"/>
              <a:gd name="T87" fmla="*/ 298 h 2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90" h="298">
                <a:moveTo>
                  <a:pt x="81" y="20"/>
                </a:moveTo>
                <a:cubicBezTo>
                  <a:pt x="132" y="31"/>
                  <a:pt x="168" y="58"/>
                  <a:pt x="217" y="75"/>
                </a:cubicBezTo>
                <a:cubicBezTo>
                  <a:pt x="256" y="88"/>
                  <a:pt x="299" y="82"/>
                  <a:pt x="339" y="88"/>
                </a:cubicBezTo>
                <a:cubicBezTo>
                  <a:pt x="376" y="127"/>
                  <a:pt x="423" y="116"/>
                  <a:pt x="474" y="129"/>
                </a:cubicBezTo>
                <a:cubicBezTo>
                  <a:pt x="488" y="132"/>
                  <a:pt x="515" y="142"/>
                  <a:pt x="515" y="142"/>
                </a:cubicBezTo>
                <a:cubicBezTo>
                  <a:pt x="541" y="169"/>
                  <a:pt x="559" y="196"/>
                  <a:pt x="590" y="217"/>
                </a:cubicBezTo>
                <a:cubicBezTo>
                  <a:pt x="574" y="240"/>
                  <a:pt x="562" y="249"/>
                  <a:pt x="535" y="258"/>
                </a:cubicBezTo>
                <a:cubicBezTo>
                  <a:pt x="508" y="285"/>
                  <a:pt x="499" y="291"/>
                  <a:pt x="461" y="298"/>
                </a:cubicBezTo>
                <a:cubicBezTo>
                  <a:pt x="411" y="294"/>
                  <a:pt x="362" y="289"/>
                  <a:pt x="312" y="285"/>
                </a:cubicBezTo>
                <a:cubicBezTo>
                  <a:pt x="285" y="283"/>
                  <a:pt x="262" y="272"/>
                  <a:pt x="237" y="264"/>
                </a:cubicBezTo>
                <a:cubicBezTo>
                  <a:pt x="230" y="262"/>
                  <a:pt x="217" y="258"/>
                  <a:pt x="217" y="258"/>
                </a:cubicBezTo>
                <a:cubicBezTo>
                  <a:pt x="156" y="211"/>
                  <a:pt x="131" y="229"/>
                  <a:pt x="34" y="224"/>
                </a:cubicBezTo>
                <a:cubicBezTo>
                  <a:pt x="27" y="219"/>
                  <a:pt x="18" y="217"/>
                  <a:pt x="14" y="210"/>
                </a:cubicBezTo>
                <a:cubicBezTo>
                  <a:pt x="6" y="198"/>
                  <a:pt x="0" y="170"/>
                  <a:pt x="0" y="170"/>
                </a:cubicBezTo>
                <a:cubicBezTo>
                  <a:pt x="6" y="122"/>
                  <a:pt x="15" y="99"/>
                  <a:pt x="27" y="54"/>
                </a:cubicBezTo>
                <a:cubicBezTo>
                  <a:pt x="32" y="36"/>
                  <a:pt x="41" y="0"/>
                  <a:pt x="41" y="0"/>
                </a:cubicBezTo>
                <a:cubicBezTo>
                  <a:pt x="105" y="22"/>
                  <a:pt x="67" y="13"/>
                  <a:pt x="156" y="20"/>
                </a:cubicBezTo>
                <a:cubicBezTo>
                  <a:pt x="234" y="81"/>
                  <a:pt x="232" y="74"/>
                  <a:pt x="346" y="81"/>
                </a:cubicBezTo>
                <a:cubicBezTo>
                  <a:pt x="384" y="94"/>
                  <a:pt x="397" y="102"/>
                  <a:pt x="440" y="102"/>
                </a:cubicBezTo>
                <a:cubicBezTo>
                  <a:pt x="449" y="102"/>
                  <a:pt x="422" y="98"/>
                  <a:pt x="413" y="95"/>
                </a:cubicBezTo>
                <a:cubicBezTo>
                  <a:pt x="400" y="91"/>
                  <a:pt x="386" y="86"/>
                  <a:pt x="373" y="81"/>
                </a:cubicBezTo>
                <a:cubicBezTo>
                  <a:pt x="339" y="69"/>
                  <a:pt x="300" y="55"/>
                  <a:pt x="271" y="34"/>
                </a:cubicBezTo>
                <a:cubicBezTo>
                  <a:pt x="273" y="43"/>
                  <a:pt x="272" y="54"/>
                  <a:pt x="278" y="61"/>
                </a:cubicBezTo>
                <a:cubicBezTo>
                  <a:pt x="299" y="87"/>
                  <a:pt x="306" y="45"/>
                  <a:pt x="291" y="88"/>
                </a:cubicBezTo>
                <a:cubicBezTo>
                  <a:pt x="269" y="86"/>
                  <a:pt x="245" y="90"/>
                  <a:pt x="224" y="81"/>
                </a:cubicBezTo>
                <a:cubicBezTo>
                  <a:pt x="217" y="78"/>
                  <a:pt x="236" y="69"/>
                  <a:pt x="244" y="68"/>
                </a:cubicBezTo>
                <a:cubicBezTo>
                  <a:pt x="253" y="67"/>
                  <a:pt x="262" y="74"/>
                  <a:pt x="271" y="75"/>
                </a:cubicBezTo>
                <a:cubicBezTo>
                  <a:pt x="289" y="77"/>
                  <a:pt x="307" y="75"/>
                  <a:pt x="325" y="75"/>
                </a:cubicBezTo>
              </a:path>
            </a:pathLst>
          </a:custGeom>
          <a:solidFill>
            <a:srgbClr val="9B314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17" name="Freeform 29">
            <a:extLst>
              <a:ext uri="{FF2B5EF4-FFF2-40B4-BE49-F238E27FC236}">
                <a16:creationId xmlns:a16="http://schemas.microsoft.com/office/drawing/2014/main" id="{FF529B5D-30BB-482A-8094-8B037D9CE47A}"/>
              </a:ext>
            </a:extLst>
          </p:cNvPr>
          <p:cNvSpPr>
            <a:spLocks/>
          </p:cNvSpPr>
          <p:nvPr/>
        </p:nvSpPr>
        <p:spPr bwMode="auto">
          <a:xfrm>
            <a:off x="4867275" y="6096000"/>
            <a:ext cx="1003300" cy="474663"/>
          </a:xfrm>
          <a:custGeom>
            <a:avLst/>
            <a:gdLst>
              <a:gd name="T0" fmla="*/ 2147483647 w 632"/>
              <a:gd name="T1" fmla="*/ 2147483647 h 299"/>
              <a:gd name="T2" fmla="*/ 2147483647 w 632"/>
              <a:gd name="T3" fmla="*/ 2147483647 h 299"/>
              <a:gd name="T4" fmla="*/ 2147483647 w 632"/>
              <a:gd name="T5" fmla="*/ 2147483647 h 299"/>
              <a:gd name="T6" fmla="*/ 2147483647 w 632"/>
              <a:gd name="T7" fmla="*/ 2147483647 h 299"/>
              <a:gd name="T8" fmla="*/ 2147483647 w 632"/>
              <a:gd name="T9" fmla="*/ 2147483647 h 299"/>
              <a:gd name="T10" fmla="*/ 2147483647 w 632"/>
              <a:gd name="T11" fmla="*/ 2147483647 h 299"/>
              <a:gd name="T12" fmla="*/ 2147483647 w 632"/>
              <a:gd name="T13" fmla="*/ 2147483647 h 299"/>
              <a:gd name="T14" fmla="*/ 2147483647 w 632"/>
              <a:gd name="T15" fmla="*/ 2147483647 h 299"/>
              <a:gd name="T16" fmla="*/ 2147483647 w 632"/>
              <a:gd name="T17" fmla="*/ 2147483647 h 299"/>
              <a:gd name="T18" fmla="*/ 2147483647 w 632"/>
              <a:gd name="T19" fmla="*/ 2147483647 h 299"/>
              <a:gd name="T20" fmla="*/ 2147483647 w 632"/>
              <a:gd name="T21" fmla="*/ 2147483647 h 299"/>
              <a:gd name="T22" fmla="*/ 2147483647 w 632"/>
              <a:gd name="T23" fmla="*/ 2147483647 h 299"/>
              <a:gd name="T24" fmla="*/ 2147483647 w 632"/>
              <a:gd name="T25" fmla="*/ 2147483647 h 29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632"/>
              <a:gd name="T40" fmla="*/ 0 h 299"/>
              <a:gd name="T41" fmla="*/ 632 w 632"/>
              <a:gd name="T42" fmla="*/ 299 h 29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632" h="299">
                <a:moveTo>
                  <a:pt x="72" y="56"/>
                </a:moveTo>
                <a:cubicBezTo>
                  <a:pt x="147" y="39"/>
                  <a:pt x="232" y="34"/>
                  <a:pt x="309" y="29"/>
                </a:cubicBezTo>
                <a:cubicBezTo>
                  <a:pt x="406" y="0"/>
                  <a:pt x="508" y="2"/>
                  <a:pt x="607" y="16"/>
                </a:cubicBezTo>
                <a:cubicBezTo>
                  <a:pt x="618" y="47"/>
                  <a:pt x="622" y="71"/>
                  <a:pt x="627" y="104"/>
                </a:cubicBezTo>
                <a:cubicBezTo>
                  <a:pt x="612" y="163"/>
                  <a:pt x="632" y="102"/>
                  <a:pt x="600" y="151"/>
                </a:cubicBezTo>
                <a:cubicBezTo>
                  <a:pt x="596" y="157"/>
                  <a:pt x="598" y="166"/>
                  <a:pt x="593" y="172"/>
                </a:cubicBezTo>
                <a:cubicBezTo>
                  <a:pt x="581" y="187"/>
                  <a:pt x="566" y="199"/>
                  <a:pt x="553" y="212"/>
                </a:cubicBezTo>
                <a:cubicBezTo>
                  <a:pt x="532" y="233"/>
                  <a:pt x="494" y="216"/>
                  <a:pt x="465" y="219"/>
                </a:cubicBezTo>
                <a:cubicBezTo>
                  <a:pt x="442" y="221"/>
                  <a:pt x="420" y="224"/>
                  <a:pt x="397" y="226"/>
                </a:cubicBezTo>
                <a:cubicBezTo>
                  <a:pt x="369" y="233"/>
                  <a:pt x="355" y="250"/>
                  <a:pt x="329" y="260"/>
                </a:cubicBezTo>
                <a:cubicBezTo>
                  <a:pt x="281" y="279"/>
                  <a:pt x="209" y="276"/>
                  <a:pt x="160" y="280"/>
                </a:cubicBezTo>
                <a:cubicBezTo>
                  <a:pt x="133" y="278"/>
                  <a:pt x="86" y="299"/>
                  <a:pt x="78" y="273"/>
                </a:cubicBezTo>
                <a:cubicBezTo>
                  <a:pt x="0" y="24"/>
                  <a:pt x="168" y="89"/>
                  <a:pt x="72" y="56"/>
                </a:cubicBezTo>
                <a:close/>
              </a:path>
            </a:pathLst>
          </a:custGeom>
          <a:solidFill>
            <a:srgbClr val="9B314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18" name="AutoShape 30">
            <a:extLst>
              <a:ext uri="{FF2B5EF4-FFF2-40B4-BE49-F238E27FC236}">
                <a16:creationId xmlns:a16="http://schemas.microsoft.com/office/drawing/2014/main" id="{B1CD2149-6BF3-4ED5-80B8-1EB1478A4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209800"/>
            <a:ext cx="762000" cy="7620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23" name="Freeform 35">
            <a:extLst>
              <a:ext uri="{FF2B5EF4-FFF2-40B4-BE49-F238E27FC236}">
                <a16:creationId xmlns:a16="http://schemas.microsoft.com/office/drawing/2014/main" id="{C953C89D-3FDF-4073-85CF-C7171C53B169}"/>
              </a:ext>
            </a:extLst>
          </p:cNvPr>
          <p:cNvSpPr>
            <a:spLocks/>
          </p:cNvSpPr>
          <p:nvPr/>
        </p:nvSpPr>
        <p:spPr bwMode="auto">
          <a:xfrm>
            <a:off x="3840163" y="3524250"/>
            <a:ext cx="381000" cy="803275"/>
          </a:xfrm>
          <a:custGeom>
            <a:avLst/>
            <a:gdLst>
              <a:gd name="T0" fmla="*/ 2147483647 w 240"/>
              <a:gd name="T1" fmla="*/ 2147483647 h 506"/>
              <a:gd name="T2" fmla="*/ 2147483647 w 240"/>
              <a:gd name="T3" fmla="*/ 2147483647 h 506"/>
              <a:gd name="T4" fmla="*/ 2147483647 w 240"/>
              <a:gd name="T5" fmla="*/ 2147483647 h 506"/>
              <a:gd name="T6" fmla="*/ 2147483647 w 240"/>
              <a:gd name="T7" fmla="*/ 2147483647 h 506"/>
              <a:gd name="T8" fmla="*/ 2147483647 w 240"/>
              <a:gd name="T9" fmla="*/ 2147483647 h 506"/>
              <a:gd name="T10" fmla="*/ 0 w 240"/>
              <a:gd name="T11" fmla="*/ 2147483647 h 506"/>
              <a:gd name="T12" fmla="*/ 2147483647 w 240"/>
              <a:gd name="T13" fmla="*/ 2147483647 h 506"/>
              <a:gd name="T14" fmla="*/ 2147483647 w 240"/>
              <a:gd name="T15" fmla="*/ 2147483647 h 506"/>
              <a:gd name="T16" fmla="*/ 2147483647 w 240"/>
              <a:gd name="T17" fmla="*/ 2147483647 h 506"/>
              <a:gd name="T18" fmla="*/ 2147483647 w 240"/>
              <a:gd name="T19" fmla="*/ 2147483647 h 506"/>
              <a:gd name="T20" fmla="*/ 2147483647 w 240"/>
              <a:gd name="T21" fmla="*/ 2147483647 h 506"/>
              <a:gd name="T22" fmla="*/ 2147483647 w 240"/>
              <a:gd name="T23" fmla="*/ 2147483647 h 50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40"/>
              <a:gd name="T37" fmla="*/ 0 h 506"/>
              <a:gd name="T38" fmla="*/ 240 w 240"/>
              <a:gd name="T39" fmla="*/ 506 h 50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40" h="506">
                <a:moveTo>
                  <a:pt x="48" y="50"/>
                </a:moveTo>
                <a:cubicBezTo>
                  <a:pt x="85" y="76"/>
                  <a:pt x="56" y="50"/>
                  <a:pt x="75" y="84"/>
                </a:cubicBezTo>
                <a:cubicBezTo>
                  <a:pt x="83" y="98"/>
                  <a:pt x="102" y="125"/>
                  <a:pt x="102" y="125"/>
                </a:cubicBezTo>
                <a:cubicBezTo>
                  <a:pt x="114" y="183"/>
                  <a:pt x="122" y="301"/>
                  <a:pt x="122" y="301"/>
                </a:cubicBezTo>
                <a:cubicBezTo>
                  <a:pt x="111" y="352"/>
                  <a:pt x="100" y="399"/>
                  <a:pt x="54" y="430"/>
                </a:cubicBezTo>
                <a:cubicBezTo>
                  <a:pt x="39" y="453"/>
                  <a:pt x="0" y="491"/>
                  <a:pt x="0" y="491"/>
                </a:cubicBezTo>
                <a:cubicBezTo>
                  <a:pt x="53" y="506"/>
                  <a:pt x="111" y="502"/>
                  <a:pt x="156" y="470"/>
                </a:cubicBezTo>
                <a:cubicBezTo>
                  <a:pt x="179" y="437"/>
                  <a:pt x="167" y="459"/>
                  <a:pt x="183" y="409"/>
                </a:cubicBezTo>
                <a:cubicBezTo>
                  <a:pt x="185" y="402"/>
                  <a:pt x="190" y="389"/>
                  <a:pt x="190" y="389"/>
                </a:cubicBezTo>
                <a:cubicBezTo>
                  <a:pt x="194" y="314"/>
                  <a:pt x="240" y="114"/>
                  <a:pt x="163" y="64"/>
                </a:cubicBezTo>
                <a:cubicBezTo>
                  <a:pt x="161" y="57"/>
                  <a:pt x="161" y="48"/>
                  <a:pt x="156" y="43"/>
                </a:cubicBezTo>
                <a:cubicBezTo>
                  <a:pt x="113" y="0"/>
                  <a:pt x="115" y="34"/>
                  <a:pt x="115" y="9"/>
                </a:cubicBezTo>
              </a:path>
            </a:pathLst>
          </a:custGeom>
          <a:solidFill>
            <a:srgbClr val="9B314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24" name="Freeform 36">
            <a:extLst>
              <a:ext uri="{FF2B5EF4-FFF2-40B4-BE49-F238E27FC236}">
                <a16:creationId xmlns:a16="http://schemas.microsoft.com/office/drawing/2014/main" id="{D46BAB07-BC86-4B81-83EF-8B58AD428FF0}"/>
              </a:ext>
            </a:extLst>
          </p:cNvPr>
          <p:cNvSpPr>
            <a:spLocks/>
          </p:cNvSpPr>
          <p:nvPr/>
        </p:nvSpPr>
        <p:spPr bwMode="auto">
          <a:xfrm>
            <a:off x="4981575" y="3657600"/>
            <a:ext cx="288925" cy="549275"/>
          </a:xfrm>
          <a:custGeom>
            <a:avLst/>
            <a:gdLst>
              <a:gd name="T0" fmla="*/ 2147483647 w 182"/>
              <a:gd name="T1" fmla="*/ 0 h 346"/>
              <a:gd name="T2" fmla="*/ 0 w 182"/>
              <a:gd name="T3" fmla="*/ 2147483647 h 346"/>
              <a:gd name="T4" fmla="*/ 2147483647 w 182"/>
              <a:gd name="T5" fmla="*/ 2147483647 h 346"/>
              <a:gd name="T6" fmla="*/ 2147483647 w 182"/>
              <a:gd name="T7" fmla="*/ 2147483647 h 346"/>
              <a:gd name="T8" fmla="*/ 2147483647 w 182"/>
              <a:gd name="T9" fmla="*/ 2147483647 h 346"/>
              <a:gd name="T10" fmla="*/ 2147483647 w 182"/>
              <a:gd name="T11" fmla="*/ 2147483647 h 346"/>
              <a:gd name="T12" fmla="*/ 2147483647 w 182"/>
              <a:gd name="T13" fmla="*/ 2147483647 h 346"/>
              <a:gd name="T14" fmla="*/ 2147483647 w 182"/>
              <a:gd name="T15" fmla="*/ 2147483647 h 346"/>
              <a:gd name="T16" fmla="*/ 2147483647 w 182"/>
              <a:gd name="T17" fmla="*/ 0 h 34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2"/>
              <a:gd name="T28" fmla="*/ 0 h 346"/>
              <a:gd name="T29" fmla="*/ 182 w 182"/>
              <a:gd name="T30" fmla="*/ 346 h 34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2" h="346">
                <a:moveTo>
                  <a:pt x="13" y="0"/>
                </a:moveTo>
                <a:cubicBezTo>
                  <a:pt x="12" y="5"/>
                  <a:pt x="0" y="49"/>
                  <a:pt x="0" y="54"/>
                </a:cubicBezTo>
                <a:cubicBezTo>
                  <a:pt x="0" y="88"/>
                  <a:pt x="3" y="122"/>
                  <a:pt x="6" y="156"/>
                </a:cubicBezTo>
                <a:cubicBezTo>
                  <a:pt x="7" y="170"/>
                  <a:pt x="11" y="223"/>
                  <a:pt x="20" y="244"/>
                </a:cubicBezTo>
                <a:cubicBezTo>
                  <a:pt x="50" y="315"/>
                  <a:pt x="129" y="309"/>
                  <a:pt x="182" y="346"/>
                </a:cubicBezTo>
                <a:cubicBezTo>
                  <a:pt x="170" y="290"/>
                  <a:pt x="128" y="236"/>
                  <a:pt x="81" y="203"/>
                </a:cubicBezTo>
                <a:cubicBezTo>
                  <a:pt x="72" y="190"/>
                  <a:pt x="59" y="178"/>
                  <a:pt x="54" y="163"/>
                </a:cubicBezTo>
                <a:cubicBezTo>
                  <a:pt x="49" y="149"/>
                  <a:pt x="40" y="122"/>
                  <a:pt x="40" y="122"/>
                </a:cubicBezTo>
                <a:cubicBezTo>
                  <a:pt x="33" y="46"/>
                  <a:pt x="32" y="53"/>
                  <a:pt x="13" y="0"/>
                </a:cubicBezTo>
                <a:close/>
              </a:path>
            </a:pathLst>
          </a:custGeom>
          <a:solidFill>
            <a:srgbClr val="9B314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25" name="Freeform 37">
            <a:extLst>
              <a:ext uri="{FF2B5EF4-FFF2-40B4-BE49-F238E27FC236}">
                <a16:creationId xmlns:a16="http://schemas.microsoft.com/office/drawing/2014/main" id="{A5687775-A103-4F26-8529-AECFBA57553C}"/>
              </a:ext>
            </a:extLst>
          </p:cNvPr>
          <p:cNvSpPr>
            <a:spLocks/>
          </p:cNvSpPr>
          <p:nvPr/>
        </p:nvSpPr>
        <p:spPr bwMode="auto">
          <a:xfrm>
            <a:off x="4410075" y="1593850"/>
            <a:ext cx="527050" cy="192088"/>
          </a:xfrm>
          <a:custGeom>
            <a:avLst/>
            <a:gdLst>
              <a:gd name="T0" fmla="*/ 0 w 332"/>
              <a:gd name="T1" fmla="*/ 2147483647 h 121"/>
              <a:gd name="T2" fmla="*/ 2147483647 w 332"/>
              <a:gd name="T3" fmla="*/ 2147483647 h 121"/>
              <a:gd name="T4" fmla="*/ 2147483647 w 332"/>
              <a:gd name="T5" fmla="*/ 2147483647 h 121"/>
              <a:gd name="T6" fmla="*/ 2147483647 w 332"/>
              <a:gd name="T7" fmla="*/ 2147483647 h 121"/>
              <a:gd name="T8" fmla="*/ 2147483647 w 332"/>
              <a:gd name="T9" fmla="*/ 2147483647 h 121"/>
              <a:gd name="T10" fmla="*/ 2147483647 w 332"/>
              <a:gd name="T11" fmla="*/ 2147483647 h 121"/>
              <a:gd name="T12" fmla="*/ 2147483647 w 332"/>
              <a:gd name="T13" fmla="*/ 2147483647 h 121"/>
              <a:gd name="T14" fmla="*/ 2147483647 w 332"/>
              <a:gd name="T15" fmla="*/ 2147483647 h 121"/>
              <a:gd name="T16" fmla="*/ 0 w 332"/>
              <a:gd name="T17" fmla="*/ 2147483647 h 12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32"/>
              <a:gd name="T28" fmla="*/ 0 h 121"/>
              <a:gd name="T29" fmla="*/ 332 w 332"/>
              <a:gd name="T30" fmla="*/ 121 h 12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32" h="121">
                <a:moveTo>
                  <a:pt x="0" y="19"/>
                </a:moveTo>
                <a:cubicBezTo>
                  <a:pt x="12" y="37"/>
                  <a:pt x="41" y="112"/>
                  <a:pt x="61" y="114"/>
                </a:cubicBezTo>
                <a:cubicBezTo>
                  <a:pt x="110" y="120"/>
                  <a:pt x="160" y="119"/>
                  <a:pt x="210" y="121"/>
                </a:cubicBezTo>
                <a:cubicBezTo>
                  <a:pt x="237" y="119"/>
                  <a:pt x="266" y="121"/>
                  <a:pt x="292" y="114"/>
                </a:cubicBezTo>
                <a:cubicBezTo>
                  <a:pt x="307" y="110"/>
                  <a:pt x="332" y="87"/>
                  <a:pt x="332" y="87"/>
                </a:cubicBezTo>
                <a:cubicBezTo>
                  <a:pt x="324" y="31"/>
                  <a:pt x="326" y="48"/>
                  <a:pt x="285" y="19"/>
                </a:cubicBezTo>
                <a:cubicBezTo>
                  <a:pt x="265" y="40"/>
                  <a:pt x="251" y="51"/>
                  <a:pt x="224" y="60"/>
                </a:cubicBezTo>
                <a:cubicBezTo>
                  <a:pt x="168" y="58"/>
                  <a:pt x="111" y="61"/>
                  <a:pt x="55" y="53"/>
                </a:cubicBezTo>
                <a:cubicBezTo>
                  <a:pt x="12" y="47"/>
                  <a:pt x="58" y="0"/>
                  <a:pt x="0" y="19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26" name="Oval 38">
            <a:extLst>
              <a:ext uri="{FF2B5EF4-FFF2-40B4-BE49-F238E27FC236}">
                <a16:creationId xmlns:a16="http://schemas.microsoft.com/office/drawing/2014/main" id="{D0C917A5-F45F-4DE9-98FB-DD7F9ADB0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762000"/>
            <a:ext cx="457200" cy="304800"/>
          </a:xfrm>
          <a:prstGeom prst="ellipse">
            <a:avLst/>
          </a:prstGeom>
          <a:solidFill>
            <a:srgbClr val="416EE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27" name="Oval 39">
            <a:extLst>
              <a:ext uri="{FF2B5EF4-FFF2-40B4-BE49-F238E27FC236}">
                <a16:creationId xmlns:a16="http://schemas.microsoft.com/office/drawing/2014/main" id="{7D9C2C18-074F-4E8E-B15D-9258AFE39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762000"/>
            <a:ext cx="457200" cy="304800"/>
          </a:xfrm>
          <a:prstGeom prst="ellipse">
            <a:avLst/>
          </a:prstGeom>
          <a:solidFill>
            <a:srgbClr val="416EE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28" name="Freeform 40">
            <a:extLst>
              <a:ext uri="{FF2B5EF4-FFF2-40B4-BE49-F238E27FC236}">
                <a16:creationId xmlns:a16="http://schemas.microsoft.com/office/drawing/2014/main" id="{75CD52C0-0FE5-4FE8-9800-FFF1EF2FC3DB}"/>
              </a:ext>
            </a:extLst>
          </p:cNvPr>
          <p:cNvSpPr>
            <a:spLocks/>
          </p:cNvSpPr>
          <p:nvPr/>
        </p:nvSpPr>
        <p:spPr bwMode="auto">
          <a:xfrm>
            <a:off x="4603750" y="968375"/>
            <a:ext cx="90488" cy="177800"/>
          </a:xfrm>
          <a:custGeom>
            <a:avLst/>
            <a:gdLst>
              <a:gd name="T0" fmla="*/ 2147483647 w 57"/>
              <a:gd name="T1" fmla="*/ 0 h 112"/>
              <a:gd name="T2" fmla="*/ 2147483647 w 57"/>
              <a:gd name="T3" fmla="*/ 2147483647 h 112"/>
              <a:gd name="T4" fmla="*/ 0 w 57"/>
              <a:gd name="T5" fmla="*/ 2147483647 h 112"/>
              <a:gd name="T6" fmla="*/ 0 60000 65536"/>
              <a:gd name="T7" fmla="*/ 0 60000 65536"/>
              <a:gd name="T8" fmla="*/ 0 60000 65536"/>
              <a:gd name="T9" fmla="*/ 0 w 57"/>
              <a:gd name="T10" fmla="*/ 0 h 112"/>
              <a:gd name="T11" fmla="*/ 57 w 57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" h="112">
                <a:moveTo>
                  <a:pt x="34" y="0"/>
                </a:moveTo>
                <a:cubicBezTo>
                  <a:pt x="46" y="35"/>
                  <a:pt x="57" y="56"/>
                  <a:pt x="34" y="102"/>
                </a:cubicBezTo>
                <a:cubicBezTo>
                  <a:pt x="29" y="112"/>
                  <a:pt x="11" y="102"/>
                  <a:pt x="0" y="10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29" name="Freeform 41">
            <a:extLst>
              <a:ext uri="{FF2B5EF4-FFF2-40B4-BE49-F238E27FC236}">
                <a16:creationId xmlns:a16="http://schemas.microsoft.com/office/drawing/2014/main" id="{14481D2E-3725-43B4-B6C1-47C2EE1B696F}"/>
              </a:ext>
            </a:extLst>
          </p:cNvPr>
          <p:cNvSpPr>
            <a:spLocks/>
          </p:cNvSpPr>
          <p:nvPr/>
        </p:nvSpPr>
        <p:spPr bwMode="auto">
          <a:xfrm>
            <a:off x="4486275" y="1206500"/>
            <a:ext cx="334963" cy="158750"/>
          </a:xfrm>
          <a:custGeom>
            <a:avLst/>
            <a:gdLst>
              <a:gd name="T0" fmla="*/ 2147483647 w 211"/>
              <a:gd name="T1" fmla="*/ 2147483647 h 100"/>
              <a:gd name="T2" fmla="*/ 2147483647 w 211"/>
              <a:gd name="T3" fmla="*/ 2147483647 h 100"/>
              <a:gd name="T4" fmla="*/ 2147483647 w 211"/>
              <a:gd name="T5" fmla="*/ 2147483647 h 100"/>
              <a:gd name="T6" fmla="*/ 2147483647 w 211"/>
              <a:gd name="T7" fmla="*/ 2147483647 h 100"/>
              <a:gd name="T8" fmla="*/ 0 w 211"/>
              <a:gd name="T9" fmla="*/ 2147483647 h 100"/>
              <a:gd name="T10" fmla="*/ 2147483647 w 211"/>
              <a:gd name="T11" fmla="*/ 2147483647 h 1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1"/>
              <a:gd name="T19" fmla="*/ 0 h 100"/>
              <a:gd name="T20" fmla="*/ 211 w 211"/>
              <a:gd name="T21" fmla="*/ 100 h 1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1" h="100">
                <a:moveTo>
                  <a:pt x="7" y="19"/>
                </a:moveTo>
                <a:cubicBezTo>
                  <a:pt x="43" y="8"/>
                  <a:pt x="116" y="24"/>
                  <a:pt x="142" y="26"/>
                </a:cubicBezTo>
                <a:cubicBezTo>
                  <a:pt x="211" y="38"/>
                  <a:pt x="179" y="34"/>
                  <a:pt x="142" y="60"/>
                </a:cubicBezTo>
                <a:cubicBezTo>
                  <a:pt x="116" y="100"/>
                  <a:pt x="86" y="85"/>
                  <a:pt x="40" y="80"/>
                </a:cubicBezTo>
                <a:cubicBezTo>
                  <a:pt x="25" y="57"/>
                  <a:pt x="20" y="40"/>
                  <a:pt x="0" y="19"/>
                </a:cubicBezTo>
                <a:cubicBezTo>
                  <a:pt x="25" y="3"/>
                  <a:pt x="26" y="0"/>
                  <a:pt x="7" y="19"/>
                </a:cubicBezTo>
                <a:close/>
              </a:path>
            </a:pathLst>
          </a:custGeom>
          <a:solidFill>
            <a:srgbClr val="FD2B2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31" name="Freeform 43">
            <a:extLst>
              <a:ext uri="{FF2B5EF4-FFF2-40B4-BE49-F238E27FC236}">
                <a16:creationId xmlns:a16="http://schemas.microsoft.com/office/drawing/2014/main" id="{C79A6C15-C51C-49E0-85C8-0E95B5C3F2D1}"/>
              </a:ext>
            </a:extLst>
          </p:cNvPr>
          <p:cNvSpPr>
            <a:spLocks/>
          </p:cNvSpPr>
          <p:nvPr/>
        </p:nvSpPr>
        <p:spPr bwMode="auto">
          <a:xfrm>
            <a:off x="4529138" y="849313"/>
            <a:ext cx="198437" cy="104775"/>
          </a:xfrm>
          <a:custGeom>
            <a:avLst/>
            <a:gdLst>
              <a:gd name="T0" fmla="*/ 2147483647 w 125"/>
              <a:gd name="T1" fmla="*/ 0 h 66"/>
              <a:gd name="T2" fmla="*/ 2147483647 w 125"/>
              <a:gd name="T3" fmla="*/ 2147483647 h 66"/>
              <a:gd name="T4" fmla="*/ 2147483647 w 125"/>
              <a:gd name="T5" fmla="*/ 2147483647 h 66"/>
              <a:gd name="T6" fmla="*/ 2147483647 w 125"/>
              <a:gd name="T7" fmla="*/ 2147483647 h 66"/>
              <a:gd name="T8" fmla="*/ 2147483647 w 125"/>
              <a:gd name="T9" fmla="*/ 2147483647 h 66"/>
              <a:gd name="T10" fmla="*/ 2147483647 w 125"/>
              <a:gd name="T11" fmla="*/ 0 h 6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5"/>
              <a:gd name="T19" fmla="*/ 0 h 66"/>
              <a:gd name="T20" fmla="*/ 125 w 125"/>
              <a:gd name="T21" fmla="*/ 66 h 6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5" h="66">
                <a:moveTo>
                  <a:pt x="20" y="0"/>
                </a:moveTo>
                <a:cubicBezTo>
                  <a:pt x="54" y="12"/>
                  <a:pt x="88" y="17"/>
                  <a:pt x="122" y="27"/>
                </a:cubicBezTo>
                <a:cubicBezTo>
                  <a:pt x="120" y="38"/>
                  <a:pt x="125" y="55"/>
                  <a:pt x="115" y="61"/>
                </a:cubicBezTo>
                <a:cubicBezTo>
                  <a:pt x="107" y="66"/>
                  <a:pt x="98" y="50"/>
                  <a:pt x="88" y="48"/>
                </a:cubicBezTo>
                <a:cubicBezTo>
                  <a:pt x="66" y="43"/>
                  <a:pt x="43" y="43"/>
                  <a:pt x="20" y="41"/>
                </a:cubicBezTo>
                <a:cubicBezTo>
                  <a:pt x="4" y="8"/>
                  <a:pt x="0" y="21"/>
                  <a:pt x="20" y="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33" name="Freeform 45">
            <a:extLst>
              <a:ext uri="{FF2B5EF4-FFF2-40B4-BE49-F238E27FC236}">
                <a16:creationId xmlns:a16="http://schemas.microsoft.com/office/drawing/2014/main" id="{FF079F78-9070-47A6-A3DB-D06D32E313A1}"/>
              </a:ext>
            </a:extLst>
          </p:cNvPr>
          <p:cNvSpPr>
            <a:spLocks/>
          </p:cNvSpPr>
          <p:nvPr/>
        </p:nvSpPr>
        <p:spPr bwMode="auto">
          <a:xfrm>
            <a:off x="3810000" y="1600200"/>
            <a:ext cx="2209800" cy="1981200"/>
          </a:xfrm>
          <a:custGeom>
            <a:avLst/>
            <a:gdLst>
              <a:gd name="T0" fmla="*/ 2147483647 w 1268"/>
              <a:gd name="T1" fmla="*/ 0 h 1228"/>
              <a:gd name="T2" fmla="*/ 2147483647 w 1268"/>
              <a:gd name="T3" fmla="*/ 2147483647 h 1228"/>
              <a:gd name="T4" fmla="*/ 2147483647 w 1268"/>
              <a:gd name="T5" fmla="*/ 2147483647 h 1228"/>
              <a:gd name="T6" fmla="*/ 2147483647 w 1268"/>
              <a:gd name="T7" fmla="*/ 2147483647 h 1228"/>
              <a:gd name="T8" fmla="*/ 2147483647 w 1268"/>
              <a:gd name="T9" fmla="*/ 2147483647 h 1228"/>
              <a:gd name="T10" fmla="*/ 2147483647 w 1268"/>
              <a:gd name="T11" fmla="*/ 2147483647 h 1228"/>
              <a:gd name="T12" fmla="*/ 2147483647 w 1268"/>
              <a:gd name="T13" fmla="*/ 2147483647 h 1228"/>
              <a:gd name="T14" fmla="*/ 2147483647 w 1268"/>
              <a:gd name="T15" fmla="*/ 2147483647 h 1228"/>
              <a:gd name="T16" fmla="*/ 2147483647 w 1268"/>
              <a:gd name="T17" fmla="*/ 2147483647 h 1228"/>
              <a:gd name="T18" fmla="*/ 0 w 1268"/>
              <a:gd name="T19" fmla="*/ 2147483647 h 1228"/>
              <a:gd name="T20" fmla="*/ 2147483647 w 1268"/>
              <a:gd name="T21" fmla="*/ 2147483647 h 1228"/>
              <a:gd name="T22" fmla="*/ 2147483647 w 1268"/>
              <a:gd name="T23" fmla="*/ 2147483647 h 1228"/>
              <a:gd name="T24" fmla="*/ 2147483647 w 1268"/>
              <a:gd name="T25" fmla="*/ 2147483647 h 1228"/>
              <a:gd name="T26" fmla="*/ 2147483647 w 1268"/>
              <a:gd name="T27" fmla="*/ 2147483647 h 1228"/>
              <a:gd name="T28" fmla="*/ 2147483647 w 1268"/>
              <a:gd name="T29" fmla="*/ 2147483647 h 1228"/>
              <a:gd name="T30" fmla="*/ 2147483647 w 1268"/>
              <a:gd name="T31" fmla="*/ 2147483647 h 1228"/>
              <a:gd name="T32" fmla="*/ 2147483647 w 1268"/>
              <a:gd name="T33" fmla="*/ 2147483647 h 1228"/>
              <a:gd name="T34" fmla="*/ 2147483647 w 1268"/>
              <a:gd name="T35" fmla="*/ 2147483647 h 1228"/>
              <a:gd name="T36" fmla="*/ 2147483647 w 1268"/>
              <a:gd name="T37" fmla="*/ 2147483647 h 1228"/>
              <a:gd name="T38" fmla="*/ 2147483647 w 1268"/>
              <a:gd name="T39" fmla="*/ 2147483647 h 1228"/>
              <a:gd name="T40" fmla="*/ 2147483647 w 1268"/>
              <a:gd name="T41" fmla="*/ 2147483647 h 1228"/>
              <a:gd name="T42" fmla="*/ 2147483647 w 1268"/>
              <a:gd name="T43" fmla="*/ 2147483647 h 1228"/>
              <a:gd name="T44" fmla="*/ 2147483647 w 1268"/>
              <a:gd name="T45" fmla="*/ 2147483647 h 1228"/>
              <a:gd name="T46" fmla="*/ 2147483647 w 1268"/>
              <a:gd name="T47" fmla="*/ 2147483647 h 1228"/>
              <a:gd name="T48" fmla="*/ 2147483647 w 1268"/>
              <a:gd name="T49" fmla="*/ 2147483647 h 1228"/>
              <a:gd name="T50" fmla="*/ 2147483647 w 1268"/>
              <a:gd name="T51" fmla="*/ 2147483647 h 1228"/>
              <a:gd name="T52" fmla="*/ 2147483647 w 1268"/>
              <a:gd name="T53" fmla="*/ 2147483647 h 1228"/>
              <a:gd name="T54" fmla="*/ 2147483647 w 1268"/>
              <a:gd name="T55" fmla="*/ 2147483647 h 1228"/>
              <a:gd name="T56" fmla="*/ 2147483647 w 1268"/>
              <a:gd name="T57" fmla="*/ 2147483647 h 1228"/>
              <a:gd name="T58" fmla="*/ 2147483647 w 1268"/>
              <a:gd name="T59" fmla="*/ 2147483647 h 1228"/>
              <a:gd name="T60" fmla="*/ 2147483647 w 1268"/>
              <a:gd name="T61" fmla="*/ 2147483647 h 1228"/>
              <a:gd name="T62" fmla="*/ 2147483647 w 1268"/>
              <a:gd name="T63" fmla="*/ 2147483647 h 1228"/>
              <a:gd name="T64" fmla="*/ 2147483647 w 1268"/>
              <a:gd name="T65" fmla="*/ 2147483647 h 1228"/>
              <a:gd name="T66" fmla="*/ 2147483647 w 1268"/>
              <a:gd name="T67" fmla="*/ 2147483647 h 1228"/>
              <a:gd name="T68" fmla="*/ 2147483647 w 1268"/>
              <a:gd name="T69" fmla="*/ 2147483647 h 1228"/>
              <a:gd name="T70" fmla="*/ 2147483647 w 1268"/>
              <a:gd name="T71" fmla="*/ 2147483647 h 1228"/>
              <a:gd name="T72" fmla="*/ 2147483647 w 1268"/>
              <a:gd name="T73" fmla="*/ 2147483647 h 1228"/>
              <a:gd name="T74" fmla="*/ 2147483647 w 1268"/>
              <a:gd name="T75" fmla="*/ 2147483647 h 1228"/>
              <a:gd name="T76" fmla="*/ 2147483647 w 1268"/>
              <a:gd name="T77" fmla="*/ 2147483647 h 1228"/>
              <a:gd name="T78" fmla="*/ 2147483647 w 1268"/>
              <a:gd name="T79" fmla="*/ 2147483647 h 1228"/>
              <a:gd name="T80" fmla="*/ 2147483647 w 1268"/>
              <a:gd name="T81" fmla="*/ 2147483647 h 1228"/>
              <a:gd name="T82" fmla="*/ 2147483647 w 1268"/>
              <a:gd name="T83" fmla="*/ 2147483647 h 1228"/>
              <a:gd name="T84" fmla="*/ 2147483647 w 1268"/>
              <a:gd name="T85" fmla="*/ 2147483647 h 1228"/>
              <a:gd name="T86" fmla="*/ 2147483647 w 1268"/>
              <a:gd name="T87" fmla="*/ 2147483647 h 122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68"/>
              <a:gd name="T133" fmla="*/ 0 h 1228"/>
              <a:gd name="T134" fmla="*/ 1268 w 1268"/>
              <a:gd name="T135" fmla="*/ 1228 h 122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68" h="1228">
                <a:moveTo>
                  <a:pt x="338" y="0"/>
                </a:moveTo>
                <a:cubicBezTo>
                  <a:pt x="397" y="115"/>
                  <a:pt x="365" y="262"/>
                  <a:pt x="326" y="381"/>
                </a:cubicBezTo>
                <a:cubicBezTo>
                  <a:pt x="322" y="406"/>
                  <a:pt x="314" y="431"/>
                  <a:pt x="312" y="456"/>
                </a:cubicBezTo>
                <a:cubicBezTo>
                  <a:pt x="304" y="540"/>
                  <a:pt x="327" y="569"/>
                  <a:pt x="278" y="618"/>
                </a:cubicBezTo>
                <a:cubicBezTo>
                  <a:pt x="271" y="638"/>
                  <a:pt x="261" y="660"/>
                  <a:pt x="251" y="679"/>
                </a:cubicBezTo>
                <a:cubicBezTo>
                  <a:pt x="243" y="693"/>
                  <a:pt x="229" y="705"/>
                  <a:pt x="224" y="720"/>
                </a:cubicBezTo>
                <a:cubicBezTo>
                  <a:pt x="213" y="751"/>
                  <a:pt x="208" y="784"/>
                  <a:pt x="197" y="815"/>
                </a:cubicBezTo>
                <a:cubicBezTo>
                  <a:pt x="190" y="912"/>
                  <a:pt x="182" y="1018"/>
                  <a:pt x="163" y="1113"/>
                </a:cubicBezTo>
                <a:cubicBezTo>
                  <a:pt x="158" y="1139"/>
                  <a:pt x="145" y="1159"/>
                  <a:pt x="122" y="1167"/>
                </a:cubicBezTo>
                <a:cubicBezTo>
                  <a:pt x="80" y="1160"/>
                  <a:pt x="43" y="1152"/>
                  <a:pt x="0" y="1147"/>
                </a:cubicBezTo>
                <a:cubicBezTo>
                  <a:pt x="5" y="1050"/>
                  <a:pt x="14" y="953"/>
                  <a:pt x="21" y="856"/>
                </a:cubicBezTo>
                <a:cubicBezTo>
                  <a:pt x="26" y="790"/>
                  <a:pt x="21" y="771"/>
                  <a:pt x="34" y="720"/>
                </a:cubicBezTo>
                <a:cubicBezTo>
                  <a:pt x="44" y="683"/>
                  <a:pt x="46" y="630"/>
                  <a:pt x="68" y="598"/>
                </a:cubicBezTo>
                <a:cubicBezTo>
                  <a:pt x="93" y="561"/>
                  <a:pt x="106" y="550"/>
                  <a:pt x="116" y="503"/>
                </a:cubicBezTo>
                <a:cubicBezTo>
                  <a:pt x="129" y="360"/>
                  <a:pt x="36" y="84"/>
                  <a:pt x="156" y="42"/>
                </a:cubicBezTo>
                <a:cubicBezTo>
                  <a:pt x="271" y="53"/>
                  <a:pt x="378" y="86"/>
                  <a:pt x="495" y="97"/>
                </a:cubicBezTo>
                <a:cubicBezTo>
                  <a:pt x="540" y="94"/>
                  <a:pt x="593" y="108"/>
                  <a:pt x="631" y="83"/>
                </a:cubicBezTo>
                <a:cubicBezTo>
                  <a:pt x="684" y="48"/>
                  <a:pt x="621" y="73"/>
                  <a:pt x="671" y="56"/>
                </a:cubicBezTo>
                <a:cubicBezTo>
                  <a:pt x="685" y="58"/>
                  <a:pt x="699" y="58"/>
                  <a:pt x="712" y="63"/>
                </a:cubicBezTo>
                <a:cubicBezTo>
                  <a:pt x="727" y="69"/>
                  <a:pt x="752" y="90"/>
                  <a:pt x="752" y="90"/>
                </a:cubicBezTo>
                <a:cubicBezTo>
                  <a:pt x="769" y="138"/>
                  <a:pt x="778" y="184"/>
                  <a:pt x="793" y="232"/>
                </a:cubicBezTo>
                <a:cubicBezTo>
                  <a:pt x="799" y="252"/>
                  <a:pt x="806" y="273"/>
                  <a:pt x="813" y="293"/>
                </a:cubicBezTo>
                <a:cubicBezTo>
                  <a:pt x="817" y="307"/>
                  <a:pt x="827" y="334"/>
                  <a:pt x="827" y="334"/>
                </a:cubicBezTo>
                <a:cubicBezTo>
                  <a:pt x="839" y="418"/>
                  <a:pt x="853" y="504"/>
                  <a:pt x="881" y="584"/>
                </a:cubicBezTo>
                <a:cubicBezTo>
                  <a:pt x="890" y="644"/>
                  <a:pt x="911" y="765"/>
                  <a:pt x="956" y="808"/>
                </a:cubicBezTo>
                <a:cubicBezTo>
                  <a:pt x="991" y="880"/>
                  <a:pt x="945" y="792"/>
                  <a:pt x="990" y="856"/>
                </a:cubicBezTo>
                <a:cubicBezTo>
                  <a:pt x="1009" y="882"/>
                  <a:pt x="1010" y="898"/>
                  <a:pt x="1037" y="917"/>
                </a:cubicBezTo>
                <a:cubicBezTo>
                  <a:pt x="1066" y="958"/>
                  <a:pt x="1116" y="1018"/>
                  <a:pt x="1159" y="1045"/>
                </a:cubicBezTo>
                <a:cubicBezTo>
                  <a:pt x="1192" y="1065"/>
                  <a:pt x="1233" y="1083"/>
                  <a:pt x="1268" y="1099"/>
                </a:cubicBezTo>
                <a:cubicBezTo>
                  <a:pt x="1265" y="1107"/>
                  <a:pt x="1184" y="1213"/>
                  <a:pt x="1166" y="1215"/>
                </a:cubicBezTo>
                <a:cubicBezTo>
                  <a:pt x="1099" y="1221"/>
                  <a:pt x="1031" y="1219"/>
                  <a:pt x="963" y="1221"/>
                </a:cubicBezTo>
                <a:cubicBezTo>
                  <a:pt x="900" y="1223"/>
                  <a:pt x="836" y="1226"/>
                  <a:pt x="773" y="1228"/>
                </a:cubicBezTo>
                <a:cubicBezTo>
                  <a:pt x="736" y="1223"/>
                  <a:pt x="700" y="1217"/>
                  <a:pt x="664" y="1208"/>
                </a:cubicBezTo>
                <a:cubicBezTo>
                  <a:pt x="674" y="1193"/>
                  <a:pt x="688" y="1182"/>
                  <a:pt x="698" y="1167"/>
                </a:cubicBezTo>
                <a:cubicBezTo>
                  <a:pt x="727" y="1124"/>
                  <a:pt x="709" y="1059"/>
                  <a:pt x="725" y="1011"/>
                </a:cubicBezTo>
                <a:cubicBezTo>
                  <a:pt x="728" y="1003"/>
                  <a:pt x="735" y="998"/>
                  <a:pt x="739" y="991"/>
                </a:cubicBezTo>
                <a:cubicBezTo>
                  <a:pt x="750" y="970"/>
                  <a:pt x="754" y="940"/>
                  <a:pt x="759" y="917"/>
                </a:cubicBezTo>
                <a:cubicBezTo>
                  <a:pt x="764" y="859"/>
                  <a:pt x="770" y="816"/>
                  <a:pt x="780" y="761"/>
                </a:cubicBezTo>
                <a:cubicBezTo>
                  <a:pt x="785" y="663"/>
                  <a:pt x="825" y="494"/>
                  <a:pt x="746" y="415"/>
                </a:cubicBezTo>
                <a:cubicBezTo>
                  <a:pt x="741" y="401"/>
                  <a:pt x="740" y="386"/>
                  <a:pt x="732" y="374"/>
                </a:cubicBezTo>
                <a:cubicBezTo>
                  <a:pt x="728" y="367"/>
                  <a:pt x="722" y="361"/>
                  <a:pt x="719" y="354"/>
                </a:cubicBezTo>
                <a:cubicBezTo>
                  <a:pt x="713" y="341"/>
                  <a:pt x="705" y="313"/>
                  <a:pt x="705" y="313"/>
                </a:cubicBezTo>
                <a:cubicBezTo>
                  <a:pt x="695" y="244"/>
                  <a:pt x="692" y="202"/>
                  <a:pt x="685" y="124"/>
                </a:cubicBezTo>
                <a:cubicBezTo>
                  <a:pt x="683" y="101"/>
                  <a:pt x="671" y="80"/>
                  <a:pt x="671" y="56"/>
                </a:cubicBezTo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34" name="Freeform 46">
            <a:extLst>
              <a:ext uri="{FF2B5EF4-FFF2-40B4-BE49-F238E27FC236}">
                <a16:creationId xmlns:a16="http://schemas.microsoft.com/office/drawing/2014/main" id="{EBA7E87C-1290-4DAB-A373-44C303097821}"/>
              </a:ext>
            </a:extLst>
          </p:cNvPr>
          <p:cNvSpPr>
            <a:spLocks/>
          </p:cNvSpPr>
          <p:nvPr/>
        </p:nvSpPr>
        <p:spPr bwMode="auto">
          <a:xfrm>
            <a:off x="4824413" y="1433513"/>
            <a:ext cx="212725" cy="220662"/>
          </a:xfrm>
          <a:custGeom>
            <a:avLst/>
            <a:gdLst>
              <a:gd name="T0" fmla="*/ 2147483647 w 134"/>
              <a:gd name="T1" fmla="*/ 2147483647 h 139"/>
              <a:gd name="T2" fmla="*/ 2147483647 w 134"/>
              <a:gd name="T3" fmla="*/ 2147483647 h 139"/>
              <a:gd name="T4" fmla="*/ 2147483647 w 134"/>
              <a:gd name="T5" fmla="*/ 2147483647 h 139"/>
              <a:gd name="T6" fmla="*/ 2147483647 w 134"/>
              <a:gd name="T7" fmla="*/ 2147483647 h 139"/>
              <a:gd name="T8" fmla="*/ 2147483647 w 134"/>
              <a:gd name="T9" fmla="*/ 2147483647 h 139"/>
              <a:gd name="T10" fmla="*/ 2147483647 w 134"/>
              <a:gd name="T11" fmla="*/ 2147483647 h 139"/>
              <a:gd name="T12" fmla="*/ 2147483647 w 134"/>
              <a:gd name="T13" fmla="*/ 2147483647 h 139"/>
              <a:gd name="T14" fmla="*/ 2147483647 w 134"/>
              <a:gd name="T15" fmla="*/ 2147483647 h 139"/>
              <a:gd name="T16" fmla="*/ 2147483647 w 134"/>
              <a:gd name="T17" fmla="*/ 2147483647 h 139"/>
              <a:gd name="T18" fmla="*/ 2147483647 w 134"/>
              <a:gd name="T19" fmla="*/ 2147483647 h 1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34"/>
              <a:gd name="T31" fmla="*/ 0 h 139"/>
              <a:gd name="T32" fmla="*/ 134 w 134"/>
              <a:gd name="T33" fmla="*/ 139 h 13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34" h="139">
                <a:moveTo>
                  <a:pt x="92" y="25"/>
                </a:moveTo>
                <a:cubicBezTo>
                  <a:pt x="85" y="47"/>
                  <a:pt x="79" y="62"/>
                  <a:pt x="58" y="73"/>
                </a:cubicBezTo>
                <a:cubicBezTo>
                  <a:pt x="82" y="52"/>
                  <a:pt x="113" y="36"/>
                  <a:pt x="129" y="9"/>
                </a:cubicBezTo>
                <a:cubicBezTo>
                  <a:pt x="134" y="0"/>
                  <a:pt x="108" y="1"/>
                  <a:pt x="99" y="5"/>
                </a:cubicBezTo>
                <a:cubicBezTo>
                  <a:pt x="93" y="8"/>
                  <a:pt x="96" y="19"/>
                  <a:pt x="92" y="25"/>
                </a:cubicBezTo>
                <a:cubicBezTo>
                  <a:pt x="76" y="48"/>
                  <a:pt x="73" y="45"/>
                  <a:pt x="51" y="52"/>
                </a:cubicBezTo>
                <a:cubicBezTo>
                  <a:pt x="9" y="39"/>
                  <a:pt x="0" y="96"/>
                  <a:pt x="24" y="127"/>
                </a:cubicBezTo>
                <a:cubicBezTo>
                  <a:pt x="34" y="139"/>
                  <a:pt x="55" y="132"/>
                  <a:pt x="71" y="134"/>
                </a:cubicBezTo>
                <a:cubicBezTo>
                  <a:pt x="114" y="123"/>
                  <a:pt x="112" y="108"/>
                  <a:pt x="126" y="66"/>
                </a:cubicBezTo>
                <a:cubicBezTo>
                  <a:pt x="132" y="49"/>
                  <a:pt x="103" y="39"/>
                  <a:pt x="92" y="25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35" name="Freeform 47">
            <a:extLst>
              <a:ext uri="{FF2B5EF4-FFF2-40B4-BE49-F238E27FC236}">
                <a16:creationId xmlns:a16="http://schemas.microsoft.com/office/drawing/2014/main" id="{55846C00-D205-4D0E-8666-E87B0FBAE4D3}"/>
              </a:ext>
            </a:extLst>
          </p:cNvPr>
          <p:cNvSpPr>
            <a:spLocks/>
          </p:cNvSpPr>
          <p:nvPr/>
        </p:nvSpPr>
        <p:spPr bwMode="auto">
          <a:xfrm>
            <a:off x="4246563" y="1387475"/>
            <a:ext cx="204787" cy="139700"/>
          </a:xfrm>
          <a:custGeom>
            <a:avLst/>
            <a:gdLst>
              <a:gd name="T0" fmla="*/ 2147483647 w 129"/>
              <a:gd name="T1" fmla="*/ 0 h 88"/>
              <a:gd name="T2" fmla="*/ 2147483647 w 129"/>
              <a:gd name="T3" fmla="*/ 2147483647 h 88"/>
              <a:gd name="T4" fmla="*/ 2147483647 w 129"/>
              <a:gd name="T5" fmla="*/ 2147483647 h 88"/>
              <a:gd name="T6" fmla="*/ 2147483647 w 129"/>
              <a:gd name="T7" fmla="*/ 2147483647 h 88"/>
              <a:gd name="T8" fmla="*/ 2147483647 w 129"/>
              <a:gd name="T9" fmla="*/ 2147483647 h 88"/>
              <a:gd name="T10" fmla="*/ 2147483647 w 129"/>
              <a:gd name="T11" fmla="*/ 0 h 8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29"/>
              <a:gd name="T19" fmla="*/ 0 h 88"/>
              <a:gd name="T20" fmla="*/ 129 w 129"/>
              <a:gd name="T21" fmla="*/ 88 h 8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29" h="88">
                <a:moveTo>
                  <a:pt x="8" y="0"/>
                </a:moveTo>
                <a:cubicBezTo>
                  <a:pt x="46" y="13"/>
                  <a:pt x="21" y="29"/>
                  <a:pt x="56" y="41"/>
                </a:cubicBezTo>
                <a:cubicBezTo>
                  <a:pt x="69" y="46"/>
                  <a:pt x="83" y="46"/>
                  <a:pt x="97" y="48"/>
                </a:cubicBezTo>
                <a:cubicBezTo>
                  <a:pt x="129" y="69"/>
                  <a:pt x="123" y="76"/>
                  <a:pt x="90" y="88"/>
                </a:cubicBezTo>
                <a:cubicBezTo>
                  <a:pt x="77" y="76"/>
                  <a:pt x="69" y="59"/>
                  <a:pt x="56" y="48"/>
                </a:cubicBezTo>
                <a:cubicBezTo>
                  <a:pt x="0" y="1"/>
                  <a:pt x="56" y="78"/>
                  <a:pt x="8" y="0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36" name="Freeform 48">
            <a:extLst>
              <a:ext uri="{FF2B5EF4-FFF2-40B4-BE49-F238E27FC236}">
                <a16:creationId xmlns:a16="http://schemas.microsoft.com/office/drawing/2014/main" id="{617EDEDD-B9A1-4BF7-B05D-1F714DA1E748}"/>
              </a:ext>
            </a:extLst>
          </p:cNvPr>
          <p:cNvSpPr>
            <a:spLocks/>
          </p:cNvSpPr>
          <p:nvPr/>
        </p:nvSpPr>
        <p:spPr bwMode="auto">
          <a:xfrm>
            <a:off x="4098925" y="6207125"/>
            <a:ext cx="246063" cy="149225"/>
          </a:xfrm>
          <a:custGeom>
            <a:avLst/>
            <a:gdLst>
              <a:gd name="T0" fmla="*/ 2147483647 w 155"/>
              <a:gd name="T1" fmla="*/ 0 h 94"/>
              <a:gd name="T2" fmla="*/ 2147483647 w 155"/>
              <a:gd name="T3" fmla="*/ 2147483647 h 94"/>
              <a:gd name="T4" fmla="*/ 2147483647 w 155"/>
              <a:gd name="T5" fmla="*/ 2147483647 h 94"/>
              <a:gd name="T6" fmla="*/ 2147483647 w 155"/>
              <a:gd name="T7" fmla="*/ 2147483647 h 94"/>
              <a:gd name="T8" fmla="*/ 2147483647 w 155"/>
              <a:gd name="T9" fmla="*/ 2147483647 h 94"/>
              <a:gd name="T10" fmla="*/ 2147483647 w 155"/>
              <a:gd name="T11" fmla="*/ 2147483647 h 94"/>
              <a:gd name="T12" fmla="*/ 2147483647 w 155"/>
              <a:gd name="T13" fmla="*/ 2147483647 h 94"/>
              <a:gd name="T14" fmla="*/ 0 w 155"/>
              <a:gd name="T15" fmla="*/ 2147483647 h 94"/>
              <a:gd name="T16" fmla="*/ 2147483647 w 155"/>
              <a:gd name="T17" fmla="*/ 0 h 9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55"/>
              <a:gd name="T28" fmla="*/ 0 h 94"/>
              <a:gd name="T29" fmla="*/ 155 w 155"/>
              <a:gd name="T30" fmla="*/ 94 h 9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55" h="94">
                <a:moveTo>
                  <a:pt x="40" y="0"/>
                </a:moveTo>
                <a:cubicBezTo>
                  <a:pt x="69" y="7"/>
                  <a:pt x="93" y="20"/>
                  <a:pt x="122" y="27"/>
                </a:cubicBezTo>
                <a:cubicBezTo>
                  <a:pt x="155" y="50"/>
                  <a:pt x="144" y="54"/>
                  <a:pt x="115" y="75"/>
                </a:cubicBezTo>
                <a:cubicBezTo>
                  <a:pt x="106" y="73"/>
                  <a:pt x="97" y="71"/>
                  <a:pt x="88" y="68"/>
                </a:cubicBezTo>
                <a:cubicBezTo>
                  <a:pt x="81" y="66"/>
                  <a:pt x="72" y="55"/>
                  <a:pt x="68" y="61"/>
                </a:cubicBezTo>
                <a:cubicBezTo>
                  <a:pt x="63" y="69"/>
                  <a:pt x="79" y="80"/>
                  <a:pt x="74" y="88"/>
                </a:cubicBezTo>
                <a:cubicBezTo>
                  <a:pt x="70" y="94"/>
                  <a:pt x="60" y="84"/>
                  <a:pt x="54" y="81"/>
                </a:cubicBezTo>
                <a:cubicBezTo>
                  <a:pt x="9" y="59"/>
                  <a:pt x="64" y="74"/>
                  <a:pt x="0" y="61"/>
                </a:cubicBezTo>
                <a:cubicBezTo>
                  <a:pt x="7" y="28"/>
                  <a:pt x="10" y="16"/>
                  <a:pt x="40" y="0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37" name="Freeform 49">
            <a:extLst>
              <a:ext uri="{FF2B5EF4-FFF2-40B4-BE49-F238E27FC236}">
                <a16:creationId xmlns:a16="http://schemas.microsoft.com/office/drawing/2014/main" id="{526EBA09-8550-4CBC-ACAE-5A9BFBEF815B}"/>
              </a:ext>
            </a:extLst>
          </p:cNvPr>
          <p:cNvSpPr>
            <a:spLocks/>
          </p:cNvSpPr>
          <p:nvPr/>
        </p:nvSpPr>
        <p:spPr bwMode="auto">
          <a:xfrm>
            <a:off x="3938588" y="6246813"/>
            <a:ext cx="425450" cy="295275"/>
          </a:xfrm>
          <a:custGeom>
            <a:avLst/>
            <a:gdLst>
              <a:gd name="T0" fmla="*/ 2147483647 w 268"/>
              <a:gd name="T1" fmla="*/ 2147483647 h 186"/>
              <a:gd name="T2" fmla="*/ 2147483647 w 268"/>
              <a:gd name="T3" fmla="*/ 2147483647 h 186"/>
              <a:gd name="T4" fmla="*/ 2147483647 w 268"/>
              <a:gd name="T5" fmla="*/ 2147483647 h 186"/>
              <a:gd name="T6" fmla="*/ 2147483647 w 268"/>
              <a:gd name="T7" fmla="*/ 2147483647 h 186"/>
              <a:gd name="T8" fmla="*/ 2147483647 w 268"/>
              <a:gd name="T9" fmla="*/ 2147483647 h 186"/>
              <a:gd name="T10" fmla="*/ 2147483647 w 268"/>
              <a:gd name="T11" fmla="*/ 2147483647 h 186"/>
              <a:gd name="T12" fmla="*/ 2147483647 w 268"/>
              <a:gd name="T13" fmla="*/ 2147483647 h 186"/>
              <a:gd name="T14" fmla="*/ 2147483647 w 268"/>
              <a:gd name="T15" fmla="*/ 2147483647 h 186"/>
              <a:gd name="T16" fmla="*/ 2147483647 w 268"/>
              <a:gd name="T17" fmla="*/ 2147483647 h 186"/>
              <a:gd name="T18" fmla="*/ 2147483647 w 268"/>
              <a:gd name="T19" fmla="*/ 2147483647 h 186"/>
              <a:gd name="T20" fmla="*/ 2147483647 w 268"/>
              <a:gd name="T21" fmla="*/ 2147483647 h 186"/>
              <a:gd name="T22" fmla="*/ 2147483647 w 268"/>
              <a:gd name="T23" fmla="*/ 2147483647 h 186"/>
              <a:gd name="T24" fmla="*/ 2147483647 w 268"/>
              <a:gd name="T25" fmla="*/ 2147483647 h 186"/>
              <a:gd name="T26" fmla="*/ 2147483647 w 268"/>
              <a:gd name="T27" fmla="*/ 2147483647 h 186"/>
              <a:gd name="T28" fmla="*/ 2147483647 w 268"/>
              <a:gd name="T29" fmla="*/ 2147483647 h 186"/>
              <a:gd name="T30" fmla="*/ 2147483647 w 268"/>
              <a:gd name="T31" fmla="*/ 2147483647 h 1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68"/>
              <a:gd name="T49" fmla="*/ 0 h 186"/>
              <a:gd name="T50" fmla="*/ 268 w 268"/>
              <a:gd name="T51" fmla="*/ 186 h 18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68" h="186">
                <a:moveTo>
                  <a:pt x="74" y="16"/>
                </a:moveTo>
                <a:cubicBezTo>
                  <a:pt x="44" y="34"/>
                  <a:pt x="59" y="21"/>
                  <a:pt x="40" y="50"/>
                </a:cubicBezTo>
                <a:cubicBezTo>
                  <a:pt x="31" y="63"/>
                  <a:pt x="0" y="99"/>
                  <a:pt x="13" y="90"/>
                </a:cubicBezTo>
                <a:cubicBezTo>
                  <a:pt x="70" y="52"/>
                  <a:pt x="37" y="65"/>
                  <a:pt x="114" y="56"/>
                </a:cubicBezTo>
                <a:cubicBezTo>
                  <a:pt x="126" y="186"/>
                  <a:pt x="116" y="114"/>
                  <a:pt x="162" y="70"/>
                </a:cubicBezTo>
                <a:cubicBezTo>
                  <a:pt x="171" y="96"/>
                  <a:pt x="175" y="124"/>
                  <a:pt x="182" y="151"/>
                </a:cubicBezTo>
                <a:cubicBezTo>
                  <a:pt x="227" y="121"/>
                  <a:pt x="223" y="129"/>
                  <a:pt x="236" y="83"/>
                </a:cubicBezTo>
                <a:cubicBezTo>
                  <a:pt x="169" y="63"/>
                  <a:pt x="268" y="95"/>
                  <a:pt x="196" y="63"/>
                </a:cubicBezTo>
                <a:cubicBezTo>
                  <a:pt x="183" y="57"/>
                  <a:pt x="155" y="50"/>
                  <a:pt x="155" y="50"/>
                </a:cubicBezTo>
                <a:cubicBezTo>
                  <a:pt x="145" y="40"/>
                  <a:pt x="122" y="4"/>
                  <a:pt x="101" y="36"/>
                </a:cubicBezTo>
                <a:cubicBezTo>
                  <a:pt x="96" y="43"/>
                  <a:pt x="114" y="46"/>
                  <a:pt x="121" y="50"/>
                </a:cubicBezTo>
                <a:cubicBezTo>
                  <a:pt x="140" y="60"/>
                  <a:pt x="162" y="63"/>
                  <a:pt x="182" y="70"/>
                </a:cubicBezTo>
                <a:cubicBezTo>
                  <a:pt x="189" y="72"/>
                  <a:pt x="202" y="77"/>
                  <a:pt x="202" y="77"/>
                </a:cubicBezTo>
                <a:cubicBezTo>
                  <a:pt x="192" y="43"/>
                  <a:pt x="164" y="36"/>
                  <a:pt x="135" y="22"/>
                </a:cubicBezTo>
                <a:cubicBezTo>
                  <a:pt x="128" y="19"/>
                  <a:pt x="104" y="0"/>
                  <a:pt x="94" y="2"/>
                </a:cubicBezTo>
                <a:cubicBezTo>
                  <a:pt x="86" y="3"/>
                  <a:pt x="81" y="11"/>
                  <a:pt x="74" y="16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38" name="Freeform 50">
            <a:extLst>
              <a:ext uri="{FF2B5EF4-FFF2-40B4-BE49-F238E27FC236}">
                <a16:creationId xmlns:a16="http://schemas.microsoft.com/office/drawing/2014/main" id="{4B3323EE-3118-49B0-837D-3F53BFC236EA}"/>
              </a:ext>
            </a:extLst>
          </p:cNvPr>
          <p:cNvSpPr>
            <a:spLocks/>
          </p:cNvSpPr>
          <p:nvPr/>
        </p:nvSpPr>
        <p:spPr bwMode="auto">
          <a:xfrm>
            <a:off x="5334000" y="6096000"/>
            <a:ext cx="341313" cy="106363"/>
          </a:xfrm>
          <a:custGeom>
            <a:avLst/>
            <a:gdLst>
              <a:gd name="T0" fmla="*/ 2147483647 w 215"/>
              <a:gd name="T1" fmla="*/ 2147483647 h 115"/>
              <a:gd name="T2" fmla="*/ 2147483647 w 215"/>
              <a:gd name="T3" fmla="*/ 2147483647 h 115"/>
              <a:gd name="T4" fmla="*/ 2147483647 w 215"/>
              <a:gd name="T5" fmla="*/ 2147483647 h 115"/>
              <a:gd name="T6" fmla="*/ 2147483647 w 215"/>
              <a:gd name="T7" fmla="*/ 2147483647 h 115"/>
              <a:gd name="T8" fmla="*/ 2147483647 w 215"/>
              <a:gd name="T9" fmla="*/ 2147483647 h 115"/>
              <a:gd name="T10" fmla="*/ 2147483647 w 215"/>
              <a:gd name="T11" fmla="*/ 2147483647 h 115"/>
              <a:gd name="T12" fmla="*/ 2147483647 w 215"/>
              <a:gd name="T13" fmla="*/ 2147483647 h 115"/>
              <a:gd name="T14" fmla="*/ 2147483647 w 215"/>
              <a:gd name="T15" fmla="*/ 2147483647 h 115"/>
              <a:gd name="T16" fmla="*/ 2147483647 w 215"/>
              <a:gd name="T17" fmla="*/ 2147483647 h 115"/>
              <a:gd name="T18" fmla="*/ 2147483647 w 215"/>
              <a:gd name="T19" fmla="*/ 2147483647 h 115"/>
              <a:gd name="T20" fmla="*/ 2147483647 w 215"/>
              <a:gd name="T21" fmla="*/ 2147483647 h 115"/>
              <a:gd name="T22" fmla="*/ 2147483647 w 215"/>
              <a:gd name="T23" fmla="*/ 2147483647 h 11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15"/>
              <a:gd name="T37" fmla="*/ 0 h 115"/>
              <a:gd name="T38" fmla="*/ 215 w 215"/>
              <a:gd name="T39" fmla="*/ 115 h 11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15" h="115">
                <a:moveTo>
                  <a:pt x="20" y="14"/>
                </a:moveTo>
                <a:cubicBezTo>
                  <a:pt x="50" y="61"/>
                  <a:pt x="0" y="112"/>
                  <a:pt x="67" y="95"/>
                </a:cubicBezTo>
                <a:cubicBezTo>
                  <a:pt x="74" y="88"/>
                  <a:pt x="84" y="84"/>
                  <a:pt x="87" y="75"/>
                </a:cubicBezTo>
                <a:cubicBezTo>
                  <a:pt x="105" y="27"/>
                  <a:pt x="79" y="0"/>
                  <a:pt x="108" y="41"/>
                </a:cubicBezTo>
                <a:cubicBezTo>
                  <a:pt x="123" y="90"/>
                  <a:pt x="113" y="70"/>
                  <a:pt x="135" y="102"/>
                </a:cubicBezTo>
                <a:cubicBezTo>
                  <a:pt x="146" y="71"/>
                  <a:pt x="155" y="40"/>
                  <a:pt x="162" y="7"/>
                </a:cubicBezTo>
                <a:cubicBezTo>
                  <a:pt x="172" y="36"/>
                  <a:pt x="171" y="62"/>
                  <a:pt x="189" y="88"/>
                </a:cubicBezTo>
                <a:cubicBezTo>
                  <a:pt x="191" y="95"/>
                  <a:pt x="192" y="115"/>
                  <a:pt x="196" y="109"/>
                </a:cubicBezTo>
                <a:cubicBezTo>
                  <a:pt x="206" y="96"/>
                  <a:pt x="209" y="61"/>
                  <a:pt x="209" y="61"/>
                </a:cubicBezTo>
                <a:cubicBezTo>
                  <a:pt x="207" y="43"/>
                  <a:pt x="215" y="21"/>
                  <a:pt x="203" y="7"/>
                </a:cubicBezTo>
                <a:cubicBezTo>
                  <a:pt x="201" y="4"/>
                  <a:pt x="147" y="20"/>
                  <a:pt x="142" y="21"/>
                </a:cubicBezTo>
                <a:cubicBezTo>
                  <a:pt x="50" y="31"/>
                  <a:pt x="77" y="37"/>
                  <a:pt x="20" y="14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2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2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2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2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2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2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2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2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nimBg="1"/>
      <p:bldP spid="12296" grpId="0" animBg="1"/>
      <p:bldP spid="12310" grpId="0" animBg="1"/>
      <p:bldP spid="12311" grpId="0" animBg="1"/>
      <p:bldP spid="12312" grpId="0" animBg="1"/>
      <p:bldP spid="12314" grpId="0" animBg="1"/>
      <p:bldP spid="12315" grpId="0" animBg="1"/>
      <p:bldP spid="12317" grpId="0" animBg="1"/>
      <p:bldP spid="12323" grpId="0" animBg="1"/>
      <p:bldP spid="12324" grpId="0" animBg="1"/>
      <p:bldP spid="12325" grpId="0" animBg="1"/>
      <p:bldP spid="12326" grpId="0" animBg="1"/>
      <p:bldP spid="12327" grpId="0" animBg="1"/>
      <p:bldP spid="12328" grpId="0" animBg="1"/>
      <p:bldP spid="12329" grpId="0" animBg="1"/>
      <p:bldP spid="12331" grpId="0" animBg="1"/>
      <p:bldP spid="12333" grpId="0" animBg="1"/>
      <p:bldP spid="12334" grpId="0" animBg="1"/>
      <p:bldP spid="12335" grpId="0" animBg="1"/>
      <p:bldP spid="12336" grpId="0" animBg="1"/>
      <p:bldP spid="12337" grpId="0" animBg="1"/>
      <p:bldP spid="1233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>
            <a:extLst>
              <a:ext uri="{FF2B5EF4-FFF2-40B4-BE49-F238E27FC236}">
                <a16:creationId xmlns:a16="http://schemas.microsoft.com/office/drawing/2014/main" id="{E2ACECC9-4980-43AC-9787-1E791ABBF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0"/>
            <a:ext cx="4876800" cy="6858000"/>
          </a:xfrm>
          <a:prstGeom prst="rect">
            <a:avLst/>
          </a:prstGeom>
          <a:solidFill>
            <a:srgbClr val="159778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73" name="Freeform 5">
            <a:extLst>
              <a:ext uri="{FF2B5EF4-FFF2-40B4-BE49-F238E27FC236}">
                <a16:creationId xmlns:a16="http://schemas.microsoft.com/office/drawing/2014/main" id="{D519D9D7-1211-456E-9CC5-7B6F9502AA75}"/>
              </a:ext>
            </a:extLst>
          </p:cNvPr>
          <p:cNvSpPr>
            <a:spLocks/>
          </p:cNvSpPr>
          <p:nvPr/>
        </p:nvSpPr>
        <p:spPr bwMode="auto">
          <a:xfrm>
            <a:off x="3808413" y="280988"/>
            <a:ext cx="1292225" cy="1419225"/>
          </a:xfrm>
          <a:custGeom>
            <a:avLst/>
            <a:gdLst>
              <a:gd name="T0" fmla="*/ 2147483647 w 814"/>
              <a:gd name="T1" fmla="*/ 2147483647 h 894"/>
              <a:gd name="T2" fmla="*/ 2147483647 w 814"/>
              <a:gd name="T3" fmla="*/ 2147483647 h 894"/>
              <a:gd name="T4" fmla="*/ 2147483647 w 814"/>
              <a:gd name="T5" fmla="*/ 2147483647 h 894"/>
              <a:gd name="T6" fmla="*/ 2147483647 w 814"/>
              <a:gd name="T7" fmla="*/ 2147483647 h 894"/>
              <a:gd name="T8" fmla="*/ 2147483647 w 814"/>
              <a:gd name="T9" fmla="*/ 2147483647 h 894"/>
              <a:gd name="T10" fmla="*/ 2147483647 w 814"/>
              <a:gd name="T11" fmla="*/ 2147483647 h 894"/>
              <a:gd name="T12" fmla="*/ 2147483647 w 814"/>
              <a:gd name="T13" fmla="*/ 2147483647 h 894"/>
              <a:gd name="T14" fmla="*/ 2147483647 w 814"/>
              <a:gd name="T15" fmla="*/ 2147483647 h 894"/>
              <a:gd name="T16" fmla="*/ 0 w 814"/>
              <a:gd name="T17" fmla="*/ 2147483647 h 894"/>
              <a:gd name="T18" fmla="*/ 2147483647 w 814"/>
              <a:gd name="T19" fmla="*/ 2147483647 h 894"/>
              <a:gd name="T20" fmla="*/ 2147483647 w 814"/>
              <a:gd name="T21" fmla="*/ 2147483647 h 894"/>
              <a:gd name="T22" fmla="*/ 2147483647 w 814"/>
              <a:gd name="T23" fmla="*/ 2147483647 h 894"/>
              <a:gd name="T24" fmla="*/ 2147483647 w 814"/>
              <a:gd name="T25" fmla="*/ 2147483647 h 894"/>
              <a:gd name="T26" fmla="*/ 2147483647 w 814"/>
              <a:gd name="T27" fmla="*/ 2147483647 h 894"/>
              <a:gd name="T28" fmla="*/ 2147483647 w 814"/>
              <a:gd name="T29" fmla="*/ 2147483647 h 894"/>
              <a:gd name="T30" fmla="*/ 2147483647 w 814"/>
              <a:gd name="T31" fmla="*/ 2147483647 h 894"/>
              <a:gd name="T32" fmla="*/ 2147483647 w 814"/>
              <a:gd name="T33" fmla="*/ 2147483647 h 894"/>
              <a:gd name="T34" fmla="*/ 2147483647 w 814"/>
              <a:gd name="T35" fmla="*/ 2147483647 h 894"/>
              <a:gd name="T36" fmla="*/ 2147483647 w 814"/>
              <a:gd name="T37" fmla="*/ 2147483647 h 894"/>
              <a:gd name="T38" fmla="*/ 2147483647 w 814"/>
              <a:gd name="T39" fmla="*/ 2147483647 h 894"/>
              <a:gd name="T40" fmla="*/ 2147483647 w 814"/>
              <a:gd name="T41" fmla="*/ 2147483647 h 894"/>
              <a:gd name="T42" fmla="*/ 2147483647 w 814"/>
              <a:gd name="T43" fmla="*/ 2147483647 h 894"/>
              <a:gd name="T44" fmla="*/ 2147483647 w 814"/>
              <a:gd name="T45" fmla="*/ 2147483647 h 894"/>
              <a:gd name="T46" fmla="*/ 2147483647 w 814"/>
              <a:gd name="T47" fmla="*/ 2147483647 h 894"/>
              <a:gd name="T48" fmla="*/ 2147483647 w 814"/>
              <a:gd name="T49" fmla="*/ 2147483647 h 894"/>
              <a:gd name="T50" fmla="*/ 2147483647 w 814"/>
              <a:gd name="T51" fmla="*/ 2147483647 h 894"/>
              <a:gd name="T52" fmla="*/ 2147483647 w 814"/>
              <a:gd name="T53" fmla="*/ 2147483647 h 89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814"/>
              <a:gd name="T82" fmla="*/ 0 h 894"/>
              <a:gd name="T83" fmla="*/ 814 w 814"/>
              <a:gd name="T84" fmla="*/ 894 h 894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814" h="894">
                <a:moveTo>
                  <a:pt x="495" y="20"/>
                </a:moveTo>
                <a:cubicBezTo>
                  <a:pt x="186" y="29"/>
                  <a:pt x="359" y="0"/>
                  <a:pt x="223" y="60"/>
                </a:cubicBezTo>
                <a:cubicBezTo>
                  <a:pt x="154" y="90"/>
                  <a:pt x="207" y="59"/>
                  <a:pt x="163" y="87"/>
                </a:cubicBezTo>
                <a:cubicBezTo>
                  <a:pt x="148" y="110"/>
                  <a:pt x="108" y="148"/>
                  <a:pt x="108" y="148"/>
                </a:cubicBezTo>
                <a:cubicBezTo>
                  <a:pt x="106" y="157"/>
                  <a:pt x="100" y="186"/>
                  <a:pt x="95" y="196"/>
                </a:cubicBezTo>
                <a:cubicBezTo>
                  <a:pt x="87" y="210"/>
                  <a:pt x="68" y="236"/>
                  <a:pt x="68" y="236"/>
                </a:cubicBezTo>
                <a:cubicBezTo>
                  <a:pt x="60" y="267"/>
                  <a:pt x="45" y="298"/>
                  <a:pt x="27" y="324"/>
                </a:cubicBezTo>
                <a:cubicBezTo>
                  <a:pt x="22" y="338"/>
                  <a:pt x="17" y="351"/>
                  <a:pt x="13" y="365"/>
                </a:cubicBezTo>
                <a:cubicBezTo>
                  <a:pt x="9" y="379"/>
                  <a:pt x="0" y="406"/>
                  <a:pt x="0" y="406"/>
                </a:cubicBezTo>
                <a:cubicBezTo>
                  <a:pt x="3" y="434"/>
                  <a:pt x="5" y="466"/>
                  <a:pt x="13" y="494"/>
                </a:cubicBezTo>
                <a:cubicBezTo>
                  <a:pt x="17" y="508"/>
                  <a:pt x="22" y="521"/>
                  <a:pt x="27" y="535"/>
                </a:cubicBezTo>
                <a:cubicBezTo>
                  <a:pt x="29" y="542"/>
                  <a:pt x="34" y="555"/>
                  <a:pt x="34" y="555"/>
                </a:cubicBezTo>
                <a:cubicBezTo>
                  <a:pt x="38" y="598"/>
                  <a:pt x="42" y="665"/>
                  <a:pt x="68" y="704"/>
                </a:cubicBezTo>
                <a:cubicBezTo>
                  <a:pt x="77" y="718"/>
                  <a:pt x="81" y="736"/>
                  <a:pt x="95" y="745"/>
                </a:cubicBezTo>
                <a:cubicBezTo>
                  <a:pt x="155" y="785"/>
                  <a:pt x="210" y="830"/>
                  <a:pt x="278" y="853"/>
                </a:cubicBezTo>
                <a:cubicBezTo>
                  <a:pt x="325" y="886"/>
                  <a:pt x="384" y="886"/>
                  <a:pt x="440" y="894"/>
                </a:cubicBezTo>
                <a:cubicBezTo>
                  <a:pt x="528" y="886"/>
                  <a:pt x="514" y="878"/>
                  <a:pt x="583" y="860"/>
                </a:cubicBezTo>
                <a:cubicBezTo>
                  <a:pt x="604" y="845"/>
                  <a:pt x="616" y="827"/>
                  <a:pt x="637" y="812"/>
                </a:cubicBezTo>
                <a:cubicBezTo>
                  <a:pt x="652" y="788"/>
                  <a:pt x="673" y="780"/>
                  <a:pt x="691" y="758"/>
                </a:cubicBezTo>
                <a:cubicBezTo>
                  <a:pt x="723" y="719"/>
                  <a:pt x="720" y="720"/>
                  <a:pt x="739" y="684"/>
                </a:cubicBezTo>
                <a:cubicBezTo>
                  <a:pt x="745" y="644"/>
                  <a:pt x="759" y="608"/>
                  <a:pt x="766" y="568"/>
                </a:cubicBezTo>
                <a:cubicBezTo>
                  <a:pt x="773" y="529"/>
                  <a:pt x="773" y="491"/>
                  <a:pt x="786" y="453"/>
                </a:cubicBezTo>
                <a:cubicBezTo>
                  <a:pt x="795" y="384"/>
                  <a:pt x="814" y="303"/>
                  <a:pt x="772" y="243"/>
                </a:cubicBezTo>
                <a:cubicBezTo>
                  <a:pt x="760" y="190"/>
                  <a:pt x="718" y="134"/>
                  <a:pt x="684" y="94"/>
                </a:cubicBezTo>
                <a:cubicBezTo>
                  <a:pt x="663" y="70"/>
                  <a:pt x="647" y="34"/>
                  <a:pt x="617" y="20"/>
                </a:cubicBezTo>
                <a:cubicBezTo>
                  <a:pt x="577" y="1"/>
                  <a:pt x="473" y="6"/>
                  <a:pt x="467" y="6"/>
                </a:cubicBezTo>
                <a:cubicBezTo>
                  <a:pt x="457" y="7"/>
                  <a:pt x="486" y="15"/>
                  <a:pt x="495" y="2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0" name="Freeform 12">
            <a:extLst>
              <a:ext uri="{FF2B5EF4-FFF2-40B4-BE49-F238E27FC236}">
                <a16:creationId xmlns:a16="http://schemas.microsoft.com/office/drawing/2014/main" id="{7F7FB208-DF8F-4CF2-8400-CFF8F5A07AFC}"/>
              </a:ext>
            </a:extLst>
          </p:cNvPr>
          <p:cNvSpPr>
            <a:spLocks/>
          </p:cNvSpPr>
          <p:nvPr/>
        </p:nvSpPr>
        <p:spPr bwMode="auto">
          <a:xfrm>
            <a:off x="3087688" y="1328738"/>
            <a:ext cx="3565525" cy="5418137"/>
          </a:xfrm>
          <a:custGeom>
            <a:avLst/>
            <a:gdLst>
              <a:gd name="T0" fmla="*/ 2147483647 w 2246"/>
              <a:gd name="T1" fmla="*/ 2147483647 h 3413"/>
              <a:gd name="T2" fmla="*/ 2147483647 w 2246"/>
              <a:gd name="T3" fmla="*/ 2147483647 h 3413"/>
              <a:gd name="T4" fmla="*/ 0 w 2246"/>
              <a:gd name="T5" fmla="*/ 2147483647 h 3413"/>
              <a:gd name="T6" fmla="*/ 2147483647 w 2246"/>
              <a:gd name="T7" fmla="*/ 2147483647 h 3413"/>
              <a:gd name="T8" fmla="*/ 2147483647 w 2246"/>
              <a:gd name="T9" fmla="*/ 2147483647 h 3413"/>
              <a:gd name="T10" fmla="*/ 2147483647 w 2246"/>
              <a:gd name="T11" fmla="*/ 2147483647 h 3413"/>
              <a:gd name="T12" fmla="*/ 2147483647 w 2246"/>
              <a:gd name="T13" fmla="*/ 2147483647 h 3413"/>
              <a:gd name="T14" fmla="*/ 2147483647 w 2246"/>
              <a:gd name="T15" fmla="*/ 2147483647 h 3413"/>
              <a:gd name="T16" fmla="*/ 2147483647 w 2246"/>
              <a:gd name="T17" fmla="*/ 2147483647 h 3413"/>
              <a:gd name="T18" fmla="*/ 2147483647 w 2246"/>
              <a:gd name="T19" fmla="*/ 2147483647 h 3413"/>
              <a:gd name="T20" fmla="*/ 2147483647 w 2246"/>
              <a:gd name="T21" fmla="*/ 2147483647 h 3413"/>
              <a:gd name="T22" fmla="*/ 2147483647 w 2246"/>
              <a:gd name="T23" fmla="*/ 2147483647 h 3413"/>
              <a:gd name="T24" fmla="*/ 2147483647 w 2246"/>
              <a:gd name="T25" fmla="*/ 2147483647 h 3413"/>
              <a:gd name="T26" fmla="*/ 2147483647 w 2246"/>
              <a:gd name="T27" fmla="*/ 2147483647 h 3413"/>
              <a:gd name="T28" fmla="*/ 2147483647 w 2246"/>
              <a:gd name="T29" fmla="*/ 2147483647 h 3413"/>
              <a:gd name="T30" fmla="*/ 2147483647 w 2246"/>
              <a:gd name="T31" fmla="*/ 2147483647 h 3413"/>
              <a:gd name="T32" fmla="*/ 2147483647 w 2246"/>
              <a:gd name="T33" fmla="*/ 2147483647 h 3413"/>
              <a:gd name="T34" fmla="*/ 2147483647 w 2246"/>
              <a:gd name="T35" fmla="*/ 2147483647 h 3413"/>
              <a:gd name="T36" fmla="*/ 2147483647 w 2246"/>
              <a:gd name="T37" fmla="*/ 2147483647 h 3413"/>
              <a:gd name="T38" fmla="*/ 2147483647 w 2246"/>
              <a:gd name="T39" fmla="*/ 2147483647 h 3413"/>
              <a:gd name="T40" fmla="*/ 2147483647 w 2246"/>
              <a:gd name="T41" fmla="*/ 2147483647 h 3413"/>
              <a:gd name="T42" fmla="*/ 2147483647 w 2246"/>
              <a:gd name="T43" fmla="*/ 2147483647 h 3413"/>
              <a:gd name="T44" fmla="*/ 2147483647 w 2246"/>
              <a:gd name="T45" fmla="*/ 2147483647 h 3413"/>
              <a:gd name="T46" fmla="*/ 2147483647 w 2246"/>
              <a:gd name="T47" fmla="*/ 2147483647 h 3413"/>
              <a:gd name="T48" fmla="*/ 2147483647 w 2246"/>
              <a:gd name="T49" fmla="*/ 2147483647 h 3413"/>
              <a:gd name="T50" fmla="*/ 2147483647 w 2246"/>
              <a:gd name="T51" fmla="*/ 2147483647 h 3413"/>
              <a:gd name="T52" fmla="*/ 2147483647 w 2246"/>
              <a:gd name="T53" fmla="*/ 2147483647 h 3413"/>
              <a:gd name="T54" fmla="*/ 2147483647 w 2246"/>
              <a:gd name="T55" fmla="*/ 2147483647 h 3413"/>
              <a:gd name="T56" fmla="*/ 2147483647 w 2246"/>
              <a:gd name="T57" fmla="*/ 2147483647 h 3413"/>
              <a:gd name="T58" fmla="*/ 2147483647 w 2246"/>
              <a:gd name="T59" fmla="*/ 2147483647 h 3413"/>
              <a:gd name="T60" fmla="*/ 2147483647 w 2246"/>
              <a:gd name="T61" fmla="*/ 2147483647 h 3413"/>
              <a:gd name="T62" fmla="*/ 2147483647 w 2246"/>
              <a:gd name="T63" fmla="*/ 2147483647 h 3413"/>
              <a:gd name="T64" fmla="*/ 2147483647 w 2246"/>
              <a:gd name="T65" fmla="*/ 2147483647 h 3413"/>
              <a:gd name="T66" fmla="*/ 2147483647 w 2246"/>
              <a:gd name="T67" fmla="*/ 2147483647 h 3413"/>
              <a:gd name="T68" fmla="*/ 2147483647 w 2246"/>
              <a:gd name="T69" fmla="*/ 2147483647 h 3413"/>
              <a:gd name="T70" fmla="*/ 2147483647 w 2246"/>
              <a:gd name="T71" fmla="*/ 2147483647 h 3413"/>
              <a:gd name="T72" fmla="*/ 2147483647 w 2246"/>
              <a:gd name="T73" fmla="*/ 2147483647 h 3413"/>
              <a:gd name="T74" fmla="*/ 2147483647 w 2246"/>
              <a:gd name="T75" fmla="*/ 2147483647 h 3413"/>
              <a:gd name="T76" fmla="*/ 2147483647 w 2246"/>
              <a:gd name="T77" fmla="*/ 2147483647 h 3413"/>
              <a:gd name="T78" fmla="*/ 2147483647 w 2246"/>
              <a:gd name="T79" fmla="*/ 2147483647 h 3413"/>
              <a:gd name="T80" fmla="*/ 2147483647 w 2246"/>
              <a:gd name="T81" fmla="*/ 2147483647 h 3413"/>
              <a:gd name="T82" fmla="*/ 2147483647 w 2246"/>
              <a:gd name="T83" fmla="*/ 2147483647 h 3413"/>
              <a:gd name="T84" fmla="*/ 2147483647 w 2246"/>
              <a:gd name="T85" fmla="*/ 2147483647 h 3413"/>
              <a:gd name="T86" fmla="*/ 2147483647 w 2246"/>
              <a:gd name="T87" fmla="*/ 2147483647 h 3413"/>
              <a:gd name="T88" fmla="*/ 2147483647 w 2246"/>
              <a:gd name="T89" fmla="*/ 2147483647 h 3413"/>
              <a:gd name="T90" fmla="*/ 2147483647 w 2246"/>
              <a:gd name="T91" fmla="*/ 2147483647 h 3413"/>
              <a:gd name="T92" fmla="*/ 2147483647 w 2246"/>
              <a:gd name="T93" fmla="*/ 2147483647 h 341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2246"/>
              <a:gd name="T142" fmla="*/ 0 h 3413"/>
              <a:gd name="T143" fmla="*/ 2246 w 2246"/>
              <a:gd name="T144" fmla="*/ 3413 h 3413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2246" h="3413">
                <a:moveTo>
                  <a:pt x="786" y="200"/>
                </a:moveTo>
                <a:cubicBezTo>
                  <a:pt x="841" y="357"/>
                  <a:pt x="637" y="319"/>
                  <a:pt x="556" y="322"/>
                </a:cubicBezTo>
                <a:cubicBezTo>
                  <a:pt x="525" y="332"/>
                  <a:pt x="504" y="346"/>
                  <a:pt x="474" y="356"/>
                </a:cubicBezTo>
                <a:cubicBezTo>
                  <a:pt x="411" y="419"/>
                  <a:pt x="368" y="496"/>
                  <a:pt x="305" y="559"/>
                </a:cubicBezTo>
                <a:cubicBezTo>
                  <a:pt x="289" y="605"/>
                  <a:pt x="229" y="641"/>
                  <a:pt x="196" y="674"/>
                </a:cubicBezTo>
                <a:cubicBezTo>
                  <a:pt x="169" y="701"/>
                  <a:pt x="153" y="738"/>
                  <a:pt x="122" y="762"/>
                </a:cubicBezTo>
                <a:cubicBezTo>
                  <a:pt x="109" y="772"/>
                  <a:pt x="92" y="777"/>
                  <a:pt x="81" y="789"/>
                </a:cubicBezTo>
                <a:cubicBezTo>
                  <a:pt x="62" y="809"/>
                  <a:pt x="49" y="828"/>
                  <a:pt x="27" y="844"/>
                </a:cubicBezTo>
                <a:cubicBezTo>
                  <a:pt x="9" y="870"/>
                  <a:pt x="10" y="896"/>
                  <a:pt x="0" y="925"/>
                </a:cubicBezTo>
                <a:cubicBezTo>
                  <a:pt x="9" y="1023"/>
                  <a:pt x="18" y="1127"/>
                  <a:pt x="41" y="1223"/>
                </a:cubicBezTo>
                <a:cubicBezTo>
                  <a:pt x="49" y="1257"/>
                  <a:pt x="64" y="1294"/>
                  <a:pt x="81" y="1325"/>
                </a:cubicBezTo>
                <a:cubicBezTo>
                  <a:pt x="89" y="1339"/>
                  <a:pt x="108" y="1365"/>
                  <a:pt x="108" y="1365"/>
                </a:cubicBezTo>
                <a:cubicBezTo>
                  <a:pt x="117" y="1407"/>
                  <a:pt x="137" y="1440"/>
                  <a:pt x="162" y="1474"/>
                </a:cubicBezTo>
                <a:cubicBezTo>
                  <a:pt x="179" y="1523"/>
                  <a:pt x="173" y="1500"/>
                  <a:pt x="183" y="1542"/>
                </a:cubicBezTo>
                <a:cubicBezTo>
                  <a:pt x="185" y="1587"/>
                  <a:pt x="180" y="1633"/>
                  <a:pt x="190" y="1677"/>
                </a:cubicBezTo>
                <a:cubicBezTo>
                  <a:pt x="194" y="1697"/>
                  <a:pt x="280" y="1714"/>
                  <a:pt x="298" y="1718"/>
                </a:cubicBezTo>
                <a:cubicBezTo>
                  <a:pt x="332" y="1706"/>
                  <a:pt x="374" y="1662"/>
                  <a:pt x="400" y="1636"/>
                </a:cubicBezTo>
                <a:cubicBezTo>
                  <a:pt x="406" y="1595"/>
                  <a:pt x="428" y="1533"/>
                  <a:pt x="406" y="1494"/>
                </a:cubicBezTo>
                <a:cubicBezTo>
                  <a:pt x="403" y="1488"/>
                  <a:pt x="392" y="1490"/>
                  <a:pt x="386" y="1487"/>
                </a:cubicBezTo>
                <a:cubicBezTo>
                  <a:pt x="354" y="1469"/>
                  <a:pt x="334" y="1447"/>
                  <a:pt x="305" y="1426"/>
                </a:cubicBezTo>
                <a:cubicBezTo>
                  <a:pt x="289" y="1404"/>
                  <a:pt x="289" y="1383"/>
                  <a:pt x="278" y="1359"/>
                </a:cubicBezTo>
                <a:cubicBezTo>
                  <a:pt x="257" y="1317"/>
                  <a:pt x="244" y="1275"/>
                  <a:pt x="230" y="1230"/>
                </a:cubicBezTo>
                <a:cubicBezTo>
                  <a:pt x="218" y="1089"/>
                  <a:pt x="218" y="1130"/>
                  <a:pt x="230" y="918"/>
                </a:cubicBezTo>
                <a:cubicBezTo>
                  <a:pt x="230" y="911"/>
                  <a:pt x="231" y="902"/>
                  <a:pt x="237" y="898"/>
                </a:cubicBezTo>
                <a:cubicBezTo>
                  <a:pt x="252" y="886"/>
                  <a:pt x="311" y="875"/>
                  <a:pt x="332" y="864"/>
                </a:cubicBezTo>
                <a:cubicBezTo>
                  <a:pt x="369" y="845"/>
                  <a:pt x="403" y="822"/>
                  <a:pt x="440" y="803"/>
                </a:cubicBezTo>
                <a:cubicBezTo>
                  <a:pt x="508" y="768"/>
                  <a:pt x="570" y="682"/>
                  <a:pt x="644" y="661"/>
                </a:cubicBezTo>
                <a:cubicBezTo>
                  <a:pt x="635" y="696"/>
                  <a:pt x="640" y="727"/>
                  <a:pt x="650" y="762"/>
                </a:cubicBezTo>
                <a:cubicBezTo>
                  <a:pt x="663" y="850"/>
                  <a:pt x="663" y="939"/>
                  <a:pt x="671" y="1027"/>
                </a:cubicBezTo>
                <a:cubicBezTo>
                  <a:pt x="658" y="1156"/>
                  <a:pt x="655" y="1199"/>
                  <a:pt x="589" y="1298"/>
                </a:cubicBezTo>
                <a:cubicBezTo>
                  <a:pt x="581" y="1326"/>
                  <a:pt x="565" y="1355"/>
                  <a:pt x="549" y="1379"/>
                </a:cubicBezTo>
                <a:cubicBezTo>
                  <a:pt x="541" y="1411"/>
                  <a:pt x="526" y="1436"/>
                  <a:pt x="515" y="1467"/>
                </a:cubicBezTo>
                <a:cubicBezTo>
                  <a:pt x="519" y="1779"/>
                  <a:pt x="521" y="2070"/>
                  <a:pt x="542" y="2375"/>
                </a:cubicBezTo>
                <a:cubicBezTo>
                  <a:pt x="545" y="2491"/>
                  <a:pt x="574" y="2657"/>
                  <a:pt x="481" y="2755"/>
                </a:cubicBezTo>
                <a:cubicBezTo>
                  <a:pt x="465" y="2832"/>
                  <a:pt x="421" y="2896"/>
                  <a:pt x="386" y="2965"/>
                </a:cubicBezTo>
                <a:cubicBezTo>
                  <a:pt x="374" y="2988"/>
                  <a:pt x="367" y="3010"/>
                  <a:pt x="352" y="3032"/>
                </a:cubicBezTo>
                <a:cubicBezTo>
                  <a:pt x="327" y="3107"/>
                  <a:pt x="366" y="2997"/>
                  <a:pt x="332" y="3073"/>
                </a:cubicBezTo>
                <a:cubicBezTo>
                  <a:pt x="315" y="3110"/>
                  <a:pt x="321" y="3126"/>
                  <a:pt x="291" y="3154"/>
                </a:cubicBezTo>
                <a:cubicBezTo>
                  <a:pt x="281" y="3183"/>
                  <a:pt x="280" y="3193"/>
                  <a:pt x="257" y="3215"/>
                </a:cubicBezTo>
                <a:cubicBezTo>
                  <a:pt x="246" y="3253"/>
                  <a:pt x="241" y="3261"/>
                  <a:pt x="257" y="3317"/>
                </a:cubicBezTo>
                <a:cubicBezTo>
                  <a:pt x="259" y="3325"/>
                  <a:pt x="270" y="3329"/>
                  <a:pt x="278" y="3331"/>
                </a:cubicBezTo>
                <a:cubicBezTo>
                  <a:pt x="359" y="3346"/>
                  <a:pt x="442" y="3341"/>
                  <a:pt x="522" y="3364"/>
                </a:cubicBezTo>
                <a:cubicBezTo>
                  <a:pt x="569" y="3413"/>
                  <a:pt x="661" y="3405"/>
                  <a:pt x="725" y="3412"/>
                </a:cubicBezTo>
                <a:cubicBezTo>
                  <a:pt x="732" y="3410"/>
                  <a:pt x="743" y="3412"/>
                  <a:pt x="745" y="3405"/>
                </a:cubicBezTo>
                <a:cubicBezTo>
                  <a:pt x="753" y="3381"/>
                  <a:pt x="721" y="3326"/>
                  <a:pt x="705" y="3310"/>
                </a:cubicBezTo>
                <a:cubicBezTo>
                  <a:pt x="699" y="3304"/>
                  <a:pt x="690" y="3302"/>
                  <a:pt x="684" y="3297"/>
                </a:cubicBezTo>
                <a:cubicBezTo>
                  <a:pt x="670" y="3284"/>
                  <a:pt x="658" y="3270"/>
                  <a:pt x="644" y="3256"/>
                </a:cubicBezTo>
                <a:cubicBezTo>
                  <a:pt x="637" y="3249"/>
                  <a:pt x="630" y="3243"/>
                  <a:pt x="623" y="3236"/>
                </a:cubicBezTo>
                <a:cubicBezTo>
                  <a:pt x="616" y="3229"/>
                  <a:pt x="611" y="3221"/>
                  <a:pt x="603" y="3215"/>
                </a:cubicBezTo>
                <a:cubicBezTo>
                  <a:pt x="590" y="3205"/>
                  <a:pt x="562" y="3188"/>
                  <a:pt x="562" y="3188"/>
                </a:cubicBezTo>
                <a:cubicBezTo>
                  <a:pt x="552" y="3173"/>
                  <a:pt x="532" y="3165"/>
                  <a:pt x="528" y="3148"/>
                </a:cubicBezTo>
                <a:cubicBezTo>
                  <a:pt x="525" y="3137"/>
                  <a:pt x="533" y="3125"/>
                  <a:pt x="535" y="3114"/>
                </a:cubicBezTo>
                <a:cubicBezTo>
                  <a:pt x="543" y="3064"/>
                  <a:pt x="547" y="3034"/>
                  <a:pt x="583" y="2998"/>
                </a:cubicBezTo>
                <a:cubicBezTo>
                  <a:pt x="592" y="2969"/>
                  <a:pt x="616" y="2966"/>
                  <a:pt x="637" y="2944"/>
                </a:cubicBezTo>
                <a:cubicBezTo>
                  <a:pt x="649" y="2908"/>
                  <a:pt x="640" y="2930"/>
                  <a:pt x="671" y="2883"/>
                </a:cubicBezTo>
                <a:cubicBezTo>
                  <a:pt x="675" y="2876"/>
                  <a:pt x="684" y="2863"/>
                  <a:pt x="684" y="2863"/>
                </a:cubicBezTo>
                <a:cubicBezTo>
                  <a:pt x="693" y="2827"/>
                  <a:pt x="699" y="2802"/>
                  <a:pt x="732" y="2782"/>
                </a:cubicBezTo>
                <a:cubicBezTo>
                  <a:pt x="752" y="2750"/>
                  <a:pt x="760" y="2706"/>
                  <a:pt x="799" y="2694"/>
                </a:cubicBezTo>
                <a:cubicBezTo>
                  <a:pt x="804" y="2687"/>
                  <a:pt x="809" y="2681"/>
                  <a:pt x="813" y="2673"/>
                </a:cubicBezTo>
                <a:cubicBezTo>
                  <a:pt x="819" y="2660"/>
                  <a:pt x="827" y="2633"/>
                  <a:pt x="827" y="2633"/>
                </a:cubicBezTo>
                <a:cubicBezTo>
                  <a:pt x="843" y="2525"/>
                  <a:pt x="836" y="2414"/>
                  <a:pt x="860" y="2307"/>
                </a:cubicBezTo>
                <a:cubicBezTo>
                  <a:pt x="867" y="2198"/>
                  <a:pt x="866" y="2089"/>
                  <a:pt x="888" y="1982"/>
                </a:cubicBezTo>
                <a:cubicBezTo>
                  <a:pt x="892" y="1906"/>
                  <a:pt x="893" y="1891"/>
                  <a:pt x="908" y="1833"/>
                </a:cubicBezTo>
                <a:cubicBezTo>
                  <a:pt x="910" y="1808"/>
                  <a:pt x="912" y="1783"/>
                  <a:pt x="915" y="1758"/>
                </a:cubicBezTo>
                <a:cubicBezTo>
                  <a:pt x="917" y="1745"/>
                  <a:pt x="911" y="1728"/>
                  <a:pt x="921" y="1718"/>
                </a:cubicBezTo>
                <a:cubicBezTo>
                  <a:pt x="927" y="1712"/>
                  <a:pt x="932" y="1731"/>
                  <a:pt x="935" y="1738"/>
                </a:cubicBezTo>
                <a:cubicBezTo>
                  <a:pt x="949" y="1769"/>
                  <a:pt x="950" y="1791"/>
                  <a:pt x="969" y="1819"/>
                </a:cubicBezTo>
                <a:cubicBezTo>
                  <a:pt x="997" y="1903"/>
                  <a:pt x="1024" y="1979"/>
                  <a:pt x="1064" y="2057"/>
                </a:cubicBezTo>
                <a:cubicBezTo>
                  <a:pt x="1079" y="2087"/>
                  <a:pt x="1062" y="2072"/>
                  <a:pt x="1077" y="2111"/>
                </a:cubicBezTo>
                <a:cubicBezTo>
                  <a:pt x="1088" y="2140"/>
                  <a:pt x="1111" y="2165"/>
                  <a:pt x="1125" y="2192"/>
                </a:cubicBezTo>
                <a:cubicBezTo>
                  <a:pt x="1157" y="2256"/>
                  <a:pt x="1117" y="2199"/>
                  <a:pt x="1159" y="2253"/>
                </a:cubicBezTo>
                <a:cubicBezTo>
                  <a:pt x="1176" y="2370"/>
                  <a:pt x="1151" y="2243"/>
                  <a:pt x="1179" y="2314"/>
                </a:cubicBezTo>
                <a:cubicBezTo>
                  <a:pt x="1194" y="2353"/>
                  <a:pt x="1192" y="2402"/>
                  <a:pt x="1199" y="2443"/>
                </a:cubicBezTo>
                <a:cubicBezTo>
                  <a:pt x="1202" y="2459"/>
                  <a:pt x="1210" y="2474"/>
                  <a:pt x="1213" y="2490"/>
                </a:cubicBezTo>
                <a:cubicBezTo>
                  <a:pt x="1224" y="2551"/>
                  <a:pt x="1232" y="2635"/>
                  <a:pt x="1267" y="2687"/>
                </a:cubicBezTo>
                <a:cubicBezTo>
                  <a:pt x="1278" y="2731"/>
                  <a:pt x="1282" y="2770"/>
                  <a:pt x="1308" y="2809"/>
                </a:cubicBezTo>
                <a:cubicBezTo>
                  <a:pt x="1326" y="2870"/>
                  <a:pt x="1298" y="2784"/>
                  <a:pt x="1328" y="2849"/>
                </a:cubicBezTo>
                <a:cubicBezTo>
                  <a:pt x="1342" y="2879"/>
                  <a:pt x="1347" y="2907"/>
                  <a:pt x="1362" y="2937"/>
                </a:cubicBezTo>
                <a:cubicBezTo>
                  <a:pt x="1362" y="2939"/>
                  <a:pt x="1371" y="2985"/>
                  <a:pt x="1375" y="2992"/>
                </a:cubicBezTo>
                <a:cubicBezTo>
                  <a:pt x="1383" y="3006"/>
                  <a:pt x="1403" y="3032"/>
                  <a:pt x="1403" y="3032"/>
                </a:cubicBezTo>
                <a:cubicBezTo>
                  <a:pt x="1410" y="3056"/>
                  <a:pt x="1416" y="3072"/>
                  <a:pt x="1430" y="3093"/>
                </a:cubicBezTo>
                <a:cubicBezTo>
                  <a:pt x="1445" y="3144"/>
                  <a:pt x="1462" y="3192"/>
                  <a:pt x="1491" y="3236"/>
                </a:cubicBezTo>
                <a:cubicBezTo>
                  <a:pt x="1507" y="3291"/>
                  <a:pt x="1514" y="3302"/>
                  <a:pt x="1572" y="3317"/>
                </a:cubicBezTo>
                <a:cubicBezTo>
                  <a:pt x="1640" y="3315"/>
                  <a:pt x="1708" y="3316"/>
                  <a:pt x="1775" y="3310"/>
                </a:cubicBezTo>
                <a:cubicBezTo>
                  <a:pt x="1819" y="3306"/>
                  <a:pt x="1856" y="3243"/>
                  <a:pt x="1897" y="3229"/>
                </a:cubicBezTo>
                <a:cubicBezTo>
                  <a:pt x="1995" y="3089"/>
                  <a:pt x="1747" y="3135"/>
                  <a:pt x="1714" y="3134"/>
                </a:cubicBezTo>
                <a:cubicBezTo>
                  <a:pt x="1693" y="3120"/>
                  <a:pt x="1677" y="3115"/>
                  <a:pt x="1653" y="3107"/>
                </a:cubicBezTo>
                <a:cubicBezTo>
                  <a:pt x="1632" y="3086"/>
                  <a:pt x="1627" y="3067"/>
                  <a:pt x="1606" y="3046"/>
                </a:cubicBezTo>
                <a:cubicBezTo>
                  <a:pt x="1589" y="2996"/>
                  <a:pt x="1602" y="3015"/>
                  <a:pt x="1572" y="2985"/>
                </a:cubicBezTo>
                <a:cubicBezTo>
                  <a:pt x="1567" y="2971"/>
                  <a:pt x="1566" y="2956"/>
                  <a:pt x="1558" y="2944"/>
                </a:cubicBezTo>
                <a:cubicBezTo>
                  <a:pt x="1554" y="2937"/>
                  <a:pt x="1548" y="2931"/>
                  <a:pt x="1545" y="2924"/>
                </a:cubicBezTo>
                <a:cubicBezTo>
                  <a:pt x="1529" y="2889"/>
                  <a:pt x="1526" y="2854"/>
                  <a:pt x="1504" y="2822"/>
                </a:cubicBezTo>
                <a:cubicBezTo>
                  <a:pt x="1502" y="2806"/>
                  <a:pt x="1498" y="2791"/>
                  <a:pt x="1497" y="2775"/>
                </a:cubicBezTo>
                <a:cubicBezTo>
                  <a:pt x="1494" y="2709"/>
                  <a:pt x="1497" y="2643"/>
                  <a:pt x="1491" y="2578"/>
                </a:cubicBezTo>
                <a:cubicBezTo>
                  <a:pt x="1490" y="2564"/>
                  <a:pt x="1477" y="2538"/>
                  <a:pt x="1477" y="2538"/>
                </a:cubicBezTo>
                <a:cubicBezTo>
                  <a:pt x="1470" y="2495"/>
                  <a:pt x="1466" y="2451"/>
                  <a:pt x="1457" y="2409"/>
                </a:cubicBezTo>
                <a:cubicBezTo>
                  <a:pt x="1454" y="2395"/>
                  <a:pt x="1443" y="2368"/>
                  <a:pt x="1443" y="2368"/>
                </a:cubicBezTo>
                <a:cubicBezTo>
                  <a:pt x="1439" y="2178"/>
                  <a:pt x="1444" y="1988"/>
                  <a:pt x="1430" y="1799"/>
                </a:cubicBezTo>
                <a:cubicBezTo>
                  <a:pt x="1425" y="1736"/>
                  <a:pt x="1372" y="1685"/>
                  <a:pt x="1342" y="1636"/>
                </a:cubicBezTo>
                <a:cubicBezTo>
                  <a:pt x="1331" y="1594"/>
                  <a:pt x="1318" y="1545"/>
                  <a:pt x="1287" y="1514"/>
                </a:cubicBezTo>
                <a:cubicBezTo>
                  <a:pt x="1267" y="1448"/>
                  <a:pt x="1298" y="1544"/>
                  <a:pt x="1267" y="1474"/>
                </a:cubicBezTo>
                <a:cubicBezTo>
                  <a:pt x="1249" y="1433"/>
                  <a:pt x="1255" y="1421"/>
                  <a:pt x="1220" y="1386"/>
                </a:cubicBezTo>
                <a:cubicBezTo>
                  <a:pt x="1200" y="1338"/>
                  <a:pt x="1203" y="1293"/>
                  <a:pt x="1220" y="1243"/>
                </a:cubicBezTo>
                <a:cubicBezTo>
                  <a:pt x="1223" y="1162"/>
                  <a:pt x="1241" y="1073"/>
                  <a:pt x="1213" y="993"/>
                </a:cubicBezTo>
                <a:cubicBezTo>
                  <a:pt x="1219" y="958"/>
                  <a:pt x="1229" y="943"/>
                  <a:pt x="1240" y="911"/>
                </a:cubicBezTo>
                <a:cubicBezTo>
                  <a:pt x="1246" y="846"/>
                  <a:pt x="1250" y="765"/>
                  <a:pt x="1287" y="708"/>
                </a:cubicBezTo>
                <a:cubicBezTo>
                  <a:pt x="1334" y="714"/>
                  <a:pt x="1384" y="721"/>
                  <a:pt x="1430" y="735"/>
                </a:cubicBezTo>
                <a:cubicBezTo>
                  <a:pt x="1471" y="748"/>
                  <a:pt x="1495" y="765"/>
                  <a:pt x="1538" y="776"/>
                </a:cubicBezTo>
                <a:cubicBezTo>
                  <a:pt x="1548" y="779"/>
                  <a:pt x="1556" y="784"/>
                  <a:pt x="1565" y="789"/>
                </a:cubicBezTo>
                <a:cubicBezTo>
                  <a:pt x="1572" y="793"/>
                  <a:pt x="1578" y="801"/>
                  <a:pt x="1586" y="803"/>
                </a:cubicBezTo>
                <a:cubicBezTo>
                  <a:pt x="1647" y="822"/>
                  <a:pt x="1719" y="824"/>
                  <a:pt x="1782" y="830"/>
                </a:cubicBezTo>
                <a:cubicBezTo>
                  <a:pt x="1789" y="828"/>
                  <a:pt x="1797" y="828"/>
                  <a:pt x="1802" y="823"/>
                </a:cubicBezTo>
                <a:cubicBezTo>
                  <a:pt x="1807" y="818"/>
                  <a:pt x="1806" y="809"/>
                  <a:pt x="1809" y="803"/>
                </a:cubicBezTo>
                <a:cubicBezTo>
                  <a:pt x="1820" y="782"/>
                  <a:pt x="1836" y="761"/>
                  <a:pt x="1850" y="742"/>
                </a:cubicBezTo>
                <a:cubicBezTo>
                  <a:pt x="1874" y="655"/>
                  <a:pt x="1881" y="565"/>
                  <a:pt x="1904" y="478"/>
                </a:cubicBezTo>
                <a:cubicBezTo>
                  <a:pt x="1910" y="417"/>
                  <a:pt x="1917" y="348"/>
                  <a:pt x="1951" y="295"/>
                </a:cubicBezTo>
                <a:cubicBezTo>
                  <a:pt x="1963" y="238"/>
                  <a:pt x="2003" y="179"/>
                  <a:pt x="2060" y="159"/>
                </a:cubicBezTo>
                <a:cubicBezTo>
                  <a:pt x="2097" y="122"/>
                  <a:pt x="2132" y="124"/>
                  <a:pt x="2182" y="118"/>
                </a:cubicBezTo>
                <a:cubicBezTo>
                  <a:pt x="2231" y="103"/>
                  <a:pt x="2246" y="71"/>
                  <a:pt x="2195" y="37"/>
                </a:cubicBezTo>
                <a:cubicBezTo>
                  <a:pt x="2159" y="13"/>
                  <a:pt x="2125" y="14"/>
                  <a:pt x="2080" y="10"/>
                </a:cubicBezTo>
                <a:cubicBezTo>
                  <a:pt x="2041" y="13"/>
                  <a:pt x="1995" y="0"/>
                  <a:pt x="1965" y="24"/>
                </a:cubicBezTo>
                <a:cubicBezTo>
                  <a:pt x="1959" y="29"/>
                  <a:pt x="1957" y="38"/>
                  <a:pt x="1951" y="44"/>
                </a:cubicBezTo>
                <a:cubicBezTo>
                  <a:pt x="1945" y="50"/>
                  <a:pt x="1938" y="53"/>
                  <a:pt x="1931" y="57"/>
                </a:cubicBezTo>
                <a:cubicBezTo>
                  <a:pt x="1918" y="21"/>
                  <a:pt x="1906" y="24"/>
                  <a:pt x="1870" y="30"/>
                </a:cubicBezTo>
                <a:cubicBezTo>
                  <a:pt x="1875" y="60"/>
                  <a:pt x="1881" y="89"/>
                  <a:pt x="1890" y="118"/>
                </a:cubicBezTo>
                <a:cubicBezTo>
                  <a:pt x="1874" y="226"/>
                  <a:pt x="1802" y="306"/>
                  <a:pt x="1775" y="410"/>
                </a:cubicBezTo>
                <a:cubicBezTo>
                  <a:pt x="1773" y="453"/>
                  <a:pt x="1774" y="496"/>
                  <a:pt x="1769" y="539"/>
                </a:cubicBezTo>
                <a:cubicBezTo>
                  <a:pt x="1767" y="553"/>
                  <a:pt x="1760" y="566"/>
                  <a:pt x="1755" y="579"/>
                </a:cubicBezTo>
                <a:cubicBezTo>
                  <a:pt x="1753" y="586"/>
                  <a:pt x="1748" y="600"/>
                  <a:pt x="1748" y="600"/>
                </a:cubicBezTo>
                <a:cubicBezTo>
                  <a:pt x="1737" y="567"/>
                  <a:pt x="1737" y="446"/>
                  <a:pt x="1762" y="410"/>
                </a:cubicBezTo>
                <a:cubicBezTo>
                  <a:pt x="1767" y="402"/>
                  <a:pt x="1776" y="397"/>
                  <a:pt x="1782" y="390"/>
                </a:cubicBezTo>
                <a:cubicBezTo>
                  <a:pt x="1787" y="384"/>
                  <a:pt x="1791" y="376"/>
                  <a:pt x="1796" y="369"/>
                </a:cubicBezTo>
                <a:cubicBezTo>
                  <a:pt x="1786" y="417"/>
                  <a:pt x="1769" y="476"/>
                  <a:pt x="1735" y="512"/>
                </a:cubicBezTo>
                <a:cubicBezTo>
                  <a:pt x="1721" y="552"/>
                  <a:pt x="1739" y="514"/>
                  <a:pt x="1708" y="545"/>
                </a:cubicBezTo>
                <a:cubicBezTo>
                  <a:pt x="1692" y="561"/>
                  <a:pt x="1686" y="587"/>
                  <a:pt x="1674" y="606"/>
                </a:cubicBezTo>
                <a:cubicBezTo>
                  <a:pt x="1611" y="592"/>
                  <a:pt x="1567" y="556"/>
                  <a:pt x="1504" y="545"/>
                </a:cubicBezTo>
                <a:cubicBezTo>
                  <a:pt x="1472" y="524"/>
                  <a:pt x="1492" y="535"/>
                  <a:pt x="1443" y="518"/>
                </a:cubicBezTo>
                <a:cubicBezTo>
                  <a:pt x="1428" y="513"/>
                  <a:pt x="1403" y="491"/>
                  <a:pt x="1403" y="491"/>
                </a:cubicBezTo>
                <a:cubicBezTo>
                  <a:pt x="1382" y="461"/>
                  <a:pt x="1350" y="427"/>
                  <a:pt x="1314" y="417"/>
                </a:cubicBezTo>
                <a:cubicBezTo>
                  <a:pt x="1238" y="366"/>
                  <a:pt x="1146" y="360"/>
                  <a:pt x="1077" y="295"/>
                </a:cubicBezTo>
                <a:cubicBezTo>
                  <a:pt x="1051" y="242"/>
                  <a:pt x="1050" y="245"/>
                  <a:pt x="1043" y="173"/>
                </a:cubicBezTo>
                <a:cubicBezTo>
                  <a:pt x="1018" y="257"/>
                  <a:pt x="804" y="201"/>
                  <a:pt x="786" y="20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1" name="Freeform 13">
            <a:extLst>
              <a:ext uri="{FF2B5EF4-FFF2-40B4-BE49-F238E27FC236}">
                <a16:creationId xmlns:a16="http://schemas.microsoft.com/office/drawing/2014/main" id="{D958533F-2957-4E7C-8CAE-92CF41C661E7}"/>
              </a:ext>
            </a:extLst>
          </p:cNvPr>
          <p:cNvSpPr>
            <a:spLocks/>
          </p:cNvSpPr>
          <p:nvPr/>
        </p:nvSpPr>
        <p:spPr bwMode="auto">
          <a:xfrm>
            <a:off x="3173413" y="1743075"/>
            <a:ext cx="3176587" cy="3765550"/>
          </a:xfrm>
          <a:custGeom>
            <a:avLst/>
            <a:gdLst>
              <a:gd name="T0" fmla="*/ 2147483647 w 2001"/>
              <a:gd name="T1" fmla="*/ 0 h 2372"/>
              <a:gd name="T2" fmla="*/ 2147483647 w 2001"/>
              <a:gd name="T3" fmla="*/ 2147483647 h 2372"/>
              <a:gd name="T4" fmla="*/ 2147483647 w 2001"/>
              <a:gd name="T5" fmla="*/ 2147483647 h 2372"/>
              <a:gd name="T6" fmla="*/ 2147483647 w 2001"/>
              <a:gd name="T7" fmla="*/ 2147483647 h 2372"/>
              <a:gd name="T8" fmla="*/ 2147483647 w 2001"/>
              <a:gd name="T9" fmla="*/ 2147483647 h 2372"/>
              <a:gd name="T10" fmla="*/ 2147483647 w 2001"/>
              <a:gd name="T11" fmla="*/ 2147483647 h 2372"/>
              <a:gd name="T12" fmla="*/ 2147483647 w 2001"/>
              <a:gd name="T13" fmla="*/ 2147483647 h 2372"/>
              <a:gd name="T14" fmla="*/ 2147483647 w 2001"/>
              <a:gd name="T15" fmla="*/ 2147483647 h 2372"/>
              <a:gd name="T16" fmla="*/ 2147483647 w 2001"/>
              <a:gd name="T17" fmla="*/ 2147483647 h 2372"/>
              <a:gd name="T18" fmla="*/ 2147483647 w 2001"/>
              <a:gd name="T19" fmla="*/ 2147483647 h 2372"/>
              <a:gd name="T20" fmla="*/ 2147483647 w 2001"/>
              <a:gd name="T21" fmla="*/ 2147483647 h 2372"/>
              <a:gd name="T22" fmla="*/ 2147483647 w 2001"/>
              <a:gd name="T23" fmla="*/ 2147483647 h 2372"/>
              <a:gd name="T24" fmla="*/ 2147483647 w 2001"/>
              <a:gd name="T25" fmla="*/ 2147483647 h 2372"/>
              <a:gd name="T26" fmla="*/ 2147483647 w 2001"/>
              <a:gd name="T27" fmla="*/ 2147483647 h 2372"/>
              <a:gd name="T28" fmla="*/ 2147483647 w 2001"/>
              <a:gd name="T29" fmla="*/ 2147483647 h 2372"/>
              <a:gd name="T30" fmla="*/ 2147483647 w 2001"/>
              <a:gd name="T31" fmla="*/ 2147483647 h 2372"/>
              <a:gd name="T32" fmla="*/ 2147483647 w 2001"/>
              <a:gd name="T33" fmla="*/ 2147483647 h 2372"/>
              <a:gd name="T34" fmla="*/ 2147483647 w 2001"/>
              <a:gd name="T35" fmla="*/ 2147483647 h 2372"/>
              <a:gd name="T36" fmla="*/ 2147483647 w 2001"/>
              <a:gd name="T37" fmla="*/ 2147483647 h 2372"/>
              <a:gd name="T38" fmla="*/ 2147483647 w 2001"/>
              <a:gd name="T39" fmla="*/ 2147483647 h 2372"/>
              <a:gd name="T40" fmla="*/ 2147483647 w 2001"/>
              <a:gd name="T41" fmla="*/ 2147483647 h 2372"/>
              <a:gd name="T42" fmla="*/ 2147483647 w 2001"/>
              <a:gd name="T43" fmla="*/ 2147483647 h 2372"/>
              <a:gd name="T44" fmla="*/ 2147483647 w 2001"/>
              <a:gd name="T45" fmla="*/ 2147483647 h 2372"/>
              <a:gd name="T46" fmla="*/ 2147483647 w 2001"/>
              <a:gd name="T47" fmla="*/ 2147483647 h 2372"/>
              <a:gd name="T48" fmla="*/ 2147483647 w 2001"/>
              <a:gd name="T49" fmla="*/ 2147483647 h 2372"/>
              <a:gd name="T50" fmla="*/ 2147483647 w 2001"/>
              <a:gd name="T51" fmla="*/ 2147483647 h 2372"/>
              <a:gd name="T52" fmla="*/ 2147483647 w 2001"/>
              <a:gd name="T53" fmla="*/ 2147483647 h 2372"/>
              <a:gd name="T54" fmla="*/ 2147483647 w 2001"/>
              <a:gd name="T55" fmla="*/ 2147483647 h 2372"/>
              <a:gd name="T56" fmla="*/ 2147483647 w 2001"/>
              <a:gd name="T57" fmla="*/ 2147483647 h 2372"/>
              <a:gd name="T58" fmla="*/ 2147483647 w 2001"/>
              <a:gd name="T59" fmla="*/ 2147483647 h 2372"/>
              <a:gd name="T60" fmla="*/ 2147483647 w 2001"/>
              <a:gd name="T61" fmla="*/ 2147483647 h 2372"/>
              <a:gd name="T62" fmla="*/ 2147483647 w 2001"/>
              <a:gd name="T63" fmla="*/ 2147483647 h 2372"/>
              <a:gd name="T64" fmla="*/ 2147483647 w 2001"/>
              <a:gd name="T65" fmla="*/ 2147483647 h 2372"/>
              <a:gd name="T66" fmla="*/ 2147483647 w 2001"/>
              <a:gd name="T67" fmla="*/ 2147483647 h 2372"/>
              <a:gd name="T68" fmla="*/ 2147483647 w 2001"/>
              <a:gd name="T69" fmla="*/ 2147483647 h 2372"/>
              <a:gd name="T70" fmla="*/ 2147483647 w 2001"/>
              <a:gd name="T71" fmla="*/ 2147483647 h 2372"/>
              <a:gd name="T72" fmla="*/ 2147483647 w 2001"/>
              <a:gd name="T73" fmla="*/ 2147483647 h 2372"/>
              <a:gd name="T74" fmla="*/ 2147483647 w 2001"/>
              <a:gd name="T75" fmla="*/ 2147483647 h 2372"/>
              <a:gd name="T76" fmla="*/ 2147483647 w 2001"/>
              <a:gd name="T77" fmla="*/ 2147483647 h 2372"/>
              <a:gd name="T78" fmla="*/ 2147483647 w 2001"/>
              <a:gd name="T79" fmla="*/ 2147483647 h 2372"/>
              <a:gd name="T80" fmla="*/ 2147483647 w 2001"/>
              <a:gd name="T81" fmla="*/ 2147483647 h 2372"/>
              <a:gd name="T82" fmla="*/ 2147483647 w 2001"/>
              <a:gd name="T83" fmla="*/ 2147483647 h 2372"/>
              <a:gd name="T84" fmla="*/ 2147483647 w 2001"/>
              <a:gd name="T85" fmla="*/ 2147483647 h 2372"/>
              <a:gd name="T86" fmla="*/ 0 w 2001"/>
              <a:gd name="T87" fmla="*/ 2147483647 h 2372"/>
              <a:gd name="T88" fmla="*/ 2147483647 w 2001"/>
              <a:gd name="T89" fmla="*/ 2147483647 h 2372"/>
              <a:gd name="T90" fmla="*/ 2147483647 w 2001"/>
              <a:gd name="T91" fmla="*/ 2147483647 h 2372"/>
              <a:gd name="T92" fmla="*/ 2147483647 w 2001"/>
              <a:gd name="T93" fmla="*/ 2147483647 h 2372"/>
              <a:gd name="T94" fmla="*/ 2147483647 w 2001"/>
              <a:gd name="T95" fmla="*/ 2147483647 h 2372"/>
              <a:gd name="T96" fmla="*/ 2147483647 w 2001"/>
              <a:gd name="T97" fmla="*/ 2147483647 h 2372"/>
              <a:gd name="T98" fmla="*/ 2147483647 w 2001"/>
              <a:gd name="T99" fmla="*/ 2147483647 h 2372"/>
              <a:gd name="T100" fmla="*/ 2147483647 w 2001"/>
              <a:gd name="T101" fmla="*/ 2147483647 h 2372"/>
              <a:gd name="T102" fmla="*/ 2147483647 w 2001"/>
              <a:gd name="T103" fmla="*/ 2147483647 h 2372"/>
              <a:gd name="T104" fmla="*/ 2147483647 w 2001"/>
              <a:gd name="T105" fmla="*/ 2147483647 h 2372"/>
              <a:gd name="T106" fmla="*/ 2147483647 w 2001"/>
              <a:gd name="T107" fmla="*/ 2147483647 h 2372"/>
              <a:gd name="T108" fmla="*/ 2147483647 w 2001"/>
              <a:gd name="T109" fmla="*/ 2147483647 h 2372"/>
              <a:gd name="T110" fmla="*/ 2147483647 w 2001"/>
              <a:gd name="T111" fmla="*/ 2147483647 h 2372"/>
              <a:gd name="T112" fmla="*/ 2147483647 w 2001"/>
              <a:gd name="T113" fmla="*/ 2147483647 h 2372"/>
              <a:gd name="T114" fmla="*/ 2147483647 w 2001"/>
              <a:gd name="T115" fmla="*/ 2147483647 h 2372"/>
              <a:gd name="T116" fmla="*/ 2147483647 w 2001"/>
              <a:gd name="T117" fmla="*/ 2147483647 h 2372"/>
              <a:gd name="T118" fmla="*/ 2147483647 w 2001"/>
              <a:gd name="T119" fmla="*/ 2147483647 h 2372"/>
              <a:gd name="T120" fmla="*/ 2147483647 w 2001"/>
              <a:gd name="T121" fmla="*/ 0 h 2372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001"/>
              <a:gd name="T184" fmla="*/ 0 h 2372"/>
              <a:gd name="T185" fmla="*/ 2001 w 2001"/>
              <a:gd name="T186" fmla="*/ 2372 h 2372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001" h="2372">
                <a:moveTo>
                  <a:pt x="739" y="0"/>
                </a:moveTo>
                <a:cubicBezTo>
                  <a:pt x="763" y="79"/>
                  <a:pt x="750" y="164"/>
                  <a:pt x="773" y="244"/>
                </a:cubicBezTo>
                <a:cubicBezTo>
                  <a:pt x="775" y="264"/>
                  <a:pt x="764" y="291"/>
                  <a:pt x="779" y="305"/>
                </a:cubicBezTo>
                <a:cubicBezTo>
                  <a:pt x="793" y="317"/>
                  <a:pt x="816" y="302"/>
                  <a:pt x="834" y="298"/>
                </a:cubicBezTo>
                <a:cubicBezTo>
                  <a:pt x="848" y="295"/>
                  <a:pt x="874" y="284"/>
                  <a:pt x="874" y="284"/>
                </a:cubicBezTo>
                <a:cubicBezTo>
                  <a:pt x="897" y="299"/>
                  <a:pt x="903" y="316"/>
                  <a:pt x="928" y="325"/>
                </a:cubicBezTo>
                <a:cubicBezTo>
                  <a:pt x="947" y="269"/>
                  <a:pt x="928" y="282"/>
                  <a:pt x="989" y="291"/>
                </a:cubicBezTo>
                <a:cubicBezTo>
                  <a:pt x="1014" y="316"/>
                  <a:pt x="1020" y="325"/>
                  <a:pt x="1050" y="305"/>
                </a:cubicBezTo>
                <a:cubicBezTo>
                  <a:pt x="1074" y="270"/>
                  <a:pt x="1078" y="295"/>
                  <a:pt x="1091" y="257"/>
                </a:cubicBezTo>
                <a:cubicBezTo>
                  <a:pt x="1056" y="203"/>
                  <a:pt x="1049" y="137"/>
                  <a:pt x="1017" y="88"/>
                </a:cubicBezTo>
                <a:cubicBezTo>
                  <a:pt x="1019" y="65"/>
                  <a:pt x="1012" y="40"/>
                  <a:pt x="1023" y="20"/>
                </a:cubicBezTo>
                <a:cubicBezTo>
                  <a:pt x="1027" y="12"/>
                  <a:pt x="1043" y="21"/>
                  <a:pt x="1050" y="27"/>
                </a:cubicBezTo>
                <a:cubicBezTo>
                  <a:pt x="1056" y="31"/>
                  <a:pt x="1052" y="42"/>
                  <a:pt x="1057" y="47"/>
                </a:cubicBezTo>
                <a:cubicBezTo>
                  <a:pt x="1085" y="74"/>
                  <a:pt x="1172" y="68"/>
                  <a:pt x="1172" y="68"/>
                </a:cubicBezTo>
                <a:cubicBezTo>
                  <a:pt x="1226" y="119"/>
                  <a:pt x="1204" y="233"/>
                  <a:pt x="1206" y="291"/>
                </a:cubicBezTo>
                <a:cubicBezTo>
                  <a:pt x="1204" y="372"/>
                  <a:pt x="1206" y="454"/>
                  <a:pt x="1199" y="535"/>
                </a:cubicBezTo>
                <a:cubicBezTo>
                  <a:pt x="1197" y="556"/>
                  <a:pt x="1186" y="576"/>
                  <a:pt x="1179" y="596"/>
                </a:cubicBezTo>
                <a:cubicBezTo>
                  <a:pt x="1177" y="603"/>
                  <a:pt x="1172" y="616"/>
                  <a:pt x="1172" y="616"/>
                </a:cubicBezTo>
                <a:cubicBezTo>
                  <a:pt x="1186" y="711"/>
                  <a:pt x="1187" y="722"/>
                  <a:pt x="1227" y="799"/>
                </a:cubicBezTo>
                <a:cubicBezTo>
                  <a:pt x="1233" y="834"/>
                  <a:pt x="1242" y="882"/>
                  <a:pt x="1260" y="915"/>
                </a:cubicBezTo>
                <a:cubicBezTo>
                  <a:pt x="1284" y="957"/>
                  <a:pt x="1275" y="928"/>
                  <a:pt x="1301" y="962"/>
                </a:cubicBezTo>
                <a:cubicBezTo>
                  <a:pt x="1311" y="975"/>
                  <a:pt x="1337" y="1029"/>
                  <a:pt x="1349" y="1037"/>
                </a:cubicBezTo>
                <a:cubicBezTo>
                  <a:pt x="1368" y="1050"/>
                  <a:pt x="1374" y="1051"/>
                  <a:pt x="1389" y="1070"/>
                </a:cubicBezTo>
                <a:cubicBezTo>
                  <a:pt x="1444" y="1137"/>
                  <a:pt x="1408" y="1111"/>
                  <a:pt x="1450" y="1138"/>
                </a:cubicBezTo>
                <a:cubicBezTo>
                  <a:pt x="1481" y="1181"/>
                  <a:pt x="1514" y="1218"/>
                  <a:pt x="1545" y="1260"/>
                </a:cubicBezTo>
                <a:cubicBezTo>
                  <a:pt x="1558" y="1300"/>
                  <a:pt x="1591" y="1333"/>
                  <a:pt x="1613" y="1369"/>
                </a:cubicBezTo>
                <a:cubicBezTo>
                  <a:pt x="1667" y="1458"/>
                  <a:pt x="1705" y="1558"/>
                  <a:pt x="1769" y="1640"/>
                </a:cubicBezTo>
                <a:cubicBezTo>
                  <a:pt x="1781" y="1680"/>
                  <a:pt x="1766" y="1640"/>
                  <a:pt x="1796" y="1687"/>
                </a:cubicBezTo>
                <a:cubicBezTo>
                  <a:pt x="1826" y="1735"/>
                  <a:pt x="1795" y="1694"/>
                  <a:pt x="1816" y="1735"/>
                </a:cubicBezTo>
                <a:cubicBezTo>
                  <a:pt x="1837" y="1778"/>
                  <a:pt x="1865" y="1817"/>
                  <a:pt x="1891" y="1857"/>
                </a:cubicBezTo>
                <a:cubicBezTo>
                  <a:pt x="1911" y="1887"/>
                  <a:pt x="1916" y="1932"/>
                  <a:pt x="1931" y="1965"/>
                </a:cubicBezTo>
                <a:cubicBezTo>
                  <a:pt x="1951" y="2011"/>
                  <a:pt x="1967" y="2046"/>
                  <a:pt x="1979" y="2094"/>
                </a:cubicBezTo>
                <a:cubicBezTo>
                  <a:pt x="1984" y="2115"/>
                  <a:pt x="1999" y="2155"/>
                  <a:pt x="1999" y="2155"/>
                </a:cubicBezTo>
                <a:cubicBezTo>
                  <a:pt x="1997" y="2173"/>
                  <a:pt x="2001" y="2193"/>
                  <a:pt x="1992" y="2209"/>
                </a:cubicBezTo>
                <a:cubicBezTo>
                  <a:pt x="1987" y="2217"/>
                  <a:pt x="1974" y="2213"/>
                  <a:pt x="1965" y="2216"/>
                </a:cubicBezTo>
                <a:cubicBezTo>
                  <a:pt x="1902" y="2239"/>
                  <a:pt x="1977" y="2221"/>
                  <a:pt x="1904" y="2236"/>
                </a:cubicBezTo>
                <a:cubicBezTo>
                  <a:pt x="1883" y="2250"/>
                  <a:pt x="1867" y="2255"/>
                  <a:pt x="1843" y="2263"/>
                </a:cubicBezTo>
                <a:cubicBezTo>
                  <a:pt x="1790" y="2300"/>
                  <a:pt x="1723" y="2310"/>
                  <a:pt x="1660" y="2317"/>
                </a:cubicBezTo>
                <a:cubicBezTo>
                  <a:pt x="1606" y="2331"/>
                  <a:pt x="1555" y="2359"/>
                  <a:pt x="1498" y="2365"/>
                </a:cubicBezTo>
                <a:cubicBezTo>
                  <a:pt x="1462" y="2369"/>
                  <a:pt x="1425" y="2370"/>
                  <a:pt x="1389" y="2372"/>
                </a:cubicBezTo>
                <a:cubicBezTo>
                  <a:pt x="1129" y="2365"/>
                  <a:pt x="949" y="2364"/>
                  <a:pt x="718" y="2344"/>
                </a:cubicBezTo>
                <a:cubicBezTo>
                  <a:pt x="484" y="2352"/>
                  <a:pt x="347" y="2360"/>
                  <a:pt x="88" y="2344"/>
                </a:cubicBezTo>
                <a:cubicBezTo>
                  <a:pt x="72" y="2343"/>
                  <a:pt x="63" y="2322"/>
                  <a:pt x="47" y="2317"/>
                </a:cubicBezTo>
                <a:cubicBezTo>
                  <a:pt x="15" y="2270"/>
                  <a:pt x="33" y="2286"/>
                  <a:pt x="0" y="2263"/>
                </a:cubicBezTo>
                <a:cubicBezTo>
                  <a:pt x="9" y="2195"/>
                  <a:pt x="12" y="2190"/>
                  <a:pt x="61" y="2141"/>
                </a:cubicBezTo>
                <a:cubicBezTo>
                  <a:pt x="75" y="2127"/>
                  <a:pt x="102" y="2100"/>
                  <a:pt x="102" y="2100"/>
                </a:cubicBezTo>
                <a:cubicBezTo>
                  <a:pt x="113" y="2073"/>
                  <a:pt x="119" y="2050"/>
                  <a:pt x="136" y="2026"/>
                </a:cubicBezTo>
                <a:cubicBezTo>
                  <a:pt x="152" y="1973"/>
                  <a:pt x="146" y="1917"/>
                  <a:pt x="176" y="1870"/>
                </a:cubicBezTo>
                <a:cubicBezTo>
                  <a:pt x="191" y="1791"/>
                  <a:pt x="208" y="1717"/>
                  <a:pt x="258" y="1653"/>
                </a:cubicBezTo>
                <a:cubicBezTo>
                  <a:pt x="267" y="1624"/>
                  <a:pt x="284" y="1607"/>
                  <a:pt x="305" y="1585"/>
                </a:cubicBezTo>
                <a:cubicBezTo>
                  <a:pt x="313" y="1553"/>
                  <a:pt x="319" y="1542"/>
                  <a:pt x="346" y="1524"/>
                </a:cubicBezTo>
                <a:cubicBezTo>
                  <a:pt x="352" y="1504"/>
                  <a:pt x="366" y="1464"/>
                  <a:pt x="366" y="1464"/>
                </a:cubicBezTo>
                <a:cubicBezTo>
                  <a:pt x="370" y="1337"/>
                  <a:pt x="354" y="1113"/>
                  <a:pt x="441" y="989"/>
                </a:cubicBezTo>
                <a:cubicBezTo>
                  <a:pt x="449" y="964"/>
                  <a:pt x="481" y="921"/>
                  <a:pt x="481" y="921"/>
                </a:cubicBezTo>
                <a:cubicBezTo>
                  <a:pt x="498" y="873"/>
                  <a:pt x="488" y="893"/>
                  <a:pt x="508" y="860"/>
                </a:cubicBezTo>
                <a:cubicBezTo>
                  <a:pt x="520" y="805"/>
                  <a:pt x="540" y="752"/>
                  <a:pt x="556" y="698"/>
                </a:cubicBezTo>
                <a:cubicBezTo>
                  <a:pt x="565" y="597"/>
                  <a:pt x="582" y="527"/>
                  <a:pt x="569" y="420"/>
                </a:cubicBezTo>
                <a:cubicBezTo>
                  <a:pt x="567" y="405"/>
                  <a:pt x="554" y="393"/>
                  <a:pt x="549" y="379"/>
                </a:cubicBezTo>
                <a:cubicBezTo>
                  <a:pt x="555" y="217"/>
                  <a:pt x="562" y="224"/>
                  <a:pt x="529" y="108"/>
                </a:cubicBezTo>
                <a:cubicBezTo>
                  <a:pt x="539" y="18"/>
                  <a:pt x="550" y="47"/>
                  <a:pt x="657" y="40"/>
                </a:cubicBezTo>
                <a:cubicBezTo>
                  <a:pt x="684" y="23"/>
                  <a:pt x="716" y="21"/>
                  <a:pt x="739" y="0"/>
                </a:cubicBezTo>
                <a:close/>
              </a:path>
            </a:pathLst>
          </a:custGeom>
          <a:solidFill>
            <a:srgbClr val="FD2B2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2" name="Freeform 14">
            <a:extLst>
              <a:ext uri="{FF2B5EF4-FFF2-40B4-BE49-F238E27FC236}">
                <a16:creationId xmlns:a16="http://schemas.microsoft.com/office/drawing/2014/main" id="{F5637E9A-47C3-4575-96F6-F043EF517ACF}"/>
              </a:ext>
            </a:extLst>
          </p:cNvPr>
          <p:cNvSpPr>
            <a:spLocks/>
          </p:cNvSpPr>
          <p:nvPr/>
        </p:nvSpPr>
        <p:spPr bwMode="auto">
          <a:xfrm>
            <a:off x="4013200" y="2732088"/>
            <a:ext cx="1101725" cy="373062"/>
          </a:xfrm>
          <a:custGeom>
            <a:avLst/>
            <a:gdLst>
              <a:gd name="T0" fmla="*/ 2147483647 w 694"/>
              <a:gd name="T1" fmla="*/ 2147483647 h 235"/>
              <a:gd name="T2" fmla="*/ 2147483647 w 694"/>
              <a:gd name="T3" fmla="*/ 2147483647 h 235"/>
              <a:gd name="T4" fmla="*/ 2147483647 w 694"/>
              <a:gd name="T5" fmla="*/ 2147483647 h 235"/>
              <a:gd name="T6" fmla="*/ 2147483647 w 694"/>
              <a:gd name="T7" fmla="*/ 2147483647 h 235"/>
              <a:gd name="T8" fmla="*/ 2147483647 w 694"/>
              <a:gd name="T9" fmla="*/ 2147483647 h 235"/>
              <a:gd name="T10" fmla="*/ 2147483647 w 694"/>
              <a:gd name="T11" fmla="*/ 2147483647 h 235"/>
              <a:gd name="T12" fmla="*/ 2147483647 w 694"/>
              <a:gd name="T13" fmla="*/ 2147483647 h 235"/>
              <a:gd name="T14" fmla="*/ 2147483647 w 694"/>
              <a:gd name="T15" fmla="*/ 2147483647 h 235"/>
              <a:gd name="T16" fmla="*/ 2147483647 w 694"/>
              <a:gd name="T17" fmla="*/ 2147483647 h 235"/>
              <a:gd name="T18" fmla="*/ 2147483647 w 694"/>
              <a:gd name="T19" fmla="*/ 2147483647 h 235"/>
              <a:gd name="T20" fmla="*/ 2147483647 w 694"/>
              <a:gd name="T21" fmla="*/ 2147483647 h 235"/>
              <a:gd name="T22" fmla="*/ 2147483647 w 694"/>
              <a:gd name="T23" fmla="*/ 2147483647 h 235"/>
              <a:gd name="T24" fmla="*/ 2147483647 w 694"/>
              <a:gd name="T25" fmla="*/ 2147483647 h 235"/>
              <a:gd name="T26" fmla="*/ 2147483647 w 694"/>
              <a:gd name="T27" fmla="*/ 2147483647 h 235"/>
              <a:gd name="T28" fmla="*/ 2147483647 w 694"/>
              <a:gd name="T29" fmla="*/ 2147483647 h 235"/>
              <a:gd name="T30" fmla="*/ 2147483647 w 694"/>
              <a:gd name="T31" fmla="*/ 2147483647 h 235"/>
              <a:gd name="T32" fmla="*/ 2147483647 w 694"/>
              <a:gd name="T33" fmla="*/ 2147483647 h 235"/>
              <a:gd name="T34" fmla="*/ 2147483647 w 694"/>
              <a:gd name="T35" fmla="*/ 2147483647 h 235"/>
              <a:gd name="T36" fmla="*/ 2147483647 w 694"/>
              <a:gd name="T37" fmla="*/ 2147483647 h 23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94"/>
              <a:gd name="T58" fmla="*/ 0 h 235"/>
              <a:gd name="T59" fmla="*/ 694 w 694"/>
              <a:gd name="T60" fmla="*/ 235 h 23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94" h="235">
                <a:moveTo>
                  <a:pt x="34" y="27"/>
                </a:moveTo>
                <a:cubicBezTo>
                  <a:pt x="104" y="76"/>
                  <a:pt x="214" y="94"/>
                  <a:pt x="298" y="102"/>
                </a:cubicBezTo>
                <a:cubicBezTo>
                  <a:pt x="370" y="100"/>
                  <a:pt x="443" y="104"/>
                  <a:pt x="515" y="95"/>
                </a:cubicBezTo>
                <a:cubicBezTo>
                  <a:pt x="531" y="93"/>
                  <a:pt x="542" y="77"/>
                  <a:pt x="555" y="68"/>
                </a:cubicBezTo>
                <a:cubicBezTo>
                  <a:pt x="581" y="50"/>
                  <a:pt x="610" y="45"/>
                  <a:pt x="637" y="27"/>
                </a:cubicBezTo>
                <a:cubicBezTo>
                  <a:pt x="666" y="74"/>
                  <a:pt x="651" y="129"/>
                  <a:pt x="684" y="176"/>
                </a:cubicBezTo>
                <a:cubicBezTo>
                  <a:pt x="694" y="207"/>
                  <a:pt x="674" y="208"/>
                  <a:pt x="643" y="210"/>
                </a:cubicBezTo>
                <a:cubicBezTo>
                  <a:pt x="582" y="214"/>
                  <a:pt x="521" y="215"/>
                  <a:pt x="460" y="217"/>
                </a:cubicBezTo>
                <a:cubicBezTo>
                  <a:pt x="408" y="235"/>
                  <a:pt x="385" y="210"/>
                  <a:pt x="352" y="176"/>
                </a:cubicBezTo>
                <a:cubicBezTo>
                  <a:pt x="350" y="167"/>
                  <a:pt x="354" y="152"/>
                  <a:pt x="345" y="149"/>
                </a:cubicBezTo>
                <a:cubicBezTo>
                  <a:pt x="338" y="147"/>
                  <a:pt x="326" y="187"/>
                  <a:pt x="325" y="190"/>
                </a:cubicBezTo>
                <a:cubicBezTo>
                  <a:pt x="310" y="219"/>
                  <a:pt x="287" y="218"/>
                  <a:pt x="257" y="224"/>
                </a:cubicBezTo>
                <a:cubicBezTo>
                  <a:pt x="219" y="222"/>
                  <a:pt x="180" y="221"/>
                  <a:pt x="142" y="217"/>
                </a:cubicBezTo>
                <a:cubicBezTo>
                  <a:pt x="107" y="213"/>
                  <a:pt x="92" y="179"/>
                  <a:pt x="61" y="170"/>
                </a:cubicBezTo>
                <a:cubicBezTo>
                  <a:pt x="52" y="163"/>
                  <a:pt x="44" y="154"/>
                  <a:pt x="34" y="149"/>
                </a:cubicBezTo>
                <a:cubicBezTo>
                  <a:pt x="25" y="145"/>
                  <a:pt x="8" y="152"/>
                  <a:pt x="6" y="143"/>
                </a:cubicBezTo>
                <a:cubicBezTo>
                  <a:pt x="0" y="119"/>
                  <a:pt x="10" y="93"/>
                  <a:pt x="13" y="68"/>
                </a:cubicBezTo>
                <a:cubicBezTo>
                  <a:pt x="15" y="48"/>
                  <a:pt x="11" y="25"/>
                  <a:pt x="20" y="7"/>
                </a:cubicBezTo>
                <a:cubicBezTo>
                  <a:pt x="24" y="0"/>
                  <a:pt x="29" y="20"/>
                  <a:pt x="34" y="27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3" name="Freeform 15">
            <a:extLst>
              <a:ext uri="{FF2B5EF4-FFF2-40B4-BE49-F238E27FC236}">
                <a16:creationId xmlns:a16="http://schemas.microsoft.com/office/drawing/2014/main" id="{6ED1F512-E370-4D5C-9C27-23B17239E67E}"/>
              </a:ext>
            </a:extLst>
          </p:cNvPr>
          <p:cNvSpPr>
            <a:spLocks/>
          </p:cNvSpPr>
          <p:nvPr/>
        </p:nvSpPr>
        <p:spPr bwMode="auto">
          <a:xfrm>
            <a:off x="3421063" y="128588"/>
            <a:ext cx="2108200" cy="2014537"/>
          </a:xfrm>
          <a:custGeom>
            <a:avLst/>
            <a:gdLst>
              <a:gd name="T0" fmla="*/ 2147483647 w 1328"/>
              <a:gd name="T1" fmla="*/ 2147483647 h 1269"/>
              <a:gd name="T2" fmla="*/ 2147483647 w 1328"/>
              <a:gd name="T3" fmla="*/ 2147483647 h 1269"/>
              <a:gd name="T4" fmla="*/ 2147483647 w 1328"/>
              <a:gd name="T5" fmla="*/ 2147483647 h 1269"/>
              <a:gd name="T6" fmla="*/ 2147483647 w 1328"/>
              <a:gd name="T7" fmla="*/ 2147483647 h 1269"/>
              <a:gd name="T8" fmla="*/ 2147483647 w 1328"/>
              <a:gd name="T9" fmla="*/ 2147483647 h 1269"/>
              <a:gd name="T10" fmla="*/ 2147483647 w 1328"/>
              <a:gd name="T11" fmla="*/ 2147483647 h 1269"/>
              <a:gd name="T12" fmla="*/ 2147483647 w 1328"/>
              <a:gd name="T13" fmla="*/ 2147483647 h 1269"/>
              <a:gd name="T14" fmla="*/ 2147483647 w 1328"/>
              <a:gd name="T15" fmla="*/ 2147483647 h 1269"/>
              <a:gd name="T16" fmla="*/ 2147483647 w 1328"/>
              <a:gd name="T17" fmla="*/ 2147483647 h 1269"/>
              <a:gd name="T18" fmla="*/ 2147483647 w 1328"/>
              <a:gd name="T19" fmla="*/ 2147483647 h 1269"/>
              <a:gd name="T20" fmla="*/ 2147483647 w 1328"/>
              <a:gd name="T21" fmla="*/ 2147483647 h 1269"/>
              <a:gd name="T22" fmla="*/ 2147483647 w 1328"/>
              <a:gd name="T23" fmla="*/ 2147483647 h 1269"/>
              <a:gd name="T24" fmla="*/ 2147483647 w 1328"/>
              <a:gd name="T25" fmla="*/ 2147483647 h 1269"/>
              <a:gd name="T26" fmla="*/ 2147483647 w 1328"/>
              <a:gd name="T27" fmla="*/ 2147483647 h 1269"/>
              <a:gd name="T28" fmla="*/ 2147483647 w 1328"/>
              <a:gd name="T29" fmla="*/ 2147483647 h 1269"/>
              <a:gd name="T30" fmla="*/ 2147483647 w 1328"/>
              <a:gd name="T31" fmla="*/ 2147483647 h 1269"/>
              <a:gd name="T32" fmla="*/ 2147483647 w 1328"/>
              <a:gd name="T33" fmla="*/ 2147483647 h 1269"/>
              <a:gd name="T34" fmla="*/ 2147483647 w 1328"/>
              <a:gd name="T35" fmla="*/ 2147483647 h 1269"/>
              <a:gd name="T36" fmla="*/ 2147483647 w 1328"/>
              <a:gd name="T37" fmla="*/ 2147483647 h 1269"/>
              <a:gd name="T38" fmla="*/ 2147483647 w 1328"/>
              <a:gd name="T39" fmla="*/ 2147483647 h 1269"/>
              <a:gd name="T40" fmla="*/ 2147483647 w 1328"/>
              <a:gd name="T41" fmla="*/ 2147483647 h 1269"/>
              <a:gd name="T42" fmla="*/ 2147483647 w 1328"/>
              <a:gd name="T43" fmla="*/ 2147483647 h 1269"/>
              <a:gd name="T44" fmla="*/ 2147483647 w 1328"/>
              <a:gd name="T45" fmla="*/ 2147483647 h 1269"/>
              <a:gd name="T46" fmla="*/ 2147483647 w 1328"/>
              <a:gd name="T47" fmla="*/ 2147483647 h 1269"/>
              <a:gd name="T48" fmla="*/ 2147483647 w 1328"/>
              <a:gd name="T49" fmla="*/ 2147483647 h 1269"/>
              <a:gd name="T50" fmla="*/ 2147483647 w 1328"/>
              <a:gd name="T51" fmla="*/ 2147483647 h 1269"/>
              <a:gd name="T52" fmla="*/ 2147483647 w 1328"/>
              <a:gd name="T53" fmla="*/ 2147483647 h 1269"/>
              <a:gd name="T54" fmla="*/ 2147483647 w 1328"/>
              <a:gd name="T55" fmla="*/ 2147483647 h 1269"/>
              <a:gd name="T56" fmla="*/ 2147483647 w 1328"/>
              <a:gd name="T57" fmla="*/ 2147483647 h 1269"/>
              <a:gd name="T58" fmla="*/ 2147483647 w 1328"/>
              <a:gd name="T59" fmla="*/ 2147483647 h 1269"/>
              <a:gd name="T60" fmla="*/ 2147483647 w 1328"/>
              <a:gd name="T61" fmla="*/ 2147483647 h 1269"/>
              <a:gd name="T62" fmla="*/ 2147483647 w 1328"/>
              <a:gd name="T63" fmla="*/ 2147483647 h 1269"/>
              <a:gd name="T64" fmla="*/ 2147483647 w 1328"/>
              <a:gd name="T65" fmla="*/ 2147483647 h 1269"/>
              <a:gd name="T66" fmla="*/ 2147483647 w 1328"/>
              <a:gd name="T67" fmla="*/ 2147483647 h 1269"/>
              <a:gd name="T68" fmla="*/ 2147483647 w 1328"/>
              <a:gd name="T69" fmla="*/ 2147483647 h 1269"/>
              <a:gd name="T70" fmla="*/ 2147483647 w 1328"/>
              <a:gd name="T71" fmla="*/ 2147483647 h 1269"/>
              <a:gd name="T72" fmla="*/ 2147483647 w 1328"/>
              <a:gd name="T73" fmla="*/ 2147483647 h 1269"/>
              <a:gd name="T74" fmla="*/ 2147483647 w 1328"/>
              <a:gd name="T75" fmla="*/ 2147483647 h 126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328"/>
              <a:gd name="T115" fmla="*/ 0 h 1269"/>
              <a:gd name="T116" fmla="*/ 1328 w 1328"/>
              <a:gd name="T117" fmla="*/ 1269 h 126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328" h="1269">
                <a:moveTo>
                  <a:pt x="644" y="116"/>
                </a:moveTo>
                <a:cubicBezTo>
                  <a:pt x="648" y="130"/>
                  <a:pt x="662" y="141"/>
                  <a:pt x="664" y="156"/>
                </a:cubicBezTo>
                <a:cubicBezTo>
                  <a:pt x="670" y="208"/>
                  <a:pt x="668" y="260"/>
                  <a:pt x="671" y="312"/>
                </a:cubicBezTo>
                <a:cubicBezTo>
                  <a:pt x="673" y="335"/>
                  <a:pt x="674" y="388"/>
                  <a:pt x="698" y="407"/>
                </a:cubicBezTo>
                <a:cubicBezTo>
                  <a:pt x="723" y="427"/>
                  <a:pt x="782" y="429"/>
                  <a:pt x="813" y="434"/>
                </a:cubicBezTo>
                <a:cubicBezTo>
                  <a:pt x="829" y="440"/>
                  <a:pt x="840" y="442"/>
                  <a:pt x="854" y="454"/>
                </a:cubicBezTo>
                <a:cubicBezTo>
                  <a:pt x="868" y="467"/>
                  <a:pt x="894" y="495"/>
                  <a:pt x="894" y="495"/>
                </a:cubicBezTo>
                <a:cubicBezTo>
                  <a:pt x="898" y="547"/>
                  <a:pt x="887" y="603"/>
                  <a:pt x="908" y="651"/>
                </a:cubicBezTo>
                <a:cubicBezTo>
                  <a:pt x="911" y="657"/>
                  <a:pt x="921" y="656"/>
                  <a:pt x="928" y="658"/>
                </a:cubicBezTo>
                <a:cubicBezTo>
                  <a:pt x="964" y="667"/>
                  <a:pt x="1001" y="673"/>
                  <a:pt x="1037" y="678"/>
                </a:cubicBezTo>
                <a:cubicBezTo>
                  <a:pt x="1044" y="680"/>
                  <a:pt x="1055" y="678"/>
                  <a:pt x="1057" y="685"/>
                </a:cubicBezTo>
                <a:cubicBezTo>
                  <a:pt x="1059" y="693"/>
                  <a:pt x="1047" y="698"/>
                  <a:pt x="1043" y="705"/>
                </a:cubicBezTo>
                <a:cubicBezTo>
                  <a:pt x="999" y="782"/>
                  <a:pt x="1075" y="665"/>
                  <a:pt x="1003" y="773"/>
                </a:cubicBezTo>
                <a:cubicBezTo>
                  <a:pt x="998" y="780"/>
                  <a:pt x="989" y="793"/>
                  <a:pt x="989" y="793"/>
                </a:cubicBezTo>
                <a:cubicBezTo>
                  <a:pt x="987" y="800"/>
                  <a:pt x="986" y="807"/>
                  <a:pt x="983" y="813"/>
                </a:cubicBezTo>
                <a:cubicBezTo>
                  <a:pt x="979" y="821"/>
                  <a:pt x="972" y="826"/>
                  <a:pt x="969" y="834"/>
                </a:cubicBezTo>
                <a:cubicBezTo>
                  <a:pt x="965" y="847"/>
                  <a:pt x="970" y="863"/>
                  <a:pt x="962" y="874"/>
                </a:cubicBezTo>
                <a:cubicBezTo>
                  <a:pt x="957" y="882"/>
                  <a:pt x="944" y="879"/>
                  <a:pt x="935" y="881"/>
                </a:cubicBezTo>
                <a:cubicBezTo>
                  <a:pt x="889" y="913"/>
                  <a:pt x="881" y="920"/>
                  <a:pt x="867" y="976"/>
                </a:cubicBezTo>
                <a:cubicBezTo>
                  <a:pt x="870" y="999"/>
                  <a:pt x="866" y="1026"/>
                  <a:pt x="881" y="1044"/>
                </a:cubicBezTo>
                <a:cubicBezTo>
                  <a:pt x="907" y="1075"/>
                  <a:pt x="1012" y="1068"/>
                  <a:pt x="1043" y="1071"/>
                </a:cubicBezTo>
                <a:cubicBezTo>
                  <a:pt x="1053" y="1078"/>
                  <a:pt x="1079" y="1097"/>
                  <a:pt x="1091" y="1098"/>
                </a:cubicBezTo>
                <a:cubicBezTo>
                  <a:pt x="1157" y="1105"/>
                  <a:pt x="1192" y="1023"/>
                  <a:pt x="1220" y="983"/>
                </a:cubicBezTo>
                <a:cubicBezTo>
                  <a:pt x="1228" y="929"/>
                  <a:pt x="1220" y="868"/>
                  <a:pt x="1247" y="820"/>
                </a:cubicBezTo>
                <a:cubicBezTo>
                  <a:pt x="1252" y="812"/>
                  <a:pt x="1261" y="807"/>
                  <a:pt x="1267" y="800"/>
                </a:cubicBezTo>
                <a:cubicBezTo>
                  <a:pt x="1284" y="780"/>
                  <a:pt x="1293" y="754"/>
                  <a:pt x="1308" y="732"/>
                </a:cubicBezTo>
                <a:cubicBezTo>
                  <a:pt x="1316" y="663"/>
                  <a:pt x="1328" y="630"/>
                  <a:pt x="1315" y="556"/>
                </a:cubicBezTo>
                <a:cubicBezTo>
                  <a:pt x="1312" y="539"/>
                  <a:pt x="1234" y="462"/>
                  <a:pt x="1226" y="454"/>
                </a:cubicBezTo>
                <a:cubicBezTo>
                  <a:pt x="1219" y="447"/>
                  <a:pt x="1206" y="434"/>
                  <a:pt x="1206" y="434"/>
                </a:cubicBezTo>
                <a:cubicBezTo>
                  <a:pt x="1198" y="412"/>
                  <a:pt x="1187" y="395"/>
                  <a:pt x="1179" y="373"/>
                </a:cubicBezTo>
                <a:cubicBezTo>
                  <a:pt x="1176" y="299"/>
                  <a:pt x="1197" y="203"/>
                  <a:pt x="1132" y="149"/>
                </a:cubicBezTo>
                <a:cubicBezTo>
                  <a:pt x="1108" y="129"/>
                  <a:pt x="1059" y="120"/>
                  <a:pt x="1030" y="109"/>
                </a:cubicBezTo>
                <a:cubicBezTo>
                  <a:pt x="1017" y="104"/>
                  <a:pt x="989" y="95"/>
                  <a:pt x="989" y="95"/>
                </a:cubicBezTo>
                <a:cubicBezTo>
                  <a:pt x="928" y="34"/>
                  <a:pt x="783" y="51"/>
                  <a:pt x="718" y="48"/>
                </a:cubicBezTo>
                <a:cubicBezTo>
                  <a:pt x="680" y="35"/>
                  <a:pt x="647" y="13"/>
                  <a:pt x="610" y="0"/>
                </a:cubicBezTo>
                <a:cubicBezTo>
                  <a:pt x="520" y="6"/>
                  <a:pt x="463" y="5"/>
                  <a:pt x="400" y="68"/>
                </a:cubicBezTo>
                <a:cubicBezTo>
                  <a:pt x="391" y="94"/>
                  <a:pt x="327" y="164"/>
                  <a:pt x="298" y="183"/>
                </a:cubicBezTo>
                <a:cubicBezTo>
                  <a:pt x="287" y="216"/>
                  <a:pt x="268" y="240"/>
                  <a:pt x="244" y="265"/>
                </a:cubicBezTo>
                <a:cubicBezTo>
                  <a:pt x="223" y="326"/>
                  <a:pt x="201" y="394"/>
                  <a:pt x="156" y="441"/>
                </a:cubicBezTo>
                <a:cubicBezTo>
                  <a:pt x="142" y="480"/>
                  <a:pt x="113" y="512"/>
                  <a:pt x="95" y="549"/>
                </a:cubicBezTo>
                <a:cubicBezTo>
                  <a:pt x="97" y="587"/>
                  <a:pt x="98" y="626"/>
                  <a:pt x="102" y="664"/>
                </a:cubicBezTo>
                <a:cubicBezTo>
                  <a:pt x="106" y="703"/>
                  <a:pt x="169" y="751"/>
                  <a:pt x="196" y="780"/>
                </a:cubicBezTo>
                <a:cubicBezTo>
                  <a:pt x="201" y="794"/>
                  <a:pt x="216" y="805"/>
                  <a:pt x="217" y="820"/>
                </a:cubicBezTo>
                <a:cubicBezTo>
                  <a:pt x="219" y="863"/>
                  <a:pt x="216" y="906"/>
                  <a:pt x="210" y="949"/>
                </a:cubicBezTo>
                <a:cubicBezTo>
                  <a:pt x="209" y="957"/>
                  <a:pt x="200" y="962"/>
                  <a:pt x="196" y="969"/>
                </a:cubicBezTo>
                <a:cubicBezTo>
                  <a:pt x="142" y="1051"/>
                  <a:pt x="110" y="1035"/>
                  <a:pt x="27" y="1064"/>
                </a:cubicBezTo>
                <a:cubicBezTo>
                  <a:pt x="13" y="1085"/>
                  <a:pt x="8" y="1102"/>
                  <a:pt x="0" y="1125"/>
                </a:cubicBezTo>
                <a:cubicBezTo>
                  <a:pt x="2" y="1139"/>
                  <a:pt x="1" y="1153"/>
                  <a:pt x="7" y="1166"/>
                </a:cubicBezTo>
                <a:cubicBezTo>
                  <a:pt x="18" y="1190"/>
                  <a:pt x="54" y="1201"/>
                  <a:pt x="74" y="1213"/>
                </a:cubicBezTo>
                <a:cubicBezTo>
                  <a:pt x="107" y="1232"/>
                  <a:pt x="130" y="1244"/>
                  <a:pt x="163" y="1261"/>
                </a:cubicBezTo>
                <a:cubicBezTo>
                  <a:pt x="233" y="1259"/>
                  <a:pt x="305" y="1269"/>
                  <a:pt x="373" y="1254"/>
                </a:cubicBezTo>
                <a:cubicBezTo>
                  <a:pt x="405" y="1247"/>
                  <a:pt x="369" y="1170"/>
                  <a:pt x="400" y="1159"/>
                </a:cubicBezTo>
                <a:cubicBezTo>
                  <a:pt x="439" y="1145"/>
                  <a:pt x="413" y="1153"/>
                  <a:pt x="481" y="1146"/>
                </a:cubicBezTo>
                <a:cubicBezTo>
                  <a:pt x="515" y="1137"/>
                  <a:pt x="520" y="1119"/>
                  <a:pt x="549" y="1098"/>
                </a:cubicBezTo>
                <a:cubicBezTo>
                  <a:pt x="578" y="1077"/>
                  <a:pt x="605" y="1059"/>
                  <a:pt x="637" y="1044"/>
                </a:cubicBezTo>
                <a:cubicBezTo>
                  <a:pt x="656" y="1014"/>
                  <a:pt x="652" y="1034"/>
                  <a:pt x="637" y="1003"/>
                </a:cubicBezTo>
                <a:cubicBezTo>
                  <a:pt x="604" y="935"/>
                  <a:pt x="577" y="939"/>
                  <a:pt x="508" y="915"/>
                </a:cubicBezTo>
                <a:cubicBezTo>
                  <a:pt x="501" y="908"/>
                  <a:pt x="496" y="900"/>
                  <a:pt x="488" y="895"/>
                </a:cubicBezTo>
                <a:cubicBezTo>
                  <a:pt x="480" y="890"/>
                  <a:pt x="469" y="893"/>
                  <a:pt x="461" y="888"/>
                </a:cubicBezTo>
                <a:cubicBezTo>
                  <a:pt x="398" y="846"/>
                  <a:pt x="494" y="884"/>
                  <a:pt x="427" y="861"/>
                </a:cubicBezTo>
                <a:cubicBezTo>
                  <a:pt x="390" y="808"/>
                  <a:pt x="353" y="753"/>
                  <a:pt x="332" y="692"/>
                </a:cubicBezTo>
                <a:cubicBezTo>
                  <a:pt x="316" y="601"/>
                  <a:pt x="337" y="687"/>
                  <a:pt x="312" y="631"/>
                </a:cubicBezTo>
                <a:cubicBezTo>
                  <a:pt x="306" y="618"/>
                  <a:pt x="298" y="590"/>
                  <a:pt x="298" y="590"/>
                </a:cubicBezTo>
                <a:cubicBezTo>
                  <a:pt x="308" y="460"/>
                  <a:pt x="297" y="536"/>
                  <a:pt x="332" y="461"/>
                </a:cubicBezTo>
                <a:cubicBezTo>
                  <a:pt x="338" y="448"/>
                  <a:pt x="341" y="434"/>
                  <a:pt x="346" y="420"/>
                </a:cubicBezTo>
                <a:cubicBezTo>
                  <a:pt x="348" y="413"/>
                  <a:pt x="346" y="404"/>
                  <a:pt x="352" y="400"/>
                </a:cubicBezTo>
                <a:cubicBezTo>
                  <a:pt x="364" y="392"/>
                  <a:pt x="393" y="387"/>
                  <a:pt x="393" y="387"/>
                </a:cubicBezTo>
                <a:cubicBezTo>
                  <a:pt x="408" y="377"/>
                  <a:pt x="419" y="363"/>
                  <a:pt x="434" y="353"/>
                </a:cubicBezTo>
                <a:cubicBezTo>
                  <a:pt x="456" y="338"/>
                  <a:pt x="474" y="332"/>
                  <a:pt x="495" y="312"/>
                </a:cubicBezTo>
                <a:cubicBezTo>
                  <a:pt x="499" y="280"/>
                  <a:pt x="496" y="247"/>
                  <a:pt x="508" y="217"/>
                </a:cubicBezTo>
                <a:cubicBezTo>
                  <a:pt x="518" y="193"/>
                  <a:pt x="532" y="252"/>
                  <a:pt x="549" y="271"/>
                </a:cubicBezTo>
                <a:cubicBezTo>
                  <a:pt x="580" y="307"/>
                  <a:pt x="594" y="319"/>
                  <a:pt x="637" y="332"/>
                </a:cubicBezTo>
                <a:cubicBezTo>
                  <a:pt x="655" y="330"/>
                  <a:pt x="674" y="333"/>
                  <a:pt x="691" y="326"/>
                </a:cubicBezTo>
                <a:cubicBezTo>
                  <a:pt x="698" y="323"/>
                  <a:pt x="698" y="312"/>
                  <a:pt x="698" y="305"/>
                </a:cubicBezTo>
                <a:cubicBezTo>
                  <a:pt x="698" y="254"/>
                  <a:pt x="692" y="211"/>
                  <a:pt x="650" y="183"/>
                </a:cubicBezTo>
                <a:cubicBezTo>
                  <a:pt x="664" y="115"/>
                  <a:pt x="698" y="143"/>
                  <a:pt x="698" y="75"/>
                </a:cubicBezTo>
              </a:path>
            </a:pathLst>
          </a:custGeom>
          <a:solidFill>
            <a:srgbClr val="9B314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4" name="Freeform 16">
            <a:extLst>
              <a:ext uri="{FF2B5EF4-FFF2-40B4-BE49-F238E27FC236}">
                <a16:creationId xmlns:a16="http://schemas.microsoft.com/office/drawing/2014/main" id="{455E31D6-91B5-4347-8CF8-0E68303925A1}"/>
              </a:ext>
            </a:extLst>
          </p:cNvPr>
          <p:cNvSpPr>
            <a:spLocks/>
          </p:cNvSpPr>
          <p:nvPr/>
        </p:nvSpPr>
        <p:spPr bwMode="auto">
          <a:xfrm>
            <a:off x="3398838" y="6164263"/>
            <a:ext cx="947737" cy="581025"/>
          </a:xfrm>
          <a:custGeom>
            <a:avLst/>
            <a:gdLst>
              <a:gd name="T0" fmla="*/ 2147483647 w 597"/>
              <a:gd name="T1" fmla="*/ 0 h 366"/>
              <a:gd name="T2" fmla="*/ 2147483647 w 597"/>
              <a:gd name="T3" fmla="*/ 2147483647 h 366"/>
              <a:gd name="T4" fmla="*/ 2147483647 w 597"/>
              <a:gd name="T5" fmla="*/ 2147483647 h 366"/>
              <a:gd name="T6" fmla="*/ 2147483647 w 597"/>
              <a:gd name="T7" fmla="*/ 2147483647 h 366"/>
              <a:gd name="T8" fmla="*/ 2147483647 w 597"/>
              <a:gd name="T9" fmla="*/ 2147483647 h 366"/>
              <a:gd name="T10" fmla="*/ 2147483647 w 597"/>
              <a:gd name="T11" fmla="*/ 2147483647 h 366"/>
              <a:gd name="T12" fmla="*/ 2147483647 w 597"/>
              <a:gd name="T13" fmla="*/ 2147483647 h 366"/>
              <a:gd name="T14" fmla="*/ 2147483647 w 597"/>
              <a:gd name="T15" fmla="*/ 2147483647 h 366"/>
              <a:gd name="T16" fmla="*/ 2147483647 w 597"/>
              <a:gd name="T17" fmla="*/ 2147483647 h 366"/>
              <a:gd name="T18" fmla="*/ 2147483647 w 597"/>
              <a:gd name="T19" fmla="*/ 2147483647 h 366"/>
              <a:gd name="T20" fmla="*/ 2147483647 w 597"/>
              <a:gd name="T21" fmla="*/ 2147483647 h 366"/>
              <a:gd name="T22" fmla="*/ 2147483647 w 597"/>
              <a:gd name="T23" fmla="*/ 2147483647 h 366"/>
              <a:gd name="T24" fmla="*/ 0 w 597"/>
              <a:gd name="T25" fmla="*/ 2147483647 h 366"/>
              <a:gd name="T26" fmla="*/ 2147483647 w 597"/>
              <a:gd name="T27" fmla="*/ 2147483647 h 366"/>
              <a:gd name="T28" fmla="*/ 2147483647 w 597"/>
              <a:gd name="T29" fmla="*/ 2147483647 h 366"/>
              <a:gd name="T30" fmla="*/ 2147483647 w 597"/>
              <a:gd name="T31" fmla="*/ 2147483647 h 366"/>
              <a:gd name="T32" fmla="*/ 2147483647 w 597"/>
              <a:gd name="T33" fmla="*/ 2147483647 h 366"/>
              <a:gd name="T34" fmla="*/ 2147483647 w 597"/>
              <a:gd name="T35" fmla="*/ 2147483647 h 366"/>
              <a:gd name="T36" fmla="*/ 2147483647 w 597"/>
              <a:gd name="T37" fmla="*/ 2147483647 h 366"/>
              <a:gd name="T38" fmla="*/ 2147483647 w 597"/>
              <a:gd name="T39" fmla="*/ 2147483647 h 366"/>
              <a:gd name="T40" fmla="*/ 2147483647 w 597"/>
              <a:gd name="T41" fmla="*/ 2147483647 h 366"/>
              <a:gd name="T42" fmla="*/ 2147483647 w 597"/>
              <a:gd name="T43" fmla="*/ 2147483647 h 366"/>
              <a:gd name="T44" fmla="*/ 2147483647 w 597"/>
              <a:gd name="T45" fmla="*/ 2147483647 h 366"/>
              <a:gd name="T46" fmla="*/ 2147483647 w 597"/>
              <a:gd name="T47" fmla="*/ 2147483647 h 366"/>
              <a:gd name="T48" fmla="*/ 2147483647 w 597"/>
              <a:gd name="T49" fmla="*/ 2147483647 h 366"/>
              <a:gd name="T50" fmla="*/ 2147483647 w 597"/>
              <a:gd name="T51" fmla="*/ 2147483647 h 366"/>
              <a:gd name="T52" fmla="*/ 2147483647 w 597"/>
              <a:gd name="T53" fmla="*/ 2147483647 h 36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97"/>
              <a:gd name="T82" fmla="*/ 0 h 366"/>
              <a:gd name="T83" fmla="*/ 597 w 597"/>
              <a:gd name="T84" fmla="*/ 366 h 36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97" h="366">
                <a:moveTo>
                  <a:pt x="129" y="0"/>
                </a:moveTo>
                <a:cubicBezTo>
                  <a:pt x="162" y="12"/>
                  <a:pt x="177" y="42"/>
                  <a:pt x="210" y="54"/>
                </a:cubicBezTo>
                <a:cubicBezTo>
                  <a:pt x="257" y="99"/>
                  <a:pt x="321" y="59"/>
                  <a:pt x="373" y="95"/>
                </a:cubicBezTo>
                <a:cubicBezTo>
                  <a:pt x="391" y="145"/>
                  <a:pt x="419" y="143"/>
                  <a:pt x="454" y="176"/>
                </a:cubicBezTo>
                <a:cubicBezTo>
                  <a:pt x="468" y="189"/>
                  <a:pt x="479" y="206"/>
                  <a:pt x="495" y="217"/>
                </a:cubicBezTo>
                <a:cubicBezTo>
                  <a:pt x="505" y="224"/>
                  <a:pt x="542" y="229"/>
                  <a:pt x="549" y="230"/>
                </a:cubicBezTo>
                <a:cubicBezTo>
                  <a:pt x="577" y="249"/>
                  <a:pt x="588" y="258"/>
                  <a:pt x="597" y="291"/>
                </a:cubicBezTo>
                <a:cubicBezTo>
                  <a:pt x="590" y="348"/>
                  <a:pt x="596" y="350"/>
                  <a:pt x="549" y="366"/>
                </a:cubicBezTo>
                <a:cubicBezTo>
                  <a:pt x="456" y="360"/>
                  <a:pt x="364" y="358"/>
                  <a:pt x="271" y="352"/>
                </a:cubicBezTo>
                <a:cubicBezTo>
                  <a:pt x="242" y="350"/>
                  <a:pt x="212" y="326"/>
                  <a:pt x="190" y="312"/>
                </a:cubicBezTo>
                <a:cubicBezTo>
                  <a:pt x="171" y="299"/>
                  <a:pt x="145" y="307"/>
                  <a:pt x="122" y="305"/>
                </a:cubicBezTo>
                <a:cubicBezTo>
                  <a:pt x="100" y="297"/>
                  <a:pt x="83" y="285"/>
                  <a:pt x="61" y="278"/>
                </a:cubicBezTo>
                <a:cubicBezTo>
                  <a:pt x="40" y="264"/>
                  <a:pt x="24" y="258"/>
                  <a:pt x="0" y="251"/>
                </a:cubicBezTo>
                <a:cubicBezTo>
                  <a:pt x="11" y="208"/>
                  <a:pt x="2" y="232"/>
                  <a:pt x="34" y="183"/>
                </a:cubicBezTo>
                <a:cubicBezTo>
                  <a:pt x="45" y="152"/>
                  <a:pt x="45" y="133"/>
                  <a:pt x="68" y="108"/>
                </a:cubicBezTo>
                <a:cubicBezTo>
                  <a:pt x="75" y="81"/>
                  <a:pt x="87" y="61"/>
                  <a:pt x="95" y="34"/>
                </a:cubicBezTo>
                <a:cubicBezTo>
                  <a:pt x="97" y="27"/>
                  <a:pt x="96" y="18"/>
                  <a:pt x="102" y="13"/>
                </a:cubicBezTo>
                <a:cubicBezTo>
                  <a:pt x="109" y="7"/>
                  <a:pt x="120" y="9"/>
                  <a:pt x="129" y="7"/>
                </a:cubicBezTo>
                <a:cubicBezTo>
                  <a:pt x="95" y="29"/>
                  <a:pt x="102" y="41"/>
                  <a:pt x="109" y="81"/>
                </a:cubicBezTo>
                <a:cubicBezTo>
                  <a:pt x="129" y="74"/>
                  <a:pt x="150" y="68"/>
                  <a:pt x="170" y="61"/>
                </a:cubicBezTo>
                <a:cubicBezTo>
                  <a:pt x="186" y="105"/>
                  <a:pt x="162" y="119"/>
                  <a:pt x="210" y="142"/>
                </a:cubicBezTo>
                <a:cubicBezTo>
                  <a:pt x="227" y="93"/>
                  <a:pt x="214" y="92"/>
                  <a:pt x="244" y="122"/>
                </a:cubicBezTo>
                <a:cubicBezTo>
                  <a:pt x="254" y="150"/>
                  <a:pt x="252" y="184"/>
                  <a:pt x="278" y="142"/>
                </a:cubicBezTo>
                <a:cubicBezTo>
                  <a:pt x="290" y="97"/>
                  <a:pt x="293" y="114"/>
                  <a:pt x="326" y="135"/>
                </a:cubicBezTo>
                <a:cubicBezTo>
                  <a:pt x="359" y="114"/>
                  <a:pt x="353" y="131"/>
                  <a:pt x="387" y="142"/>
                </a:cubicBezTo>
                <a:cubicBezTo>
                  <a:pt x="389" y="135"/>
                  <a:pt x="393" y="122"/>
                  <a:pt x="393" y="122"/>
                </a:cubicBezTo>
              </a:path>
            </a:pathLst>
          </a:custGeom>
          <a:solidFill>
            <a:srgbClr val="B816C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5" name="Freeform 17">
            <a:extLst>
              <a:ext uri="{FF2B5EF4-FFF2-40B4-BE49-F238E27FC236}">
                <a16:creationId xmlns:a16="http://schemas.microsoft.com/office/drawing/2014/main" id="{5B687A3B-8D5C-4137-86A9-92E2452E668C}"/>
              </a:ext>
            </a:extLst>
          </p:cNvPr>
          <p:cNvSpPr>
            <a:spLocks/>
          </p:cNvSpPr>
          <p:nvPr/>
        </p:nvSpPr>
        <p:spPr bwMode="auto">
          <a:xfrm>
            <a:off x="5367338" y="6132513"/>
            <a:ext cx="911225" cy="544512"/>
          </a:xfrm>
          <a:custGeom>
            <a:avLst/>
            <a:gdLst>
              <a:gd name="T0" fmla="*/ 2147483647 w 574"/>
              <a:gd name="T1" fmla="*/ 2147483647 h 343"/>
              <a:gd name="T2" fmla="*/ 2147483647 w 574"/>
              <a:gd name="T3" fmla="*/ 2147483647 h 343"/>
              <a:gd name="T4" fmla="*/ 2147483647 w 574"/>
              <a:gd name="T5" fmla="*/ 2147483647 h 343"/>
              <a:gd name="T6" fmla="*/ 2147483647 w 574"/>
              <a:gd name="T7" fmla="*/ 2147483647 h 343"/>
              <a:gd name="T8" fmla="*/ 2147483647 w 574"/>
              <a:gd name="T9" fmla="*/ 2147483647 h 343"/>
              <a:gd name="T10" fmla="*/ 2147483647 w 574"/>
              <a:gd name="T11" fmla="*/ 2147483647 h 343"/>
              <a:gd name="T12" fmla="*/ 2147483647 w 574"/>
              <a:gd name="T13" fmla="*/ 2147483647 h 343"/>
              <a:gd name="T14" fmla="*/ 2147483647 w 574"/>
              <a:gd name="T15" fmla="*/ 2147483647 h 343"/>
              <a:gd name="T16" fmla="*/ 2147483647 w 574"/>
              <a:gd name="T17" fmla="*/ 2147483647 h 343"/>
              <a:gd name="T18" fmla="*/ 2147483647 w 574"/>
              <a:gd name="T19" fmla="*/ 2147483647 h 343"/>
              <a:gd name="T20" fmla="*/ 2147483647 w 574"/>
              <a:gd name="T21" fmla="*/ 2147483647 h 343"/>
              <a:gd name="T22" fmla="*/ 2147483647 w 574"/>
              <a:gd name="T23" fmla="*/ 2147483647 h 343"/>
              <a:gd name="T24" fmla="*/ 2147483647 w 574"/>
              <a:gd name="T25" fmla="*/ 2147483647 h 343"/>
              <a:gd name="T26" fmla="*/ 2147483647 w 574"/>
              <a:gd name="T27" fmla="*/ 2147483647 h 343"/>
              <a:gd name="T28" fmla="*/ 2147483647 w 574"/>
              <a:gd name="T29" fmla="*/ 2147483647 h 343"/>
              <a:gd name="T30" fmla="*/ 2147483647 w 574"/>
              <a:gd name="T31" fmla="*/ 2147483647 h 343"/>
              <a:gd name="T32" fmla="*/ 2147483647 w 574"/>
              <a:gd name="T33" fmla="*/ 2147483647 h 343"/>
              <a:gd name="T34" fmla="*/ 0 w 574"/>
              <a:gd name="T35" fmla="*/ 2147483647 h 343"/>
              <a:gd name="T36" fmla="*/ 2147483647 w 574"/>
              <a:gd name="T37" fmla="*/ 2147483647 h 343"/>
              <a:gd name="T38" fmla="*/ 2147483647 w 574"/>
              <a:gd name="T39" fmla="*/ 2147483647 h 343"/>
              <a:gd name="T40" fmla="*/ 2147483647 w 574"/>
              <a:gd name="T41" fmla="*/ 2147483647 h 343"/>
              <a:gd name="T42" fmla="*/ 2147483647 w 574"/>
              <a:gd name="T43" fmla="*/ 2147483647 h 343"/>
              <a:gd name="T44" fmla="*/ 2147483647 w 574"/>
              <a:gd name="T45" fmla="*/ 2147483647 h 343"/>
              <a:gd name="T46" fmla="*/ 2147483647 w 574"/>
              <a:gd name="T47" fmla="*/ 2147483647 h 343"/>
              <a:gd name="T48" fmla="*/ 2147483647 w 574"/>
              <a:gd name="T49" fmla="*/ 2147483647 h 343"/>
              <a:gd name="T50" fmla="*/ 2147483647 w 574"/>
              <a:gd name="T51" fmla="*/ 2147483647 h 343"/>
              <a:gd name="T52" fmla="*/ 2147483647 w 574"/>
              <a:gd name="T53" fmla="*/ 2147483647 h 343"/>
              <a:gd name="T54" fmla="*/ 2147483647 w 574"/>
              <a:gd name="T55" fmla="*/ 2147483647 h 343"/>
              <a:gd name="T56" fmla="*/ 2147483647 w 574"/>
              <a:gd name="T57" fmla="*/ 2147483647 h 343"/>
              <a:gd name="T58" fmla="*/ 2147483647 w 574"/>
              <a:gd name="T59" fmla="*/ 2147483647 h 343"/>
              <a:gd name="T60" fmla="*/ 2147483647 w 574"/>
              <a:gd name="T61" fmla="*/ 2147483647 h 343"/>
              <a:gd name="T62" fmla="*/ 2147483647 w 574"/>
              <a:gd name="T63" fmla="*/ 2147483647 h 343"/>
              <a:gd name="T64" fmla="*/ 2147483647 w 574"/>
              <a:gd name="T65" fmla="*/ 0 h 343"/>
              <a:gd name="T66" fmla="*/ 2147483647 w 574"/>
              <a:gd name="T67" fmla="*/ 2147483647 h 34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74"/>
              <a:gd name="T103" fmla="*/ 0 h 343"/>
              <a:gd name="T104" fmla="*/ 574 w 574"/>
              <a:gd name="T105" fmla="*/ 343 h 343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74" h="343">
                <a:moveTo>
                  <a:pt x="7" y="101"/>
                </a:moveTo>
                <a:cubicBezTo>
                  <a:pt x="84" y="93"/>
                  <a:pt x="62" y="92"/>
                  <a:pt x="116" y="74"/>
                </a:cubicBezTo>
                <a:cubicBezTo>
                  <a:pt x="136" y="54"/>
                  <a:pt x="147" y="35"/>
                  <a:pt x="170" y="20"/>
                </a:cubicBezTo>
                <a:cubicBezTo>
                  <a:pt x="223" y="92"/>
                  <a:pt x="176" y="29"/>
                  <a:pt x="177" y="27"/>
                </a:cubicBezTo>
                <a:cubicBezTo>
                  <a:pt x="180" y="21"/>
                  <a:pt x="190" y="31"/>
                  <a:pt x="197" y="33"/>
                </a:cubicBezTo>
                <a:cubicBezTo>
                  <a:pt x="232" y="43"/>
                  <a:pt x="265" y="49"/>
                  <a:pt x="299" y="61"/>
                </a:cubicBezTo>
                <a:cubicBezTo>
                  <a:pt x="385" y="90"/>
                  <a:pt x="480" y="65"/>
                  <a:pt x="570" y="67"/>
                </a:cubicBezTo>
                <a:cubicBezTo>
                  <a:pt x="568" y="101"/>
                  <a:pt x="574" y="137"/>
                  <a:pt x="563" y="169"/>
                </a:cubicBezTo>
                <a:cubicBezTo>
                  <a:pt x="557" y="187"/>
                  <a:pt x="539" y="200"/>
                  <a:pt x="522" y="210"/>
                </a:cubicBezTo>
                <a:cubicBezTo>
                  <a:pt x="455" y="248"/>
                  <a:pt x="394" y="256"/>
                  <a:pt x="319" y="271"/>
                </a:cubicBezTo>
                <a:cubicBezTo>
                  <a:pt x="319" y="271"/>
                  <a:pt x="342" y="266"/>
                  <a:pt x="353" y="264"/>
                </a:cubicBezTo>
                <a:cubicBezTo>
                  <a:pt x="360" y="259"/>
                  <a:pt x="366" y="246"/>
                  <a:pt x="373" y="250"/>
                </a:cubicBezTo>
                <a:cubicBezTo>
                  <a:pt x="379" y="253"/>
                  <a:pt x="371" y="266"/>
                  <a:pt x="366" y="271"/>
                </a:cubicBezTo>
                <a:cubicBezTo>
                  <a:pt x="354" y="283"/>
                  <a:pt x="315" y="285"/>
                  <a:pt x="299" y="291"/>
                </a:cubicBezTo>
                <a:cubicBezTo>
                  <a:pt x="262" y="343"/>
                  <a:pt x="155" y="328"/>
                  <a:pt x="102" y="332"/>
                </a:cubicBezTo>
                <a:cubicBezTo>
                  <a:pt x="71" y="321"/>
                  <a:pt x="61" y="311"/>
                  <a:pt x="41" y="284"/>
                </a:cubicBezTo>
                <a:cubicBezTo>
                  <a:pt x="31" y="255"/>
                  <a:pt x="17" y="232"/>
                  <a:pt x="7" y="203"/>
                </a:cubicBezTo>
                <a:cubicBezTo>
                  <a:pt x="5" y="196"/>
                  <a:pt x="0" y="183"/>
                  <a:pt x="0" y="183"/>
                </a:cubicBezTo>
                <a:cubicBezTo>
                  <a:pt x="2" y="163"/>
                  <a:pt x="4" y="142"/>
                  <a:pt x="7" y="122"/>
                </a:cubicBezTo>
                <a:cubicBezTo>
                  <a:pt x="8" y="112"/>
                  <a:pt x="4" y="94"/>
                  <a:pt x="14" y="94"/>
                </a:cubicBezTo>
                <a:cubicBezTo>
                  <a:pt x="24" y="94"/>
                  <a:pt x="19" y="113"/>
                  <a:pt x="21" y="122"/>
                </a:cubicBezTo>
                <a:cubicBezTo>
                  <a:pt x="34" y="187"/>
                  <a:pt x="21" y="139"/>
                  <a:pt x="34" y="183"/>
                </a:cubicBezTo>
                <a:cubicBezTo>
                  <a:pt x="58" y="167"/>
                  <a:pt x="66" y="156"/>
                  <a:pt x="75" y="128"/>
                </a:cubicBezTo>
                <a:cubicBezTo>
                  <a:pt x="84" y="130"/>
                  <a:pt x="95" y="129"/>
                  <a:pt x="102" y="135"/>
                </a:cubicBezTo>
                <a:cubicBezTo>
                  <a:pt x="129" y="156"/>
                  <a:pt x="85" y="162"/>
                  <a:pt x="129" y="149"/>
                </a:cubicBezTo>
                <a:cubicBezTo>
                  <a:pt x="136" y="129"/>
                  <a:pt x="131" y="105"/>
                  <a:pt x="143" y="88"/>
                </a:cubicBezTo>
                <a:cubicBezTo>
                  <a:pt x="147" y="82"/>
                  <a:pt x="148" y="101"/>
                  <a:pt x="150" y="108"/>
                </a:cubicBezTo>
                <a:cubicBezTo>
                  <a:pt x="153" y="119"/>
                  <a:pt x="154" y="131"/>
                  <a:pt x="156" y="142"/>
                </a:cubicBezTo>
                <a:cubicBezTo>
                  <a:pt x="180" y="107"/>
                  <a:pt x="178" y="104"/>
                  <a:pt x="163" y="61"/>
                </a:cubicBezTo>
                <a:cubicBezTo>
                  <a:pt x="160" y="53"/>
                  <a:pt x="171" y="76"/>
                  <a:pt x="177" y="81"/>
                </a:cubicBezTo>
                <a:cubicBezTo>
                  <a:pt x="183" y="85"/>
                  <a:pt x="190" y="86"/>
                  <a:pt x="197" y="88"/>
                </a:cubicBezTo>
                <a:cubicBezTo>
                  <a:pt x="233" y="75"/>
                  <a:pt x="249" y="49"/>
                  <a:pt x="204" y="33"/>
                </a:cubicBezTo>
                <a:cubicBezTo>
                  <a:pt x="179" y="9"/>
                  <a:pt x="190" y="20"/>
                  <a:pt x="170" y="0"/>
                </a:cubicBezTo>
                <a:lnTo>
                  <a:pt x="219" y="73"/>
                </a:lnTo>
              </a:path>
            </a:pathLst>
          </a:custGeom>
          <a:solidFill>
            <a:srgbClr val="B816C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86" name="Freeform 18">
            <a:extLst>
              <a:ext uri="{FF2B5EF4-FFF2-40B4-BE49-F238E27FC236}">
                <a16:creationId xmlns:a16="http://schemas.microsoft.com/office/drawing/2014/main" id="{37CE6BBF-99E6-49AF-AD31-2DA9714EED61}"/>
              </a:ext>
            </a:extLst>
          </p:cNvPr>
          <p:cNvSpPr>
            <a:spLocks/>
          </p:cNvSpPr>
          <p:nvPr/>
        </p:nvSpPr>
        <p:spPr bwMode="auto">
          <a:xfrm>
            <a:off x="3733800" y="3001963"/>
            <a:ext cx="1816100" cy="1074737"/>
          </a:xfrm>
          <a:custGeom>
            <a:avLst/>
            <a:gdLst>
              <a:gd name="T0" fmla="*/ 2147483647 w 1144"/>
              <a:gd name="T1" fmla="*/ 2147483647 h 677"/>
              <a:gd name="T2" fmla="*/ 2147483647 w 1144"/>
              <a:gd name="T3" fmla="*/ 2147483647 h 677"/>
              <a:gd name="T4" fmla="*/ 2147483647 w 1144"/>
              <a:gd name="T5" fmla="*/ 2147483647 h 677"/>
              <a:gd name="T6" fmla="*/ 2147483647 w 1144"/>
              <a:gd name="T7" fmla="*/ 2147483647 h 677"/>
              <a:gd name="T8" fmla="*/ 2147483647 w 1144"/>
              <a:gd name="T9" fmla="*/ 2147483647 h 677"/>
              <a:gd name="T10" fmla="*/ 2147483647 w 1144"/>
              <a:gd name="T11" fmla="*/ 2147483647 h 677"/>
              <a:gd name="T12" fmla="*/ 2147483647 w 1144"/>
              <a:gd name="T13" fmla="*/ 2147483647 h 677"/>
              <a:gd name="T14" fmla="*/ 2147483647 w 1144"/>
              <a:gd name="T15" fmla="*/ 2147483647 h 677"/>
              <a:gd name="T16" fmla="*/ 2147483647 w 1144"/>
              <a:gd name="T17" fmla="*/ 2147483647 h 677"/>
              <a:gd name="T18" fmla="*/ 2147483647 w 1144"/>
              <a:gd name="T19" fmla="*/ 2147483647 h 677"/>
              <a:gd name="T20" fmla="*/ 2147483647 w 1144"/>
              <a:gd name="T21" fmla="*/ 2147483647 h 677"/>
              <a:gd name="T22" fmla="*/ 2147483647 w 1144"/>
              <a:gd name="T23" fmla="*/ 2147483647 h 677"/>
              <a:gd name="T24" fmla="*/ 2147483647 w 1144"/>
              <a:gd name="T25" fmla="*/ 2147483647 h 677"/>
              <a:gd name="T26" fmla="*/ 2147483647 w 1144"/>
              <a:gd name="T27" fmla="*/ 2147483647 h 677"/>
              <a:gd name="T28" fmla="*/ 2147483647 w 1144"/>
              <a:gd name="T29" fmla="*/ 2147483647 h 677"/>
              <a:gd name="T30" fmla="*/ 2147483647 w 1144"/>
              <a:gd name="T31" fmla="*/ 2147483647 h 677"/>
              <a:gd name="T32" fmla="*/ 2147483647 w 1144"/>
              <a:gd name="T33" fmla="*/ 2147483647 h 677"/>
              <a:gd name="T34" fmla="*/ 2147483647 w 1144"/>
              <a:gd name="T35" fmla="*/ 2147483647 h 677"/>
              <a:gd name="T36" fmla="*/ 2147483647 w 1144"/>
              <a:gd name="T37" fmla="*/ 2147483647 h 677"/>
              <a:gd name="T38" fmla="*/ 2147483647 w 1144"/>
              <a:gd name="T39" fmla="*/ 2147483647 h 677"/>
              <a:gd name="T40" fmla="*/ 2147483647 w 1144"/>
              <a:gd name="T41" fmla="*/ 2147483647 h 677"/>
              <a:gd name="T42" fmla="*/ 2147483647 w 1144"/>
              <a:gd name="T43" fmla="*/ 2147483647 h 677"/>
              <a:gd name="T44" fmla="*/ 2147483647 w 1144"/>
              <a:gd name="T45" fmla="*/ 2147483647 h 677"/>
              <a:gd name="T46" fmla="*/ 2147483647 w 1144"/>
              <a:gd name="T47" fmla="*/ 2147483647 h 677"/>
              <a:gd name="T48" fmla="*/ 2147483647 w 1144"/>
              <a:gd name="T49" fmla="*/ 2147483647 h 677"/>
              <a:gd name="T50" fmla="*/ 2147483647 w 1144"/>
              <a:gd name="T51" fmla="*/ 2147483647 h 677"/>
              <a:gd name="T52" fmla="*/ 2147483647 w 1144"/>
              <a:gd name="T53" fmla="*/ 2147483647 h 677"/>
              <a:gd name="T54" fmla="*/ 2147483647 w 1144"/>
              <a:gd name="T55" fmla="*/ 2147483647 h 677"/>
              <a:gd name="T56" fmla="*/ 2147483647 w 1144"/>
              <a:gd name="T57" fmla="*/ 2147483647 h 677"/>
              <a:gd name="T58" fmla="*/ 2147483647 w 1144"/>
              <a:gd name="T59" fmla="*/ 2147483647 h 677"/>
              <a:gd name="T60" fmla="*/ 2147483647 w 1144"/>
              <a:gd name="T61" fmla="*/ 2147483647 h 677"/>
              <a:gd name="T62" fmla="*/ 2147483647 w 1144"/>
              <a:gd name="T63" fmla="*/ 2147483647 h 677"/>
              <a:gd name="T64" fmla="*/ 2147483647 w 1144"/>
              <a:gd name="T65" fmla="*/ 2147483647 h 677"/>
              <a:gd name="T66" fmla="*/ 2147483647 w 1144"/>
              <a:gd name="T67" fmla="*/ 2147483647 h 677"/>
              <a:gd name="T68" fmla="*/ 2147483647 w 1144"/>
              <a:gd name="T69" fmla="*/ 0 h 677"/>
              <a:gd name="T70" fmla="*/ 2147483647 w 1144"/>
              <a:gd name="T71" fmla="*/ 2147483647 h 677"/>
              <a:gd name="T72" fmla="*/ 2147483647 w 1144"/>
              <a:gd name="T73" fmla="*/ 2147483647 h 677"/>
              <a:gd name="T74" fmla="*/ 2147483647 w 1144"/>
              <a:gd name="T75" fmla="*/ 2147483647 h 677"/>
              <a:gd name="T76" fmla="*/ 2147483647 w 1144"/>
              <a:gd name="T77" fmla="*/ 2147483647 h 677"/>
              <a:gd name="T78" fmla="*/ 2147483647 w 1144"/>
              <a:gd name="T79" fmla="*/ 2147483647 h 677"/>
              <a:gd name="T80" fmla="*/ 2147483647 w 1144"/>
              <a:gd name="T81" fmla="*/ 0 h 67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44"/>
              <a:gd name="T124" fmla="*/ 0 h 677"/>
              <a:gd name="T125" fmla="*/ 1144 w 1144"/>
              <a:gd name="T126" fmla="*/ 677 h 677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44" h="677">
                <a:moveTo>
                  <a:pt x="270" y="0"/>
                </a:moveTo>
                <a:cubicBezTo>
                  <a:pt x="260" y="226"/>
                  <a:pt x="261" y="450"/>
                  <a:pt x="270" y="677"/>
                </a:cubicBezTo>
                <a:cubicBezTo>
                  <a:pt x="277" y="518"/>
                  <a:pt x="271" y="346"/>
                  <a:pt x="298" y="189"/>
                </a:cubicBezTo>
                <a:cubicBezTo>
                  <a:pt x="307" y="138"/>
                  <a:pt x="325" y="85"/>
                  <a:pt x="338" y="34"/>
                </a:cubicBezTo>
                <a:cubicBezTo>
                  <a:pt x="376" y="88"/>
                  <a:pt x="364" y="180"/>
                  <a:pt x="379" y="244"/>
                </a:cubicBezTo>
                <a:cubicBezTo>
                  <a:pt x="385" y="307"/>
                  <a:pt x="393" y="342"/>
                  <a:pt x="413" y="399"/>
                </a:cubicBezTo>
                <a:cubicBezTo>
                  <a:pt x="421" y="451"/>
                  <a:pt x="416" y="506"/>
                  <a:pt x="433" y="555"/>
                </a:cubicBezTo>
                <a:cubicBezTo>
                  <a:pt x="435" y="569"/>
                  <a:pt x="438" y="582"/>
                  <a:pt x="440" y="596"/>
                </a:cubicBezTo>
                <a:cubicBezTo>
                  <a:pt x="443" y="614"/>
                  <a:pt x="447" y="668"/>
                  <a:pt x="447" y="650"/>
                </a:cubicBezTo>
                <a:cubicBezTo>
                  <a:pt x="447" y="249"/>
                  <a:pt x="459" y="363"/>
                  <a:pt x="426" y="176"/>
                </a:cubicBezTo>
                <a:cubicBezTo>
                  <a:pt x="428" y="133"/>
                  <a:pt x="426" y="90"/>
                  <a:pt x="433" y="47"/>
                </a:cubicBezTo>
                <a:cubicBezTo>
                  <a:pt x="435" y="33"/>
                  <a:pt x="437" y="74"/>
                  <a:pt x="440" y="88"/>
                </a:cubicBezTo>
                <a:cubicBezTo>
                  <a:pt x="444" y="106"/>
                  <a:pt x="448" y="124"/>
                  <a:pt x="453" y="142"/>
                </a:cubicBezTo>
                <a:cubicBezTo>
                  <a:pt x="469" y="199"/>
                  <a:pt x="490" y="252"/>
                  <a:pt x="542" y="284"/>
                </a:cubicBezTo>
                <a:cubicBezTo>
                  <a:pt x="552" y="300"/>
                  <a:pt x="557" y="318"/>
                  <a:pt x="569" y="332"/>
                </a:cubicBezTo>
                <a:cubicBezTo>
                  <a:pt x="613" y="386"/>
                  <a:pt x="602" y="352"/>
                  <a:pt x="623" y="399"/>
                </a:cubicBezTo>
                <a:cubicBezTo>
                  <a:pt x="648" y="455"/>
                  <a:pt x="645" y="518"/>
                  <a:pt x="664" y="576"/>
                </a:cubicBezTo>
                <a:cubicBezTo>
                  <a:pt x="666" y="594"/>
                  <a:pt x="667" y="612"/>
                  <a:pt x="670" y="630"/>
                </a:cubicBezTo>
                <a:cubicBezTo>
                  <a:pt x="671" y="639"/>
                  <a:pt x="668" y="657"/>
                  <a:pt x="677" y="657"/>
                </a:cubicBezTo>
                <a:cubicBezTo>
                  <a:pt x="687" y="657"/>
                  <a:pt x="686" y="639"/>
                  <a:pt x="691" y="630"/>
                </a:cubicBezTo>
                <a:cubicBezTo>
                  <a:pt x="686" y="465"/>
                  <a:pt x="705" y="441"/>
                  <a:pt x="636" y="338"/>
                </a:cubicBezTo>
                <a:cubicBezTo>
                  <a:pt x="627" y="307"/>
                  <a:pt x="619" y="266"/>
                  <a:pt x="603" y="237"/>
                </a:cubicBezTo>
                <a:cubicBezTo>
                  <a:pt x="579" y="194"/>
                  <a:pt x="551" y="162"/>
                  <a:pt x="535" y="115"/>
                </a:cubicBezTo>
                <a:cubicBezTo>
                  <a:pt x="537" y="95"/>
                  <a:pt x="531" y="71"/>
                  <a:pt x="542" y="54"/>
                </a:cubicBezTo>
                <a:cubicBezTo>
                  <a:pt x="547" y="46"/>
                  <a:pt x="563" y="54"/>
                  <a:pt x="569" y="61"/>
                </a:cubicBezTo>
                <a:cubicBezTo>
                  <a:pt x="581" y="75"/>
                  <a:pt x="573" y="99"/>
                  <a:pt x="582" y="115"/>
                </a:cubicBezTo>
                <a:cubicBezTo>
                  <a:pt x="593" y="134"/>
                  <a:pt x="608" y="147"/>
                  <a:pt x="623" y="162"/>
                </a:cubicBezTo>
                <a:cubicBezTo>
                  <a:pt x="635" y="197"/>
                  <a:pt x="671" y="211"/>
                  <a:pt x="697" y="237"/>
                </a:cubicBezTo>
                <a:cubicBezTo>
                  <a:pt x="725" y="265"/>
                  <a:pt x="751" y="297"/>
                  <a:pt x="786" y="318"/>
                </a:cubicBezTo>
                <a:cubicBezTo>
                  <a:pt x="805" y="356"/>
                  <a:pt x="823" y="398"/>
                  <a:pt x="846" y="433"/>
                </a:cubicBezTo>
                <a:cubicBezTo>
                  <a:pt x="851" y="474"/>
                  <a:pt x="853" y="516"/>
                  <a:pt x="867" y="555"/>
                </a:cubicBezTo>
                <a:cubicBezTo>
                  <a:pt x="869" y="582"/>
                  <a:pt x="867" y="663"/>
                  <a:pt x="874" y="637"/>
                </a:cubicBezTo>
                <a:cubicBezTo>
                  <a:pt x="885" y="596"/>
                  <a:pt x="880" y="551"/>
                  <a:pt x="880" y="508"/>
                </a:cubicBezTo>
                <a:cubicBezTo>
                  <a:pt x="880" y="395"/>
                  <a:pt x="858" y="355"/>
                  <a:pt x="799" y="271"/>
                </a:cubicBezTo>
                <a:cubicBezTo>
                  <a:pt x="783" y="223"/>
                  <a:pt x="805" y="275"/>
                  <a:pt x="772" y="237"/>
                </a:cubicBezTo>
                <a:cubicBezTo>
                  <a:pt x="735" y="194"/>
                  <a:pt x="716" y="134"/>
                  <a:pt x="677" y="95"/>
                </a:cubicBezTo>
                <a:cubicBezTo>
                  <a:pt x="668" y="68"/>
                  <a:pt x="658" y="47"/>
                  <a:pt x="697" y="61"/>
                </a:cubicBezTo>
                <a:cubicBezTo>
                  <a:pt x="710" y="97"/>
                  <a:pt x="742" y="169"/>
                  <a:pt x="772" y="189"/>
                </a:cubicBezTo>
                <a:cubicBezTo>
                  <a:pt x="808" y="243"/>
                  <a:pt x="759" y="177"/>
                  <a:pt x="813" y="223"/>
                </a:cubicBezTo>
                <a:cubicBezTo>
                  <a:pt x="819" y="228"/>
                  <a:pt x="821" y="238"/>
                  <a:pt x="826" y="244"/>
                </a:cubicBezTo>
                <a:cubicBezTo>
                  <a:pt x="843" y="264"/>
                  <a:pt x="878" y="303"/>
                  <a:pt x="901" y="318"/>
                </a:cubicBezTo>
                <a:cubicBezTo>
                  <a:pt x="923" y="352"/>
                  <a:pt x="935" y="370"/>
                  <a:pt x="968" y="393"/>
                </a:cubicBezTo>
                <a:cubicBezTo>
                  <a:pt x="985" y="441"/>
                  <a:pt x="974" y="421"/>
                  <a:pt x="996" y="454"/>
                </a:cubicBezTo>
                <a:cubicBezTo>
                  <a:pt x="998" y="465"/>
                  <a:pt x="999" y="477"/>
                  <a:pt x="1002" y="488"/>
                </a:cubicBezTo>
                <a:cubicBezTo>
                  <a:pt x="1006" y="502"/>
                  <a:pt x="1016" y="528"/>
                  <a:pt x="1016" y="528"/>
                </a:cubicBezTo>
                <a:cubicBezTo>
                  <a:pt x="1018" y="542"/>
                  <a:pt x="1027" y="556"/>
                  <a:pt x="1023" y="569"/>
                </a:cubicBezTo>
                <a:cubicBezTo>
                  <a:pt x="1020" y="577"/>
                  <a:pt x="1011" y="557"/>
                  <a:pt x="1009" y="549"/>
                </a:cubicBezTo>
                <a:cubicBezTo>
                  <a:pt x="996" y="482"/>
                  <a:pt x="1014" y="466"/>
                  <a:pt x="982" y="420"/>
                </a:cubicBezTo>
                <a:cubicBezTo>
                  <a:pt x="965" y="371"/>
                  <a:pt x="980" y="387"/>
                  <a:pt x="948" y="366"/>
                </a:cubicBezTo>
                <a:cubicBezTo>
                  <a:pt x="919" y="320"/>
                  <a:pt x="912" y="263"/>
                  <a:pt x="874" y="223"/>
                </a:cubicBezTo>
                <a:cubicBezTo>
                  <a:pt x="859" y="180"/>
                  <a:pt x="826" y="142"/>
                  <a:pt x="806" y="101"/>
                </a:cubicBezTo>
                <a:cubicBezTo>
                  <a:pt x="803" y="95"/>
                  <a:pt x="802" y="87"/>
                  <a:pt x="799" y="81"/>
                </a:cubicBezTo>
                <a:cubicBezTo>
                  <a:pt x="795" y="74"/>
                  <a:pt x="779" y="66"/>
                  <a:pt x="786" y="61"/>
                </a:cubicBezTo>
                <a:cubicBezTo>
                  <a:pt x="795" y="55"/>
                  <a:pt x="808" y="65"/>
                  <a:pt x="819" y="67"/>
                </a:cubicBezTo>
                <a:cubicBezTo>
                  <a:pt x="849" y="87"/>
                  <a:pt x="865" y="116"/>
                  <a:pt x="894" y="135"/>
                </a:cubicBezTo>
                <a:cubicBezTo>
                  <a:pt x="911" y="170"/>
                  <a:pt x="933" y="192"/>
                  <a:pt x="955" y="223"/>
                </a:cubicBezTo>
                <a:cubicBezTo>
                  <a:pt x="963" y="248"/>
                  <a:pt x="991" y="286"/>
                  <a:pt x="1009" y="305"/>
                </a:cubicBezTo>
                <a:cubicBezTo>
                  <a:pt x="1018" y="332"/>
                  <a:pt x="1030" y="346"/>
                  <a:pt x="1050" y="366"/>
                </a:cubicBezTo>
                <a:cubicBezTo>
                  <a:pt x="1061" y="399"/>
                  <a:pt x="1076" y="422"/>
                  <a:pt x="1104" y="440"/>
                </a:cubicBezTo>
                <a:cubicBezTo>
                  <a:pt x="1106" y="447"/>
                  <a:pt x="1107" y="454"/>
                  <a:pt x="1111" y="460"/>
                </a:cubicBezTo>
                <a:cubicBezTo>
                  <a:pt x="1116" y="466"/>
                  <a:pt x="1128" y="482"/>
                  <a:pt x="1131" y="474"/>
                </a:cubicBezTo>
                <a:cubicBezTo>
                  <a:pt x="1144" y="434"/>
                  <a:pt x="1124" y="426"/>
                  <a:pt x="1111" y="399"/>
                </a:cubicBezTo>
                <a:cubicBezTo>
                  <a:pt x="1098" y="372"/>
                  <a:pt x="1097" y="338"/>
                  <a:pt x="1084" y="311"/>
                </a:cubicBezTo>
                <a:cubicBezTo>
                  <a:pt x="1068" y="279"/>
                  <a:pt x="1038" y="256"/>
                  <a:pt x="1009" y="237"/>
                </a:cubicBezTo>
                <a:cubicBezTo>
                  <a:pt x="993" y="211"/>
                  <a:pt x="974" y="192"/>
                  <a:pt x="955" y="169"/>
                </a:cubicBezTo>
                <a:cubicBezTo>
                  <a:pt x="926" y="135"/>
                  <a:pt x="912" y="101"/>
                  <a:pt x="874" y="74"/>
                </a:cubicBezTo>
                <a:cubicBezTo>
                  <a:pt x="826" y="5"/>
                  <a:pt x="792" y="42"/>
                  <a:pt x="684" y="47"/>
                </a:cubicBezTo>
                <a:cubicBezTo>
                  <a:pt x="585" y="41"/>
                  <a:pt x="505" y="36"/>
                  <a:pt x="406" y="47"/>
                </a:cubicBezTo>
                <a:cubicBezTo>
                  <a:pt x="349" y="62"/>
                  <a:pt x="352" y="60"/>
                  <a:pt x="277" y="54"/>
                </a:cubicBezTo>
                <a:cubicBezTo>
                  <a:pt x="243" y="42"/>
                  <a:pt x="236" y="10"/>
                  <a:pt x="203" y="0"/>
                </a:cubicBezTo>
                <a:cubicBezTo>
                  <a:pt x="189" y="20"/>
                  <a:pt x="184" y="42"/>
                  <a:pt x="169" y="61"/>
                </a:cubicBezTo>
                <a:cubicBezTo>
                  <a:pt x="149" y="86"/>
                  <a:pt x="119" y="111"/>
                  <a:pt x="108" y="142"/>
                </a:cubicBezTo>
                <a:cubicBezTo>
                  <a:pt x="93" y="186"/>
                  <a:pt x="80" y="244"/>
                  <a:pt x="47" y="277"/>
                </a:cubicBezTo>
                <a:cubicBezTo>
                  <a:pt x="31" y="325"/>
                  <a:pt x="35" y="369"/>
                  <a:pt x="27" y="420"/>
                </a:cubicBezTo>
                <a:cubicBezTo>
                  <a:pt x="25" y="434"/>
                  <a:pt x="13" y="460"/>
                  <a:pt x="13" y="460"/>
                </a:cubicBezTo>
                <a:cubicBezTo>
                  <a:pt x="16" y="390"/>
                  <a:pt x="0" y="308"/>
                  <a:pt x="54" y="257"/>
                </a:cubicBezTo>
                <a:cubicBezTo>
                  <a:pt x="67" y="214"/>
                  <a:pt x="99" y="187"/>
                  <a:pt x="135" y="162"/>
                </a:cubicBezTo>
                <a:cubicBezTo>
                  <a:pt x="137" y="155"/>
                  <a:pt x="137" y="147"/>
                  <a:pt x="142" y="142"/>
                </a:cubicBezTo>
                <a:cubicBezTo>
                  <a:pt x="153" y="131"/>
                  <a:pt x="170" y="126"/>
                  <a:pt x="182" y="115"/>
                </a:cubicBezTo>
                <a:cubicBezTo>
                  <a:pt x="210" y="88"/>
                  <a:pt x="196" y="102"/>
                  <a:pt x="223" y="74"/>
                </a:cubicBezTo>
                <a:cubicBezTo>
                  <a:pt x="235" y="39"/>
                  <a:pt x="230" y="61"/>
                  <a:pt x="230" y="6"/>
                </a:cubicBezTo>
                <a:cubicBezTo>
                  <a:pt x="243" y="4"/>
                  <a:pt x="257" y="2"/>
                  <a:pt x="270" y="0"/>
                </a:cubicBezTo>
                <a:close/>
              </a:path>
            </a:pathLst>
          </a:custGeom>
          <a:solidFill>
            <a:srgbClr val="F0B5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187" name="Picture 5" descr="star012">
            <a:extLst>
              <a:ext uri="{FF2B5EF4-FFF2-40B4-BE49-F238E27FC236}">
                <a16:creationId xmlns:a16="http://schemas.microsoft.com/office/drawing/2014/main" id="{2884B60B-2AF0-44EB-9A4A-D7762FC1C06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743200"/>
            <a:ext cx="1371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8" name="Freeform 20">
            <a:extLst>
              <a:ext uri="{FF2B5EF4-FFF2-40B4-BE49-F238E27FC236}">
                <a16:creationId xmlns:a16="http://schemas.microsoft.com/office/drawing/2014/main" id="{1AC843A0-A8CD-44A1-8996-1B791DCE2AFD}"/>
              </a:ext>
            </a:extLst>
          </p:cNvPr>
          <p:cNvSpPr>
            <a:spLocks/>
          </p:cNvSpPr>
          <p:nvPr/>
        </p:nvSpPr>
        <p:spPr bwMode="auto">
          <a:xfrm>
            <a:off x="5921375" y="1333500"/>
            <a:ext cx="801688" cy="1309688"/>
          </a:xfrm>
          <a:custGeom>
            <a:avLst/>
            <a:gdLst>
              <a:gd name="T0" fmla="*/ 2147483647 w 505"/>
              <a:gd name="T1" fmla="*/ 2147483647 h 825"/>
              <a:gd name="T2" fmla="*/ 2147483647 w 505"/>
              <a:gd name="T3" fmla="*/ 2147483647 h 825"/>
              <a:gd name="T4" fmla="*/ 2147483647 w 505"/>
              <a:gd name="T5" fmla="*/ 2147483647 h 825"/>
              <a:gd name="T6" fmla="*/ 2147483647 w 505"/>
              <a:gd name="T7" fmla="*/ 2147483647 h 825"/>
              <a:gd name="T8" fmla="*/ 2147483647 w 505"/>
              <a:gd name="T9" fmla="*/ 2147483647 h 825"/>
              <a:gd name="T10" fmla="*/ 2147483647 w 505"/>
              <a:gd name="T11" fmla="*/ 2147483647 h 825"/>
              <a:gd name="T12" fmla="*/ 2147483647 w 505"/>
              <a:gd name="T13" fmla="*/ 2147483647 h 825"/>
              <a:gd name="T14" fmla="*/ 2147483647 w 505"/>
              <a:gd name="T15" fmla="*/ 2147483647 h 825"/>
              <a:gd name="T16" fmla="*/ 2147483647 w 505"/>
              <a:gd name="T17" fmla="*/ 2147483647 h 825"/>
              <a:gd name="T18" fmla="*/ 2147483647 w 505"/>
              <a:gd name="T19" fmla="*/ 2147483647 h 825"/>
              <a:gd name="T20" fmla="*/ 2147483647 w 505"/>
              <a:gd name="T21" fmla="*/ 2147483647 h 825"/>
              <a:gd name="T22" fmla="*/ 2147483647 w 505"/>
              <a:gd name="T23" fmla="*/ 2147483647 h 825"/>
              <a:gd name="T24" fmla="*/ 2147483647 w 505"/>
              <a:gd name="T25" fmla="*/ 2147483647 h 825"/>
              <a:gd name="T26" fmla="*/ 2147483647 w 505"/>
              <a:gd name="T27" fmla="*/ 2147483647 h 825"/>
              <a:gd name="T28" fmla="*/ 2147483647 w 505"/>
              <a:gd name="T29" fmla="*/ 2147483647 h 825"/>
              <a:gd name="T30" fmla="*/ 2147483647 w 505"/>
              <a:gd name="T31" fmla="*/ 2147483647 h 825"/>
              <a:gd name="T32" fmla="*/ 2147483647 w 505"/>
              <a:gd name="T33" fmla="*/ 2147483647 h 825"/>
              <a:gd name="T34" fmla="*/ 2147483647 w 505"/>
              <a:gd name="T35" fmla="*/ 2147483647 h 825"/>
              <a:gd name="T36" fmla="*/ 2147483647 w 505"/>
              <a:gd name="T37" fmla="*/ 2147483647 h 825"/>
              <a:gd name="T38" fmla="*/ 2147483647 w 505"/>
              <a:gd name="T39" fmla="*/ 2147483647 h 825"/>
              <a:gd name="T40" fmla="*/ 2147483647 w 505"/>
              <a:gd name="T41" fmla="*/ 2147483647 h 825"/>
              <a:gd name="T42" fmla="*/ 2147483647 w 505"/>
              <a:gd name="T43" fmla="*/ 2147483647 h 825"/>
              <a:gd name="T44" fmla="*/ 2147483647 w 505"/>
              <a:gd name="T45" fmla="*/ 0 h 825"/>
              <a:gd name="T46" fmla="*/ 2147483647 w 505"/>
              <a:gd name="T47" fmla="*/ 2147483647 h 825"/>
              <a:gd name="T48" fmla="*/ 2147483647 w 505"/>
              <a:gd name="T49" fmla="*/ 2147483647 h 825"/>
              <a:gd name="T50" fmla="*/ 2147483647 w 505"/>
              <a:gd name="T51" fmla="*/ 2147483647 h 825"/>
              <a:gd name="T52" fmla="*/ 2147483647 w 505"/>
              <a:gd name="T53" fmla="*/ 2147483647 h 825"/>
              <a:gd name="T54" fmla="*/ 2147483647 w 505"/>
              <a:gd name="T55" fmla="*/ 2147483647 h 825"/>
              <a:gd name="T56" fmla="*/ 2147483647 w 505"/>
              <a:gd name="T57" fmla="*/ 2147483647 h 825"/>
              <a:gd name="T58" fmla="*/ 2147483647 w 505"/>
              <a:gd name="T59" fmla="*/ 2147483647 h 825"/>
              <a:gd name="T60" fmla="*/ 2147483647 w 505"/>
              <a:gd name="T61" fmla="*/ 2147483647 h 825"/>
              <a:gd name="T62" fmla="*/ 2147483647 w 505"/>
              <a:gd name="T63" fmla="*/ 2147483647 h 825"/>
              <a:gd name="T64" fmla="*/ 2147483647 w 505"/>
              <a:gd name="T65" fmla="*/ 2147483647 h 825"/>
              <a:gd name="T66" fmla="*/ 2147483647 w 505"/>
              <a:gd name="T67" fmla="*/ 2147483647 h 825"/>
              <a:gd name="T68" fmla="*/ 2147483647 w 505"/>
              <a:gd name="T69" fmla="*/ 2147483647 h 82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505"/>
              <a:gd name="T106" fmla="*/ 0 h 825"/>
              <a:gd name="T107" fmla="*/ 505 w 505"/>
              <a:gd name="T108" fmla="*/ 825 h 82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505" h="825">
                <a:moveTo>
                  <a:pt x="92" y="27"/>
                </a:moveTo>
                <a:cubicBezTo>
                  <a:pt x="98" y="28"/>
                  <a:pt x="162" y="32"/>
                  <a:pt x="180" y="41"/>
                </a:cubicBezTo>
                <a:cubicBezTo>
                  <a:pt x="195" y="48"/>
                  <a:pt x="221" y="68"/>
                  <a:pt x="221" y="68"/>
                </a:cubicBezTo>
                <a:cubicBezTo>
                  <a:pt x="297" y="183"/>
                  <a:pt x="256" y="316"/>
                  <a:pt x="349" y="414"/>
                </a:cubicBezTo>
                <a:cubicBezTo>
                  <a:pt x="358" y="439"/>
                  <a:pt x="376" y="452"/>
                  <a:pt x="390" y="475"/>
                </a:cubicBezTo>
                <a:cubicBezTo>
                  <a:pt x="346" y="543"/>
                  <a:pt x="227" y="531"/>
                  <a:pt x="160" y="536"/>
                </a:cubicBezTo>
                <a:cubicBezTo>
                  <a:pt x="105" y="544"/>
                  <a:pt x="92" y="529"/>
                  <a:pt x="105" y="590"/>
                </a:cubicBezTo>
                <a:cubicBezTo>
                  <a:pt x="106" y="597"/>
                  <a:pt x="110" y="603"/>
                  <a:pt x="112" y="610"/>
                </a:cubicBezTo>
                <a:cubicBezTo>
                  <a:pt x="124" y="680"/>
                  <a:pt x="127" y="750"/>
                  <a:pt x="139" y="820"/>
                </a:cubicBezTo>
                <a:cubicBezTo>
                  <a:pt x="195" y="805"/>
                  <a:pt x="139" y="825"/>
                  <a:pt x="187" y="793"/>
                </a:cubicBezTo>
                <a:cubicBezTo>
                  <a:pt x="198" y="786"/>
                  <a:pt x="232" y="782"/>
                  <a:pt x="241" y="780"/>
                </a:cubicBezTo>
                <a:cubicBezTo>
                  <a:pt x="309" y="732"/>
                  <a:pt x="434" y="749"/>
                  <a:pt x="505" y="746"/>
                </a:cubicBezTo>
                <a:cubicBezTo>
                  <a:pt x="497" y="701"/>
                  <a:pt x="463" y="622"/>
                  <a:pt x="424" y="597"/>
                </a:cubicBezTo>
                <a:cubicBezTo>
                  <a:pt x="417" y="559"/>
                  <a:pt x="411" y="548"/>
                  <a:pt x="397" y="515"/>
                </a:cubicBezTo>
                <a:cubicBezTo>
                  <a:pt x="391" y="502"/>
                  <a:pt x="383" y="475"/>
                  <a:pt x="383" y="475"/>
                </a:cubicBezTo>
                <a:cubicBezTo>
                  <a:pt x="378" y="420"/>
                  <a:pt x="382" y="372"/>
                  <a:pt x="343" y="332"/>
                </a:cubicBezTo>
                <a:cubicBezTo>
                  <a:pt x="334" y="306"/>
                  <a:pt x="327" y="270"/>
                  <a:pt x="316" y="244"/>
                </a:cubicBezTo>
                <a:cubicBezTo>
                  <a:pt x="294" y="193"/>
                  <a:pt x="308" y="254"/>
                  <a:pt x="295" y="204"/>
                </a:cubicBezTo>
                <a:cubicBezTo>
                  <a:pt x="290" y="186"/>
                  <a:pt x="292" y="165"/>
                  <a:pt x="282" y="149"/>
                </a:cubicBezTo>
                <a:cubicBezTo>
                  <a:pt x="277" y="141"/>
                  <a:pt x="267" y="137"/>
                  <a:pt x="261" y="129"/>
                </a:cubicBezTo>
                <a:cubicBezTo>
                  <a:pt x="234" y="95"/>
                  <a:pt x="222" y="59"/>
                  <a:pt x="187" y="34"/>
                </a:cubicBezTo>
                <a:cubicBezTo>
                  <a:pt x="182" y="27"/>
                  <a:pt x="180" y="18"/>
                  <a:pt x="173" y="14"/>
                </a:cubicBezTo>
                <a:cubicBezTo>
                  <a:pt x="161" y="6"/>
                  <a:pt x="133" y="0"/>
                  <a:pt x="133" y="0"/>
                </a:cubicBezTo>
                <a:cubicBezTo>
                  <a:pt x="62" y="7"/>
                  <a:pt x="62" y="3"/>
                  <a:pt x="17" y="48"/>
                </a:cubicBezTo>
                <a:cubicBezTo>
                  <a:pt x="0" y="104"/>
                  <a:pt x="15" y="167"/>
                  <a:pt x="24" y="224"/>
                </a:cubicBezTo>
                <a:cubicBezTo>
                  <a:pt x="26" y="238"/>
                  <a:pt x="27" y="252"/>
                  <a:pt x="31" y="265"/>
                </a:cubicBezTo>
                <a:cubicBezTo>
                  <a:pt x="36" y="283"/>
                  <a:pt x="61" y="335"/>
                  <a:pt x="51" y="319"/>
                </a:cubicBezTo>
                <a:cubicBezTo>
                  <a:pt x="38" y="298"/>
                  <a:pt x="25" y="281"/>
                  <a:pt x="17" y="258"/>
                </a:cubicBezTo>
                <a:cubicBezTo>
                  <a:pt x="22" y="196"/>
                  <a:pt x="14" y="93"/>
                  <a:pt x="72" y="54"/>
                </a:cubicBezTo>
                <a:cubicBezTo>
                  <a:pt x="85" y="98"/>
                  <a:pt x="79" y="54"/>
                  <a:pt x="58" y="88"/>
                </a:cubicBezTo>
                <a:cubicBezTo>
                  <a:pt x="50" y="100"/>
                  <a:pt x="49" y="115"/>
                  <a:pt x="44" y="129"/>
                </a:cubicBezTo>
                <a:cubicBezTo>
                  <a:pt x="41" y="137"/>
                  <a:pt x="35" y="142"/>
                  <a:pt x="31" y="149"/>
                </a:cubicBezTo>
                <a:cubicBezTo>
                  <a:pt x="33" y="192"/>
                  <a:pt x="33" y="235"/>
                  <a:pt x="38" y="278"/>
                </a:cubicBezTo>
                <a:cubicBezTo>
                  <a:pt x="40" y="292"/>
                  <a:pt x="51" y="319"/>
                  <a:pt x="51" y="319"/>
                </a:cubicBezTo>
                <a:lnTo>
                  <a:pt x="14" y="264"/>
                </a:lnTo>
              </a:path>
            </a:pathLst>
          </a:custGeom>
          <a:solidFill>
            <a:srgbClr val="B816C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189" name="Picture 25" descr="下一張(熱鍵:c)">
            <a:hlinkClick r:id="rId4"/>
            <a:extLst>
              <a:ext uri="{FF2B5EF4-FFF2-40B4-BE49-F238E27FC236}">
                <a16:creationId xmlns:a16="http://schemas.microsoft.com/office/drawing/2014/main" id="{B6092593-D1CA-416C-B3A6-932996B419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495800"/>
            <a:ext cx="8191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0" name="Picture 25" descr="下一張(熱鍵:c)">
            <a:hlinkClick r:id="rId4"/>
            <a:extLst>
              <a:ext uri="{FF2B5EF4-FFF2-40B4-BE49-F238E27FC236}">
                <a16:creationId xmlns:a16="http://schemas.microsoft.com/office/drawing/2014/main" id="{707678AD-7378-413C-AD00-5DFED893C0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495800"/>
            <a:ext cx="8191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1" name="Picture 25" descr="下一張(熱鍵:c)">
            <a:hlinkClick r:id="rId4"/>
            <a:extLst>
              <a:ext uri="{FF2B5EF4-FFF2-40B4-BE49-F238E27FC236}">
                <a16:creationId xmlns:a16="http://schemas.microsoft.com/office/drawing/2014/main" id="{67F48199-47DA-4996-A402-D8D27436AD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581400"/>
            <a:ext cx="8191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2" name="Picture 25" descr="下一張(熱鍵:c)">
            <a:hlinkClick r:id="rId4"/>
            <a:extLst>
              <a:ext uri="{FF2B5EF4-FFF2-40B4-BE49-F238E27FC236}">
                <a16:creationId xmlns:a16="http://schemas.microsoft.com/office/drawing/2014/main" id="{BE3B5344-460C-4CD0-95CD-44A6948CA5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572000"/>
            <a:ext cx="8191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3" name="Picture 25" descr="下一張(熱鍵:c)">
            <a:hlinkClick r:id="rId4"/>
            <a:extLst>
              <a:ext uri="{FF2B5EF4-FFF2-40B4-BE49-F238E27FC236}">
                <a16:creationId xmlns:a16="http://schemas.microsoft.com/office/drawing/2014/main" id="{5B0118E6-F5F7-4CC9-9A7F-8E4D00F3B0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81400"/>
            <a:ext cx="8191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Freeform 18">
            <a:extLst>
              <a:ext uri="{FF2B5EF4-FFF2-40B4-BE49-F238E27FC236}">
                <a16:creationId xmlns:a16="http://schemas.microsoft.com/office/drawing/2014/main" id="{D95DC922-40DA-41A9-9098-504A66D65213}"/>
              </a:ext>
            </a:extLst>
          </p:cNvPr>
          <p:cNvSpPr>
            <a:spLocks/>
          </p:cNvSpPr>
          <p:nvPr/>
        </p:nvSpPr>
        <p:spPr bwMode="auto">
          <a:xfrm rot="1053020">
            <a:off x="4724400" y="381000"/>
            <a:ext cx="614363" cy="457200"/>
          </a:xfrm>
          <a:custGeom>
            <a:avLst/>
            <a:gdLst>
              <a:gd name="T0" fmla="*/ 2147483647 w 3401"/>
              <a:gd name="T1" fmla="*/ 2147483647 h 3450"/>
              <a:gd name="T2" fmla="*/ 2147483647 w 3401"/>
              <a:gd name="T3" fmla="*/ 2147483647 h 3450"/>
              <a:gd name="T4" fmla="*/ 2147483647 w 3401"/>
              <a:gd name="T5" fmla="*/ 2147483647 h 3450"/>
              <a:gd name="T6" fmla="*/ 2147483647 w 3401"/>
              <a:gd name="T7" fmla="*/ 2147483647 h 3450"/>
              <a:gd name="T8" fmla="*/ 2147483647 w 3401"/>
              <a:gd name="T9" fmla="*/ 2147483647 h 3450"/>
              <a:gd name="T10" fmla="*/ 2147483647 w 3401"/>
              <a:gd name="T11" fmla="*/ 2147483647 h 3450"/>
              <a:gd name="T12" fmla="*/ 2147483647 w 3401"/>
              <a:gd name="T13" fmla="*/ 2147483647 h 3450"/>
              <a:gd name="T14" fmla="*/ 2147483647 w 3401"/>
              <a:gd name="T15" fmla="*/ 2147483647 h 3450"/>
              <a:gd name="T16" fmla="*/ 2147483647 w 3401"/>
              <a:gd name="T17" fmla="*/ 2147483647 h 3450"/>
              <a:gd name="T18" fmla="*/ 2147483647 w 3401"/>
              <a:gd name="T19" fmla="*/ 2147483647 h 3450"/>
              <a:gd name="T20" fmla="*/ 2147483647 w 3401"/>
              <a:gd name="T21" fmla="*/ 2147483647 h 3450"/>
              <a:gd name="T22" fmla="*/ 2147483647 w 3401"/>
              <a:gd name="T23" fmla="*/ 2147483647 h 3450"/>
              <a:gd name="T24" fmla="*/ 2147483647 w 3401"/>
              <a:gd name="T25" fmla="*/ 2147483647 h 3450"/>
              <a:gd name="T26" fmla="*/ 2147483647 w 3401"/>
              <a:gd name="T27" fmla="*/ 2147483647 h 3450"/>
              <a:gd name="T28" fmla="*/ 2147483647 w 3401"/>
              <a:gd name="T29" fmla="*/ 2147483647 h 3450"/>
              <a:gd name="T30" fmla="*/ 2147483647 w 3401"/>
              <a:gd name="T31" fmla="*/ 2147483647 h 3450"/>
              <a:gd name="T32" fmla="*/ 2147483647 w 3401"/>
              <a:gd name="T33" fmla="*/ 2147483647 h 3450"/>
              <a:gd name="T34" fmla="*/ 2147483647 w 3401"/>
              <a:gd name="T35" fmla="*/ 2147483647 h 3450"/>
              <a:gd name="T36" fmla="*/ 2147483647 w 3401"/>
              <a:gd name="T37" fmla="*/ 2147483647 h 3450"/>
              <a:gd name="T38" fmla="*/ 2147483647 w 3401"/>
              <a:gd name="T39" fmla="*/ 2147483647 h 3450"/>
              <a:gd name="T40" fmla="*/ 2147483647 w 3401"/>
              <a:gd name="T41" fmla="*/ 2147483647 h 3450"/>
              <a:gd name="T42" fmla="*/ 2147483647 w 3401"/>
              <a:gd name="T43" fmla="*/ 2147483647 h 3450"/>
              <a:gd name="T44" fmla="*/ 2147483647 w 3401"/>
              <a:gd name="T45" fmla="*/ 2147483647 h 3450"/>
              <a:gd name="T46" fmla="*/ 2147483647 w 3401"/>
              <a:gd name="T47" fmla="*/ 2147483647 h 345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401"/>
              <a:gd name="T73" fmla="*/ 0 h 3450"/>
              <a:gd name="T74" fmla="*/ 3401 w 3401"/>
              <a:gd name="T75" fmla="*/ 3450 h 345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401" h="3450">
                <a:moveTo>
                  <a:pt x="1378" y="1350"/>
                </a:moveTo>
                <a:cubicBezTo>
                  <a:pt x="1350" y="1200"/>
                  <a:pt x="1017" y="480"/>
                  <a:pt x="1150" y="270"/>
                </a:cubicBezTo>
                <a:cubicBezTo>
                  <a:pt x="1283" y="60"/>
                  <a:pt x="1967" y="0"/>
                  <a:pt x="2176" y="90"/>
                </a:cubicBezTo>
                <a:cubicBezTo>
                  <a:pt x="2385" y="180"/>
                  <a:pt x="2432" y="600"/>
                  <a:pt x="2404" y="810"/>
                </a:cubicBezTo>
                <a:cubicBezTo>
                  <a:pt x="2376" y="1020"/>
                  <a:pt x="1920" y="1350"/>
                  <a:pt x="2005" y="1350"/>
                </a:cubicBezTo>
                <a:cubicBezTo>
                  <a:pt x="2090" y="1350"/>
                  <a:pt x="2689" y="810"/>
                  <a:pt x="2917" y="810"/>
                </a:cubicBezTo>
                <a:cubicBezTo>
                  <a:pt x="3145" y="810"/>
                  <a:pt x="3345" y="1140"/>
                  <a:pt x="3373" y="1350"/>
                </a:cubicBezTo>
                <a:cubicBezTo>
                  <a:pt x="3401" y="1560"/>
                  <a:pt x="3268" y="1950"/>
                  <a:pt x="3088" y="2070"/>
                </a:cubicBezTo>
                <a:cubicBezTo>
                  <a:pt x="2908" y="2190"/>
                  <a:pt x="2423" y="2100"/>
                  <a:pt x="2290" y="2070"/>
                </a:cubicBezTo>
                <a:cubicBezTo>
                  <a:pt x="2157" y="2040"/>
                  <a:pt x="2299" y="1890"/>
                  <a:pt x="2290" y="1890"/>
                </a:cubicBezTo>
                <a:cubicBezTo>
                  <a:pt x="2281" y="1890"/>
                  <a:pt x="2148" y="1980"/>
                  <a:pt x="2233" y="2070"/>
                </a:cubicBezTo>
                <a:cubicBezTo>
                  <a:pt x="2318" y="2160"/>
                  <a:pt x="2727" y="2250"/>
                  <a:pt x="2803" y="2430"/>
                </a:cubicBezTo>
                <a:cubicBezTo>
                  <a:pt x="2879" y="2610"/>
                  <a:pt x="2860" y="3000"/>
                  <a:pt x="2689" y="3150"/>
                </a:cubicBezTo>
                <a:cubicBezTo>
                  <a:pt x="2518" y="3300"/>
                  <a:pt x="1957" y="3450"/>
                  <a:pt x="1777" y="3330"/>
                </a:cubicBezTo>
                <a:cubicBezTo>
                  <a:pt x="1597" y="3210"/>
                  <a:pt x="1653" y="2460"/>
                  <a:pt x="1606" y="2430"/>
                </a:cubicBezTo>
                <a:cubicBezTo>
                  <a:pt x="1559" y="2400"/>
                  <a:pt x="1682" y="3030"/>
                  <a:pt x="1492" y="3150"/>
                </a:cubicBezTo>
                <a:cubicBezTo>
                  <a:pt x="1302" y="3270"/>
                  <a:pt x="646" y="3270"/>
                  <a:pt x="466" y="3150"/>
                </a:cubicBezTo>
                <a:cubicBezTo>
                  <a:pt x="286" y="3030"/>
                  <a:pt x="314" y="2610"/>
                  <a:pt x="409" y="2430"/>
                </a:cubicBezTo>
                <a:cubicBezTo>
                  <a:pt x="504" y="2250"/>
                  <a:pt x="1055" y="2160"/>
                  <a:pt x="1036" y="2070"/>
                </a:cubicBezTo>
                <a:cubicBezTo>
                  <a:pt x="1017" y="1980"/>
                  <a:pt x="456" y="2040"/>
                  <a:pt x="295" y="1890"/>
                </a:cubicBezTo>
                <a:cubicBezTo>
                  <a:pt x="134" y="1740"/>
                  <a:pt x="0" y="1350"/>
                  <a:pt x="67" y="1170"/>
                </a:cubicBezTo>
                <a:cubicBezTo>
                  <a:pt x="134" y="990"/>
                  <a:pt x="485" y="810"/>
                  <a:pt x="694" y="810"/>
                </a:cubicBezTo>
                <a:cubicBezTo>
                  <a:pt x="903" y="810"/>
                  <a:pt x="1207" y="1080"/>
                  <a:pt x="1321" y="1170"/>
                </a:cubicBezTo>
                <a:cubicBezTo>
                  <a:pt x="1435" y="1260"/>
                  <a:pt x="1406" y="1500"/>
                  <a:pt x="1378" y="1350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5" name="Oval 27">
            <a:extLst>
              <a:ext uri="{FF2B5EF4-FFF2-40B4-BE49-F238E27FC236}">
                <a16:creationId xmlns:a16="http://schemas.microsoft.com/office/drawing/2014/main" id="{C4DD541D-DC58-436F-A3FF-40E4C9ADD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066800"/>
            <a:ext cx="304800" cy="1524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6" name="Oval 28">
            <a:extLst>
              <a:ext uri="{FF2B5EF4-FFF2-40B4-BE49-F238E27FC236}">
                <a16:creationId xmlns:a16="http://schemas.microsoft.com/office/drawing/2014/main" id="{46BC6B62-5D7C-4A6F-AC27-43D23CC8B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066800"/>
            <a:ext cx="304800" cy="1524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7" name="Oval 29">
            <a:extLst>
              <a:ext uri="{FF2B5EF4-FFF2-40B4-BE49-F238E27FC236}">
                <a16:creationId xmlns:a16="http://schemas.microsoft.com/office/drawing/2014/main" id="{7C12DD9E-BE50-496A-9945-7F4C2F5BE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1066800"/>
            <a:ext cx="762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8" name="Oval 30">
            <a:extLst>
              <a:ext uri="{FF2B5EF4-FFF2-40B4-BE49-F238E27FC236}">
                <a16:creationId xmlns:a16="http://schemas.microsoft.com/office/drawing/2014/main" id="{17576E58-3DF2-4165-A270-3B36F6135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066800"/>
            <a:ext cx="762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99" name="Freeform 31">
            <a:extLst>
              <a:ext uri="{FF2B5EF4-FFF2-40B4-BE49-F238E27FC236}">
                <a16:creationId xmlns:a16="http://schemas.microsoft.com/office/drawing/2014/main" id="{EDC79D03-81D4-4968-9CB7-2131B15E3CC1}"/>
              </a:ext>
            </a:extLst>
          </p:cNvPr>
          <p:cNvSpPr>
            <a:spLocks/>
          </p:cNvSpPr>
          <p:nvPr/>
        </p:nvSpPr>
        <p:spPr bwMode="auto">
          <a:xfrm>
            <a:off x="3948113" y="949325"/>
            <a:ext cx="504825" cy="442913"/>
          </a:xfrm>
          <a:custGeom>
            <a:avLst/>
            <a:gdLst>
              <a:gd name="T0" fmla="*/ 0 w 318"/>
              <a:gd name="T1" fmla="*/ 2147483647 h 279"/>
              <a:gd name="T2" fmla="*/ 2147483647 w 318"/>
              <a:gd name="T3" fmla="*/ 2147483647 h 279"/>
              <a:gd name="T4" fmla="*/ 2147483647 w 318"/>
              <a:gd name="T5" fmla="*/ 2147483647 h 279"/>
              <a:gd name="T6" fmla="*/ 2147483647 w 318"/>
              <a:gd name="T7" fmla="*/ 2147483647 h 279"/>
              <a:gd name="T8" fmla="*/ 2147483647 w 318"/>
              <a:gd name="T9" fmla="*/ 2147483647 h 2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8"/>
              <a:gd name="T16" fmla="*/ 0 h 279"/>
              <a:gd name="T17" fmla="*/ 318 w 318"/>
              <a:gd name="T18" fmla="*/ 279 h 2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8" h="279">
                <a:moveTo>
                  <a:pt x="0" y="19"/>
                </a:moveTo>
                <a:cubicBezTo>
                  <a:pt x="75" y="22"/>
                  <a:pt x="145" y="0"/>
                  <a:pt x="196" y="53"/>
                </a:cubicBezTo>
                <a:cubicBezTo>
                  <a:pt x="204" y="76"/>
                  <a:pt x="217" y="93"/>
                  <a:pt x="230" y="114"/>
                </a:cubicBezTo>
                <a:cubicBezTo>
                  <a:pt x="233" y="155"/>
                  <a:pt x="222" y="249"/>
                  <a:pt x="264" y="276"/>
                </a:cubicBezTo>
                <a:cubicBezTo>
                  <a:pt x="311" y="268"/>
                  <a:pt x="295" y="279"/>
                  <a:pt x="318" y="25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00" name="Freeform 32">
            <a:extLst>
              <a:ext uri="{FF2B5EF4-FFF2-40B4-BE49-F238E27FC236}">
                <a16:creationId xmlns:a16="http://schemas.microsoft.com/office/drawing/2014/main" id="{F6EC8778-6B29-4C47-A056-FDECB9A9B381}"/>
              </a:ext>
            </a:extLst>
          </p:cNvPr>
          <p:cNvSpPr>
            <a:spLocks/>
          </p:cNvSpPr>
          <p:nvPr/>
        </p:nvSpPr>
        <p:spPr bwMode="auto">
          <a:xfrm>
            <a:off x="4346575" y="1419225"/>
            <a:ext cx="239713" cy="104775"/>
          </a:xfrm>
          <a:custGeom>
            <a:avLst/>
            <a:gdLst>
              <a:gd name="T0" fmla="*/ 0 w 151"/>
              <a:gd name="T1" fmla="*/ 2147483647 h 55"/>
              <a:gd name="T2" fmla="*/ 2147483647 w 151"/>
              <a:gd name="T3" fmla="*/ 2147483647 h 55"/>
              <a:gd name="T4" fmla="*/ 2147483647 w 151"/>
              <a:gd name="T5" fmla="*/ 2147483647 h 55"/>
              <a:gd name="T6" fmla="*/ 2147483647 w 151"/>
              <a:gd name="T7" fmla="*/ 2147483647 h 55"/>
              <a:gd name="T8" fmla="*/ 2147483647 w 151"/>
              <a:gd name="T9" fmla="*/ 2147483647 h 55"/>
              <a:gd name="T10" fmla="*/ 0 w 151"/>
              <a:gd name="T11" fmla="*/ 2147483647 h 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1"/>
              <a:gd name="T19" fmla="*/ 0 h 55"/>
              <a:gd name="T20" fmla="*/ 151 w 151"/>
              <a:gd name="T21" fmla="*/ 55 h 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1" h="55">
                <a:moveTo>
                  <a:pt x="0" y="7"/>
                </a:moveTo>
                <a:cubicBezTo>
                  <a:pt x="49" y="24"/>
                  <a:pt x="26" y="17"/>
                  <a:pt x="67" y="28"/>
                </a:cubicBezTo>
                <a:cubicBezTo>
                  <a:pt x="83" y="26"/>
                  <a:pt x="100" y="26"/>
                  <a:pt x="115" y="21"/>
                </a:cubicBezTo>
                <a:cubicBezTo>
                  <a:pt x="123" y="19"/>
                  <a:pt x="131" y="0"/>
                  <a:pt x="135" y="7"/>
                </a:cubicBezTo>
                <a:cubicBezTo>
                  <a:pt x="151" y="32"/>
                  <a:pt x="120" y="47"/>
                  <a:pt x="108" y="55"/>
                </a:cubicBezTo>
                <a:cubicBezTo>
                  <a:pt x="57" y="47"/>
                  <a:pt x="39" y="34"/>
                  <a:pt x="0" y="7"/>
                </a:cubicBezTo>
                <a:close/>
              </a:path>
            </a:pathLst>
          </a:custGeom>
          <a:solidFill>
            <a:srgbClr val="FD2B2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201" name="Freeform 33">
            <a:extLst>
              <a:ext uri="{FF2B5EF4-FFF2-40B4-BE49-F238E27FC236}">
                <a16:creationId xmlns:a16="http://schemas.microsoft.com/office/drawing/2014/main" id="{D8DD57DE-8CDD-48FD-B6D5-9CD45DCAF306}"/>
              </a:ext>
            </a:extLst>
          </p:cNvPr>
          <p:cNvSpPr>
            <a:spLocks/>
          </p:cNvSpPr>
          <p:nvPr/>
        </p:nvSpPr>
        <p:spPr bwMode="auto">
          <a:xfrm>
            <a:off x="4464050" y="984250"/>
            <a:ext cx="333375" cy="52388"/>
          </a:xfrm>
          <a:custGeom>
            <a:avLst/>
            <a:gdLst>
              <a:gd name="T0" fmla="*/ 0 w 210"/>
              <a:gd name="T1" fmla="*/ 2147483647 h 33"/>
              <a:gd name="T2" fmla="*/ 2147483647 w 210"/>
              <a:gd name="T3" fmla="*/ 2147483647 h 33"/>
              <a:gd name="T4" fmla="*/ 2147483647 w 210"/>
              <a:gd name="T5" fmla="*/ 2147483647 h 33"/>
              <a:gd name="T6" fmla="*/ 0 60000 65536"/>
              <a:gd name="T7" fmla="*/ 0 60000 65536"/>
              <a:gd name="T8" fmla="*/ 0 60000 65536"/>
              <a:gd name="T9" fmla="*/ 0 w 210"/>
              <a:gd name="T10" fmla="*/ 0 h 33"/>
              <a:gd name="T11" fmla="*/ 210 w 210"/>
              <a:gd name="T12" fmla="*/ 33 h 3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0" h="33">
                <a:moveTo>
                  <a:pt x="0" y="31"/>
                </a:moveTo>
                <a:cubicBezTo>
                  <a:pt x="46" y="0"/>
                  <a:pt x="97" y="11"/>
                  <a:pt x="149" y="17"/>
                </a:cubicBezTo>
                <a:cubicBezTo>
                  <a:pt x="196" y="33"/>
                  <a:pt x="176" y="31"/>
                  <a:pt x="210" y="3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7204" name="Object 14">
            <a:extLst>
              <a:ext uri="{FF2B5EF4-FFF2-40B4-BE49-F238E27FC236}">
                <a16:creationId xmlns:a16="http://schemas.microsoft.com/office/drawing/2014/main" id="{CDFDB77B-B3D4-4446-A828-71764E3D8C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2286000"/>
          <a:ext cx="762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Clip" r:id="rId6" imgW="701558" imgH="738097" progId="MS_ClipArt_Gallery.2">
                  <p:embed/>
                </p:oleObj>
              </mc:Choice>
              <mc:Fallback>
                <p:oleObj name="Clip" r:id="rId6" imgW="701558" imgH="738097" progId="MS_ClipArt_Gallery.2">
                  <p:embed/>
                  <p:pic>
                    <p:nvPicPr>
                      <p:cNvPr id="7204" name="Object 14">
                        <a:extLst>
                          <a:ext uri="{FF2B5EF4-FFF2-40B4-BE49-F238E27FC236}">
                            <a16:creationId xmlns:a16="http://schemas.microsoft.com/office/drawing/2014/main" id="{CDFDB77B-B3D4-4446-A828-71764E3D8C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286000"/>
                        <a:ext cx="762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 animBg="1"/>
      <p:bldP spid="7180" grpId="0" animBg="1"/>
      <p:bldP spid="7181" grpId="0" animBg="1"/>
      <p:bldP spid="7182" grpId="0" animBg="1"/>
      <p:bldP spid="7183" grpId="0" animBg="1"/>
      <p:bldP spid="7184" grpId="0" animBg="1"/>
      <p:bldP spid="7185" grpId="0" animBg="1"/>
      <p:bldP spid="7186" grpId="0" animBg="1"/>
      <p:bldP spid="7188" grpId="0" animBg="1"/>
      <p:bldP spid="4114" grpId="0" animBg="1"/>
      <p:bldP spid="7195" grpId="0" animBg="1"/>
      <p:bldP spid="7196" grpId="0" animBg="1"/>
      <p:bldP spid="7197" grpId="0" animBg="1"/>
      <p:bldP spid="7198" grpId="0" animBg="1"/>
      <p:bldP spid="7199" grpId="0" animBg="1"/>
      <p:bldP spid="7200" grpId="0" animBg="1"/>
      <p:bldP spid="720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>
            <a:extLst>
              <a:ext uri="{FF2B5EF4-FFF2-40B4-BE49-F238E27FC236}">
                <a16:creationId xmlns:a16="http://schemas.microsoft.com/office/drawing/2014/main" id="{4B878D3C-1D0D-4144-A5C2-284297659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0"/>
            <a:ext cx="5181600" cy="68580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197" name="Freeform 5">
            <a:extLst>
              <a:ext uri="{FF2B5EF4-FFF2-40B4-BE49-F238E27FC236}">
                <a16:creationId xmlns:a16="http://schemas.microsoft.com/office/drawing/2014/main" id="{D0EF4B20-B49A-4181-BF1F-7F4FD096358A}"/>
              </a:ext>
            </a:extLst>
          </p:cNvPr>
          <p:cNvSpPr>
            <a:spLocks/>
          </p:cNvSpPr>
          <p:nvPr/>
        </p:nvSpPr>
        <p:spPr bwMode="auto">
          <a:xfrm>
            <a:off x="3746500" y="196850"/>
            <a:ext cx="1609725" cy="1571625"/>
          </a:xfrm>
          <a:custGeom>
            <a:avLst/>
            <a:gdLst>
              <a:gd name="T0" fmla="*/ 2147483647 w 1014"/>
              <a:gd name="T1" fmla="*/ 2147483647 h 990"/>
              <a:gd name="T2" fmla="*/ 2147483647 w 1014"/>
              <a:gd name="T3" fmla="*/ 2147483647 h 990"/>
              <a:gd name="T4" fmla="*/ 2147483647 w 1014"/>
              <a:gd name="T5" fmla="*/ 2147483647 h 990"/>
              <a:gd name="T6" fmla="*/ 2147483647 w 1014"/>
              <a:gd name="T7" fmla="*/ 2147483647 h 990"/>
              <a:gd name="T8" fmla="*/ 2147483647 w 1014"/>
              <a:gd name="T9" fmla="*/ 2147483647 h 990"/>
              <a:gd name="T10" fmla="*/ 2147483647 w 1014"/>
              <a:gd name="T11" fmla="*/ 2147483647 h 990"/>
              <a:gd name="T12" fmla="*/ 2147483647 w 1014"/>
              <a:gd name="T13" fmla="*/ 2147483647 h 990"/>
              <a:gd name="T14" fmla="*/ 2147483647 w 1014"/>
              <a:gd name="T15" fmla="*/ 2147483647 h 990"/>
              <a:gd name="T16" fmla="*/ 2147483647 w 1014"/>
              <a:gd name="T17" fmla="*/ 2147483647 h 990"/>
              <a:gd name="T18" fmla="*/ 2147483647 w 1014"/>
              <a:gd name="T19" fmla="*/ 2147483647 h 990"/>
              <a:gd name="T20" fmla="*/ 2147483647 w 1014"/>
              <a:gd name="T21" fmla="*/ 2147483647 h 990"/>
              <a:gd name="T22" fmla="*/ 2147483647 w 1014"/>
              <a:gd name="T23" fmla="*/ 2147483647 h 990"/>
              <a:gd name="T24" fmla="*/ 2147483647 w 1014"/>
              <a:gd name="T25" fmla="*/ 2147483647 h 990"/>
              <a:gd name="T26" fmla="*/ 2147483647 w 1014"/>
              <a:gd name="T27" fmla="*/ 2147483647 h 990"/>
              <a:gd name="T28" fmla="*/ 2147483647 w 1014"/>
              <a:gd name="T29" fmla="*/ 2147483647 h 990"/>
              <a:gd name="T30" fmla="*/ 2147483647 w 1014"/>
              <a:gd name="T31" fmla="*/ 2147483647 h 990"/>
              <a:gd name="T32" fmla="*/ 2147483647 w 1014"/>
              <a:gd name="T33" fmla="*/ 2147483647 h 990"/>
              <a:gd name="T34" fmla="*/ 2147483647 w 1014"/>
              <a:gd name="T35" fmla="*/ 2147483647 h 990"/>
              <a:gd name="T36" fmla="*/ 2147483647 w 1014"/>
              <a:gd name="T37" fmla="*/ 2147483647 h 990"/>
              <a:gd name="T38" fmla="*/ 2147483647 w 1014"/>
              <a:gd name="T39" fmla="*/ 2147483647 h 990"/>
              <a:gd name="T40" fmla="*/ 2147483647 w 1014"/>
              <a:gd name="T41" fmla="*/ 2147483647 h 990"/>
              <a:gd name="T42" fmla="*/ 2147483647 w 1014"/>
              <a:gd name="T43" fmla="*/ 2147483647 h 990"/>
              <a:gd name="T44" fmla="*/ 2147483647 w 1014"/>
              <a:gd name="T45" fmla="*/ 2147483647 h 990"/>
              <a:gd name="T46" fmla="*/ 2147483647 w 1014"/>
              <a:gd name="T47" fmla="*/ 2147483647 h 990"/>
              <a:gd name="T48" fmla="*/ 2147483647 w 1014"/>
              <a:gd name="T49" fmla="*/ 2147483647 h 990"/>
              <a:gd name="T50" fmla="*/ 2147483647 w 1014"/>
              <a:gd name="T51" fmla="*/ 2147483647 h 99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014"/>
              <a:gd name="T79" fmla="*/ 0 h 990"/>
              <a:gd name="T80" fmla="*/ 1014 w 1014"/>
              <a:gd name="T81" fmla="*/ 990 h 99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014" h="990">
                <a:moveTo>
                  <a:pt x="506" y="45"/>
                </a:moveTo>
                <a:cubicBezTo>
                  <a:pt x="459" y="31"/>
                  <a:pt x="391" y="48"/>
                  <a:pt x="344" y="52"/>
                </a:cubicBezTo>
                <a:cubicBezTo>
                  <a:pt x="318" y="61"/>
                  <a:pt x="286" y="59"/>
                  <a:pt x="262" y="73"/>
                </a:cubicBezTo>
                <a:cubicBezTo>
                  <a:pt x="248" y="81"/>
                  <a:pt x="235" y="91"/>
                  <a:pt x="222" y="100"/>
                </a:cubicBezTo>
                <a:cubicBezTo>
                  <a:pt x="215" y="104"/>
                  <a:pt x="202" y="113"/>
                  <a:pt x="202" y="113"/>
                </a:cubicBezTo>
                <a:cubicBezTo>
                  <a:pt x="177" y="151"/>
                  <a:pt x="148" y="187"/>
                  <a:pt x="120" y="222"/>
                </a:cubicBezTo>
                <a:cubicBezTo>
                  <a:pt x="95" y="254"/>
                  <a:pt x="82" y="290"/>
                  <a:pt x="59" y="323"/>
                </a:cubicBezTo>
                <a:cubicBezTo>
                  <a:pt x="50" y="349"/>
                  <a:pt x="42" y="373"/>
                  <a:pt x="32" y="398"/>
                </a:cubicBezTo>
                <a:cubicBezTo>
                  <a:pt x="33" y="449"/>
                  <a:pt x="0" y="719"/>
                  <a:pt x="93" y="784"/>
                </a:cubicBezTo>
                <a:cubicBezTo>
                  <a:pt x="104" y="816"/>
                  <a:pt x="129" y="837"/>
                  <a:pt x="154" y="859"/>
                </a:cubicBezTo>
                <a:cubicBezTo>
                  <a:pt x="195" y="895"/>
                  <a:pt x="229" y="926"/>
                  <a:pt x="283" y="940"/>
                </a:cubicBezTo>
                <a:cubicBezTo>
                  <a:pt x="355" y="986"/>
                  <a:pt x="443" y="983"/>
                  <a:pt x="527" y="987"/>
                </a:cubicBezTo>
                <a:cubicBezTo>
                  <a:pt x="577" y="985"/>
                  <a:pt x="627" y="990"/>
                  <a:pt x="676" y="981"/>
                </a:cubicBezTo>
                <a:cubicBezTo>
                  <a:pt x="707" y="975"/>
                  <a:pt x="728" y="936"/>
                  <a:pt x="757" y="926"/>
                </a:cubicBezTo>
                <a:cubicBezTo>
                  <a:pt x="784" y="900"/>
                  <a:pt x="807" y="872"/>
                  <a:pt x="838" y="852"/>
                </a:cubicBezTo>
                <a:cubicBezTo>
                  <a:pt x="873" y="800"/>
                  <a:pt x="921" y="767"/>
                  <a:pt x="933" y="703"/>
                </a:cubicBezTo>
                <a:cubicBezTo>
                  <a:pt x="936" y="689"/>
                  <a:pt x="937" y="676"/>
                  <a:pt x="940" y="662"/>
                </a:cubicBezTo>
                <a:cubicBezTo>
                  <a:pt x="944" y="644"/>
                  <a:pt x="954" y="608"/>
                  <a:pt x="954" y="608"/>
                </a:cubicBezTo>
                <a:cubicBezTo>
                  <a:pt x="962" y="504"/>
                  <a:pt x="1014" y="307"/>
                  <a:pt x="906" y="235"/>
                </a:cubicBezTo>
                <a:cubicBezTo>
                  <a:pt x="881" y="197"/>
                  <a:pt x="873" y="181"/>
                  <a:pt x="832" y="161"/>
                </a:cubicBezTo>
                <a:cubicBezTo>
                  <a:pt x="779" y="108"/>
                  <a:pt x="732" y="89"/>
                  <a:pt x="662" y="66"/>
                </a:cubicBezTo>
                <a:cubicBezTo>
                  <a:pt x="616" y="35"/>
                  <a:pt x="637" y="44"/>
                  <a:pt x="601" y="32"/>
                </a:cubicBezTo>
                <a:cubicBezTo>
                  <a:pt x="555" y="0"/>
                  <a:pt x="541" y="13"/>
                  <a:pt x="473" y="18"/>
                </a:cubicBezTo>
                <a:cubicBezTo>
                  <a:pt x="466" y="20"/>
                  <a:pt x="458" y="20"/>
                  <a:pt x="452" y="25"/>
                </a:cubicBezTo>
                <a:cubicBezTo>
                  <a:pt x="424" y="47"/>
                  <a:pt x="451" y="45"/>
                  <a:pt x="432" y="45"/>
                </a:cubicBezTo>
                <a:lnTo>
                  <a:pt x="472" y="20"/>
                </a:lnTo>
              </a:path>
            </a:pathLst>
          </a:cu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01" name="Freeform 9">
            <a:extLst>
              <a:ext uri="{FF2B5EF4-FFF2-40B4-BE49-F238E27FC236}">
                <a16:creationId xmlns:a16="http://schemas.microsoft.com/office/drawing/2014/main" id="{2D11CD8E-5A93-4A77-861C-2F4ACC898603}"/>
              </a:ext>
            </a:extLst>
          </p:cNvPr>
          <p:cNvSpPr>
            <a:spLocks/>
          </p:cNvSpPr>
          <p:nvPr/>
        </p:nvSpPr>
        <p:spPr bwMode="auto">
          <a:xfrm>
            <a:off x="2754313" y="1720850"/>
            <a:ext cx="4087812" cy="5006975"/>
          </a:xfrm>
          <a:custGeom>
            <a:avLst/>
            <a:gdLst>
              <a:gd name="T0" fmla="*/ 2147483647 w 2575"/>
              <a:gd name="T1" fmla="*/ 2147483647 h 3154"/>
              <a:gd name="T2" fmla="*/ 2147483647 w 2575"/>
              <a:gd name="T3" fmla="*/ 2147483647 h 3154"/>
              <a:gd name="T4" fmla="*/ 2147483647 w 2575"/>
              <a:gd name="T5" fmla="*/ 2147483647 h 3154"/>
              <a:gd name="T6" fmla="*/ 2147483647 w 2575"/>
              <a:gd name="T7" fmla="*/ 2147483647 h 3154"/>
              <a:gd name="T8" fmla="*/ 2147483647 w 2575"/>
              <a:gd name="T9" fmla="*/ 2147483647 h 3154"/>
              <a:gd name="T10" fmla="*/ 2147483647 w 2575"/>
              <a:gd name="T11" fmla="*/ 2147483647 h 3154"/>
              <a:gd name="T12" fmla="*/ 2147483647 w 2575"/>
              <a:gd name="T13" fmla="*/ 2147483647 h 3154"/>
              <a:gd name="T14" fmla="*/ 2147483647 w 2575"/>
              <a:gd name="T15" fmla="*/ 2147483647 h 3154"/>
              <a:gd name="T16" fmla="*/ 2147483647 w 2575"/>
              <a:gd name="T17" fmla="*/ 2147483647 h 3154"/>
              <a:gd name="T18" fmla="*/ 2147483647 w 2575"/>
              <a:gd name="T19" fmla="*/ 2147483647 h 3154"/>
              <a:gd name="T20" fmla="*/ 2147483647 w 2575"/>
              <a:gd name="T21" fmla="*/ 2147483647 h 3154"/>
              <a:gd name="T22" fmla="*/ 2147483647 w 2575"/>
              <a:gd name="T23" fmla="*/ 2147483647 h 3154"/>
              <a:gd name="T24" fmla="*/ 2147483647 w 2575"/>
              <a:gd name="T25" fmla="*/ 2147483647 h 3154"/>
              <a:gd name="T26" fmla="*/ 2147483647 w 2575"/>
              <a:gd name="T27" fmla="*/ 2147483647 h 3154"/>
              <a:gd name="T28" fmla="*/ 2147483647 w 2575"/>
              <a:gd name="T29" fmla="*/ 2147483647 h 3154"/>
              <a:gd name="T30" fmla="*/ 2147483647 w 2575"/>
              <a:gd name="T31" fmla="*/ 2147483647 h 3154"/>
              <a:gd name="T32" fmla="*/ 2147483647 w 2575"/>
              <a:gd name="T33" fmla="*/ 2147483647 h 3154"/>
              <a:gd name="T34" fmla="*/ 2147483647 w 2575"/>
              <a:gd name="T35" fmla="*/ 2147483647 h 3154"/>
              <a:gd name="T36" fmla="*/ 2147483647 w 2575"/>
              <a:gd name="T37" fmla="*/ 2147483647 h 3154"/>
              <a:gd name="T38" fmla="*/ 2147483647 w 2575"/>
              <a:gd name="T39" fmla="*/ 2147483647 h 3154"/>
              <a:gd name="T40" fmla="*/ 2147483647 w 2575"/>
              <a:gd name="T41" fmla="*/ 2147483647 h 3154"/>
              <a:gd name="T42" fmla="*/ 2147483647 w 2575"/>
              <a:gd name="T43" fmla="*/ 2147483647 h 3154"/>
              <a:gd name="T44" fmla="*/ 2147483647 w 2575"/>
              <a:gd name="T45" fmla="*/ 2147483647 h 3154"/>
              <a:gd name="T46" fmla="*/ 2147483647 w 2575"/>
              <a:gd name="T47" fmla="*/ 2147483647 h 3154"/>
              <a:gd name="T48" fmla="*/ 2147483647 w 2575"/>
              <a:gd name="T49" fmla="*/ 2147483647 h 3154"/>
              <a:gd name="T50" fmla="*/ 2147483647 w 2575"/>
              <a:gd name="T51" fmla="*/ 2147483647 h 3154"/>
              <a:gd name="T52" fmla="*/ 2147483647 w 2575"/>
              <a:gd name="T53" fmla="*/ 2147483647 h 3154"/>
              <a:gd name="T54" fmla="*/ 2147483647 w 2575"/>
              <a:gd name="T55" fmla="*/ 2147483647 h 3154"/>
              <a:gd name="T56" fmla="*/ 2147483647 w 2575"/>
              <a:gd name="T57" fmla="*/ 2147483647 h 3154"/>
              <a:gd name="T58" fmla="*/ 2147483647 w 2575"/>
              <a:gd name="T59" fmla="*/ 2147483647 h 3154"/>
              <a:gd name="T60" fmla="*/ 2147483647 w 2575"/>
              <a:gd name="T61" fmla="*/ 2147483647 h 3154"/>
              <a:gd name="T62" fmla="*/ 2147483647 w 2575"/>
              <a:gd name="T63" fmla="*/ 2147483647 h 3154"/>
              <a:gd name="T64" fmla="*/ 2147483647 w 2575"/>
              <a:gd name="T65" fmla="*/ 2147483647 h 3154"/>
              <a:gd name="T66" fmla="*/ 2147483647 w 2575"/>
              <a:gd name="T67" fmla="*/ 2147483647 h 3154"/>
              <a:gd name="T68" fmla="*/ 2147483647 w 2575"/>
              <a:gd name="T69" fmla="*/ 2147483647 h 3154"/>
              <a:gd name="T70" fmla="*/ 2147483647 w 2575"/>
              <a:gd name="T71" fmla="*/ 2147483647 h 3154"/>
              <a:gd name="T72" fmla="*/ 2147483647 w 2575"/>
              <a:gd name="T73" fmla="*/ 2147483647 h 3154"/>
              <a:gd name="T74" fmla="*/ 2147483647 w 2575"/>
              <a:gd name="T75" fmla="*/ 2147483647 h 3154"/>
              <a:gd name="T76" fmla="*/ 2147483647 w 2575"/>
              <a:gd name="T77" fmla="*/ 2147483647 h 3154"/>
              <a:gd name="T78" fmla="*/ 2147483647 w 2575"/>
              <a:gd name="T79" fmla="*/ 2147483647 h 3154"/>
              <a:gd name="T80" fmla="*/ 2147483647 w 2575"/>
              <a:gd name="T81" fmla="*/ 2147483647 h 3154"/>
              <a:gd name="T82" fmla="*/ 2147483647 w 2575"/>
              <a:gd name="T83" fmla="*/ 2147483647 h 3154"/>
              <a:gd name="T84" fmla="*/ 2147483647 w 2575"/>
              <a:gd name="T85" fmla="*/ 2147483647 h 3154"/>
              <a:gd name="T86" fmla="*/ 2147483647 w 2575"/>
              <a:gd name="T87" fmla="*/ 2147483647 h 3154"/>
              <a:gd name="T88" fmla="*/ 2147483647 w 2575"/>
              <a:gd name="T89" fmla="*/ 2147483647 h 3154"/>
              <a:gd name="T90" fmla="*/ 2147483647 w 2575"/>
              <a:gd name="T91" fmla="*/ 2147483647 h 3154"/>
              <a:gd name="T92" fmla="*/ 2147483647 w 2575"/>
              <a:gd name="T93" fmla="*/ 2147483647 h 3154"/>
              <a:gd name="T94" fmla="*/ 2147483647 w 2575"/>
              <a:gd name="T95" fmla="*/ 2147483647 h 3154"/>
              <a:gd name="T96" fmla="*/ 2147483647 w 2575"/>
              <a:gd name="T97" fmla="*/ 2147483647 h 3154"/>
              <a:gd name="T98" fmla="*/ 2147483647 w 2575"/>
              <a:gd name="T99" fmla="*/ 2147483647 h 3154"/>
              <a:gd name="T100" fmla="*/ 2147483647 w 2575"/>
              <a:gd name="T101" fmla="*/ 2147483647 h 3154"/>
              <a:gd name="T102" fmla="*/ 2147483647 w 2575"/>
              <a:gd name="T103" fmla="*/ 2147483647 h 3154"/>
              <a:gd name="T104" fmla="*/ 2147483647 w 2575"/>
              <a:gd name="T105" fmla="*/ 2147483647 h 3154"/>
              <a:gd name="T106" fmla="*/ 2147483647 w 2575"/>
              <a:gd name="T107" fmla="*/ 2147483647 h 3154"/>
              <a:gd name="T108" fmla="*/ 2147483647 w 2575"/>
              <a:gd name="T109" fmla="*/ 2147483647 h 3154"/>
              <a:gd name="T110" fmla="*/ 2147483647 w 2575"/>
              <a:gd name="T111" fmla="*/ 0 h 315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75"/>
              <a:gd name="T169" fmla="*/ 0 h 3154"/>
              <a:gd name="T170" fmla="*/ 2575 w 2575"/>
              <a:gd name="T171" fmla="*/ 3154 h 315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75" h="3154">
                <a:moveTo>
                  <a:pt x="982" y="0"/>
                </a:moveTo>
                <a:cubicBezTo>
                  <a:pt x="947" y="159"/>
                  <a:pt x="665" y="66"/>
                  <a:pt x="576" y="68"/>
                </a:cubicBezTo>
                <a:cubicBezTo>
                  <a:pt x="527" y="85"/>
                  <a:pt x="547" y="74"/>
                  <a:pt x="515" y="95"/>
                </a:cubicBezTo>
                <a:cubicBezTo>
                  <a:pt x="499" y="118"/>
                  <a:pt x="484" y="134"/>
                  <a:pt x="461" y="149"/>
                </a:cubicBezTo>
                <a:cubicBezTo>
                  <a:pt x="428" y="198"/>
                  <a:pt x="394" y="259"/>
                  <a:pt x="345" y="292"/>
                </a:cubicBezTo>
                <a:cubicBezTo>
                  <a:pt x="320" y="330"/>
                  <a:pt x="283" y="361"/>
                  <a:pt x="251" y="393"/>
                </a:cubicBezTo>
                <a:cubicBezTo>
                  <a:pt x="232" y="412"/>
                  <a:pt x="219" y="433"/>
                  <a:pt x="196" y="447"/>
                </a:cubicBezTo>
                <a:cubicBezTo>
                  <a:pt x="163" y="500"/>
                  <a:pt x="206" y="438"/>
                  <a:pt x="162" y="481"/>
                </a:cubicBezTo>
                <a:cubicBezTo>
                  <a:pt x="135" y="507"/>
                  <a:pt x="119" y="541"/>
                  <a:pt x="88" y="563"/>
                </a:cubicBezTo>
                <a:cubicBezTo>
                  <a:pt x="67" y="595"/>
                  <a:pt x="46" y="638"/>
                  <a:pt x="20" y="664"/>
                </a:cubicBezTo>
                <a:cubicBezTo>
                  <a:pt x="13" y="684"/>
                  <a:pt x="7" y="705"/>
                  <a:pt x="0" y="725"/>
                </a:cubicBezTo>
                <a:cubicBezTo>
                  <a:pt x="5" y="825"/>
                  <a:pt x="14" y="916"/>
                  <a:pt x="47" y="1010"/>
                </a:cubicBezTo>
                <a:cubicBezTo>
                  <a:pt x="59" y="1100"/>
                  <a:pt x="66" y="1190"/>
                  <a:pt x="74" y="1281"/>
                </a:cubicBezTo>
                <a:cubicBezTo>
                  <a:pt x="79" y="1337"/>
                  <a:pt x="87" y="1365"/>
                  <a:pt x="101" y="1417"/>
                </a:cubicBezTo>
                <a:cubicBezTo>
                  <a:pt x="105" y="1431"/>
                  <a:pt x="115" y="1457"/>
                  <a:pt x="115" y="1457"/>
                </a:cubicBezTo>
                <a:cubicBezTo>
                  <a:pt x="190" y="1408"/>
                  <a:pt x="72" y="1482"/>
                  <a:pt x="162" y="1437"/>
                </a:cubicBezTo>
                <a:cubicBezTo>
                  <a:pt x="242" y="1397"/>
                  <a:pt x="160" y="1416"/>
                  <a:pt x="257" y="1403"/>
                </a:cubicBezTo>
                <a:cubicBezTo>
                  <a:pt x="288" y="1314"/>
                  <a:pt x="279" y="1178"/>
                  <a:pt x="284" y="1084"/>
                </a:cubicBezTo>
                <a:cubicBezTo>
                  <a:pt x="286" y="964"/>
                  <a:pt x="282" y="844"/>
                  <a:pt x="291" y="725"/>
                </a:cubicBezTo>
                <a:cubicBezTo>
                  <a:pt x="292" y="716"/>
                  <a:pt x="326" y="695"/>
                  <a:pt x="332" y="691"/>
                </a:cubicBezTo>
                <a:cubicBezTo>
                  <a:pt x="370" y="664"/>
                  <a:pt x="409" y="642"/>
                  <a:pt x="447" y="617"/>
                </a:cubicBezTo>
                <a:cubicBezTo>
                  <a:pt x="468" y="587"/>
                  <a:pt x="492" y="582"/>
                  <a:pt x="522" y="563"/>
                </a:cubicBezTo>
                <a:cubicBezTo>
                  <a:pt x="535" y="554"/>
                  <a:pt x="549" y="545"/>
                  <a:pt x="562" y="536"/>
                </a:cubicBezTo>
                <a:cubicBezTo>
                  <a:pt x="569" y="531"/>
                  <a:pt x="583" y="522"/>
                  <a:pt x="583" y="522"/>
                </a:cubicBezTo>
                <a:cubicBezTo>
                  <a:pt x="606" y="486"/>
                  <a:pt x="583" y="514"/>
                  <a:pt x="616" y="495"/>
                </a:cubicBezTo>
                <a:cubicBezTo>
                  <a:pt x="630" y="487"/>
                  <a:pt x="657" y="468"/>
                  <a:pt x="657" y="468"/>
                </a:cubicBezTo>
                <a:cubicBezTo>
                  <a:pt x="662" y="461"/>
                  <a:pt x="677" y="441"/>
                  <a:pt x="671" y="447"/>
                </a:cubicBezTo>
                <a:cubicBezTo>
                  <a:pt x="663" y="455"/>
                  <a:pt x="655" y="465"/>
                  <a:pt x="650" y="475"/>
                </a:cubicBezTo>
                <a:cubicBezTo>
                  <a:pt x="646" y="483"/>
                  <a:pt x="646" y="493"/>
                  <a:pt x="644" y="502"/>
                </a:cubicBezTo>
                <a:cubicBezTo>
                  <a:pt x="648" y="645"/>
                  <a:pt x="651" y="787"/>
                  <a:pt x="664" y="929"/>
                </a:cubicBezTo>
                <a:cubicBezTo>
                  <a:pt x="660" y="999"/>
                  <a:pt x="667" y="1050"/>
                  <a:pt x="630" y="1105"/>
                </a:cubicBezTo>
                <a:cubicBezTo>
                  <a:pt x="620" y="1152"/>
                  <a:pt x="615" y="1201"/>
                  <a:pt x="603" y="1247"/>
                </a:cubicBezTo>
                <a:cubicBezTo>
                  <a:pt x="599" y="1261"/>
                  <a:pt x="589" y="1288"/>
                  <a:pt x="589" y="1288"/>
                </a:cubicBezTo>
                <a:cubicBezTo>
                  <a:pt x="583" y="1329"/>
                  <a:pt x="575" y="1371"/>
                  <a:pt x="562" y="1410"/>
                </a:cubicBezTo>
                <a:cubicBezTo>
                  <a:pt x="568" y="1748"/>
                  <a:pt x="564" y="1709"/>
                  <a:pt x="583" y="1911"/>
                </a:cubicBezTo>
                <a:cubicBezTo>
                  <a:pt x="590" y="2076"/>
                  <a:pt x="569" y="2283"/>
                  <a:pt x="610" y="2440"/>
                </a:cubicBezTo>
                <a:cubicBezTo>
                  <a:pt x="615" y="2502"/>
                  <a:pt x="617" y="2586"/>
                  <a:pt x="637" y="2643"/>
                </a:cubicBezTo>
                <a:cubicBezTo>
                  <a:pt x="649" y="2735"/>
                  <a:pt x="634" y="2848"/>
                  <a:pt x="664" y="2934"/>
                </a:cubicBezTo>
                <a:cubicBezTo>
                  <a:pt x="659" y="2945"/>
                  <a:pt x="661" y="2964"/>
                  <a:pt x="650" y="2968"/>
                </a:cubicBezTo>
                <a:cubicBezTo>
                  <a:pt x="638" y="2972"/>
                  <a:pt x="519" y="2950"/>
                  <a:pt x="508" y="2948"/>
                </a:cubicBezTo>
                <a:cubicBezTo>
                  <a:pt x="465" y="2950"/>
                  <a:pt x="421" y="2947"/>
                  <a:pt x="379" y="2955"/>
                </a:cubicBezTo>
                <a:cubicBezTo>
                  <a:pt x="357" y="2959"/>
                  <a:pt x="352" y="3016"/>
                  <a:pt x="352" y="3016"/>
                </a:cubicBezTo>
                <a:cubicBezTo>
                  <a:pt x="354" y="3032"/>
                  <a:pt x="349" y="3051"/>
                  <a:pt x="359" y="3063"/>
                </a:cubicBezTo>
                <a:cubicBezTo>
                  <a:pt x="368" y="3074"/>
                  <a:pt x="388" y="3069"/>
                  <a:pt x="400" y="3077"/>
                </a:cubicBezTo>
                <a:cubicBezTo>
                  <a:pt x="459" y="3116"/>
                  <a:pt x="640" y="3103"/>
                  <a:pt x="677" y="3104"/>
                </a:cubicBezTo>
                <a:cubicBezTo>
                  <a:pt x="982" y="3095"/>
                  <a:pt x="868" y="3154"/>
                  <a:pt x="962" y="3056"/>
                </a:cubicBezTo>
                <a:cubicBezTo>
                  <a:pt x="976" y="3016"/>
                  <a:pt x="1016" y="2946"/>
                  <a:pt x="955" y="2928"/>
                </a:cubicBezTo>
                <a:cubicBezTo>
                  <a:pt x="941" y="2899"/>
                  <a:pt x="934" y="2877"/>
                  <a:pt x="928" y="2846"/>
                </a:cubicBezTo>
                <a:cubicBezTo>
                  <a:pt x="934" y="2765"/>
                  <a:pt x="928" y="2674"/>
                  <a:pt x="955" y="2596"/>
                </a:cubicBezTo>
                <a:cubicBezTo>
                  <a:pt x="957" y="2578"/>
                  <a:pt x="959" y="2559"/>
                  <a:pt x="962" y="2541"/>
                </a:cubicBezTo>
                <a:cubicBezTo>
                  <a:pt x="966" y="2523"/>
                  <a:pt x="976" y="2487"/>
                  <a:pt x="976" y="2487"/>
                </a:cubicBezTo>
                <a:cubicBezTo>
                  <a:pt x="989" y="2368"/>
                  <a:pt x="978" y="2227"/>
                  <a:pt x="1016" y="2114"/>
                </a:cubicBezTo>
                <a:cubicBezTo>
                  <a:pt x="1026" y="2009"/>
                  <a:pt x="1051" y="1908"/>
                  <a:pt x="1064" y="1803"/>
                </a:cubicBezTo>
                <a:cubicBezTo>
                  <a:pt x="1070" y="1757"/>
                  <a:pt x="1063" y="1702"/>
                  <a:pt x="1104" y="1674"/>
                </a:cubicBezTo>
                <a:cubicBezTo>
                  <a:pt x="1125" y="1703"/>
                  <a:pt x="1123" y="1719"/>
                  <a:pt x="1131" y="1755"/>
                </a:cubicBezTo>
                <a:cubicBezTo>
                  <a:pt x="1137" y="1781"/>
                  <a:pt x="1171" y="1841"/>
                  <a:pt x="1186" y="1864"/>
                </a:cubicBezTo>
                <a:cubicBezTo>
                  <a:pt x="1193" y="1913"/>
                  <a:pt x="1225" y="2017"/>
                  <a:pt x="1260" y="2054"/>
                </a:cubicBezTo>
                <a:cubicBezTo>
                  <a:pt x="1270" y="2094"/>
                  <a:pt x="1281" y="2128"/>
                  <a:pt x="1287" y="2169"/>
                </a:cubicBezTo>
                <a:cubicBezTo>
                  <a:pt x="1282" y="2276"/>
                  <a:pt x="1305" y="2415"/>
                  <a:pt x="1240" y="2514"/>
                </a:cubicBezTo>
                <a:cubicBezTo>
                  <a:pt x="1233" y="2541"/>
                  <a:pt x="1224" y="2558"/>
                  <a:pt x="1213" y="2582"/>
                </a:cubicBezTo>
                <a:cubicBezTo>
                  <a:pt x="1199" y="2613"/>
                  <a:pt x="1197" y="2642"/>
                  <a:pt x="1179" y="2670"/>
                </a:cubicBezTo>
                <a:cubicBezTo>
                  <a:pt x="1167" y="2715"/>
                  <a:pt x="1164" y="2775"/>
                  <a:pt x="1138" y="2812"/>
                </a:cubicBezTo>
                <a:cubicBezTo>
                  <a:pt x="1134" y="2844"/>
                  <a:pt x="1119" y="2947"/>
                  <a:pt x="1138" y="2968"/>
                </a:cubicBezTo>
                <a:cubicBezTo>
                  <a:pt x="1155" y="2986"/>
                  <a:pt x="1188" y="2964"/>
                  <a:pt x="1213" y="2962"/>
                </a:cubicBezTo>
                <a:cubicBezTo>
                  <a:pt x="1300" y="2932"/>
                  <a:pt x="1348" y="2996"/>
                  <a:pt x="1416" y="2928"/>
                </a:cubicBezTo>
                <a:cubicBezTo>
                  <a:pt x="1423" y="2906"/>
                  <a:pt x="1450" y="2867"/>
                  <a:pt x="1450" y="2867"/>
                </a:cubicBezTo>
                <a:cubicBezTo>
                  <a:pt x="1460" y="2838"/>
                  <a:pt x="1474" y="2815"/>
                  <a:pt x="1484" y="2785"/>
                </a:cubicBezTo>
                <a:cubicBezTo>
                  <a:pt x="1498" y="2744"/>
                  <a:pt x="1503" y="2699"/>
                  <a:pt x="1511" y="2657"/>
                </a:cubicBezTo>
                <a:cubicBezTo>
                  <a:pt x="1520" y="2609"/>
                  <a:pt x="1513" y="2649"/>
                  <a:pt x="1531" y="2609"/>
                </a:cubicBezTo>
                <a:cubicBezTo>
                  <a:pt x="1542" y="2584"/>
                  <a:pt x="1546" y="2553"/>
                  <a:pt x="1558" y="2528"/>
                </a:cubicBezTo>
                <a:cubicBezTo>
                  <a:pt x="1590" y="2464"/>
                  <a:pt x="1650" y="2413"/>
                  <a:pt x="1674" y="2345"/>
                </a:cubicBezTo>
                <a:cubicBezTo>
                  <a:pt x="1690" y="2203"/>
                  <a:pt x="1657" y="2141"/>
                  <a:pt x="1626" y="2020"/>
                </a:cubicBezTo>
                <a:cubicBezTo>
                  <a:pt x="1619" y="1944"/>
                  <a:pt x="1615" y="1903"/>
                  <a:pt x="1572" y="1843"/>
                </a:cubicBezTo>
                <a:cubicBezTo>
                  <a:pt x="1557" y="1799"/>
                  <a:pt x="1536" y="1760"/>
                  <a:pt x="1524" y="1715"/>
                </a:cubicBezTo>
                <a:cubicBezTo>
                  <a:pt x="1515" y="1646"/>
                  <a:pt x="1507" y="1567"/>
                  <a:pt x="1463" y="1511"/>
                </a:cubicBezTo>
                <a:cubicBezTo>
                  <a:pt x="1455" y="1483"/>
                  <a:pt x="1451" y="1472"/>
                  <a:pt x="1430" y="1450"/>
                </a:cubicBezTo>
                <a:cubicBezTo>
                  <a:pt x="1423" y="1422"/>
                  <a:pt x="1420" y="1389"/>
                  <a:pt x="1409" y="1362"/>
                </a:cubicBezTo>
                <a:cubicBezTo>
                  <a:pt x="1390" y="1318"/>
                  <a:pt x="1400" y="1366"/>
                  <a:pt x="1389" y="1322"/>
                </a:cubicBezTo>
                <a:cubicBezTo>
                  <a:pt x="1380" y="1288"/>
                  <a:pt x="1374" y="1253"/>
                  <a:pt x="1362" y="1220"/>
                </a:cubicBezTo>
                <a:cubicBezTo>
                  <a:pt x="1372" y="1071"/>
                  <a:pt x="1381" y="921"/>
                  <a:pt x="1403" y="773"/>
                </a:cubicBezTo>
                <a:cubicBezTo>
                  <a:pt x="1411" y="722"/>
                  <a:pt x="1390" y="647"/>
                  <a:pt x="1436" y="617"/>
                </a:cubicBezTo>
                <a:cubicBezTo>
                  <a:pt x="1495" y="632"/>
                  <a:pt x="1562" y="630"/>
                  <a:pt x="1619" y="651"/>
                </a:cubicBezTo>
                <a:cubicBezTo>
                  <a:pt x="1672" y="671"/>
                  <a:pt x="1725" y="710"/>
                  <a:pt x="1782" y="719"/>
                </a:cubicBezTo>
                <a:cubicBezTo>
                  <a:pt x="1847" y="729"/>
                  <a:pt x="1913" y="731"/>
                  <a:pt x="1979" y="739"/>
                </a:cubicBezTo>
                <a:cubicBezTo>
                  <a:pt x="2019" y="725"/>
                  <a:pt x="2023" y="705"/>
                  <a:pt x="2060" y="678"/>
                </a:cubicBezTo>
                <a:cubicBezTo>
                  <a:pt x="2076" y="667"/>
                  <a:pt x="2107" y="644"/>
                  <a:pt x="2107" y="644"/>
                </a:cubicBezTo>
                <a:cubicBezTo>
                  <a:pt x="2124" y="619"/>
                  <a:pt x="2146" y="609"/>
                  <a:pt x="2168" y="590"/>
                </a:cubicBezTo>
                <a:cubicBezTo>
                  <a:pt x="2215" y="548"/>
                  <a:pt x="2257" y="501"/>
                  <a:pt x="2311" y="468"/>
                </a:cubicBezTo>
                <a:cubicBezTo>
                  <a:pt x="2319" y="441"/>
                  <a:pt x="2327" y="430"/>
                  <a:pt x="2351" y="414"/>
                </a:cubicBezTo>
                <a:cubicBezTo>
                  <a:pt x="2369" y="360"/>
                  <a:pt x="2343" y="425"/>
                  <a:pt x="2378" y="380"/>
                </a:cubicBezTo>
                <a:cubicBezTo>
                  <a:pt x="2383" y="374"/>
                  <a:pt x="2381" y="365"/>
                  <a:pt x="2385" y="359"/>
                </a:cubicBezTo>
                <a:cubicBezTo>
                  <a:pt x="2398" y="339"/>
                  <a:pt x="2420" y="318"/>
                  <a:pt x="2439" y="305"/>
                </a:cubicBezTo>
                <a:cubicBezTo>
                  <a:pt x="2465" y="268"/>
                  <a:pt x="2510" y="216"/>
                  <a:pt x="2548" y="190"/>
                </a:cubicBezTo>
                <a:cubicBezTo>
                  <a:pt x="2556" y="168"/>
                  <a:pt x="2567" y="151"/>
                  <a:pt x="2575" y="129"/>
                </a:cubicBezTo>
                <a:cubicBezTo>
                  <a:pt x="2560" y="86"/>
                  <a:pt x="2515" y="93"/>
                  <a:pt x="2480" y="75"/>
                </a:cubicBezTo>
                <a:cubicBezTo>
                  <a:pt x="2430" y="49"/>
                  <a:pt x="2489" y="71"/>
                  <a:pt x="2439" y="54"/>
                </a:cubicBezTo>
                <a:cubicBezTo>
                  <a:pt x="2423" y="38"/>
                  <a:pt x="2417" y="21"/>
                  <a:pt x="2392" y="41"/>
                </a:cubicBezTo>
                <a:cubicBezTo>
                  <a:pt x="2386" y="45"/>
                  <a:pt x="2388" y="55"/>
                  <a:pt x="2385" y="61"/>
                </a:cubicBezTo>
                <a:cubicBezTo>
                  <a:pt x="2375" y="82"/>
                  <a:pt x="2354" y="106"/>
                  <a:pt x="2338" y="122"/>
                </a:cubicBezTo>
                <a:cubicBezTo>
                  <a:pt x="2302" y="158"/>
                  <a:pt x="2250" y="202"/>
                  <a:pt x="2202" y="224"/>
                </a:cubicBezTo>
                <a:cubicBezTo>
                  <a:pt x="2182" y="233"/>
                  <a:pt x="2155" y="237"/>
                  <a:pt x="2134" y="244"/>
                </a:cubicBezTo>
                <a:cubicBezTo>
                  <a:pt x="2112" y="259"/>
                  <a:pt x="2092" y="263"/>
                  <a:pt x="2067" y="271"/>
                </a:cubicBezTo>
                <a:cubicBezTo>
                  <a:pt x="2030" y="296"/>
                  <a:pt x="1992" y="307"/>
                  <a:pt x="1958" y="339"/>
                </a:cubicBezTo>
                <a:cubicBezTo>
                  <a:pt x="1945" y="377"/>
                  <a:pt x="1924" y="411"/>
                  <a:pt x="1890" y="434"/>
                </a:cubicBezTo>
                <a:cubicBezTo>
                  <a:pt x="1872" y="428"/>
                  <a:pt x="1853" y="426"/>
                  <a:pt x="1836" y="420"/>
                </a:cubicBezTo>
                <a:cubicBezTo>
                  <a:pt x="1811" y="411"/>
                  <a:pt x="1789" y="381"/>
                  <a:pt x="1768" y="366"/>
                </a:cubicBezTo>
                <a:cubicBezTo>
                  <a:pt x="1736" y="319"/>
                  <a:pt x="1754" y="335"/>
                  <a:pt x="1721" y="312"/>
                </a:cubicBezTo>
                <a:cubicBezTo>
                  <a:pt x="1705" y="290"/>
                  <a:pt x="1697" y="273"/>
                  <a:pt x="1674" y="258"/>
                </a:cubicBezTo>
                <a:cubicBezTo>
                  <a:pt x="1631" y="195"/>
                  <a:pt x="1617" y="157"/>
                  <a:pt x="1538" y="143"/>
                </a:cubicBezTo>
                <a:cubicBezTo>
                  <a:pt x="1480" y="102"/>
                  <a:pt x="1440" y="119"/>
                  <a:pt x="1355" y="115"/>
                </a:cubicBezTo>
                <a:cubicBezTo>
                  <a:pt x="1303" y="100"/>
                  <a:pt x="1277" y="50"/>
                  <a:pt x="1240" y="14"/>
                </a:cubicBezTo>
                <a:cubicBezTo>
                  <a:pt x="1230" y="4"/>
                  <a:pt x="1199" y="0"/>
                  <a:pt x="1199" y="0"/>
                </a:cubicBezTo>
                <a:cubicBezTo>
                  <a:pt x="1103" y="34"/>
                  <a:pt x="1173" y="15"/>
                  <a:pt x="982" y="0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04" name="Freeform 12">
            <a:extLst>
              <a:ext uri="{FF2B5EF4-FFF2-40B4-BE49-F238E27FC236}">
                <a16:creationId xmlns:a16="http://schemas.microsoft.com/office/drawing/2014/main" id="{3B97C8E9-C45C-4C27-8CBA-E6F93507CE4B}"/>
              </a:ext>
            </a:extLst>
          </p:cNvPr>
          <p:cNvSpPr>
            <a:spLocks/>
          </p:cNvSpPr>
          <p:nvPr/>
        </p:nvSpPr>
        <p:spPr bwMode="auto">
          <a:xfrm>
            <a:off x="3562350" y="246063"/>
            <a:ext cx="1862138" cy="1522412"/>
          </a:xfrm>
          <a:custGeom>
            <a:avLst/>
            <a:gdLst>
              <a:gd name="T0" fmla="*/ 2147483647 w 1173"/>
              <a:gd name="T1" fmla="*/ 2147483647 h 959"/>
              <a:gd name="T2" fmla="*/ 2147483647 w 1173"/>
              <a:gd name="T3" fmla="*/ 2147483647 h 959"/>
              <a:gd name="T4" fmla="*/ 2147483647 w 1173"/>
              <a:gd name="T5" fmla="*/ 2147483647 h 959"/>
              <a:gd name="T6" fmla="*/ 2147483647 w 1173"/>
              <a:gd name="T7" fmla="*/ 2147483647 h 959"/>
              <a:gd name="T8" fmla="*/ 2147483647 w 1173"/>
              <a:gd name="T9" fmla="*/ 2147483647 h 959"/>
              <a:gd name="T10" fmla="*/ 2147483647 w 1173"/>
              <a:gd name="T11" fmla="*/ 2147483647 h 959"/>
              <a:gd name="T12" fmla="*/ 2147483647 w 1173"/>
              <a:gd name="T13" fmla="*/ 2147483647 h 959"/>
              <a:gd name="T14" fmla="*/ 2147483647 w 1173"/>
              <a:gd name="T15" fmla="*/ 2147483647 h 959"/>
              <a:gd name="T16" fmla="*/ 2147483647 w 1173"/>
              <a:gd name="T17" fmla="*/ 2147483647 h 959"/>
              <a:gd name="T18" fmla="*/ 2147483647 w 1173"/>
              <a:gd name="T19" fmla="*/ 2147483647 h 959"/>
              <a:gd name="T20" fmla="*/ 2147483647 w 1173"/>
              <a:gd name="T21" fmla="*/ 2147483647 h 959"/>
              <a:gd name="T22" fmla="*/ 2147483647 w 1173"/>
              <a:gd name="T23" fmla="*/ 2147483647 h 959"/>
              <a:gd name="T24" fmla="*/ 2147483647 w 1173"/>
              <a:gd name="T25" fmla="*/ 2147483647 h 959"/>
              <a:gd name="T26" fmla="*/ 2147483647 w 1173"/>
              <a:gd name="T27" fmla="*/ 2147483647 h 959"/>
              <a:gd name="T28" fmla="*/ 2147483647 w 1173"/>
              <a:gd name="T29" fmla="*/ 2147483647 h 959"/>
              <a:gd name="T30" fmla="*/ 2147483647 w 1173"/>
              <a:gd name="T31" fmla="*/ 2147483647 h 959"/>
              <a:gd name="T32" fmla="*/ 2147483647 w 1173"/>
              <a:gd name="T33" fmla="*/ 2147483647 h 959"/>
              <a:gd name="T34" fmla="*/ 2147483647 w 1173"/>
              <a:gd name="T35" fmla="*/ 2147483647 h 959"/>
              <a:gd name="T36" fmla="*/ 2147483647 w 1173"/>
              <a:gd name="T37" fmla="*/ 2147483647 h 959"/>
              <a:gd name="T38" fmla="*/ 2147483647 w 1173"/>
              <a:gd name="T39" fmla="*/ 2147483647 h 959"/>
              <a:gd name="T40" fmla="*/ 2147483647 w 1173"/>
              <a:gd name="T41" fmla="*/ 2147483647 h 959"/>
              <a:gd name="T42" fmla="*/ 2147483647 w 1173"/>
              <a:gd name="T43" fmla="*/ 2147483647 h 959"/>
              <a:gd name="T44" fmla="*/ 2147483647 w 1173"/>
              <a:gd name="T45" fmla="*/ 2147483647 h 959"/>
              <a:gd name="T46" fmla="*/ 2147483647 w 1173"/>
              <a:gd name="T47" fmla="*/ 2147483647 h 959"/>
              <a:gd name="T48" fmla="*/ 2147483647 w 1173"/>
              <a:gd name="T49" fmla="*/ 2147483647 h 959"/>
              <a:gd name="T50" fmla="*/ 2147483647 w 1173"/>
              <a:gd name="T51" fmla="*/ 2147483647 h 959"/>
              <a:gd name="T52" fmla="*/ 2147483647 w 1173"/>
              <a:gd name="T53" fmla="*/ 2147483647 h 959"/>
              <a:gd name="T54" fmla="*/ 2147483647 w 1173"/>
              <a:gd name="T55" fmla="*/ 2147483647 h 959"/>
              <a:gd name="T56" fmla="*/ 2147483647 w 1173"/>
              <a:gd name="T57" fmla="*/ 2147483647 h 959"/>
              <a:gd name="T58" fmla="*/ 2147483647 w 1173"/>
              <a:gd name="T59" fmla="*/ 2147483647 h 959"/>
              <a:gd name="T60" fmla="*/ 2147483647 w 1173"/>
              <a:gd name="T61" fmla="*/ 2147483647 h 959"/>
              <a:gd name="T62" fmla="*/ 2147483647 w 1173"/>
              <a:gd name="T63" fmla="*/ 2147483647 h 959"/>
              <a:gd name="T64" fmla="*/ 2147483647 w 1173"/>
              <a:gd name="T65" fmla="*/ 2147483647 h 959"/>
              <a:gd name="T66" fmla="*/ 2147483647 w 1173"/>
              <a:gd name="T67" fmla="*/ 2147483647 h 959"/>
              <a:gd name="T68" fmla="*/ 2147483647 w 1173"/>
              <a:gd name="T69" fmla="*/ 2147483647 h 959"/>
              <a:gd name="T70" fmla="*/ 2147483647 w 1173"/>
              <a:gd name="T71" fmla="*/ 2147483647 h 959"/>
              <a:gd name="T72" fmla="*/ 2147483647 w 1173"/>
              <a:gd name="T73" fmla="*/ 2147483647 h 959"/>
              <a:gd name="T74" fmla="*/ 2147483647 w 1173"/>
              <a:gd name="T75" fmla="*/ 2147483647 h 959"/>
              <a:gd name="T76" fmla="*/ 2147483647 w 1173"/>
              <a:gd name="T77" fmla="*/ 2147483647 h 959"/>
              <a:gd name="T78" fmla="*/ 2147483647 w 1173"/>
              <a:gd name="T79" fmla="*/ 2147483647 h 959"/>
              <a:gd name="T80" fmla="*/ 2147483647 w 1173"/>
              <a:gd name="T81" fmla="*/ 2147483647 h 95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173"/>
              <a:gd name="T124" fmla="*/ 0 h 959"/>
              <a:gd name="T125" fmla="*/ 1173 w 1173"/>
              <a:gd name="T126" fmla="*/ 959 h 959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173" h="959">
                <a:moveTo>
                  <a:pt x="927" y="69"/>
                </a:moveTo>
                <a:cubicBezTo>
                  <a:pt x="963" y="83"/>
                  <a:pt x="979" y="101"/>
                  <a:pt x="1009" y="123"/>
                </a:cubicBezTo>
                <a:cubicBezTo>
                  <a:pt x="1031" y="156"/>
                  <a:pt x="1048" y="192"/>
                  <a:pt x="1070" y="224"/>
                </a:cubicBezTo>
                <a:cubicBezTo>
                  <a:pt x="1081" y="312"/>
                  <a:pt x="1115" y="457"/>
                  <a:pt x="1043" y="529"/>
                </a:cubicBezTo>
                <a:cubicBezTo>
                  <a:pt x="987" y="527"/>
                  <a:pt x="868" y="532"/>
                  <a:pt x="792" y="516"/>
                </a:cubicBezTo>
                <a:cubicBezTo>
                  <a:pt x="752" y="508"/>
                  <a:pt x="714" y="482"/>
                  <a:pt x="677" y="468"/>
                </a:cubicBezTo>
                <a:cubicBezTo>
                  <a:pt x="652" y="459"/>
                  <a:pt x="621" y="457"/>
                  <a:pt x="595" y="448"/>
                </a:cubicBezTo>
                <a:cubicBezTo>
                  <a:pt x="554" y="476"/>
                  <a:pt x="515" y="491"/>
                  <a:pt x="467" y="502"/>
                </a:cubicBezTo>
                <a:cubicBezTo>
                  <a:pt x="413" y="500"/>
                  <a:pt x="358" y="500"/>
                  <a:pt x="304" y="496"/>
                </a:cubicBezTo>
                <a:cubicBezTo>
                  <a:pt x="297" y="495"/>
                  <a:pt x="290" y="485"/>
                  <a:pt x="284" y="489"/>
                </a:cubicBezTo>
                <a:cubicBezTo>
                  <a:pt x="261" y="505"/>
                  <a:pt x="252" y="548"/>
                  <a:pt x="236" y="570"/>
                </a:cubicBezTo>
                <a:cubicBezTo>
                  <a:pt x="213" y="653"/>
                  <a:pt x="200" y="754"/>
                  <a:pt x="250" y="828"/>
                </a:cubicBezTo>
                <a:cubicBezTo>
                  <a:pt x="258" y="874"/>
                  <a:pt x="270" y="884"/>
                  <a:pt x="223" y="895"/>
                </a:cubicBezTo>
                <a:cubicBezTo>
                  <a:pt x="112" y="889"/>
                  <a:pt x="110" y="888"/>
                  <a:pt x="26" y="848"/>
                </a:cubicBezTo>
                <a:cubicBezTo>
                  <a:pt x="0" y="808"/>
                  <a:pt x="14" y="839"/>
                  <a:pt x="19" y="760"/>
                </a:cubicBezTo>
                <a:cubicBezTo>
                  <a:pt x="25" y="657"/>
                  <a:pt x="12" y="543"/>
                  <a:pt x="74" y="455"/>
                </a:cubicBezTo>
                <a:cubicBezTo>
                  <a:pt x="78" y="441"/>
                  <a:pt x="85" y="428"/>
                  <a:pt x="87" y="414"/>
                </a:cubicBezTo>
                <a:cubicBezTo>
                  <a:pt x="89" y="398"/>
                  <a:pt x="90" y="382"/>
                  <a:pt x="94" y="367"/>
                </a:cubicBezTo>
                <a:cubicBezTo>
                  <a:pt x="97" y="358"/>
                  <a:pt x="117" y="334"/>
                  <a:pt x="121" y="326"/>
                </a:cubicBezTo>
                <a:cubicBezTo>
                  <a:pt x="157" y="257"/>
                  <a:pt x="203" y="200"/>
                  <a:pt x="270" y="157"/>
                </a:cubicBezTo>
                <a:cubicBezTo>
                  <a:pt x="302" y="109"/>
                  <a:pt x="363" y="81"/>
                  <a:pt x="419" y="69"/>
                </a:cubicBezTo>
                <a:cubicBezTo>
                  <a:pt x="518" y="0"/>
                  <a:pt x="661" y="54"/>
                  <a:pt x="772" y="82"/>
                </a:cubicBezTo>
                <a:cubicBezTo>
                  <a:pt x="798" y="110"/>
                  <a:pt x="815" y="110"/>
                  <a:pt x="853" y="123"/>
                </a:cubicBezTo>
                <a:cubicBezTo>
                  <a:pt x="860" y="125"/>
                  <a:pt x="873" y="130"/>
                  <a:pt x="873" y="130"/>
                </a:cubicBezTo>
                <a:cubicBezTo>
                  <a:pt x="895" y="151"/>
                  <a:pt x="906" y="155"/>
                  <a:pt x="934" y="163"/>
                </a:cubicBezTo>
                <a:cubicBezTo>
                  <a:pt x="952" y="182"/>
                  <a:pt x="977" y="193"/>
                  <a:pt x="988" y="218"/>
                </a:cubicBezTo>
                <a:cubicBezTo>
                  <a:pt x="994" y="231"/>
                  <a:pt x="1002" y="258"/>
                  <a:pt x="1002" y="258"/>
                </a:cubicBezTo>
                <a:cubicBezTo>
                  <a:pt x="1010" y="237"/>
                  <a:pt x="1000" y="208"/>
                  <a:pt x="1015" y="191"/>
                </a:cubicBezTo>
                <a:cubicBezTo>
                  <a:pt x="1023" y="183"/>
                  <a:pt x="1017" y="214"/>
                  <a:pt x="1022" y="224"/>
                </a:cubicBezTo>
                <a:cubicBezTo>
                  <a:pt x="1027" y="233"/>
                  <a:pt x="1036" y="238"/>
                  <a:pt x="1043" y="245"/>
                </a:cubicBezTo>
                <a:cubicBezTo>
                  <a:pt x="1056" y="330"/>
                  <a:pt x="1089" y="411"/>
                  <a:pt x="1104" y="496"/>
                </a:cubicBezTo>
                <a:cubicBezTo>
                  <a:pt x="1108" y="599"/>
                  <a:pt x="1080" y="804"/>
                  <a:pt x="1158" y="882"/>
                </a:cubicBezTo>
                <a:cubicBezTo>
                  <a:pt x="1160" y="893"/>
                  <a:pt x="1173" y="930"/>
                  <a:pt x="1158" y="943"/>
                </a:cubicBezTo>
                <a:cubicBezTo>
                  <a:pt x="1147" y="952"/>
                  <a:pt x="1117" y="956"/>
                  <a:pt x="1117" y="956"/>
                </a:cubicBezTo>
                <a:cubicBezTo>
                  <a:pt x="1013" y="954"/>
                  <a:pt x="909" y="959"/>
                  <a:pt x="805" y="950"/>
                </a:cubicBezTo>
                <a:cubicBezTo>
                  <a:pt x="797" y="949"/>
                  <a:pt x="813" y="935"/>
                  <a:pt x="819" y="929"/>
                </a:cubicBezTo>
                <a:cubicBezTo>
                  <a:pt x="837" y="913"/>
                  <a:pt x="880" y="889"/>
                  <a:pt x="880" y="889"/>
                </a:cubicBezTo>
                <a:cubicBezTo>
                  <a:pt x="888" y="855"/>
                  <a:pt x="927" y="784"/>
                  <a:pt x="948" y="753"/>
                </a:cubicBezTo>
                <a:cubicBezTo>
                  <a:pt x="954" y="726"/>
                  <a:pt x="962" y="700"/>
                  <a:pt x="968" y="672"/>
                </a:cubicBezTo>
                <a:cubicBezTo>
                  <a:pt x="966" y="634"/>
                  <a:pt x="965" y="595"/>
                  <a:pt x="961" y="557"/>
                </a:cubicBezTo>
                <a:cubicBezTo>
                  <a:pt x="960" y="543"/>
                  <a:pt x="948" y="516"/>
                  <a:pt x="948" y="516"/>
                </a:cubicBez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05" name="Freeform 13">
            <a:extLst>
              <a:ext uri="{FF2B5EF4-FFF2-40B4-BE49-F238E27FC236}">
                <a16:creationId xmlns:a16="http://schemas.microsoft.com/office/drawing/2014/main" id="{8CBB1C5D-B2AC-497C-B12F-2775D3EDB85C}"/>
              </a:ext>
            </a:extLst>
          </p:cNvPr>
          <p:cNvSpPr>
            <a:spLocks/>
          </p:cNvSpPr>
          <p:nvPr/>
        </p:nvSpPr>
        <p:spPr bwMode="auto">
          <a:xfrm>
            <a:off x="2736850" y="1763713"/>
            <a:ext cx="4062413" cy="2238375"/>
          </a:xfrm>
          <a:custGeom>
            <a:avLst/>
            <a:gdLst>
              <a:gd name="T0" fmla="*/ 2147483647 w 2559"/>
              <a:gd name="T1" fmla="*/ 2147483647 h 1410"/>
              <a:gd name="T2" fmla="*/ 2147483647 w 2559"/>
              <a:gd name="T3" fmla="*/ 2147483647 h 1410"/>
              <a:gd name="T4" fmla="*/ 2147483647 w 2559"/>
              <a:gd name="T5" fmla="*/ 2147483647 h 1410"/>
              <a:gd name="T6" fmla="*/ 2147483647 w 2559"/>
              <a:gd name="T7" fmla="*/ 2147483647 h 1410"/>
              <a:gd name="T8" fmla="*/ 2147483647 w 2559"/>
              <a:gd name="T9" fmla="*/ 2147483647 h 1410"/>
              <a:gd name="T10" fmla="*/ 2147483647 w 2559"/>
              <a:gd name="T11" fmla="*/ 2147483647 h 1410"/>
              <a:gd name="T12" fmla="*/ 2147483647 w 2559"/>
              <a:gd name="T13" fmla="*/ 2147483647 h 1410"/>
              <a:gd name="T14" fmla="*/ 2147483647 w 2559"/>
              <a:gd name="T15" fmla="*/ 2147483647 h 1410"/>
              <a:gd name="T16" fmla="*/ 2147483647 w 2559"/>
              <a:gd name="T17" fmla="*/ 2147483647 h 1410"/>
              <a:gd name="T18" fmla="*/ 2147483647 w 2559"/>
              <a:gd name="T19" fmla="*/ 2147483647 h 1410"/>
              <a:gd name="T20" fmla="*/ 2147483647 w 2559"/>
              <a:gd name="T21" fmla="*/ 2147483647 h 1410"/>
              <a:gd name="T22" fmla="*/ 2147483647 w 2559"/>
              <a:gd name="T23" fmla="*/ 2147483647 h 1410"/>
              <a:gd name="T24" fmla="*/ 2147483647 w 2559"/>
              <a:gd name="T25" fmla="*/ 2147483647 h 1410"/>
              <a:gd name="T26" fmla="*/ 2147483647 w 2559"/>
              <a:gd name="T27" fmla="*/ 2147483647 h 1410"/>
              <a:gd name="T28" fmla="*/ 2147483647 w 2559"/>
              <a:gd name="T29" fmla="*/ 2147483647 h 1410"/>
              <a:gd name="T30" fmla="*/ 2147483647 w 2559"/>
              <a:gd name="T31" fmla="*/ 2147483647 h 1410"/>
              <a:gd name="T32" fmla="*/ 2147483647 w 2559"/>
              <a:gd name="T33" fmla="*/ 2147483647 h 1410"/>
              <a:gd name="T34" fmla="*/ 2147483647 w 2559"/>
              <a:gd name="T35" fmla="*/ 2147483647 h 1410"/>
              <a:gd name="T36" fmla="*/ 2147483647 w 2559"/>
              <a:gd name="T37" fmla="*/ 2147483647 h 1410"/>
              <a:gd name="T38" fmla="*/ 2147483647 w 2559"/>
              <a:gd name="T39" fmla="*/ 2147483647 h 1410"/>
              <a:gd name="T40" fmla="*/ 2147483647 w 2559"/>
              <a:gd name="T41" fmla="*/ 2147483647 h 1410"/>
              <a:gd name="T42" fmla="*/ 2147483647 w 2559"/>
              <a:gd name="T43" fmla="*/ 2147483647 h 1410"/>
              <a:gd name="T44" fmla="*/ 2147483647 w 2559"/>
              <a:gd name="T45" fmla="*/ 2147483647 h 1410"/>
              <a:gd name="T46" fmla="*/ 2147483647 w 2559"/>
              <a:gd name="T47" fmla="*/ 2147483647 h 1410"/>
              <a:gd name="T48" fmla="*/ 2147483647 w 2559"/>
              <a:gd name="T49" fmla="*/ 2147483647 h 1410"/>
              <a:gd name="T50" fmla="*/ 2147483647 w 2559"/>
              <a:gd name="T51" fmla="*/ 2147483647 h 1410"/>
              <a:gd name="T52" fmla="*/ 2147483647 w 2559"/>
              <a:gd name="T53" fmla="*/ 2147483647 h 1410"/>
              <a:gd name="T54" fmla="*/ 2147483647 w 2559"/>
              <a:gd name="T55" fmla="*/ 2147483647 h 1410"/>
              <a:gd name="T56" fmla="*/ 2147483647 w 2559"/>
              <a:gd name="T57" fmla="*/ 2147483647 h 1410"/>
              <a:gd name="T58" fmla="*/ 2147483647 w 2559"/>
              <a:gd name="T59" fmla="*/ 2147483647 h 1410"/>
              <a:gd name="T60" fmla="*/ 2147483647 w 2559"/>
              <a:gd name="T61" fmla="*/ 2147483647 h 1410"/>
              <a:gd name="T62" fmla="*/ 2147483647 w 2559"/>
              <a:gd name="T63" fmla="*/ 2147483647 h 1410"/>
              <a:gd name="T64" fmla="*/ 2147483647 w 2559"/>
              <a:gd name="T65" fmla="*/ 2147483647 h 1410"/>
              <a:gd name="T66" fmla="*/ 2147483647 w 2559"/>
              <a:gd name="T67" fmla="*/ 2147483647 h 1410"/>
              <a:gd name="T68" fmla="*/ 2147483647 w 2559"/>
              <a:gd name="T69" fmla="*/ 2147483647 h 1410"/>
              <a:gd name="T70" fmla="*/ 2147483647 w 2559"/>
              <a:gd name="T71" fmla="*/ 2147483647 h 1410"/>
              <a:gd name="T72" fmla="*/ 2147483647 w 2559"/>
              <a:gd name="T73" fmla="*/ 2147483647 h 1410"/>
              <a:gd name="T74" fmla="*/ 2147483647 w 2559"/>
              <a:gd name="T75" fmla="*/ 2147483647 h 1410"/>
              <a:gd name="T76" fmla="*/ 2147483647 w 2559"/>
              <a:gd name="T77" fmla="*/ 2147483647 h 141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2559"/>
              <a:gd name="T118" fmla="*/ 0 h 1410"/>
              <a:gd name="T119" fmla="*/ 2559 w 2559"/>
              <a:gd name="T120" fmla="*/ 1410 h 1410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2559" h="1410">
                <a:moveTo>
                  <a:pt x="980" y="0"/>
                </a:moveTo>
                <a:cubicBezTo>
                  <a:pt x="968" y="35"/>
                  <a:pt x="969" y="10"/>
                  <a:pt x="993" y="34"/>
                </a:cubicBezTo>
                <a:cubicBezTo>
                  <a:pt x="999" y="40"/>
                  <a:pt x="1000" y="51"/>
                  <a:pt x="1007" y="55"/>
                </a:cubicBezTo>
                <a:cubicBezTo>
                  <a:pt x="1037" y="72"/>
                  <a:pt x="1075" y="64"/>
                  <a:pt x="1109" y="68"/>
                </a:cubicBezTo>
                <a:cubicBezTo>
                  <a:pt x="1262" y="61"/>
                  <a:pt x="1222" y="77"/>
                  <a:pt x="1305" y="34"/>
                </a:cubicBezTo>
                <a:cubicBezTo>
                  <a:pt x="1349" y="49"/>
                  <a:pt x="1379" y="89"/>
                  <a:pt x="1427" y="95"/>
                </a:cubicBezTo>
                <a:cubicBezTo>
                  <a:pt x="1456" y="99"/>
                  <a:pt x="1486" y="100"/>
                  <a:pt x="1515" y="102"/>
                </a:cubicBezTo>
                <a:cubicBezTo>
                  <a:pt x="1568" y="116"/>
                  <a:pt x="1616" y="123"/>
                  <a:pt x="1671" y="129"/>
                </a:cubicBezTo>
                <a:cubicBezTo>
                  <a:pt x="1700" y="170"/>
                  <a:pt x="1719" y="213"/>
                  <a:pt x="1752" y="251"/>
                </a:cubicBezTo>
                <a:cubicBezTo>
                  <a:pt x="1765" y="267"/>
                  <a:pt x="1776" y="301"/>
                  <a:pt x="1793" y="312"/>
                </a:cubicBezTo>
                <a:cubicBezTo>
                  <a:pt x="1814" y="326"/>
                  <a:pt x="1856" y="330"/>
                  <a:pt x="1881" y="339"/>
                </a:cubicBezTo>
                <a:cubicBezTo>
                  <a:pt x="1917" y="334"/>
                  <a:pt x="1949" y="330"/>
                  <a:pt x="1983" y="319"/>
                </a:cubicBezTo>
                <a:cubicBezTo>
                  <a:pt x="2006" y="303"/>
                  <a:pt x="2037" y="297"/>
                  <a:pt x="2057" y="278"/>
                </a:cubicBezTo>
                <a:cubicBezTo>
                  <a:pt x="2084" y="252"/>
                  <a:pt x="2070" y="264"/>
                  <a:pt x="2098" y="244"/>
                </a:cubicBezTo>
                <a:cubicBezTo>
                  <a:pt x="2113" y="220"/>
                  <a:pt x="2125" y="212"/>
                  <a:pt x="2152" y="204"/>
                </a:cubicBezTo>
                <a:cubicBezTo>
                  <a:pt x="2195" y="174"/>
                  <a:pt x="2254" y="162"/>
                  <a:pt x="2301" y="136"/>
                </a:cubicBezTo>
                <a:cubicBezTo>
                  <a:pt x="2355" y="106"/>
                  <a:pt x="2366" y="60"/>
                  <a:pt x="2416" y="34"/>
                </a:cubicBezTo>
                <a:cubicBezTo>
                  <a:pt x="2436" y="54"/>
                  <a:pt x="2455" y="65"/>
                  <a:pt x="2471" y="88"/>
                </a:cubicBezTo>
                <a:cubicBezTo>
                  <a:pt x="2473" y="95"/>
                  <a:pt x="2472" y="103"/>
                  <a:pt x="2477" y="109"/>
                </a:cubicBezTo>
                <a:cubicBezTo>
                  <a:pt x="2482" y="115"/>
                  <a:pt x="2547" y="149"/>
                  <a:pt x="2559" y="156"/>
                </a:cubicBezTo>
                <a:cubicBezTo>
                  <a:pt x="2551" y="185"/>
                  <a:pt x="2516" y="241"/>
                  <a:pt x="2491" y="258"/>
                </a:cubicBezTo>
                <a:cubicBezTo>
                  <a:pt x="2479" y="292"/>
                  <a:pt x="2453" y="308"/>
                  <a:pt x="2437" y="339"/>
                </a:cubicBezTo>
                <a:cubicBezTo>
                  <a:pt x="2397" y="419"/>
                  <a:pt x="2337" y="499"/>
                  <a:pt x="2261" y="549"/>
                </a:cubicBezTo>
                <a:cubicBezTo>
                  <a:pt x="2229" y="596"/>
                  <a:pt x="2249" y="585"/>
                  <a:pt x="2213" y="597"/>
                </a:cubicBezTo>
                <a:cubicBezTo>
                  <a:pt x="2197" y="613"/>
                  <a:pt x="2173" y="640"/>
                  <a:pt x="2152" y="644"/>
                </a:cubicBezTo>
                <a:cubicBezTo>
                  <a:pt x="2137" y="647"/>
                  <a:pt x="2113" y="650"/>
                  <a:pt x="2098" y="658"/>
                </a:cubicBezTo>
                <a:cubicBezTo>
                  <a:pt x="2069" y="673"/>
                  <a:pt x="2085" y="670"/>
                  <a:pt x="2057" y="692"/>
                </a:cubicBezTo>
                <a:cubicBezTo>
                  <a:pt x="2025" y="717"/>
                  <a:pt x="2011" y="720"/>
                  <a:pt x="1976" y="732"/>
                </a:cubicBezTo>
                <a:cubicBezTo>
                  <a:pt x="1877" y="728"/>
                  <a:pt x="1777" y="725"/>
                  <a:pt x="1678" y="719"/>
                </a:cubicBezTo>
                <a:cubicBezTo>
                  <a:pt x="1656" y="718"/>
                  <a:pt x="1655" y="707"/>
                  <a:pt x="1637" y="698"/>
                </a:cubicBezTo>
                <a:cubicBezTo>
                  <a:pt x="1605" y="682"/>
                  <a:pt x="1564" y="673"/>
                  <a:pt x="1529" y="664"/>
                </a:cubicBezTo>
                <a:cubicBezTo>
                  <a:pt x="1418" y="693"/>
                  <a:pt x="1490" y="995"/>
                  <a:pt x="1488" y="1037"/>
                </a:cubicBezTo>
                <a:cubicBezTo>
                  <a:pt x="1487" y="1066"/>
                  <a:pt x="1427" y="1159"/>
                  <a:pt x="1407" y="1179"/>
                </a:cubicBezTo>
                <a:cubicBezTo>
                  <a:pt x="1401" y="1206"/>
                  <a:pt x="1408" y="1237"/>
                  <a:pt x="1393" y="1261"/>
                </a:cubicBezTo>
                <a:cubicBezTo>
                  <a:pt x="1388" y="1269"/>
                  <a:pt x="1375" y="1267"/>
                  <a:pt x="1366" y="1268"/>
                </a:cubicBezTo>
                <a:cubicBezTo>
                  <a:pt x="1323" y="1272"/>
                  <a:pt x="1280" y="1272"/>
                  <a:pt x="1237" y="1274"/>
                </a:cubicBezTo>
                <a:cubicBezTo>
                  <a:pt x="1167" y="1277"/>
                  <a:pt x="1097" y="1279"/>
                  <a:pt x="1027" y="1281"/>
                </a:cubicBezTo>
                <a:cubicBezTo>
                  <a:pt x="912" y="1279"/>
                  <a:pt x="797" y="1278"/>
                  <a:pt x="682" y="1274"/>
                </a:cubicBezTo>
                <a:cubicBezTo>
                  <a:pt x="651" y="1273"/>
                  <a:pt x="630" y="1243"/>
                  <a:pt x="600" y="1234"/>
                </a:cubicBezTo>
                <a:cubicBezTo>
                  <a:pt x="593" y="1227"/>
                  <a:pt x="587" y="1219"/>
                  <a:pt x="580" y="1213"/>
                </a:cubicBezTo>
                <a:cubicBezTo>
                  <a:pt x="574" y="1208"/>
                  <a:pt x="560" y="1208"/>
                  <a:pt x="560" y="1200"/>
                </a:cubicBezTo>
                <a:cubicBezTo>
                  <a:pt x="560" y="1190"/>
                  <a:pt x="574" y="1186"/>
                  <a:pt x="580" y="1179"/>
                </a:cubicBezTo>
                <a:cubicBezTo>
                  <a:pt x="585" y="1173"/>
                  <a:pt x="589" y="1166"/>
                  <a:pt x="594" y="1159"/>
                </a:cubicBezTo>
                <a:cubicBezTo>
                  <a:pt x="609" y="1109"/>
                  <a:pt x="618" y="1099"/>
                  <a:pt x="573" y="1064"/>
                </a:cubicBezTo>
                <a:cubicBezTo>
                  <a:pt x="565" y="1041"/>
                  <a:pt x="560" y="1024"/>
                  <a:pt x="546" y="1003"/>
                </a:cubicBezTo>
                <a:cubicBezTo>
                  <a:pt x="553" y="949"/>
                  <a:pt x="549" y="893"/>
                  <a:pt x="580" y="847"/>
                </a:cubicBezTo>
                <a:cubicBezTo>
                  <a:pt x="582" y="836"/>
                  <a:pt x="583" y="825"/>
                  <a:pt x="587" y="814"/>
                </a:cubicBezTo>
                <a:cubicBezTo>
                  <a:pt x="590" y="806"/>
                  <a:pt x="597" y="801"/>
                  <a:pt x="600" y="793"/>
                </a:cubicBezTo>
                <a:cubicBezTo>
                  <a:pt x="604" y="780"/>
                  <a:pt x="604" y="766"/>
                  <a:pt x="607" y="753"/>
                </a:cubicBezTo>
                <a:cubicBezTo>
                  <a:pt x="609" y="746"/>
                  <a:pt x="612" y="739"/>
                  <a:pt x="614" y="732"/>
                </a:cubicBezTo>
                <a:cubicBezTo>
                  <a:pt x="616" y="709"/>
                  <a:pt x="658" y="476"/>
                  <a:pt x="600" y="563"/>
                </a:cubicBezTo>
                <a:cubicBezTo>
                  <a:pt x="573" y="651"/>
                  <a:pt x="470" y="646"/>
                  <a:pt x="397" y="651"/>
                </a:cubicBezTo>
                <a:cubicBezTo>
                  <a:pt x="390" y="653"/>
                  <a:pt x="382" y="653"/>
                  <a:pt x="377" y="658"/>
                </a:cubicBezTo>
                <a:cubicBezTo>
                  <a:pt x="372" y="663"/>
                  <a:pt x="374" y="672"/>
                  <a:pt x="370" y="678"/>
                </a:cubicBezTo>
                <a:cubicBezTo>
                  <a:pt x="353" y="702"/>
                  <a:pt x="336" y="719"/>
                  <a:pt x="322" y="746"/>
                </a:cubicBezTo>
                <a:cubicBezTo>
                  <a:pt x="325" y="815"/>
                  <a:pt x="355" y="1293"/>
                  <a:pt x="329" y="1356"/>
                </a:cubicBezTo>
                <a:cubicBezTo>
                  <a:pt x="314" y="1394"/>
                  <a:pt x="248" y="1360"/>
                  <a:pt x="207" y="1362"/>
                </a:cubicBezTo>
                <a:cubicBezTo>
                  <a:pt x="170" y="1375"/>
                  <a:pt x="142" y="1397"/>
                  <a:pt x="106" y="1410"/>
                </a:cubicBezTo>
                <a:cubicBezTo>
                  <a:pt x="79" y="1376"/>
                  <a:pt x="62" y="1337"/>
                  <a:pt x="51" y="1295"/>
                </a:cubicBezTo>
                <a:cubicBezTo>
                  <a:pt x="49" y="1279"/>
                  <a:pt x="49" y="1263"/>
                  <a:pt x="45" y="1247"/>
                </a:cubicBezTo>
                <a:cubicBezTo>
                  <a:pt x="42" y="1233"/>
                  <a:pt x="31" y="1207"/>
                  <a:pt x="31" y="1207"/>
                </a:cubicBezTo>
                <a:cubicBezTo>
                  <a:pt x="29" y="1040"/>
                  <a:pt x="28" y="872"/>
                  <a:pt x="24" y="705"/>
                </a:cubicBezTo>
                <a:cubicBezTo>
                  <a:pt x="23" y="650"/>
                  <a:pt x="0" y="578"/>
                  <a:pt x="51" y="542"/>
                </a:cubicBezTo>
                <a:cubicBezTo>
                  <a:pt x="72" y="512"/>
                  <a:pt x="90" y="475"/>
                  <a:pt x="119" y="454"/>
                </a:cubicBezTo>
                <a:cubicBezTo>
                  <a:pt x="132" y="416"/>
                  <a:pt x="151" y="382"/>
                  <a:pt x="180" y="353"/>
                </a:cubicBezTo>
                <a:cubicBezTo>
                  <a:pt x="182" y="346"/>
                  <a:pt x="182" y="337"/>
                  <a:pt x="187" y="332"/>
                </a:cubicBezTo>
                <a:cubicBezTo>
                  <a:pt x="199" y="320"/>
                  <a:pt x="228" y="305"/>
                  <a:pt x="228" y="305"/>
                </a:cubicBezTo>
                <a:cubicBezTo>
                  <a:pt x="238" y="270"/>
                  <a:pt x="226" y="297"/>
                  <a:pt x="255" y="271"/>
                </a:cubicBezTo>
                <a:cubicBezTo>
                  <a:pt x="277" y="252"/>
                  <a:pt x="296" y="230"/>
                  <a:pt x="316" y="210"/>
                </a:cubicBezTo>
                <a:cubicBezTo>
                  <a:pt x="333" y="193"/>
                  <a:pt x="362" y="183"/>
                  <a:pt x="383" y="170"/>
                </a:cubicBezTo>
                <a:cubicBezTo>
                  <a:pt x="412" y="126"/>
                  <a:pt x="399" y="121"/>
                  <a:pt x="458" y="109"/>
                </a:cubicBezTo>
                <a:cubicBezTo>
                  <a:pt x="465" y="104"/>
                  <a:pt x="473" y="101"/>
                  <a:pt x="478" y="95"/>
                </a:cubicBezTo>
                <a:cubicBezTo>
                  <a:pt x="489" y="81"/>
                  <a:pt x="480" y="65"/>
                  <a:pt x="499" y="55"/>
                </a:cubicBezTo>
                <a:cubicBezTo>
                  <a:pt x="519" y="45"/>
                  <a:pt x="544" y="48"/>
                  <a:pt x="566" y="41"/>
                </a:cubicBezTo>
                <a:cubicBezTo>
                  <a:pt x="580" y="37"/>
                  <a:pt x="607" y="27"/>
                  <a:pt x="607" y="27"/>
                </a:cubicBezTo>
                <a:cubicBezTo>
                  <a:pt x="694" y="31"/>
                  <a:pt x="767" y="40"/>
                  <a:pt x="851" y="21"/>
                </a:cubicBezTo>
                <a:cubicBezTo>
                  <a:pt x="886" y="31"/>
                  <a:pt x="908" y="45"/>
                  <a:pt x="946" y="55"/>
                </a:cubicBezTo>
                <a:cubicBezTo>
                  <a:pt x="971" y="72"/>
                  <a:pt x="984" y="85"/>
                  <a:pt x="1014" y="75"/>
                </a:cubicBezTo>
                <a:cubicBezTo>
                  <a:pt x="989" y="67"/>
                  <a:pt x="1000" y="68"/>
                  <a:pt x="980" y="68"/>
                </a:cubicBezTo>
              </a:path>
            </a:pathLst>
          </a:custGeom>
          <a:solidFill>
            <a:srgbClr val="FD2B2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08" name="Freeform 16">
            <a:extLst>
              <a:ext uri="{FF2B5EF4-FFF2-40B4-BE49-F238E27FC236}">
                <a16:creationId xmlns:a16="http://schemas.microsoft.com/office/drawing/2014/main" id="{CD9C212C-B272-42BB-9810-37F0813E0638}"/>
              </a:ext>
            </a:extLst>
          </p:cNvPr>
          <p:cNvSpPr>
            <a:spLocks/>
          </p:cNvSpPr>
          <p:nvPr/>
        </p:nvSpPr>
        <p:spPr bwMode="auto">
          <a:xfrm>
            <a:off x="3267075" y="6378575"/>
            <a:ext cx="1122363" cy="290513"/>
          </a:xfrm>
          <a:custGeom>
            <a:avLst/>
            <a:gdLst>
              <a:gd name="T0" fmla="*/ 2147483647 w 707"/>
              <a:gd name="T1" fmla="*/ 0 h 183"/>
              <a:gd name="T2" fmla="*/ 2147483647 w 707"/>
              <a:gd name="T3" fmla="*/ 2147483647 h 183"/>
              <a:gd name="T4" fmla="*/ 2147483647 w 707"/>
              <a:gd name="T5" fmla="*/ 2147483647 h 183"/>
              <a:gd name="T6" fmla="*/ 2147483647 w 707"/>
              <a:gd name="T7" fmla="*/ 2147483647 h 183"/>
              <a:gd name="T8" fmla="*/ 2147483647 w 707"/>
              <a:gd name="T9" fmla="*/ 2147483647 h 183"/>
              <a:gd name="T10" fmla="*/ 2147483647 w 707"/>
              <a:gd name="T11" fmla="*/ 2147483647 h 183"/>
              <a:gd name="T12" fmla="*/ 2147483647 w 707"/>
              <a:gd name="T13" fmla="*/ 2147483647 h 183"/>
              <a:gd name="T14" fmla="*/ 2147483647 w 707"/>
              <a:gd name="T15" fmla="*/ 2147483647 h 183"/>
              <a:gd name="T16" fmla="*/ 2147483647 w 707"/>
              <a:gd name="T17" fmla="*/ 2147483647 h 183"/>
              <a:gd name="T18" fmla="*/ 2147483647 w 707"/>
              <a:gd name="T19" fmla="*/ 0 h 183"/>
              <a:gd name="T20" fmla="*/ 2147483647 w 707"/>
              <a:gd name="T21" fmla="*/ 2147483647 h 183"/>
              <a:gd name="T22" fmla="*/ 2147483647 w 707"/>
              <a:gd name="T23" fmla="*/ 2147483647 h 183"/>
              <a:gd name="T24" fmla="*/ 2147483647 w 707"/>
              <a:gd name="T25" fmla="*/ 2147483647 h 18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07"/>
              <a:gd name="T40" fmla="*/ 0 h 183"/>
              <a:gd name="T41" fmla="*/ 707 w 707"/>
              <a:gd name="T42" fmla="*/ 183 h 18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07" h="183">
                <a:moveTo>
                  <a:pt x="266" y="0"/>
                </a:moveTo>
                <a:cubicBezTo>
                  <a:pt x="259" y="5"/>
                  <a:pt x="254" y="13"/>
                  <a:pt x="246" y="14"/>
                </a:cubicBezTo>
                <a:cubicBezTo>
                  <a:pt x="230" y="16"/>
                  <a:pt x="215" y="7"/>
                  <a:pt x="199" y="7"/>
                </a:cubicBezTo>
                <a:cubicBezTo>
                  <a:pt x="163" y="7"/>
                  <a:pt x="126" y="12"/>
                  <a:pt x="90" y="14"/>
                </a:cubicBezTo>
                <a:cubicBezTo>
                  <a:pt x="40" y="20"/>
                  <a:pt x="28" y="16"/>
                  <a:pt x="2" y="55"/>
                </a:cubicBezTo>
                <a:cubicBezTo>
                  <a:pt x="6" y="82"/>
                  <a:pt x="0" y="114"/>
                  <a:pt x="16" y="136"/>
                </a:cubicBezTo>
                <a:cubicBezTo>
                  <a:pt x="23" y="146"/>
                  <a:pt x="58" y="155"/>
                  <a:pt x="70" y="156"/>
                </a:cubicBezTo>
                <a:cubicBezTo>
                  <a:pt x="196" y="168"/>
                  <a:pt x="323" y="175"/>
                  <a:pt x="449" y="183"/>
                </a:cubicBezTo>
                <a:cubicBezTo>
                  <a:pt x="531" y="179"/>
                  <a:pt x="596" y="173"/>
                  <a:pt x="673" y="150"/>
                </a:cubicBezTo>
                <a:cubicBezTo>
                  <a:pt x="690" y="99"/>
                  <a:pt x="707" y="21"/>
                  <a:pt x="646" y="0"/>
                </a:cubicBezTo>
                <a:cubicBezTo>
                  <a:pt x="632" y="2"/>
                  <a:pt x="618" y="1"/>
                  <a:pt x="605" y="7"/>
                </a:cubicBezTo>
                <a:cubicBezTo>
                  <a:pt x="596" y="11"/>
                  <a:pt x="595" y="27"/>
                  <a:pt x="585" y="28"/>
                </a:cubicBezTo>
                <a:cubicBezTo>
                  <a:pt x="524" y="35"/>
                  <a:pt x="316" y="34"/>
                  <a:pt x="239" y="34"/>
                </a:cubicBezTo>
              </a:path>
            </a:pathLst>
          </a:custGeom>
          <a:solidFill>
            <a:srgbClr val="9B3143"/>
          </a:solidFill>
          <a:ln w="9525">
            <a:solidFill>
              <a:srgbClr val="9B3143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09" name="Freeform 17">
            <a:extLst>
              <a:ext uri="{FF2B5EF4-FFF2-40B4-BE49-F238E27FC236}">
                <a16:creationId xmlns:a16="http://schemas.microsoft.com/office/drawing/2014/main" id="{6B4E5538-725F-43A2-B491-60444E4AB463}"/>
              </a:ext>
            </a:extLst>
          </p:cNvPr>
          <p:cNvSpPr>
            <a:spLocks/>
          </p:cNvSpPr>
          <p:nvPr/>
        </p:nvSpPr>
        <p:spPr bwMode="auto">
          <a:xfrm>
            <a:off x="4524375" y="6265863"/>
            <a:ext cx="1027113" cy="396875"/>
          </a:xfrm>
          <a:custGeom>
            <a:avLst/>
            <a:gdLst>
              <a:gd name="T0" fmla="*/ 2147483647 w 647"/>
              <a:gd name="T1" fmla="*/ 2147483647 h 250"/>
              <a:gd name="T2" fmla="*/ 2147483647 w 647"/>
              <a:gd name="T3" fmla="*/ 2147483647 h 250"/>
              <a:gd name="T4" fmla="*/ 2147483647 w 647"/>
              <a:gd name="T5" fmla="*/ 2147483647 h 250"/>
              <a:gd name="T6" fmla="*/ 2147483647 w 647"/>
              <a:gd name="T7" fmla="*/ 2147483647 h 250"/>
              <a:gd name="T8" fmla="*/ 2147483647 w 647"/>
              <a:gd name="T9" fmla="*/ 2147483647 h 250"/>
              <a:gd name="T10" fmla="*/ 2147483647 w 647"/>
              <a:gd name="T11" fmla="*/ 2147483647 h 250"/>
              <a:gd name="T12" fmla="*/ 2147483647 w 647"/>
              <a:gd name="T13" fmla="*/ 2147483647 h 250"/>
              <a:gd name="T14" fmla="*/ 2147483647 w 647"/>
              <a:gd name="T15" fmla="*/ 2147483647 h 250"/>
              <a:gd name="T16" fmla="*/ 2147483647 w 647"/>
              <a:gd name="T17" fmla="*/ 2147483647 h 250"/>
              <a:gd name="T18" fmla="*/ 2147483647 w 647"/>
              <a:gd name="T19" fmla="*/ 2147483647 h 250"/>
              <a:gd name="T20" fmla="*/ 2147483647 w 647"/>
              <a:gd name="T21" fmla="*/ 2147483647 h 250"/>
              <a:gd name="T22" fmla="*/ 2147483647 w 647"/>
              <a:gd name="T23" fmla="*/ 2147483647 h 25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647"/>
              <a:gd name="T37" fmla="*/ 0 h 250"/>
              <a:gd name="T38" fmla="*/ 647 w 647"/>
              <a:gd name="T39" fmla="*/ 250 h 25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647" h="250">
                <a:moveTo>
                  <a:pt x="362" y="92"/>
                </a:moveTo>
                <a:cubicBezTo>
                  <a:pt x="412" y="75"/>
                  <a:pt x="389" y="82"/>
                  <a:pt x="430" y="71"/>
                </a:cubicBezTo>
                <a:cubicBezTo>
                  <a:pt x="495" y="73"/>
                  <a:pt x="626" y="31"/>
                  <a:pt x="647" y="112"/>
                </a:cubicBezTo>
                <a:cubicBezTo>
                  <a:pt x="637" y="136"/>
                  <a:pt x="628" y="172"/>
                  <a:pt x="613" y="193"/>
                </a:cubicBezTo>
                <a:cubicBezTo>
                  <a:pt x="574" y="248"/>
                  <a:pt x="495" y="242"/>
                  <a:pt x="437" y="248"/>
                </a:cubicBezTo>
                <a:cubicBezTo>
                  <a:pt x="315" y="246"/>
                  <a:pt x="193" y="250"/>
                  <a:pt x="71" y="241"/>
                </a:cubicBezTo>
                <a:cubicBezTo>
                  <a:pt x="63" y="240"/>
                  <a:pt x="63" y="227"/>
                  <a:pt x="57" y="221"/>
                </a:cubicBezTo>
                <a:cubicBezTo>
                  <a:pt x="51" y="215"/>
                  <a:pt x="44" y="212"/>
                  <a:pt x="37" y="207"/>
                </a:cubicBezTo>
                <a:cubicBezTo>
                  <a:pt x="23" y="187"/>
                  <a:pt x="17" y="170"/>
                  <a:pt x="10" y="146"/>
                </a:cubicBezTo>
                <a:cubicBezTo>
                  <a:pt x="31" y="0"/>
                  <a:pt x="0" y="118"/>
                  <a:pt x="328" y="99"/>
                </a:cubicBezTo>
                <a:cubicBezTo>
                  <a:pt x="331" y="99"/>
                  <a:pt x="375" y="71"/>
                  <a:pt x="382" y="78"/>
                </a:cubicBezTo>
                <a:cubicBezTo>
                  <a:pt x="388" y="84"/>
                  <a:pt x="369" y="87"/>
                  <a:pt x="362" y="92"/>
                </a:cubicBezTo>
                <a:close/>
              </a:path>
            </a:pathLst>
          </a:custGeom>
          <a:solidFill>
            <a:srgbClr val="9B314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10" name="Freeform 18">
            <a:extLst>
              <a:ext uri="{FF2B5EF4-FFF2-40B4-BE49-F238E27FC236}">
                <a16:creationId xmlns:a16="http://schemas.microsoft.com/office/drawing/2014/main" id="{41096E37-1E9E-43E2-83CA-39EEC3F7D283}"/>
              </a:ext>
            </a:extLst>
          </p:cNvPr>
          <p:cNvSpPr>
            <a:spLocks/>
          </p:cNvSpPr>
          <p:nvPr/>
        </p:nvSpPr>
        <p:spPr bwMode="auto">
          <a:xfrm>
            <a:off x="6545263" y="1400175"/>
            <a:ext cx="406400" cy="493713"/>
          </a:xfrm>
          <a:custGeom>
            <a:avLst/>
            <a:gdLst>
              <a:gd name="T0" fmla="*/ 2147483647 w 256"/>
              <a:gd name="T1" fmla="*/ 2147483647 h 311"/>
              <a:gd name="T2" fmla="*/ 2147483647 w 256"/>
              <a:gd name="T3" fmla="*/ 2147483647 h 311"/>
              <a:gd name="T4" fmla="*/ 2147483647 w 256"/>
              <a:gd name="T5" fmla="*/ 2147483647 h 311"/>
              <a:gd name="T6" fmla="*/ 2147483647 w 256"/>
              <a:gd name="T7" fmla="*/ 2147483647 h 311"/>
              <a:gd name="T8" fmla="*/ 2147483647 w 256"/>
              <a:gd name="T9" fmla="*/ 2147483647 h 311"/>
              <a:gd name="T10" fmla="*/ 2147483647 w 256"/>
              <a:gd name="T11" fmla="*/ 2147483647 h 311"/>
              <a:gd name="T12" fmla="*/ 2147483647 w 256"/>
              <a:gd name="T13" fmla="*/ 2147483647 h 311"/>
              <a:gd name="T14" fmla="*/ 2147483647 w 256"/>
              <a:gd name="T15" fmla="*/ 2147483647 h 311"/>
              <a:gd name="T16" fmla="*/ 2147483647 w 256"/>
              <a:gd name="T17" fmla="*/ 2147483647 h 311"/>
              <a:gd name="T18" fmla="*/ 2147483647 w 256"/>
              <a:gd name="T19" fmla="*/ 2147483647 h 311"/>
              <a:gd name="T20" fmla="*/ 2147483647 w 256"/>
              <a:gd name="T21" fmla="*/ 2147483647 h 311"/>
              <a:gd name="T22" fmla="*/ 2147483647 w 256"/>
              <a:gd name="T23" fmla="*/ 2147483647 h 31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56"/>
              <a:gd name="T37" fmla="*/ 0 h 311"/>
              <a:gd name="T38" fmla="*/ 256 w 256"/>
              <a:gd name="T39" fmla="*/ 311 h 31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56" h="311">
                <a:moveTo>
                  <a:pt x="24" y="229"/>
                </a:moveTo>
                <a:cubicBezTo>
                  <a:pt x="80" y="149"/>
                  <a:pt x="0" y="59"/>
                  <a:pt x="99" y="26"/>
                </a:cubicBezTo>
                <a:cubicBezTo>
                  <a:pt x="120" y="85"/>
                  <a:pt x="97" y="0"/>
                  <a:pt x="85" y="67"/>
                </a:cubicBezTo>
                <a:cubicBezTo>
                  <a:pt x="82" y="87"/>
                  <a:pt x="90" y="108"/>
                  <a:pt x="92" y="128"/>
                </a:cubicBezTo>
                <a:cubicBezTo>
                  <a:pt x="115" y="93"/>
                  <a:pt x="124" y="47"/>
                  <a:pt x="133" y="6"/>
                </a:cubicBezTo>
                <a:cubicBezTo>
                  <a:pt x="191" y="19"/>
                  <a:pt x="162" y="58"/>
                  <a:pt x="173" y="107"/>
                </a:cubicBezTo>
                <a:cubicBezTo>
                  <a:pt x="186" y="70"/>
                  <a:pt x="157" y="14"/>
                  <a:pt x="207" y="46"/>
                </a:cubicBezTo>
                <a:cubicBezTo>
                  <a:pt x="219" y="238"/>
                  <a:pt x="208" y="151"/>
                  <a:pt x="227" y="87"/>
                </a:cubicBezTo>
                <a:cubicBezTo>
                  <a:pt x="239" y="148"/>
                  <a:pt x="256" y="233"/>
                  <a:pt x="200" y="270"/>
                </a:cubicBezTo>
                <a:cubicBezTo>
                  <a:pt x="184" y="294"/>
                  <a:pt x="170" y="295"/>
                  <a:pt x="146" y="311"/>
                </a:cubicBezTo>
                <a:cubicBezTo>
                  <a:pt x="128" y="298"/>
                  <a:pt x="106" y="286"/>
                  <a:pt x="85" y="277"/>
                </a:cubicBezTo>
                <a:cubicBezTo>
                  <a:pt x="53" y="263"/>
                  <a:pt x="24" y="270"/>
                  <a:pt x="24" y="229"/>
                </a:cubicBezTo>
                <a:close/>
              </a:path>
            </a:pathLst>
          </a:cu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11" name="Freeform 19">
            <a:extLst>
              <a:ext uri="{FF2B5EF4-FFF2-40B4-BE49-F238E27FC236}">
                <a16:creationId xmlns:a16="http://schemas.microsoft.com/office/drawing/2014/main" id="{1775124A-9F9F-4710-A7DD-ADF9EED017D4}"/>
              </a:ext>
            </a:extLst>
          </p:cNvPr>
          <p:cNvSpPr>
            <a:spLocks/>
          </p:cNvSpPr>
          <p:nvPr/>
        </p:nvSpPr>
        <p:spPr bwMode="auto">
          <a:xfrm>
            <a:off x="2976563" y="3916363"/>
            <a:ext cx="406400" cy="544512"/>
          </a:xfrm>
          <a:custGeom>
            <a:avLst/>
            <a:gdLst>
              <a:gd name="T0" fmla="*/ 2147483647 w 256"/>
              <a:gd name="T1" fmla="*/ 0 h 343"/>
              <a:gd name="T2" fmla="*/ 2147483647 w 256"/>
              <a:gd name="T3" fmla="*/ 2147483647 h 343"/>
              <a:gd name="T4" fmla="*/ 2147483647 w 256"/>
              <a:gd name="T5" fmla="*/ 2147483647 h 343"/>
              <a:gd name="T6" fmla="*/ 2147483647 w 256"/>
              <a:gd name="T7" fmla="*/ 2147483647 h 343"/>
              <a:gd name="T8" fmla="*/ 2147483647 w 256"/>
              <a:gd name="T9" fmla="*/ 2147483647 h 343"/>
              <a:gd name="T10" fmla="*/ 2147483647 w 256"/>
              <a:gd name="T11" fmla="*/ 2147483647 h 343"/>
              <a:gd name="T12" fmla="*/ 2147483647 w 256"/>
              <a:gd name="T13" fmla="*/ 2147483647 h 343"/>
              <a:gd name="T14" fmla="*/ 2147483647 w 256"/>
              <a:gd name="T15" fmla="*/ 2147483647 h 343"/>
              <a:gd name="T16" fmla="*/ 2147483647 w 256"/>
              <a:gd name="T17" fmla="*/ 2147483647 h 343"/>
              <a:gd name="T18" fmla="*/ 2147483647 w 256"/>
              <a:gd name="T19" fmla="*/ 2147483647 h 343"/>
              <a:gd name="T20" fmla="*/ 2147483647 w 256"/>
              <a:gd name="T21" fmla="*/ 2147483647 h 343"/>
              <a:gd name="T22" fmla="*/ 2147483647 w 256"/>
              <a:gd name="T23" fmla="*/ 2147483647 h 343"/>
              <a:gd name="T24" fmla="*/ 2147483647 w 256"/>
              <a:gd name="T25" fmla="*/ 2147483647 h 343"/>
              <a:gd name="T26" fmla="*/ 2147483647 w 256"/>
              <a:gd name="T27" fmla="*/ 2147483647 h 343"/>
              <a:gd name="T28" fmla="*/ 2147483647 w 256"/>
              <a:gd name="T29" fmla="*/ 2147483647 h 343"/>
              <a:gd name="T30" fmla="*/ 2147483647 w 256"/>
              <a:gd name="T31" fmla="*/ 2147483647 h 343"/>
              <a:gd name="T32" fmla="*/ 2147483647 w 256"/>
              <a:gd name="T33" fmla="*/ 2147483647 h 343"/>
              <a:gd name="T34" fmla="*/ 2147483647 w 256"/>
              <a:gd name="T35" fmla="*/ 2147483647 h 343"/>
              <a:gd name="T36" fmla="*/ 2147483647 w 256"/>
              <a:gd name="T37" fmla="*/ 2147483647 h 343"/>
              <a:gd name="T38" fmla="*/ 2147483647 w 256"/>
              <a:gd name="T39" fmla="*/ 0 h 34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56"/>
              <a:gd name="T61" fmla="*/ 0 h 343"/>
              <a:gd name="T62" fmla="*/ 256 w 256"/>
              <a:gd name="T63" fmla="*/ 343 h 343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56" h="343">
                <a:moveTo>
                  <a:pt x="138" y="0"/>
                </a:moveTo>
                <a:cubicBezTo>
                  <a:pt x="185" y="32"/>
                  <a:pt x="164" y="19"/>
                  <a:pt x="199" y="40"/>
                </a:cubicBezTo>
                <a:cubicBezTo>
                  <a:pt x="207" y="67"/>
                  <a:pt x="235" y="116"/>
                  <a:pt x="253" y="142"/>
                </a:cubicBezTo>
                <a:cubicBezTo>
                  <a:pt x="251" y="156"/>
                  <a:pt x="256" y="173"/>
                  <a:pt x="246" y="183"/>
                </a:cubicBezTo>
                <a:cubicBezTo>
                  <a:pt x="240" y="189"/>
                  <a:pt x="238" y="168"/>
                  <a:pt x="232" y="162"/>
                </a:cubicBezTo>
                <a:cubicBezTo>
                  <a:pt x="220" y="150"/>
                  <a:pt x="207" y="147"/>
                  <a:pt x="192" y="142"/>
                </a:cubicBezTo>
                <a:cubicBezTo>
                  <a:pt x="202" y="181"/>
                  <a:pt x="207" y="208"/>
                  <a:pt x="212" y="250"/>
                </a:cubicBezTo>
                <a:cubicBezTo>
                  <a:pt x="210" y="261"/>
                  <a:pt x="214" y="277"/>
                  <a:pt x="205" y="284"/>
                </a:cubicBezTo>
                <a:cubicBezTo>
                  <a:pt x="199" y="289"/>
                  <a:pt x="188" y="278"/>
                  <a:pt x="185" y="271"/>
                </a:cubicBezTo>
                <a:cubicBezTo>
                  <a:pt x="178" y="254"/>
                  <a:pt x="180" y="234"/>
                  <a:pt x="178" y="216"/>
                </a:cubicBezTo>
                <a:cubicBezTo>
                  <a:pt x="171" y="238"/>
                  <a:pt x="173" y="307"/>
                  <a:pt x="171" y="325"/>
                </a:cubicBezTo>
                <a:cubicBezTo>
                  <a:pt x="145" y="299"/>
                  <a:pt x="143" y="271"/>
                  <a:pt x="131" y="237"/>
                </a:cubicBezTo>
                <a:cubicBezTo>
                  <a:pt x="129" y="264"/>
                  <a:pt x="134" y="293"/>
                  <a:pt x="124" y="318"/>
                </a:cubicBezTo>
                <a:cubicBezTo>
                  <a:pt x="114" y="343"/>
                  <a:pt x="101" y="296"/>
                  <a:pt x="97" y="284"/>
                </a:cubicBezTo>
                <a:cubicBezTo>
                  <a:pt x="95" y="298"/>
                  <a:pt x="100" y="315"/>
                  <a:pt x="90" y="325"/>
                </a:cubicBezTo>
                <a:cubicBezTo>
                  <a:pt x="85" y="331"/>
                  <a:pt x="80" y="312"/>
                  <a:pt x="77" y="305"/>
                </a:cubicBezTo>
                <a:cubicBezTo>
                  <a:pt x="58" y="266"/>
                  <a:pt x="87" y="301"/>
                  <a:pt x="50" y="264"/>
                </a:cubicBezTo>
                <a:cubicBezTo>
                  <a:pt x="32" y="212"/>
                  <a:pt x="45" y="235"/>
                  <a:pt x="16" y="196"/>
                </a:cubicBezTo>
                <a:cubicBezTo>
                  <a:pt x="18" y="144"/>
                  <a:pt x="0" y="87"/>
                  <a:pt x="22" y="40"/>
                </a:cubicBezTo>
                <a:cubicBezTo>
                  <a:pt x="36" y="9"/>
                  <a:pt x="222" y="62"/>
                  <a:pt x="138" y="0"/>
                </a:cubicBezTo>
                <a:close/>
              </a:path>
            </a:pathLst>
          </a:cu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12" name="Freeform 20">
            <a:extLst>
              <a:ext uri="{FF2B5EF4-FFF2-40B4-BE49-F238E27FC236}">
                <a16:creationId xmlns:a16="http://schemas.microsoft.com/office/drawing/2014/main" id="{E377667B-3007-4D3E-8DB5-C113863F1599}"/>
              </a:ext>
            </a:extLst>
          </p:cNvPr>
          <p:cNvSpPr>
            <a:spLocks/>
          </p:cNvSpPr>
          <p:nvPr/>
        </p:nvSpPr>
        <p:spPr bwMode="auto">
          <a:xfrm>
            <a:off x="3967163" y="233363"/>
            <a:ext cx="1393825" cy="993775"/>
          </a:xfrm>
          <a:custGeom>
            <a:avLst/>
            <a:gdLst>
              <a:gd name="T0" fmla="*/ 2147483647 w 878"/>
              <a:gd name="T1" fmla="*/ 2147483647 h 626"/>
              <a:gd name="T2" fmla="*/ 2147483647 w 878"/>
              <a:gd name="T3" fmla="*/ 2147483647 h 626"/>
              <a:gd name="T4" fmla="*/ 2147483647 w 878"/>
              <a:gd name="T5" fmla="*/ 2147483647 h 626"/>
              <a:gd name="T6" fmla="*/ 2147483647 w 878"/>
              <a:gd name="T7" fmla="*/ 2147483647 h 626"/>
              <a:gd name="T8" fmla="*/ 2147483647 w 878"/>
              <a:gd name="T9" fmla="*/ 2147483647 h 626"/>
              <a:gd name="T10" fmla="*/ 2147483647 w 878"/>
              <a:gd name="T11" fmla="*/ 2147483647 h 626"/>
              <a:gd name="T12" fmla="*/ 2147483647 w 878"/>
              <a:gd name="T13" fmla="*/ 2147483647 h 626"/>
              <a:gd name="T14" fmla="*/ 2147483647 w 878"/>
              <a:gd name="T15" fmla="*/ 2147483647 h 626"/>
              <a:gd name="T16" fmla="*/ 2147483647 w 878"/>
              <a:gd name="T17" fmla="*/ 2147483647 h 626"/>
              <a:gd name="T18" fmla="*/ 2147483647 w 878"/>
              <a:gd name="T19" fmla="*/ 2147483647 h 626"/>
              <a:gd name="T20" fmla="*/ 2147483647 w 878"/>
              <a:gd name="T21" fmla="*/ 2147483647 h 626"/>
              <a:gd name="T22" fmla="*/ 2147483647 w 878"/>
              <a:gd name="T23" fmla="*/ 2147483647 h 626"/>
              <a:gd name="T24" fmla="*/ 2147483647 w 878"/>
              <a:gd name="T25" fmla="*/ 2147483647 h 626"/>
              <a:gd name="T26" fmla="*/ 2147483647 w 878"/>
              <a:gd name="T27" fmla="*/ 2147483647 h 626"/>
              <a:gd name="T28" fmla="*/ 2147483647 w 878"/>
              <a:gd name="T29" fmla="*/ 2147483647 h 626"/>
              <a:gd name="T30" fmla="*/ 2147483647 w 878"/>
              <a:gd name="T31" fmla="*/ 2147483647 h 626"/>
              <a:gd name="T32" fmla="*/ 2147483647 w 878"/>
              <a:gd name="T33" fmla="*/ 2147483647 h 626"/>
              <a:gd name="T34" fmla="*/ 2147483647 w 878"/>
              <a:gd name="T35" fmla="*/ 2147483647 h 62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878"/>
              <a:gd name="T55" fmla="*/ 0 h 626"/>
              <a:gd name="T56" fmla="*/ 878 w 878"/>
              <a:gd name="T57" fmla="*/ 626 h 62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878" h="626">
                <a:moveTo>
                  <a:pt x="35" y="131"/>
                </a:moveTo>
                <a:cubicBezTo>
                  <a:pt x="95" y="46"/>
                  <a:pt x="216" y="19"/>
                  <a:pt x="313" y="2"/>
                </a:cubicBezTo>
                <a:cubicBezTo>
                  <a:pt x="423" y="7"/>
                  <a:pt x="558" y="0"/>
                  <a:pt x="666" y="36"/>
                </a:cubicBezTo>
                <a:cubicBezTo>
                  <a:pt x="718" y="72"/>
                  <a:pt x="744" y="130"/>
                  <a:pt x="794" y="165"/>
                </a:cubicBezTo>
                <a:cubicBezTo>
                  <a:pt x="803" y="191"/>
                  <a:pt x="822" y="194"/>
                  <a:pt x="835" y="219"/>
                </a:cubicBezTo>
                <a:cubicBezTo>
                  <a:pt x="853" y="253"/>
                  <a:pt x="856" y="297"/>
                  <a:pt x="862" y="334"/>
                </a:cubicBezTo>
                <a:cubicBezTo>
                  <a:pt x="859" y="434"/>
                  <a:pt x="878" y="540"/>
                  <a:pt x="821" y="626"/>
                </a:cubicBezTo>
                <a:cubicBezTo>
                  <a:pt x="811" y="592"/>
                  <a:pt x="787" y="566"/>
                  <a:pt x="767" y="537"/>
                </a:cubicBezTo>
                <a:cubicBezTo>
                  <a:pt x="765" y="548"/>
                  <a:pt x="763" y="560"/>
                  <a:pt x="760" y="571"/>
                </a:cubicBezTo>
                <a:cubicBezTo>
                  <a:pt x="758" y="578"/>
                  <a:pt x="761" y="590"/>
                  <a:pt x="754" y="592"/>
                </a:cubicBezTo>
                <a:cubicBezTo>
                  <a:pt x="746" y="594"/>
                  <a:pt x="715" y="560"/>
                  <a:pt x="713" y="558"/>
                </a:cubicBezTo>
                <a:cubicBezTo>
                  <a:pt x="696" y="509"/>
                  <a:pt x="707" y="529"/>
                  <a:pt x="686" y="497"/>
                </a:cubicBezTo>
                <a:cubicBezTo>
                  <a:pt x="683" y="474"/>
                  <a:pt x="675" y="452"/>
                  <a:pt x="672" y="429"/>
                </a:cubicBezTo>
                <a:cubicBezTo>
                  <a:pt x="668" y="392"/>
                  <a:pt x="671" y="257"/>
                  <a:pt x="639" y="199"/>
                </a:cubicBezTo>
                <a:cubicBezTo>
                  <a:pt x="616" y="157"/>
                  <a:pt x="561" y="122"/>
                  <a:pt x="523" y="97"/>
                </a:cubicBezTo>
                <a:cubicBezTo>
                  <a:pt x="507" y="87"/>
                  <a:pt x="487" y="89"/>
                  <a:pt x="469" y="83"/>
                </a:cubicBezTo>
                <a:cubicBezTo>
                  <a:pt x="325" y="87"/>
                  <a:pt x="169" y="75"/>
                  <a:pt x="29" y="117"/>
                </a:cubicBezTo>
                <a:cubicBezTo>
                  <a:pt x="1" y="136"/>
                  <a:pt x="0" y="131"/>
                  <a:pt x="35" y="131"/>
                </a:cubicBez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13" name="Oval 21">
            <a:extLst>
              <a:ext uri="{FF2B5EF4-FFF2-40B4-BE49-F238E27FC236}">
                <a16:creationId xmlns:a16="http://schemas.microsoft.com/office/drawing/2014/main" id="{6744A0E6-0064-40F9-9757-A38347D9B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1295400"/>
            <a:ext cx="3048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14" name="Oval 22">
            <a:extLst>
              <a:ext uri="{FF2B5EF4-FFF2-40B4-BE49-F238E27FC236}">
                <a16:creationId xmlns:a16="http://schemas.microsoft.com/office/drawing/2014/main" id="{61FC6AE8-F153-4C5A-9151-5E750DF1C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295400"/>
            <a:ext cx="3048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15" name="Oval 23">
            <a:extLst>
              <a:ext uri="{FF2B5EF4-FFF2-40B4-BE49-F238E27FC236}">
                <a16:creationId xmlns:a16="http://schemas.microsoft.com/office/drawing/2014/main" id="{B812915C-86F8-477E-AA73-C453F65AF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2954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16" name="Oval 24">
            <a:extLst>
              <a:ext uri="{FF2B5EF4-FFF2-40B4-BE49-F238E27FC236}">
                <a16:creationId xmlns:a16="http://schemas.microsoft.com/office/drawing/2014/main" id="{B65CF325-6992-4141-A8D1-AE4F511EC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1295400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17" name="Freeform 25">
            <a:extLst>
              <a:ext uri="{FF2B5EF4-FFF2-40B4-BE49-F238E27FC236}">
                <a16:creationId xmlns:a16="http://schemas.microsoft.com/office/drawing/2014/main" id="{2D77EFCC-F247-4A49-9B3C-8BE956AD11D3}"/>
              </a:ext>
            </a:extLst>
          </p:cNvPr>
          <p:cNvSpPr>
            <a:spLocks/>
          </p:cNvSpPr>
          <p:nvPr/>
        </p:nvSpPr>
        <p:spPr bwMode="auto">
          <a:xfrm>
            <a:off x="4525963" y="1165225"/>
            <a:ext cx="508000" cy="376238"/>
          </a:xfrm>
          <a:custGeom>
            <a:avLst/>
            <a:gdLst>
              <a:gd name="T0" fmla="*/ 2147483647 w 320"/>
              <a:gd name="T1" fmla="*/ 2147483647 h 237"/>
              <a:gd name="T2" fmla="*/ 2147483647 w 320"/>
              <a:gd name="T3" fmla="*/ 2147483647 h 237"/>
              <a:gd name="T4" fmla="*/ 2147483647 w 320"/>
              <a:gd name="T5" fmla="*/ 2147483647 h 237"/>
              <a:gd name="T6" fmla="*/ 2147483647 w 320"/>
              <a:gd name="T7" fmla="*/ 2147483647 h 237"/>
              <a:gd name="T8" fmla="*/ 2147483647 w 320"/>
              <a:gd name="T9" fmla="*/ 2147483647 h 237"/>
              <a:gd name="T10" fmla="*/ 2147483647 w 320"/>
              <a:gd name="T11" fmla="*/ 2147483647 h 23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20"/>
              <a:gd name="T19" fmla="*/ 0 h 237"/>
              <a:gd name="T20" fmla="*/ 320 w 320"/>
              <a:gd name="T21" fmla="*/ 237 h 23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20" h="237">
                <a:moveTo>
                  <a:pt x="320" y="39"/>
                </a:moveTo>
                <a:cubicBezTo>
                  <a:pt x="265" y="0"/>
                  <a:pt x="193" y="26"/>
                  <a:pt x="131" y="39"/>
                </a:cubicBezTo>
                <a:cubicBezTo>
                  <a:pt x="113" y="65"/>
                  <a:pt x="102" y="94"/>
                  <a:pt x="83" y="120"/>
                </a:cubicBezTo>
                <a:cubicBezTo>
                  <a:pt x="81" y="154"/>
                  <a:pt x="92" y="191"/>
                  <a:pt x="76" y="221"/>
                </a:cubicBezTo>
                <a:cubicBezTo>
                  <a:pt x="67" y="237"/>
                  <a:pt x="22" y="235"/>
                  <a:pt x="22" y="235"/>
                </a:cubicBezTo>
                <a:cubicBezTo>
                  <a:pt x="0" y="220"/>
                  <a:pt x="2" y="229"/>
                  <a:pt x="2" y="21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18" name="Freeform 26">
            <a:extLst>
              <a:ext uri="{FF2B5EF4-FFF2-40B4-BE49-F238E27FC236}">
                <a16:creationId xmlns:a16="http://schemas.microsoft.com/office/drawing/2014/main" id="{687E5D41-65E3-4CA9-B950-3E0423ACB541}"/>
              </a:ext>
            </a:extLst>
          </p:cNvPr>
          <p:cNvSpPr>
            <a:spLocks/>
          </p:cNvSpPr>
          <p:nvPr/>
        </p:nvSpPr>
        <p:spPr bwMode="auto">
          <a:xfrm>
            <a:off x="4056063" y="1227138"/>
            <a:ext cx="441325" cy="31750"/>
          </a:xfrm>
          <a:custGeom>
            <a:avLst/>
            <a:gdLst>
              <a:gd name="T0" fmla="*/ 2147483647 w 278"/>
              <a:gd name="T1" fmla="*/ 2147483647 h 20"/>
              <a:gd name="T2" fmla="*/ 2147483647 w 278"/>
              <a:gd name="T3" fmla="*/ 0 h 20"/>
              <a:gd name="T4" fmla="*/ 0 w 278"/>
              <a:gd name="T5" fmla="*/ 2147483647 h 20"/>
              <a:gd name="T6" fmla="*/ 0 60000 65536"/>
              <a:gd name="T7" fmla="*/ 0 60000 65536"/>
              <a:gd name="T8" fmla="*/ 0 60000 65536"/>
              <a:gd name="T9" fmla="*/ 0 w 278"/>
              <a:gd name="T10" fmla="*/ 0 h 20"/>
              <a:gd name="T11" fmla="*/ 278 w 278"/>
              <a:gd name="T12" fmla="*/ 20 h 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8" h="20">
                <a:moveTo>
                  <a:pt x="278" y="20"/>
                </a:moveTo>
                <a:cubicBezTo>
                  <a:pt x="230" y="4"/>
                  <a:pt x="251" y="10"/>
                  <a:pt x="217" y="0"/>
                </a:cubicBezTo>
                <a:cubicBezTo>
                  <a:pt x="18" y="6"/>
                  <a:pt x="90" y="6"/>
                  <a:pt x="0" y="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19" name="Freeform 27">
            <a:extLst>
              <a:ext uri="{FF2B5EF4-FFF2-40B4-BE49-F238E27FC236}">
                <a16:creationId xmlns:a16="http://schemas.microsoft.com/office/drawing/2014/main" id="{5921DBFD-9140-443C-AFCE-38331DC647DE}"/>
              </a:ext>
            </a:extLst>
          </p:cNvPr>
          <p:cNvSpPr>
            <a:spLocks/>
          </p:cNvSpPr>
          <p:nvPr/>
        </p:nvSpPr>
        <p:spPr bwMode="auto">
          <a:xfrm>
            <a:off x="4475163" y="1560513"/>
            <a:ext cx="204787" cy="74612"/>
          </a:xfrm>
          <a:custGeom>
            <a:avLst/>
            <a:gdLst>
              <a:gd name="T0" fmla="*/ 0 w 129"/>
              <a:gd name="T1" fmla="*/ 0 h 47"/>
              <a:gd name="T2" fmla="*/ 2147483647 w 129"/>
              <a:gd name="T3" fmla="*/ 2147483647 h 47"/>
              <a:gd name="T4" fmla="*/ 2147483647 w 129"/>
              <a:gd name="T5" fmla="*/ 2147483647 h 47"/>
              <a:gd name="T6" fmla="*/ 2147483647 w 129"/>
              <a:gd name="T7" fmla="*/ 0 h 47"/>
              <a:gd name="T8" fmla="*/ 2147483647 w 129"/>
              <a:gd name="T9" fmla="*/ 2147483647 h 47"/>
              <a:gd name="T10" fmla="*/ 2147483647 w 129"/>
              <a:gd name="T11" fmla="*/ 2147483647 h 47"/>
              <a:gd name="T12" fmla="*/ 2147483647 w 129"/>
              <a:gd name="T13" fmla="*/ 2147483647 h 4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9"/>
              <a:gd name="T22" fmla="*/ 0 h 47"/>
              <a:gd name="T23" fmla="*/ 129 w 129"/>
              <a:gd name="T24" fmla="*/ 47 h 4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9" h="47">
                <a:moveTo>
                  <a:pt x="0" y="0"/>
                </a:moveTo>
                <a:cubicBezTo>
                  <a:pt x="55" y="26"/>
                  <a:pt x="53" y="19"/>
                  <a:pt x="129" y="13"/>
                </a:cubicBezTo>
                <a:cubicBezTo>
                  <a:pt x="104" y="21"/>
                  <a:pt x="93" y="38"/>
                  <a:pt x="68" y="47"/>
                </a:cubicBezTo>
                <a:cubicBezTo>
                  <a:pt x="39" y="37"/>
                  <a:pt x="43" y="27"/>
                  <a:pt x="34" y="0"/>
                </a:cubicBezTo>
                <a:cubicBezTo>
                  <a:pt x="29" y="7"/>
                  <a:pt x="18" y="12"/>
                  <a:pt x="20" y="20"/>
                </a:cubicBezTo>
                <a:cubicBezTo>
                  <a:pt x="22" y="32"/>
                  <a:pt x="59" y="38"/>
                  <a:pt x="68" y="47"/>
                </a:cubicBezTo>
                <a:lnTo>
                  <a:pt x="109" y="25"/>
                </a:lnTo>
              </a:path>
            </a:pathLst>
          </a:custGeom>
          <a:solidFill>
            <a:srgbClr val="9B314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21" name="Freeform 29">
            <a:extLst>
              <a:ext uri="{FF2B5EF4-FFF2-40B4-BE49-F238E27FC236}">
                <a16:creationId xmlns:a16="http://schemas.microsoft.com/office/drawing/2014/main" id="{10D18FE6-702A-4FBA-949D-344E6BFBB260}"/>
              </a:ext>
            </a:extLst>
          </p:cNvPr>
          <p:cNvSpPr>
            <a:spLocks/>
          </p:cNvSpPr>
          <p:nvPr/>
        </p:nvSpPr>
        <p:spPr bwMode="auto">
          <a:xfrm>
            <a:off x="3594100" y="3638550"/>
            <a:ext cx="1868488" cy="2822575"/>
          </a:xfrm>
          <a:custGeom>
            <a:avLst/>
            <a:gdLst>
              <a:gd name="T0" fmla="*/ 2147483647 w 1177"/>
              <a:gd name="T1" fmla="*/ 2147483647 h 1778"/>
              <a:gd name="T2" fmla="*/ 2147483647 w 1177"/>
              <a:gd name="T3" fmla="*/ 2147483647 h 1778"/>
              <a:gd name="T4" fmla="*/ 2147483647 w 1177"/>
              <a:gd name="T5" fmla="*/ 2147483647 h 1778"/>
              <a:gd name="T6" fmla="*/ 2147483647 w 1177"/>
              <a:gd name="T7" fmla="*/ 2147483647 h 1778"/>
              <a:gd name="T8" fmla="*/ 2147483647 w 1177"/>
              <a:gd name="T9" fmla="*/ 2147483647 h 1778"/>
              <a:gd name="T10" fmla="*/ 2147483647 w 1177"/>
              <a:gd name="T11" fmla="*/ 2147483647 h 1778"/>
              <a:gd name="T12" fmla="*/ 2147483647 w 1177"/>
              <a:gd name="T13" fmla="*/ 2147483647 h 1778"/>
              <a:gd name="T14" fmla="*/ 2147483647 w 1177"/>
              <a:gd name="T15" fmla="*/ 2147483647 h 1778"/>
              <a:gd name="T16" fmla="*/ 2147483647 w 1177"/>
              <a:gd name="T17" fmla="*/ 2147483647 h 1778"/>
              <a:gd name="T18" fmla="*/ 2147483647 w 1177"/>
              <a:gd name="T19" fmla="*/ 2147483647 h 1778"/>
              <a:gd name="T20" fmla="*/ 2147483647 w 1177"/>
              <a:gd name="T21" fmla="*/ 2147483647 h 1778"/>
              <a:gd name="T22" fmla="*/ 2147483647 w 1177"/>
              <a:gd name="T23" fmla="*/ 2147483647 h 1778"/>
              <a:gd name="T24" fmla="*/ 2147483647 w 1177"/>
              <a:gd name="T25" fmla="*/ 2147483647 h 1778"/>
              <a:gd name="T26" fmla="*/ 2147483647 w 1177"/>
              <a:gd name="T27" fmla="*/ 2147483647 h 1778"/>
              <a:gd name="T28" fmla="*/ 2147483647 w 1177"/>
              <a:gd name="T29" fmla="*/ 2147483647 h 1778"/>
              <a:gd name="T30" fmla="*/ 2147483647 w 1177"/>
              <a:gd name="T31" fmla="*/ 2147483647 h 1778"/>
              <a:gd name="T32" fmla="*/ 2147483647 w 1177"/>
              <a:gd name="T33" fmla="*/ 2147483647 h 1778"/>
              <a:gd name="T34" fmla="*/ 2147483647 w 1177"/>
              <a:gd name="T35" fmla="*/ 2147483647 h 1778"/>
              <a:gd name="T36" fmla="*/ 2147483647 w 1177"/>
              <a:gd name="T37" fmla="*/ 2147483647 h 1778"/>
              <a:gd name="T38" fmla="*/ 2147483647 w 1177"/>
              <a:gd name="T39" fmla="*/ 2147483647 h 1778"/>
              <a:gd name="T40" fmla="*/ 2147483647 w 1177"/>
              <a:gd name="T41" fmla="*/ 2147483647 h 1778"/>
              <a:gd name="T42" fmla="*/ 2147483647 w 1177"/>
              <a:gd name="T43" fmla="*/ 2147483647 h 1778"/>
              <a:gd name="T44" fmla="*/ 2147483647 w 1177"/>
              <a:gd name="T45" fmla="*/ 2147483647 h 1778"/>
              <a:gd name="T46" fmla="*/ 2147483647 w 1177"/>
              <a:gd name="T47" fmla="*/ 2147483647 h 1778"/>
              <a:gd name="T48" fmla="*/ 2147483647 w 1177"/>
              <a:gd name="T49" fmla="*/ 2147483647 h 1778"/>
              <a:gd name="T50" fmla="*/ 2147483647 w 1177"/>
              <a:gd name="T51" fmla="*/ 2147483647 h 1778"/>
              <a:gd name="T52" fmla="*/ 2147483647 w 1177"/>
              <a:gd name="T53" fmla="*/ 2147483647 h 1778"/>
              <a:gd name="T54" fmla="*/ 2147483647 w 1177"/>
              <a:gd name="T55" fmla="*/ 2147483647 h 1778"/>
              <a:gd name="T56" fmla="*/ 2147483647 w 1177"/>
              <a:gd name="T57" fmla="*/ 2147483647 h 1778"/>
              <a:gd name="T58" fmla="*/ 2147483647 w 1177"/>
              <a:gd name="T59" fmla="*/ 2147483647 h 1778"/>
              <a:gd name="T60" fmla="*/ 2147483647 w 1177"/>
              <a:gd name="T61" fmla="*/ 2147483647 h 1778"/>
              <a:gd name="T62" fmla="*/ 2147483647 w 1177"/>
              <a:gd name="T63" fmla="*/ 2147483647 h 1778"/>
              <a:gd name="T64" fmla="*/ 2147483647 w 1177"/>
              <a:gd name="T65" fmla="*/ 2147483647 h 1778"/>
              <a:gd name="T66" fmla="*/ 2147483647 w 1177"/>
              <a:gd name="T67" fmla="*/ 2147483647 h 1778"/>
              <a:gd name="T68" fmla="*/ 2147483647 w 1177"/>
              <a:gd name="T69" fmla="*/ 2147483647 h 1778"/>
              <a:gd name="T70" fmla="*/ 2147483647 w 1177"/>
              <a:gd name="T71" fmla="*/ 2147483647 h 1778"/>
              <a:gd name="T72" fmla="*/ 2147483647 w 1177"/>
              <a:gd name="T73" fmla="*/ 2147483647 h 1778"/>
              <a:gd name="T74" fmla="*/ 2147483647 w 1177"/>
              <a:gd name="T75" fmla="*/ 2147483647 h 1778"/>
              <a:gd name="T76" fmla="*/ 2147483647 w 1177"/>
              <a:gd name="T77" fmla="*/ 2147483647 h 1778"/>
              <a:gd name="T78" fmla="*/ 2147483647 w 1177"/>
              <a:gd name="T79" fmla="*/ 2147483647 h 1778"/>
              <a:gd name="T80" fmla="*/ 2147483647 w 1177"/>
              <a:gd name="T81" fmla="*/ 2147483647 h 1778"/>
              <a:gd name="T82" fmla="*/ 2147483647 w 1177"/>
              <a:gd name="T83" fmla="*/ 2147483647 h 1778"/>
              <a:gd name="T84" fmla="*/ 2147483647 w 1177"/>
              <a:gd name="T85" fmla="*/ 2147483647 h 1778"/>
              <a:gd name="T86" fmla="*/ 2147483647 w 1177"/>
              <a:gd name="T87" fmla="*/ 2147483647 h 177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177"/>
              <a:gd name="T133" fmla="*/ 0 h 1778"/>
              <a:gd name="T134" fmla="*/ 1177 w 1177"/>
              <a:gd name="T135" fmla="*/ 1778 h 177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177" h="1778">
                <a:moveTo>
                  <a:pt x="60" y="53"/>
                </a:moveTo>
                <a:cubicBezTo>
                  <a:pt x="53" y="84"/>
                  <a:pt x="37" y="114"/>
                  <a:pt x="20" y="141"/>
                </a:cubicBezTo>
                <a:cubicBezTo>
                  <a:pt x="0" y="338"/>
                  <a:pt x="16" y="532"/>
                  <a:pt x="26" y="730"/>
                </a:cubicBezTo>
                <a:cubicBezTo>
                  <a:pt x="29" y="801"/>
                  <a:pt x="21" y="917"/>
                  <a:pt x="47" y="995"/>
                </a:cubicBezTo>
                <a:cubicBezTo>
                  <a:pt x="56" y="1186"/>
                  <a:pt x="76" y="1374"/>
                  <a:pt x="94" y="1564"/>
                </a:cubicBezTo>
                <a:cubicBezTo>
                  <a:pt x="97" y="1594"/>
                  <a:pt x="102" y="1743"/>
                  <a:pt x="115" y="1754"/>
                </a:cubicBezTo>
                <a:cubicBezTo>
                  <a:pt x="122" y="1760"/>
                  <a:pt x="133" y="1759"/>
                  <a:pt x="142" y="1760"/>
                </a:cubicBezTo>
                <a:cubicBezTo>
                  <a:pt x="212" y="1768"/>
                  <a:pt x="307" y="1771"/>
                  <a:pt x="372" y="1774"/>
                </a:cubicBezTo>
                <a:cubicBezTo>
                  <a:pt x="399" y="1772"/>
                  <a:pt x="428" y="1778"/>
                  <a:pt x="453" y="1767"/>
                </a:cubicBezTo>
                <a:cubicBezTo>
                  <a:pt x="464" y="1762"/>
                  <a:pt x="429" y="1703"/>
                  <a:pt x="426" y="1699"/>
                </a:cubicBezTo>
                <a:cubicBezTo>
                  <a:pt x="405" y="1619"/>
                  <a:pt x="444" y="1539"/>
                  <a:pt x="460" y="1462"/>
                </a:cubicBezTo>
                <a:cubicBezTo>
                  <a:pt x="470" y="1415"/>
                  <a:pt x="476" y="1378"/>
                  <a:pt x="487" y="1333"/>
                </a:cubicBezTo>
                <a:cubicBezTo>
                  <a:pt x="489" y="1313"/>
                  <a:pt x="490" y="1292"/>
                  <a:pt x="494" y="1272"/>
                </a:cubicBezTo>
                <a:cubicBezTo>
                  <a:pt x="497" y="1258"/>
                  <a:pt x="508" y="1232"/>
                  <a:pt x="508" y="1232"/>
                </a:cubicBezTo>
                <a:cubicBezTo>
                  <a:pt x="523" y="1113"/>
                  <a:pt x="539" y="993"/>
                  <a:pt x="548" y="873"/>
                </a:cubicBezTo>
                <a:cubicBezTo>
                  <a:pt x="555" y="775"/>
                  <a:pt x="558" y="678"/>
                  <a:pt x="575" y="581"/>
                </a:cubicBezTo>
                <a:cubicBezTo>
                  <a:pt x="593" y="635"/>
                  <a:pt x="605" y="690"/>
                  <a:pt x="623" y="744"/>
                </a:cubicBezTo>
                <a:cubicBezTo>
                  <a:pt x="641" y="867"/>
                  <a:pt x="663" y="972"/>
                  <a:pt x="704" y="1089"/>
                </a:cubicBezTo>
                <a:cubicBezTo>
                  <a:pt x="713" y="1171"/>
                  <a:pt x="708" y="1251"/>
                  <a:pt x="697" y="1333"/>
                </a:cubicBezTo>
                <a:cubicBezTo>
                  <a:pt x="695" y="1348"/>
                  <a:pt x="696" y="1394"/>
                  <a:pt x="684" y="1415"/>
                </a:cubicBezTo>
                <a:cubicBezTo>
                  <a:pt x="668" y="1444"/>
                  <a:pt x="636" y="1467"/>
                  <a:pt x="623" y="1496"/>
                </a:cubicBezTo>
                <a:cubicBezTo>
                  <a:pt x="617" y="1509"/>
                  <a:pt x="614" y="1523"/>
                  <a:pt x="609" y="1537"/>
                </a:cubicBezTo>
                <a:cubicBezTo>
                  <a:pt x="607" y="1544"/>
                  <a:pt x="602" y="1557"/>
                  <a:pt x="602" y="1557"/>
                </a:cubicBezTo>
                <a:cubicBezTo>
                  <a:pt x="593" y="1631"/>
                  <a:pt x="580" y="1688"/>
                  <a:pt x="589" y="1760"/>
                </a:cubicBezTo>
                <a:cubicBezTo>
                  <a:pt x="675" y="1752"/>
                  <a:pt x="759" y="1759"/>
                  <a:pt x="846" y="1754"/>
                </a:cubicBezTo>
                <a:cubicBezTo>
                  <a:pt x="896" y="1737"/>
                  <a:pt x="873" y="1744"/>
                  <a:pt x="914" y="1733"/>
                </a:cubicBezTo>
                <a:cubicBezTo>
                  <a:pt x="945" y="1687"/>
                  <a:pt x="936" y="1708"/>
                  <a:pt x="948" y="1672"/>
                </a:cubicBezTo>
                <a:cubicBezTo>
                  <a:pt x="954" y="1632"/>
                  <a:pt x="959" y="1598"/>
                  <a:pt x="982" y="1564"/>
                </a:cubicBezTo>
                <a:cubicBezTo>
                  <a:pt x="1003" y="1502"/>
                  <a:pt x="1025" y="1424"/>
                  <a:pt x="1084" y="1388"/>
                </a:cubicBezTo>
                <a:cubicBezTo>
                  <a:pt x="1092" y="1360"/>
                  <a:pt x="1104" y="1347"/>
                  <a:pt x="1124" y="1327"/>
                </a:cubicBezTo>
                <a:cubicBezTo>
                  <a:pt x="1135" y="1296"/>
                  <a:pt x="1141" y="1272"/>
                  <a:pt x="1158" y="1245"/>
                </a:cubicBezTo>
                <a:cubicBezTo>
                  <a:pt x="1175" y="1165"/>
                  <a:pt x="1177" y="1082"/>
                  <a:pt x="1165" y="1001"/>
                </a:cubicBezTo>
                <a:cubicBezTo>
                  <a:pt x="1160" y="967"/>
                  <a:pt x="1145" y="936"/>
                  <a:pt x="1131" y="906"/>
                </a:cubicBezTo>
                <a:cubicBezTo>
                  <a:pt x="1125" y="893"/>
                  <a:pt x="1117" y="866"/>
                  <a:pt x="1117" y="866"/>
                </a:cubicBezTo>
                <a:cubicBezTo>
                  <a:pt x="1111" y="782"/>
                  <a:pt x="1103" y="740"/>
                  <a:pt x="1070" y="669"/>
                </a:cubicBezTo>
                <a:cubicBezTo>
                  <a:pt x="1056" y="639"/>
                  <a:pt x="1055" y="615"/>
                  <a:pt x="1036" y="588"/>
                </a:cubicBezTo>
                <a:cubicBezTo>
                  <a:pt x="1029" y="547"/>
                  <a:pt x="1030" y="489"/>
                  <a:pt x="1009" y="452"/>
                </a:cubicBezTo>
                <a:cubicBezTo>
                  <a:pt x="997" y="431"/>
                  <a:pt x="979" y="413"/>
                  <a:pt x="968" y="391"/>
                </a:cubicBezTo>
                <a:cubicBezTo>
                  <a:pt x="949" y="352"/>
                  <a:pt x="932" y="318"/>
                  <a:pt x="907" y="283"/>
                </a:cubicBezTo>
                <a:cubicBezTo>
                  <a:pt x="905" y="272"/>
                  <a:pt x="905" y="260"/>
                  <a:pt x="901" y="249"/>
                </a:cubicBezTo>
                <a:cubicBezTo>
                  <a:pt x="898" y="241"/>
                  <a:pt x="890" y="237"/>
                  <a:pt x="887" y="229"/>
                </a:cubicBezTo>
                <a:cubicBezTo>
                  <a:pt x="869" y="177"/>
                  <a:pt x="879" y="119"/>
                  <a:pt x="846" y="73"/>
                </a:cubicBezTo>
                <a:cubicBezTo>
                  <a:pt x="585" y="96"/>
                  <a:pt x="682" y="90"/>
                  <a:pt x="176" y="73"/>
                </a:cubicBezTo>
                <a:cubicBezTo>
                  <a:pt x="145" y="72"/>
                  <a:pt x="27" y="0"/>
                  <a:pt x="60" y="53"/>
                </a:cubicBezTo>
                <a:close/>
              </a:path>
            </a:pathLst>
          </a:custGeom>
          <a:solidFill>
            <a:srgbClr val="4D208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22" name="Freeform 30">
            <a:extLst>
              <a:ext uri="{FF2B5EF4-FFF2-40B4-BE49-F238E27FC236}">
                <a16:creationId xmlns:a16="http://schemas.microsoft.com/office/drawing/2014/main" id="{FAE659FF-2D63-4F2E-80CA-D06A6976A038}"/>
              </a:ext>
            </a:extLst>
          </p:cNvPr>
          <p:cNvSpPr>
            <a:spLocks/>
          </p:cNvSpPr>
          <p:nvPr/>
        </p:nvSpPr>
        <p:spPr bwMode="auto">
          <a:xfrm>
            <a:off x="3646488" y="3598863"/>
            <a:ext cx="1355725" cy="171450"/>
          </a:xfrm>
          <a:custGeom>
            <a:avLst/>
            <a:gdLst>
              <a:gd name="T0" fmla="*/ 0 w 854"/>
              <a:gd name="T1" fmla="*/ 2147483647 h 108"/>
              <a:gd name="T2" fmla="*/ 2147483647 w 854"/>
              <a:gd name="T3" fmla="*/ 2147483647 h 108"/>
              <a:gd name="T4" fmla="*/ 2147483647 w 854"/>
              <a:gd name="T5" fmla="*/ 2147483647 h 108"/>
              <a:gd name="T6" fmla="*/ 2147483647 w 854"/>
              <a:gd name="T7" fmla="*/ 2147483647 h 108"/>
              <a:gd name="T8" fmla="*/ 2147483647 w 854"/>
              <a:gd name="T9" fmla="*/ 2147483647 h 108"/>
              <a:gd name="T10" fmla="*/ 2147483647 w 854"/>
              <a:gd name="T11" fmla="*/ 2147483647 h 108"/>
              <a:gd name="T12" fmla="*/ 2147483647 w 854"/>
              <a:gd name="T13" fmla="*/ 2147483647 h 108"/>
              <a:gd name="T14" fmla="*/ 2147483647 w 854"/>
              <a:gd name="T15" fmla="*/ 2147483647 h 108"/>
              <a:gd name="T16" fmla="*/ 2147483647 w 854"/>
              <a:gd name="T17" fmla="*/ 2147483647 h 108"/>
              <a:gd name="T18" fmla="*/ 2147483647 w 854"/>
              <a:gd name="T19" fmla="*/ 2147483647 h 108"/>
              <a:gd name="T20" fmla="*/ 2147483647 w 854"/>
              <a:gd name="T21" fmla="*/ 2147483647 h 108"/>
              <a:gd name="T22" fmla="*/ 2147483647 w 854"/>
              <a:gd name="T23" fmla="*/ 2147483647 h 108"/>
              <a:gd name="T24" fmla="*/ 2147483647 w 854"/>
              <a:gd name="T25" fmla="*/ 2147483647 h 108"/>
              <a:gd name="T26" fmla="*/ 2147483647 w 854"/>
              <a:gd name="T27" fmla="*/ 2147483647 h 108"/>
              <a:gd name="T28" fmla="*/ 2147483647 w 854"/>
              <a:gd name="T29" fmla="*/ 2147483647 h 108"/>
              <a:gd name="T30" fmla="*/ 2147483647 w 854"/>
              <a:gd name="T31" fmla="*/ 2147483647 h 108"/>
              <a:gd name="T32" fmla="*/ 2147483647 w 854"/>
              <a:gd name="T33" fmla="*/ 2147483647 h 108"/>
              <a:gd name="T34" fmla="*/ 2147483647 w 854"/>
              <a:gd name="T35" fmla="*/ 2147483647 h 108"/>
              <a:gd name="T36" fmla="*/ 2147483647 w 854"/>
              <a:gd name="T37" fmla="*/ 2147483647 h 108"/>
              <a:gd name="T38" fmla="*/ 2147483647 w 854"/>
              <a:gd name="T39" fmla="*/ 2147483647 h 108"/>
              <a:gd name="T40" fmla="*/ 2147483647 w 854"/>
              <a:gd name="T41" fmla="*/ 2147483647 h 10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854"/>
              <a:gd name="T64" fmla="*/ 0 h 108"/>
              <a:gd name="T65" fmla="*/ 854 w 854"/>
              <a:gd name="T66" fmla="*/ 108 h 10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854" h="108">
                <a:moveTo>
                  <a:pt x="0" y="17"/>
                </a:moveTo>
                <a:cubicBezTo>
                  <a:pt x="32" y="12"/>
                  <a:pt x="53" y="0"/>
                  <a:pt x="82" y="10"/>
                </a:cubicBezTo>
                <a:cubicBezTo>
                  <a:pt x="98" y="44"/>
                  <a:pt x="103" y="71"/>
                  <a:pt x="136" y="91"/>
                </a:cubicBezTo>
                <a:cubicBezTo>
                  <a:pt x="159" y="76"/>
                  <a:pt x="197" y="37"/>
                  <a:pt x="197" y="37"/>
                </a:cubicBezTo>
                <a:cubicBezTo>
                  <a:pt x="199" y="30"/>
                  <a:pt x="197" y="19"/>
                  <a:pt x="204" y="17"/>
                </a:cubicBezTo>
                <a:cubicBezTo>
                  <a:pt x="212" y="15"/>
                  <a:pt x="217" y="26"/>
                  <a:pt x="224" y="30"/>
                </a:cubicBezTo>
                <a:cubicBezTo>
                  <a:pt x="244" y="40"/>
                  <a:pt x="264" y="51"/>
                  <a:pt x="285" y="57"/>
                </a:cubicBezTo>
                <a:cubicBezTo>
                  <a:pt x="305" y="89"/>
                  <a:pt x="290" y="108"/>
                  <a:pt x="325" y="84"/>
                </a:cubicBezTo>
                <a:cubicBezTo>
                  <a:pt x="334" y="57"/>
                  <a:pt x="353" y="44"/>
                  <a:pt x="373" y="23"/>
                </a:cubicBezTo>
                <a:cubicBezTo>
                  <a:pt x="406" y="35"/>
                  <a:pt x="445" y="58"/>
                  <a:pt x="475" y="78"/>
                </a:cubicBezTo>
                <a:cubicBezTo>
                  <a:pt x="477" y="85"/>
                  <a:pt x="474" y="96"/>
                  <a:pt x="481" y="98"/>
                </a:cubicBezTo>
                <a:cubicBezTo>
                  <a:pt x="505" y="103"/>
                  <a:pt x="529" y="44"/>
                  <a:pt x="529" y="44"/>
                </a:cubicBezTo>
                <a:cubicBezTo>
                  <a:pt x="585" y="56"/>
                  <a:pt x="610" y="59"/>
                  <a:pt x="651" y="98"/>
                </a:cubicBezTo>
                <a:cubicBezTo>
                  <a:pt x="677" y="72"/>
                  <a:pt x="686" y="51"/>
                  <a:pt x="698" y="17"/>
                </a:cubicBezTo>
                <a:cubicBezTo>
                  <a:pt x="742" y="30"/>
                  <a:pt x="755" y="71"/>
                  <a:pt x="800" y="84"/>
                </a:cubicBezTo>
                <a:cubicBezTo>
                  <a:pt x="811" y="80"/>
                  <a:pt x="823" y="76"/>
                  <a:pt x="834" y="71"/>
                </a:cubicBezTo>
                <a:cubicBezTo>
                  <a:pt x="841" y="67"/>
                  <a:pt x="854" y="65"/>
                  <a:pt x="854" y="57"/>
                </a:cubicBezTo>
                <a:cubicBezTo>
                  <a:pt x="854" y="50"/>
                  <a:pt x="841" y="62"/>
                  <a:pt x="834" y="64"/>
                </a:cubicBezTo>
                <a:cubicBezTo>
                  <a:pt x="832" y="57"/>
                  <a:pt x="827" y="51"/>
                  <a:pt x="827" y="44"/>
                </a:cubicBezTo>
                <a:cubicBezTo>
                  <a:pt x="827" y="37"/>
                  <a:pt x="839" y="18"/>
                  <a:pt x="834" y="23"/>
                </a:cubicBezTo>
                <a:cubicBezTo>
                  <a:pt x="811" y="46"/>
                  <a:pt x="808" y="76"/>
                  <a:pt x="780" y="91"/>
                </a:cubicBezTo>
              </a:path>
            </a:pathLst>
          </a:custGeom>
          <a:noFill/>
          <a:ln w="9525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23" name="Freeform 31">
            <a:extLst>
              <a:ext uri="{FF2B5EF4-FFF2-40B4-BE49-F238E27FC236}">
                <a16:creationId xmlns:a16="http://schemas.microsoft.com/office/drawing/2014/main" id="{A5C735D4-674A-42FC-BE04-74D09E9E8D0A}"/>
              </a:ext>
            </a:extLst>
          </p:cNvPr>
          <p:cNvSpPr>
            <a:spLocks/>
          </p:cNvSpPr>
          <p:nvPr/>
        </p:nvSpPr>
        <p:spPr bwMode="auto">
          <a:xfrm>
            <a:off x="4195763" y="1690688"/>
            <a:ext cx="1031875" cy="1214437"/>
          </a:xfrm>
          <a:custGeom>
            <a:avLst/>
            <a:gdLst>
              <a:gd name="T0" fmla="*/ 2147483647 w 650"/>
              <a:gd name="T1" fmla="*/ 2147483647 h 765"/>
              <a:gd name="T2" fmla="*/ 2147483647 w 650"/>
              <a:gd name="T3" fmla="*/ 2147483647 h 765"/>
              <a:gd name="T4" fmla="*/ 2147483647 w 650"/>
              <a:gd name="T5" fmla="*/ 2147483647 h 765"/>
              <a:gd name="T6" fmla="*/ 2147483647 w 650"/>
              <a:gd name="T7" fmla="*/ 2147483647 h 765"/>
              <a:gd name="T8" fmla="*/ 0 w 650"/>
              <a:gd name="T9" fmla="*/ 2147483647 h 765"/>
              <a:gd name="T10" fmla="*/ 2147483647 w 650"/>
              <a:gd name="T11" fmla="*/ 2147483647 h 765"/>
              <a:gd name="T12" fmla="*/ 2147483647 w 650"/>
              <a:gd name="T13" fmla="*/ 2147483647 h 765"/>
              <a:gd name="T14" fmla="*/ 2147483647 w 650"/>
              <a:gd name="T15" fmla="*/ 2147483647 h 765"/>
              <a:gd name="T16" fmla="*/ 2147483647 w 650"/>
              <a:gd name="T17" fmla="*/ 2147483647 h 765"/>
              <a:gd name="T18" fmla="*/ 2147483647 w 650"/>
              <a:gd name="T19" fmla="*/ 2147483647 h 765"/>
              <a:gd name="T20" fmla="*/ 2147483647 w 650"/>
              <a:gd name="T21" fmla="*/ 2147483647 h 765"/>
              <a:gd name="T22" fmla="*/ 2147483647 w 650"/>
              <a:gd name="T23" fmla="*/ 2147483647 h 765"/>
              <a:gd name="T24" fmla="*/ 2147483647 w 650"/>
              <a:gd name="T25" fmla="*/ 2147483647 h 765"/>
              <a:gd name="T26" fmla="*/ 2147483647 w 650"/>
              <a:gd name="T27" fmla="*/ 2147483647 h 765"/>
              <a:gd name="T28" fmla="*/ 2147483647 w 650"/>
              <a:gd name="T29" fmla="*/ 2147483647 h 765"/>
              <a:gd name="T30" fmla="*/ 2147483647 w 650"/>
              <a:gd name="T31" fmla="*/ 2147483647 h 765"/>
              <a:gd name="T32" fmla="*/ 2147483647 w 650"/>
              <a:gd name="T33" fmla="*/ 2147483647 h 765"/>
              <a:gd name="T34" fmla="*/ 2147483647 w 650"/>
              <a:gd name="T35" fmla="*/ 2147483647 h 765"/>
              <a:gd name="T36" fmla="*/ 2147483647 w 650"/>
              <a:gd name="T37" fmla="*/ 2147483647 h 765"/>
              <a:gd name="T38" fmla="*/ 2147483647 w 650"/>
              <a:gd name="T39" fmla="*/ 2147483647 h 765"/>
              <a:gd name="T40" fmla="*/ 2147483647 w 650"/>
              <a:gd name="T41" fmla="*/ 2147483647 h 765"/>
              <a:gd name="T42" fmla="*/ 2147483647 w 650"/>
              <a:gd name="T43" fmla="*/ 2147483647 h 765"/>
              <a:gd name="T44" fmla="*/ 2147483647 w 650"/>
              <a:gd name="T45" fmla="*/ 2147483647 h 765"/>
              <a:gd name="T46" fmla="*/ 2147483647 w 650"/>
              <a:gd name="T47" fmla="*/ 2147483647 h 765"/>
              <a:gd name="T48" fmla="*/ 2147483647 w 650"/>
              <a:gd name="T49" fmla="*/ 2147483647 h 765"/>
              <a:gd name="T50" fmla="*/ 2147483647 w 650"/>
              <a:gd name="T51" fmla="*/ 2147483647 h 765"/>
              <a:gd name="T52" fmla="*/ 2147483647 w 650"/>
              <a:gd name="T53" fmla="*/ 2147483647 h 765"/>
              <a:gd name="T54" fmla="*/ 2147483647 w 650"/>
              <a:gd name="T55" fmla="*/ 2147483647 h 765"/>
              <a:gd name="T56" fmla="*/ 2147483647 w 650"/>
              <a:gd name="T57" fmla="*/ 2147483647 h 765"/>
              <a:gd name="T58" fmla="*/ 2147483647 w 650"/>
              <a:gd name="T59" fmla="*/ 2147483647 h 765"/>
              <a:gd name="T60" fmla="*/ 2147483647 w 650"/>
              <a:gd name="T61" fmla="*/ 2147483647 h 765"/>
              <a:gd name="T62" fmla="*/ 2147483647 w 650"/>
              <a:gd name="T63" fmla="*/ 2147483647 h 765"/>
              <a:gd name="T64" fmla="*/ 2147483647 w 650"/>
              <a:gd name="T65" fmla="*/ 2147483647 h 765"/>
              <a:gd name="T66" fmla="*/ 2147483647 w 650"/>
              <a:gd name="T67" fmla="*/ 2147483647 h 765"/>
              <a:gd name="T68" fmla="*/ 2147483647 w 650"/>
              <a:gd name="T69" fmla="*/ 2147483647 h 765"/>
              <a:gd name="T70" fmla="*/ 2147483647 w 650"/>
              <a:gd name="T71" fmla="*/ 2147483647 h 765"/>
              <a:gd name="T72" fmla="*/ 2147483647 w 650"/>
              <a:gd name="T73" fmla="*/ 2147483647 h 765"/>
              <a:gd name="T74" fmla="*/ 2147483647 w 650"/>
              <a:gd name="T75" fmla="*/ 2147483647 h 765"/>
              <a:gd name="T76" fmla="*/ 2147483647 w 650"/>
              <a:gd name="T77" fmla="*/ 2147483647 h 765"/>
              <a:gd name="T78" fmla="*/ 2147483647 w 650"/>
              <a:gd name="T79" fmla="*/ 2147483647 h 76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650"/>
              <a:gd name="T121" fmla="*/ 0 h 765"/>
              <a:gd name="T122" fmla="*/ 650 w 650"/>
              <a:gd name="T123" fmla="*/ 765 h 76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650" h="765">
                <a:moveTo>
                  <a:pt x="61" y="19"/>
                </a:moveTo>
                <a:cubicBezTo>
                  <a:pt x="10" y="53"/>
                  <a:pt x="63" y="24"/>
                  <a:pt x="47" y="6"/>
                </a:cubicBezTo>
                <a:cubicBezTo>
                  <a:pt x="42" y="0"/>
                  <a:pt x="38" y="19"/>
                  <a:pt x="34" y="26"/>
                </a:cubicBezTo>
                <a:cubicBezTo>
                  <a:pt x="31" y="32"/>
                  <a:pt x="29" y="39"/>
                  <a:pt x="27" y="46"/>
                </a:cubicBezTo>
                <a:cubicBezTo>
                  <a:pt x="14" y="96"/>
                  <a:pt x="30" y="66"/>
                  <a:pt x="0" y="107"/>
                </a:cubicBezTo>
                <a:cubicBezTo>
                  <a:pt x="2" y="114"/>
                  <a:pt x="1" y="124"/>
                  <a:pt x="7" y="128"/>
                </a:cubicBezTo>
                <a:cubicBezTo>
                  <a:pt x="19" y="135"/>
                  <a:pt x="34" y="132"/>
                  <a:pt x="47" y="134"/>
                </a:cubicBezTo>
                <a:cubicBezTo>
                  <a:pt x="111" y="144"/>
                  <a:pt x="171" y="150"/>
                  <a:pt x="237" y="155"/>
                </a:cubicBezTo>
                <a:cubicBezTo>
                  <a:pt x="311" y="147"/>
                  <a:pt x="354" y="139"/>
                  <a:pt x="406" y="87"/>
                </a:cubicBezTo>
                <a:cubicBezTo>
                  <a:pt x="399" y="55"/>
                  <a:pt x="400" y="38"/>
                  <a:pt x="373" y="19"/>
                </a:cubicBezTo>
                <a:cubicBezTo>
                  <a:pt x="316" y="57"/>
                  <a:pt x="290" y="42"/>
                  <a:pt x="203" y="46"/>
                </a:cubicBezTo>
                <a:cubicBezTo>
                  <a:pt x="115" y="38"/>
                  <a:pt x="140" y="34"/>
                  <a:pt x="74" y="12"/>
                </a:cubicBezTo>
                <a:cubicBezTo>
                  <a:pt x="56" y="14"/>
                  <a:pt x="2" y="15"/>
                  <a:pt x="20" y="19"/>
                </a:cubicBezTo>
                <a:cubicBezTo>
                  <a:pt x="84" y="34"/>
                  <a:pt x="202" y="22"/>
                  <a:pt x="264" y="19"/>
                </a:cubicBezTo>
                <a:cubicBezTo>
                  <a:pt x="305" y="33"/>
                  <a:pt x="350" y="37"/>
                  <a:pt x="393" y="46"/>
                </a:cubicBezTo>
                <a:cubicBezTo>
                  <a:pt x="413" y="98"/>
                  <a:pt x="415" y="137"/>
                  <a:pt x="420" y="195"/>
                </a:cubicBezTo>
                <a:cubicBezTo>
                  <a:pt x="423" y="272"/>
                  <a:pt x="410" y="400"/>
                  <a:pt x="461" y="473"/>
                </a:cubicBezTo>
                <a:cubicBezTo>
                  <a:pt x="491" y="577"/>
                  <a:pt x="549" y="597"/>
                  <a:pt x="650" y="609"/>
                </a:cubicBezTo>
                <a:cubicBezTo>
                  <a:pt x="589" y="614"/>
                  <a:pt x="508" y="633"/>
                  <a:pt x="454" y="595"/>
                </a:cubicBezTo>
                <a:cubicBezTo>
                  <a:pt x="464" y="626"/>
                  <a:pt x="469" y="650"/>
                  <a:pt x="474" y="683"/>
                </a:cubicBezTo>
                <a:cubicBezTo>
                  <a:pt x="448" y="692"/>
                  <a:pt x="455" y="696"/>
                  <a:pt x="434" y="670"/>
                </a:cubicBezTo>
                <a:cubicBezTo>
                  <a:pt x="424" y="657"/>
                  <a:pt x="406" y="629"/>
                  <a:pt x="406" y="629"/>
                </a:cubicBezTo>
                <a:cubicBezTo>
                  <a:pt x="397" y="658"/>
                  <a:pt x="414" y="735"/>
                  <a:pt x="379" y="683"/>
                </a:cubicBezTo>
                <a:cubicBezTo>
                  <a:pt x="377" y="674"/>
                  <a:pt x="381" y="660"/>
                  <a:pt x="373" y="656"/>
                </a:cubicBezTo>
                <a:cubicBezTo>
                  <a:pt x="366" y="653"/>
                  <a:pt x="369" y="670"/>
                  <a:pt x="366" y="677"/>
                </a:cubicBezTo>
                <a:cubicBezTo>
                  <a:pt x="359" y="690"/>
                  <a:pt x="354" y="705"/>
                  <a:pt x="345" y="717"/>
                </a:cubicBezTo>
                <a:cubicBezTo>
                  <a:pt x="311" y="761"/>
                  <a:pt x="318" y="755"/>
                  <a:pt x="278" y="765"/>
                </a:cubicBezTo>
                <a:cubicBezTo>
                  <a:pt x="280" y="745"/>
                  <a:pt x="279" y="724"/>
                  <a:pt x="284" y="704"/>
                </a:cubicBezTo>
                <a:cubicBezTo>
                  <a:pt x="290" y="681"/>
                  <a:pt x="322" y="676"/>
                  <a:pt x="305" y="643"/>
                </a:cubicBezTo>
                <a:cubicBezTo>
                  <a:pt x="301" y="636"/>
                  <a:pt x="291" y="652"/>
                  <a:pt x="284" y="656"/>
                </a:cubicBezTo>
                <a:cubicBezTo>
                  <a:pt x="274" y="692"/>
                  <a:pt x="258" y="705"/>
                  <a:pt x="223" y="717"/>
                </a:cubicBezTo>
                <a:cubicBezTo>
                  <a:pt x="212" y="713"/>
                  <a:pt x="197" y="714"/>
                  <a:pt x="190" y="704"/>
                </a:cubicBezTo>
                <a:cubicBezTo>
                  <a:pt x="185" y="696"/>
                  <a:pt x="192" y="685"/>
                  <a:pt x="196" y="677"/>
                </a:cubicBezTo>
                <a:cubicBezTo>
                  <a:pt x="211" y="646"/>
                  <a:pt x="230" y="621"/>
                  <a:pt x="257" y="602"/>
                </a:cubicBezTo>
                <a:cubicBezTo>
                  <a:pt x="282" y="566"/>
                  <a:pt x="275" y="583"/>
                  <a:pt x="278" y="514"/>
                </a:cubicBezTo>
                <a:cubicBezTo>
                  <a:pt x="284" y="365"/>
                  <a:pt x="266" y="330"/>
                  <a:pt x="298" y="229"/>
                </a:cubicBezTo>
                <a:cubicBezTo>
                  <a:pt x="309" y="195"/>
                  <a:pt x="315" y="155"/>
                  <a:pt x="345" y="134"/>
                </a:cubicBezTo>
                <a:cubicBezTo>
                  <a:pt x="355" y="104"/>
                  <a:pt x="345" y="68"/>
                  <a:pt x="359" y="40"/>
                </a:cubicBezTo>
                <a:cubicBezTo>
                  <a:pt x="363" y="32"/>
                  <a:pt x="380" y="39"/>
                  <a:pt x="386" y="46"/>
                </a:cubicBezTo>
                <a:cubicBezTo>
                  <a:pt x="392" y="53"/>
                  <a:pt x="386" y="64"/>
                  <a:pt x="386" y="73"/>
                </a:cubicBezTo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224" name="Picture 32" descr="670847">
            <a:extLst>
              <a:ext uri="{FF2B5EF4-FFF2-40B4-BE49-F238E27FC236}">
                <a16:creationId xmlns:a16="http://schemas.microsoft.com/office/drawing/2014/main" id="{D0D34897-9B63-4642-8D60-10962CB4A1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895600"/>
            <a:ext cx="685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5" name="Picture 33" descr="HP1041">
            <a:extLst>
              <a:ext uri="{FF2B5EF4-FFF2-40B4-BE49-F238E27FC236}">
                <a16:creationId xmlns:a16="http://schemas.microsoft.com/office/drawing/2014/main" id="{0113D709-121E-4DB5-854D-BBAAD786E4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75" y="2133600"/>
            <a:ext cx="10985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6" name="Picture 34" descr="C78050FB9F484BAE8E8262A9851A74CA">
            <a:extLst>
              <a:ext uri="{FF2B5EF4-FFF2-40B4-BE49-F238E27FC236}">
                <a16:creationId xmlns:a16="http://schemas.microsoft.com/office/drawing/2014/main" id="{6DDA0A0B-D1B9-49FC-9C53-F2505739E3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038600"/>
            <a:ext cx="5334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7" name="Picture 35" descr="C78050FB9F484BAE8E8262A9851A74CA">
            <a:extLst>
              <a:ext uri="{FF2B5EF4-FFF2-40B4-BE49-F238E27FC236}">
                <a16:creationId xmlns:a16="http://schemas.microsoft.com/office/drawing/2014/main" id="{869BB27D-A19D-4CB5-8D7A-8F0B90502D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038600"/>
            <a:ext cx="5334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28" name="Freeform 36">
            <a:extLst>
              <a:ext uri="{FF2B5EF4-FFF2-40B4-BE49-F238E27FC236}">
                <a16:creationId xmlns:a16="http://schemas.microsoft.com/office/drawing/2014/main" id="{863F9DE7-084C-4384-9D4A-4CB866CFDB59}"/>
              </a:ext>
            </a:extLst>
          </p:cNvPr>
          <p:cNvSpPr>
            <a:spLocks/>
          </p:cNvSpPr>
          <p:nvPr/>
        </p:nvSpPr>
        <p:spPr bwMode="auto">
          <a:xfrm>
            <a:off x="2312988" y="4206875"/>
            <a:ext cx="1011237" cy="1160463"/>
          </a:xfrm>
          <a:custGeom>
            <a:avLst/>
            <a:gdLst>
              <a:gd name="T0" fmla="*/ 2147483647 w 637"/>
              <a:gd name="T1" fmla="*/ 0 h 731"/>
              <a:gd name="T2" fmla="*/ 2147483647 w 637"/>
              <a:gd name="T3" fmla="*/ 2147483647 h 731"/>
              <a:gd name="T4" fmla="*/ 2147483647 w 637"/>
              <a:gd name="T5" fmla="*/ 2147483647 h 731"/>
              <a:gd name="T6" fmla="*/ 2147483647 w 637"/>
              <a:gd name="T7" fmla="*/ 2147483647 h 731"/>
              <a:gd name="T8" fmla="*/ 2147483647 w 637"/>
              <a:gd name="T9" fmla="*/ 2147483647 h 731"/>
              <a:gd name="T10" fmla="*/ 2147483647 w 637"/>
              <a:gd name="T11" fmla="*/ 2147483647 h 731"/>
              <a:gd name="T12" fmla="*/ 2147483647 w 637"/>
              <a:gd name="T13" fmla="*/ 2147483647 h 731"/>
              <a:gd name="T14" fmla="*/ 2147483647 w 637"/>
              <a:gd name="T15" fmla="*/ 2147483647 h 731"/>
              <a:gd name="T16" fmla="*/ 2147483647 w 637"/>
              <a:gd name="T17" fmla="*/ 2147483647 h 731"/>
              <a:gd name="T18" fmla="*/ 2147483647 w 637"/>
              <a:gd name="T19" fmla="*/ 2147483647 h 731"/>
              <a:gd name="T20" fmla="*/ 2147483647 w 637"/>
              <a:gd name="T21" fmla="*/ 2147483647 h 731"/>
              <a:gd name="T22" fmla="*/ 2147483647 w 637"/>
              <a:gd name="T23" fmla="*/ 2147483647 h 731"/>
              <a:gd name="T24" fmla="*/ 2147483647 w 637"/>
              <a:gd name="T25" fmla="*/ 2147483647 h 731"/>
              <a:gd name="T26" fmla="*/ 2147483647 w 637"/>
              <a:gd name="T27" fmla="*/ 2147483647 h 731"/>
              <a:gd name="T28" fmla="*/ 2147483647 w 637"/>
              <a:gd name="T29" fmla="*/ 2147483647 h 731"/>
              <a:gd name="T30" fmla="*/ 2147483647 w 637"/>
              <a:gd name="T31" fmla="*/ 2147483647 h 731"/>
              <a:gd name="T32" fmla="*/ 2147483647 w 637"/>
              <a:gd name="T33" fmla="*/ 2147483647 h 731"/>
              <a:gd name="T34" fmla="*/ 2147483647 w 637"/>
              <a:gd name="T35" fmla="*/ 2147483647 h 731"/>
              <a:gd name="T36" fmla="*/ 2147483647 w 637"/>
              <a:gd name="T37" fmla="*/ 2147483647 h 731"/>
              <a:gd name="T38" fmla="*/ 2147483647 w 637"/>
              <a:gd name="T39" fmla="*/ 2147483647 h 731"/>
              <a:gd name="T40" fmla="*/ 2147483647 w 637"/>
              <a:gd name="T41" fmla="*/ 2147483647 h 731"/>
              <a:gd name="T42" fmla="*/ 2147483647 w 637"/>
              <a:gd name="T43" fmla="*/ 2147483647 h 731"/>
              <a:gd name="T44" fmla="*/ 2147483647 w 637"/>
              <a:gd name="T45" fmla="*/ 2147483647 h 731"/>
              <a:gd name="T46" fmla="*/ 2147483647 w 637"/>
              <a:gd name="T47" fmla="*/ 2147483647 h 731"/>
              <a:gd name="T48" fmla="*/ 2147483647 w 637"/>
              <a:gd name="T49" fmla="*/ 2147483647 h 731"/>
              <a:gd name="T50" fmla="*/ 2147483647 w 637"/>
              <a:gd name="T51" fmla="*/ 2147483647 h 731"/>
              <a:gd name="T52" fmla="*/ 2147483647 w 637"/>
              <a:gd name="T53" fmla="*/ 2147483647 h 731"/>
              <a:gd name="T54" fmla="*/ 2147483647 w 637"/>
              <a:gd name="T55" fmla="*/ 2147483647 h 731"/>
              <a:gd name="T56" fmla="*/ 2147483647 w 637"/>
              <a:gd name="T57" fmla="*/ 2147483647 h 731"/>
              <a:gd name="T58" fmla="*/ 2147483647 w 637"/>
              <a:gd name="T59" fmla="*/ 2147483647 h 731"/>
              <a:gd name="T60" fmla="*/ 2147483647 w 637"/>
              <a:gd name="T61" fmla="*/ 2147483647 h 731"/>
              <a:gd name="T62" fmla="*/ 2147483647 w 637"/>
              <a:gd name="T63" fmla="*/ 2147483647 h 731"/>
              <a:gd name="T64" fmla="*/ 0 w 637"/>
              <a:gd name="T65" fmla="*/ 2147483647 h 731"/>
              <a:gd name="T66" fmla="*/ 2147483647 w 637"/>
              <a:gd name="T67" fmla="*/ 2147483647 h 731"/>
              <a:gd name="T68" fmla="*/ 2147483647 w 637"/>
              <a:gd name="T69" fmla="*/ 2147483647 h 731"/>
              <a:gd name="T70" fmla="*/ 2147483647 w 637"/>
              <a:gd name="T71" fmla="*/ 2147483647 h 731"/>
              <a:gd name="T72" fmla="*/ 2147483647 w 637"/>
              <a:gd name="T73" fmla="*/ 2147483647 h 731"/>
              <a:gd name="T74" fmla="*/ 2147483647 w 637"/>
              <a:gd name="T75" fmla="*/ 2147483647 h 731"/>
              <a:gd name="T76" fmla="*/ 2147483647 w 637"/>
              <a:gd name="T77" fmla="*/ 2147483647 h 731"/>
              <a:gd name="T78" fmla="*/ 2147483647 w 637"/>
              <a:gd name="T79" fmla="*/ 2147483647 h 731"/>
              <a:gd name="T80" fmla="*/ 2147483647 w 637"/>
              <a:gd name="T81" fmla="*/ 2147483647 h 731"/>
              <a:gd name="T82" fmla="*/ 2147483647 w 637"/>
              <a:gd name="T83" fmla="*/ 2147483647 h 731"/>
              <a:gd name="T84" fmla="*/ 2147483647 w 637"/>
              <a:gd name="T85" fmla="*/ 2147483647 h 731"/>
              <a:gd name="T86" fmla="*/ 2147483647 w 637"/>
              <a:gd name="T87" fmla="*/ 2147483647 h 731"/>
              <a:gd name="T88" fmla="*/ 2147483647 w 637"/>
              <a:gd name="T89" fmla="*/ 2147483647 h 731"/>
              <a:gd name="T90" fmla="*/ 2147483647 w 637"/>
              <a:gd name="T91" fmla="*/ 2147483647 h 731"/>
              <a:gd name="T92" fmla="*/ 2147483647 w 637"/>
              <a:gd name="T93" fmla="*/ 2147483647 h 731"/>
              <a:gd name="T94" fmla="*/ 2147483647 w 637"/>
              <a:gd name="T95" fmla="*/ 2147483647 h 731"/>
              <a:gd name="T96" fmla="*/ 2147483647 w 637"/>
              <a:gd name="T97" fmla="*/ 2147483647 h 731"/>
              <a:gd name="T98" fmla="*/ 2147483647 w 637"/>
              <a:gd name="T99" fmla="*/ 2147483647 h 731"/>
              <a:gd name="T100" fmla="*/ 2147483647 w 637"/>
              <a:gd name="T101" fmla="*/ 2147483647 h 731"/>
              <a:gd name="T102" fmla="*/ 2147483647 w 637"/>
              <a:gd name="T103" fmla="*/ 2147483647 h 731"/>
              <a:gd name="T104" fmla="*/ 2147483647 w 637"/>
              <a:gd name="T105" fmla="*/ 2147483647 h 731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637"/>
              <a:gd name="T160" fmla="*/ 0 h 731"/>
              <a:gd name="T161" fmla="*/ 637 w 637"/>
              <a:gd name="T162" fmla="*/ 731 h 731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637" h="731">
                <a:moveTo>
                  <a:pt x="637" y="0"/>
                </a:moveTo>
                <a:cubicBezTo>
                  <a:pt x="599" y="12"/>
                  <a:pt x="560" y="22"/>
                  <a:pt x="522" y="33"/>
                </a:cubicBezTo>
                <a:cubicBezTo>
                  <a:pt x="515" y="38"/>
                  <a:pt x="509" y="43"/>
                  <a:pt x="501" y="47"/>
                </a:cubicBezTo>
                <a:cubicBezTo>
                  <a:pt x="488" y="53"/>
                  <a:pt x="461" y="61"/>
                  <a:pt x="461" y="61"/>
                </a:cubicBezTo>
                <a:cubicBezTo>
                  <a:pt x="456" y="68"/>
                  <a:pt x="453" y="75"/>
                  <a:pt x="447" y="81"/>
                </a:cubicBezTo>
                <a:cubicBezTo>
                  <a:pt x="441" y="87"/>
                  <a:pt x="431" y="87"/>
                  <a:pt x="427" y="94"/>
                </a:cubicBezTo>
                <a:cubicBezTo>
                  <a:pt x="371" y="183"/>
                  <a:pt x="449" y="99"/>
                  <a:pt x="393" y="155"/>
                </a:cubicBezTo>
                <a:cubicBezTo>
                  <a:pt x="384" y="181"/>
                  <a:pt x="378" y="205"/>
                  <a:pt x="366" y="230"/>
                </a:cubicBezTo>
                <a:cubicBezTo>
                  <a:pt x="357" y="283"/>
                  <a:pt x="344" y="354"/>
                  <a:pt x="298" y="386"/>
                </a:cubicBezTo>
                <a:cubicBezTo>
                  <a:pt x="275" y="453"/>
                  <a:pt x="205" y="472"/>
                  <a:pt x="142" y="481"/>
                </a:cubicBezTo>
                <a:cubicBezTo>
                  <a:pt x="108" y="469"/>
                  <a:pt x="75" y="484"/>
                  <a:pt x="41" y="494"/>
                </a:cubicBezTo>
                <a:cubicBezTo>
                  <a:pt x="41" y="494"/>
                  <a:pt x="63" y="499"/>
                  <a:pt x="74" y="501"/>
                </a:cubicBezTo>
                <a:cubicBezTo>
                  <a:pt x="81" y="508"/>
                  <a:pt x="87" y="516"/>
                  <a:pt x="95" y="521"/>
                </a:cubicBezTo>
                <a:cubicBezTo>
                  <a:pt x="101" y="525"/>
                  <a:pt x="109" y="524"/>
                  <a:pt x="115" y="528"/>
                </a:cubicBezTo>
                <a:cubicBezTo>
                  <a:pt x="152" y="557"/>
                  <a:pt x="171" y="588"/>
                  <a:pt x="217" y="603"/>
                </a:cubicBezTo>
                <a:cubicBezTo>
                  <a:pt x="266" y="652"/>
                  <a:pt x="307" y="655"/>
                  <a:pt x="373" y="670"/>
                </a:cubicBezTo>
                <a:cubicBezTo>
                  <a:pt x="388" y="694"/>
                  <a:pt x="401" y="720"/>
                  <a:pt x="413" y="677"/>
                </a:cubicBezTo>
                <a:cubicBezTo>
                  <a:pt x="421" y="597"/>
                  <a:pt x="399" y="546"/>
                  <a:pt x="461" y="508"/>
                </a:cubicBezTo>
                <a:cubicBezTo>
                  <a:pt x="469" y="485"/>
                  <a:pt x="481" y="467"/>
                  <a:pt x="495" y="447"/>
                </a:cubicBezTo>
                <a:cubicBezTo>
                  <a:pt x="510" y="398"/>
                  <a:pt x="496" y="414"/>
                  <a:pt x="529" y="393"/>
                </a:cubicBezTo>
                <a:cubicBezTo>
                  <a:pt x="544" y="369"/>
                  <a:pt x="560" y="364"/>
                  <a:pt x="569" y="338"/>
                </a:cubicBezTo>
                <a:cubicBezTo>
                  <a:pt x="578" y="265"/>
                  <a:pt x="589" y="171"/>
                  <a:pt x="630" y="108"/>
                </a:cubicBezTo>
                <a:cubicBezTo>
                  <a:pt x="628" y="101"/>
                  <a:pt x="630" y="88"/>
                  <a:pt x="623" y="88"/>
                </a:cubicBezTo>
                <a:cubicBezTo>
                  <a:pt x="616" y="88"/>
                  <a:pt x="617" y="101"/>
                  <a:pt x="617" y="108"/>
                </a:cubicBezTo>
                <a:cubicBezTo>
                  <a:pt x="613" y="179"/>
                  <a:pt x="632" y="384"/>
                  <a:pt x="583" y="460"/>
                </a:cubicBezTo>
                <a:cubicBezTo>
                  <a:pt x="574" y="495"/>
                  <a:pt x="558" y="523"/>
                  <a:pt x="542" y="555"/>
                </a:cubicBezTo>
                <a:cubicBezTo>
                  <a:pt x="532" y="574"/>
                  <a:pt x="532" y="597"/>
                  <a:pt x="522" y="616"/>
                </a:cubicBezTo>
                <a:cubicBezTo>
                  <a:pt x="511" y="638"/>
                  <a:pt x="489" y="664"/>
                  <a:pt x="474" y="684"/>
                </a:cubicBezTo>
                <a:cubicBezTo>
                  <a:pt x="466" y="711"/>
                  <a:pt x="461" y="723"/>
                  <a:pt x="434" y="731"/>
                </a:cubicBezTo>
                <a:cubicBezTo>
                  <a:pt x="339" y="723"/>
                  <a:pt x="291" y="716"/>
                  <a:pt x="210" y="698"/>
                </a:cubicBezTo>
                <a:cubicBezTo>
                  <a:pt x="172" y="672"/>
                  <a:pt x="149" y="645"/>
                  <a:pt x="115" y="616"/>
                </a:cubicBezTo>
                <a:cubicBezTo>
                  <a:pt x="94" y="598"/>
                  <a:pt x="68" y="586"/>
                  <a:pt x="47" y="569"/>
                </a:cubicBezTo>
                <a:cubicBezTo>
                  <a:pt x="25" y="550"/>
                  <a:pt x="15" y="525"/>
                  <a:pt x="0" y="501"/>
                </a:cubicBezTo>
                <a:cubicBezTo>
                  <a:pt x="3" y="489"/>
                  <a:pt x="7" y="462"/>
                  <a:pt x="20" y="454"/>
                </a:cubicBezTo>
                <a:cubicBezTo>
                  <a:pt x="32" y="446"/>
                  <a:pt x="61" y="440"/>
                  <a:pt x="61" y="440"/>
                </a:cubicBezTo>
                <a:cubicBezTo>
                  <a:pt x="97" y="404"/>
                  <a:pt x="142" y="381"/>
                  <a:pt x="183" y="352"/>
                </a:cubicBezTo>
                <a:cubicBezTo>
                  <a:pt x="187" y="345"/>
                  <a:pt x="190" y="337"/>
                  <a:pt x="196" y="332"/>
                </a:cubicBezTo>
                <a:cubicBezTo>
                  <a:pt x="208" y="321"/>
                  <a:pt x="237" y="305"/>
                  <a:pt x="237" y="305"/>
                </a:cubicBezTo>
                <a:cubicBezTo>
                  <a:pt x="242" y="298"/>
                  <a:pt x="255" y="292"/>
                  <a:pt x="251" y="284"/>
                </a:cubicBezTo>
                <a:cubicBezTo>
                  <a:pt x="248" y="277"/>
                  <a:pt x="237" y="288"/>
                  <a:pt x="230" y="291"/>
                </a:cubicBezTo>
                <a:cubicBezTo>
                  <a:pt x="207" y="301"/>
                  <a:pt x="187" y="310"/>
                  <a:pt x="163" y="318"/>
                </a:cubicBezTo>
                <a:cubicBezTo>
                  <a:pt x="141" y="339"/>
                  <a:pt x="107" y="377"/>
                  <a:pt x="81" y="386"/>
                </a:cubicBezTo>
                <a:cubicBezTo>
                  <a:pt x="72" y="400"/>
                  <a:pt x="68" y="418"/>
                  <a:pt x="54" y="427"/>
                </a:cubicBezTo>
                <a:cubicBezTo>
                  <a:pt x="47" y="431"/>
                  <a:pt x="28" y="435"/>
                  <a:pt x="34" y="440"/>
                </a:cubicBezTo>
                <a:cubicBezTo>
                  <a:pt x="36" y="442"/>
                  <a:pt x="96" y="422"/>
                  <a:pt x="102" y="420"/>
                </a:cubicBezTo>
                <a:cubicBezTo>
                  <a:pt x="226" y="434"/>
                  <a:pt x="190" y="460"/>
                  <a:pt x="237" y="413"/>
                </a:cubicBezTo>
                <a:cubicBezTo>
                  <a:pt x="254" y="363"/>
                  <a:pt x="260" y="309"/>
                  <a:pt x="305" y="277"/>
                </a:cubicBezTo>
                <a:cubicBezTo>
                  <a:pt x="333" y="234"/>
                  <a:pt x="320" y="194"/>
                  <a:pt x="366" y="162"/>
                </a:cubicBezTo>
                <a:cubicBezTo>
                  <a:pt x="399" y="93"/>
                  <a:pt x="351" y="177"/>
                  <a:pt x="413" y="122"/>
                </a:cubicBezTo>
                <a:cubicBezTo>
                  <a:pt x="425" y="111"/>
                  <a:pt x="440" y="81"/>
                  <a:pt x="440" y="81"/>
                </a:cubicBezTo>
                <a:cubicBezTo>
                  <a:pt x="450" y="41"/>
                  <a:pt x="458" y="45"/>
                  <a:pt x="495" y="33"/>
                </a:cubicBezTo>
                <a:cubicBezTo>
                  <a:pt x="538" y="1"/>
                  <a:pt x="511" y="13"/>
                  <a:pt x="583" y="13"/>
                </a:cubicBezTo>
                <a:cubicBezTo>
                  <a:pt x="578" y="18"/>
                  <a:pt x="574" y="22"/>
                  <a:pt x="569" y="27"/>
                </a:cubicBezTo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29" name="Freeform 37">
            <a:extLst>
              <a:ext uri="{FF2B5EF4-FFF2-40B4-BE49-F238E27FC236}">
                <a16:creationId xmlns:a16="http://schemas.microsoft.com/office/drawing/2014/main" id="{C723A42A-077A-46E8-A369-20BE3E752291}"/>
              </a:ext>
            </a:extLst>
          </p:cNvPr>
          <p:cNvSpPr>
            <a:spLocks/>
          </p:cNvSpPr>
          <p:nvPr/>
        </p:nvSpPr>
        <p:spPr bwMode="auto">
          <a:xfrm>
            <a:off x="2228850" y="4646613"/>
            <a:ext cx="1041400" cy="774700"/>
          </a:xfrm>
          <a:custGeom>
            <a:avLst/>
            <a:gdLst>
              <a:gd name="T0" fmla="*/ 2147483647 w 656"/>
              <a:gd name="T1" fmla="*/ 0 h 488"/>
              <a:gd name="T2" fmla="*/ 2147483647 w 656"/>
              <a:gd name="T3" fmla="*/ 2147483647 h 488"/>
              <a:gd name="T4" fmla="*/ 2147483647 w 656"/>
              <a:gd name="T5" fmla="*/ 2147483647 h 488"/>
              <a:gd name="T6" fmla="*/ 2147483647 w 656"/>
              <a:gd name="T7" fmla="*/ 2147483647 h 488"/>
              <a:gd name="T8" fmla="*/ 2147483647 w 656"/>
              <a:gd name="T9" fmla="*/ 2147483647 h 488"/>
              <a:gd name="T10" fmla="*/ 2147483647 w 656"/>
              <a:gd name="T11" fmla="*/ 2147483647 h 488"/>
              <a:gd name="T12" fmla="*/ 2147483647 w 656"/>
              <a:gd name="T13" fmla="*/ 2147483647 h 488"/>
              <a:gd name="T14" fmla="*/ 2147483647 w 656"/>
              <a:gd name="T15" fmla="*/ 2147483647 h 488"/>
              <a:gd name="T16" fmla="*/ 2147483647 w 656"/>
              <a:gd name="T17" fmla="*/ 2147483647 h 488"/>
              <a:gd name="T18" fmla="*/ 2147483647 w 656"/>
              <a:gd name="T19" fmla="*/ 2147483647 h 488"/>
              <a:gd name="T20" fmla="*/ 2147483647 w 656"/>
              <a:gd name="T21" fmla="*/ 2147483647 h 488"/>
              <a:gd name="T22" fmla="*/ 2147483647 w 656"/>
              <a:gd name="T23" fmla="*/ 2147483647 h 488"/>
              <a:gd name="T24" fmla="*/ 2147483647 w 656"/>
              <a:gd name="T25" fmla="*/ 2147483647 h 488"/>
              <a:gd name="T26" fmla="*/ 2147483647 w 656"/>
              <a:gd name="T27" fmla="*/ 2147483647 h 488"/>
              <a:gd name="T28" fmla="*/ 2147483647 w 656"/>
              <a:gd name="T29" fmla="*/ 2147483647 h 488"/>
              <a:gd name="T30" fmla="*/ 2147483647 w 656"/>
              <a:gd name="T31" fmla="*/ 2147483647 h 488"/>
              <a:gd name="T32" fmla="*/ 2147483647 w 656"/>
              <a:gd name="T33" fmla="*/ 2147483647 h 488"/>
              <a:gd name="T34" fmla="*/ 2147483647 w 656"/>
              <a:gd name="T35" fmla="*/ 2147483647 h 488"/>
              <a:gd name="T36" fmla="*/ 2147483647 w 656"/>
              <a:gd name="T37" fmla="*/ 2147483647 h 488"/>
              <a:gd name="T38" fmla="*/ 2147483647 w 656"/>
              <a:gd name="T39" fmla="*/ 2147483647 h 488"/>
              <a:gd name="T40" fmla="*/ 2147483647 w 656"/>
              <a:gd name="T41" fmla="*/ 2147483647 h 488"/>
              <a:gd name="T42" fmla="*/ 2147483647 w 656"/>
              <a:gd name="T43" fmla="*/ 2147483647 h 488"/>
              <a:gd name="T44" fmla="*/ 2147483647 w 656"/>
              <a:gd name="T45" fmla="*/ 2147483647 h 488"/>
              <a:gd name="T46" fmla="*/ 2147483647 w 656"/>
              <a:gd name="T47" fmla="*/ 2147483647 h 488"/>
              <a:gd name="T48" fmla="*/ 2147483647 w 656"/>
              <a:gd name="T49" fmla="*/ 2147483647 h 488"/>
              <a:gd name="T50" fmla="*/ 2147483647 w 656"/>
              <a:gd name="T51" fmla="*/ 2147483647 h 488"/>
              <a:gd name="T52" fmla="*/ 2147483647 w 656"/>
              <a:gd name="T53" fmla="*/ 2147483647 h 488"/>
              <a:gd name="T54" fmla="*/ 2147483647 w 656"/>
              <a:gd name="T55" fmla="*/ 2147483647 h 488"/>
              <a:gd name="T56" fmla="*/ 2147483647 w 656"/>
              <a:gd name="T57" fmla="*/ 2147483647 h 488"/>
              <a:gd name="T58" fmla="*/ 2147483647 w 656"/>
              <a:gd name="T59" fmla="*/ 2147483647 h 488"/>
              <a:gd name="T60" fmla="*/ 2147483647 w 656"/>
              <a:gd name="T61" fmla="*/ 2147483647 h 488"/>
              <a:gd name="T62" fmla="*/ 2147483647 w 656"/>
              <a:gd name="T63" fmla="*/ 2147483647 h 488"/>
              <a:gd name="T64" fmla="*/ 2147483647 w 656"/>
              <a:gd name="T65" fmla="*/ 2147483647 h 488"/>
              <a:gd name="T66" fmla="*/ 2147483647 w 656"/>
              <a:gd name="T67" fmla="*/ 2147483647 h 48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56"/>
              <a:gd name="T103" fmla="*/ 0 h 488"/>
              <a:gd name="T104" fmla="*/ 656 w 656"/>
              <a:gd name="T105" fmla="*/ 488 h 48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56" h="488">
                <a:moveTo>
                  <a:pt x="297" y="0"/>
                </a:moveTo>
                <a:cubicBezTo>
                  <a:pt x="350" y="11"/>
                  <a:pt x="349" y="34"/>
                  <a:pt x="392" y="55"/>
                </a:cubicBezTo>
                <a:cubicBezTo>
                  <a:pt x="412" y="65"/>
                  <a:pt x="439" y="70"/>
                  <a:pt x="460" y="75"/>
                </a:cubicBezTo>
                <a:cubicBezTo>
                  <a:pt x="512" y="102"/>
                  <a:pt x="565" y="115"/>
                  <a:pt x="622" y="122"/>
                </a:cubicBezTo>
                <a:cubicBezTo>
                  <a:pt x="627" y="136"/>
                  <a:pt x="641" y="148"/>
                  <a:pt x="642" y="163"/>
                </a:cubicBezTo>
                <a:cubicBezTo>
                  <a:pt x="645" y="254"/>
                  <a:pt x="639" y="329"/>
                  <a:pt x="622" y="414"/>
                </a:cubicBezTo>
                <a:cubicBezTo>
                  <a:pt x="618" y="432"/>
                  <a:pt x="622" y="455"/>
                  <a:pt x="609" y="468"/>
                </a:cubicBezTo>
                <a:cubicBezTo>
                  <a:pt x="599" y="478"/>
                  <a:pt x="568" y="482"/>
                  <a:pt x="568" y="482"/>
                </a:cubicBezTo>
                <a:cubicBezTo>
                  <a:pt x="525" y="480"/>
                  <a:pt x="482" y="481"/>
                  <a:pt x="439" y="475"/>
                </a:cubicBezTo>
                <a:cubicBezTo>
                  <a:pt x="421" y="473"/>
                  <a:pt x="362" y="430"/>
                  <a:pt x="331" y="421"/>
                </a:cubicBezTo>
                <a:cubicBezTo>
                  <a:pt x="304" y="403"/>
                  <a:pt x="296" y="383"/>
                  <a:pt x="283" y="421"/>
                </a:cubicBezTo>
                <a:cubicBezTo>
                  <a:pt x="293" y="449"/>
                  <a:pt x="319" y="479"/>
                  <a:pt x="351" y="482"/>
                </a:cubicBezTo>
                <a:cubicBezTo>
                  <a:pt x="385" y="486"/>
                  <a:pt x="419" y="488"/>
                  <a:pt x="453" y="488"/>
                </a:cubicBezTo>
                <a:cubicBezTo>
                  <a:pt x="478" y="488"/>
                  <a:pt x="403" y="484"/>
                  <a:pt x="378" y="482"/>
                </a:cubicBezTo>
                <a:cubicBezTo>
                  <a:pt x="365" y="477"/>
                  <a:pt x="346" y="480"/>
                  <a:pt x="338" y="468"/>
                </a:cubicBezTo>
                <a:cubicBezTo>
                  <a:pt x="333" y="461"/>
                  <a:pt x="331" y="452"/>
                  <a:pt x="324" y="448"/>
                </a:cubicBezTo>
                <a:cubicBezTo>
                  <a:pt x="310" y="439"/>
                  <a:pt x="292" y="441"/>
                  <a:pt x="277" y="434"/>
                </a:cubicBezTo>
                <a:cubicBezTo>
                  <a:pt x="248" y="420"/>
                  <a:pt x="223" y="397"/>
                  <a:pt x="195" y="380"/>
                </a:cubicBezTo>
                <a:cubicBezTo>
                  <a:pt x="191" y="373"/>
                  <a:pt x="189" y="364"/>
                  <a:pt x="182" y="360"/>
                </a:cubicBezTo>
                <a:cubicBezTo>
                  <a:pt x="170" y="352"/>
                  <a:pt x="153" y="354"/>
                  <a:pt x="141" y="346"/>
                </a:cubicBezTo>
                <a:cubicBezTo>
                  <a:pt x="114" y="327"/>
                  <a:pt x="128" y="336"/>
                  <a:pt x="100" y="319"/>
                </a:cubicBezTo>
                <a:cubicBezTo>
                  <a:pt x="96" y="312"/>
                  <a:pt x="93" y="305"/>
                  <a:pt x="87" y="299"/>
                </a:cubicBezTo>
                <a:cubicBezTo>
                  <a:pt x="81" y="293"/>
                  <a:pt x="72" y="291"/>
                  <a:pt x="66" y="285"/>
                </a:cubicBezTo>
                <a:cubicBezTo>
                  <a:pt x="11" y="222"/>
                  <a:pt x="64" y="260"/>
                  <a:pt x="19" y="231"/>
                </a:cubicBezTo>
                <a:cubicBezTo>
                  <a:pt x="0" y="175"/>
                  <a:pt x="51" y="180"/>
                  <a:pt x="87" y="156"/>
                </a:cubicBezTo>
                <a:cubicBezTo>
                  <a:pt x="119" y="107"/>
                  <a:pt x="177" y="71"/>
                  <a:pt x="222" y="34"/>
                </a:cubicBezTo>
                <a:cubicBezTo>
                  <a:pt x="239" y="20"/>
                  <a:pt x="283" y="7"/>
                  <a:pt x="283" y="7"/>
                </a:cubicBezTo>
                <a:cubicBezTo>
                  <a:pt x="317" y="9"/>
                  <a:pt x="351" y="8"/>
                  <a:pt x="385" y="14"/>
                </a:cubicBezTo>
                <a:cubicBezTo>
                  <a:pt x="393" y="15"/>
                  <a:pt x="397" y="25"/>
                  <a:pt x="405" y="28"/>
                </a:cubicBezTo>
                <a:cubicBezTo>
                  <a:pt x="459" y="46"/>
                  <a:pt x="526" y="56"/>
                  <a:pt x="582" y="61"/>
                </a:cubicBezTo>
                <a:cubicBezTo>
                  <a:pt x="608" y="70"/>
                  <a:pt x="620" y="79"/>
                  <a:pt x="636" y="102"/>
                </a:cubicBezTo>
                <a:cubicBezTo>
                  <a:pt x="638" y="109"/>
                  <a:pt x="639" y="116"/>
                  <a:pt x="642" y="122"/>
                </a:cubicBezTo>
                <a:cubicBezTo>
                  <a:pt x="646" y="130"/>
                  <a:pt x="656" y="143"/>
                  <a:pt x="656" y="143"/>
                </a:cubicBezTo>
                <a:lnTo>
                  <a:pt x="564" y="97"/>
                </a:lnTo>
              </a:path>
            </a:pathLst>
          </a:custGeom>
          <a:solidFill>
            <a:srgbClr val="C5159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230" name="Picture 38" descr="natures1%20(1)">
            <a:extLst>
              <a:ext uri="{FF2B5EF4-FFF2-40B4-BE49-F238E27FC236}">
                <a16:creationId xmlns:a16="http://schemas.microsoft.com/office/drawing/2014/main" id="{DFD20496-6D76-41FF-875F-1670EF6309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0855">
            <a:off x="2365375" y="4860925"/>
            <a:ext cx="76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232" name="Object 14">
            <a:extLst>
              <a:ext uri="{FF2B5EF4-FFF2-40B4-BE49-F238E27FC236}">
                <a16:creationId xmlns:a16="http://schemas.microsoft.com/office/drawing/2014/main" id="{B7B3E094-92F5-4461-A695-7B53B82C27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6248400"/>
          <a:ext cx="457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Clip" r:id="rId7" imgW="701558" imgH="738097" progId="MS_ClipArt_Gallery.2">
                  <p:embed/>
                </p:oleObj>
              </mc:Choice>
              <mc:Fallback>
                <p:oleObj name="Clip" r:id="rId7" imgW="701558" imgH="738097" progId="MS_ClipArt_Gallery.2">
                  <p:embed/>
                  <p:pic>
                    <p:nvPicPr>
                      <p:cNvPr id="8232" name="Object 14">
                        <a:extLst>
                          <a:ext uri="{FF2B5EF4-FFF2-40B4-BE49-F238E27FC236}">
                            <a16:creationId xmlns:a16="http://schemas.microsoft.com/office/drawing/2014/main" id="{B7B3E094-92F5-4461-A695-7B53B82C27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6248400"/>
                        <a:ext cx="4572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33" name="Object 14">
            <a:extLst>
              <a:ext uri="{FF2B5EF4-FFF2-40B4-BE49-F238E27FC236}">
                <a16:creationId xmlns:a16="http://schemas.microsoft.com/office/drawing/2014/main" id="{44E9FA3A-7C00-46EA-8A76-DE3939A216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6324600"/>
          <a:ext cx="457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Clip" r:id="rId9" imgW="701558" imgH="738097" progId="MS_ClipArt_Gallery.2">
                  <p:embed/>
                </p:oleObj>
              </mc:Choice>
              <mc:Fallback>
                <p:oleObj name="Clip" r:id="rId9" imgW="701558" imgH="738097" progId="MS_ClipArt_Gallery.2">
                  <p:embed/>
                  <p:pic>
                    <p:nvPicPr>
                      <p:cNvPr id="8233" name="Object 14">
                        <a:extLst>
                          <a:ext uri="{FF2B5EF4-FFF2-40B4-BE49-F238E27FC236}">
                            <a16:creationId xmlns:a16="http://schemas.microsoft.com/office/drawing/2014/main" id="{44E9FA3A-7C00-46EA-8A76-DE3939A216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6324600"/>
                        <a:ext cx="4572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8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197" grpId="0" animBg="1"/>
      <p:bldP spid="8201" grpId="0" animBg="1"/>
      <p:bldP spid="8204" grpId="0" animBg="1"/>
      <p:bldP spid="8205" grpId="0" animBg="1"/>
      <p:bldP spid="8208" grpId="0" animBg="1"/>
      <p:bldP spid="8209" grpId="0" animBg="1"/>
      <p:bldP spid="8210" grpId="0" animBg="1"/>
      <p:bldP spid="8211" grpId="0" animBg="1"/>
      <p:bldP spid="8212" grpId="0" animBg="1"/>
      <p:bldP spid="8213" grpId="0" animBg="1"/>
      <p:bldP spid="8214" grpId="0" animBg="1"/>
      <p:bldP spid="8215" grpId="0" animBg="1"/>
      <p:bldP spid="8216" grpId="0" animBg="1"/>
      <p:bldP spid="8217" grpId="0" animBg="1"/>
      <p:bldP spid="8218" grpId="0" animBg="1"/>
      <p:bldP spid="8219" grpId="0" animBg="1"/>
      <p:bldP spid="8221" grpId="0" animBg="1"/>
      <p:bldP spid="8222" grpId="0" animBg="1"/>
      <p:bldP spid="8223" grpId="0" animBg="1"/>
      <p:bldP spid="8228" grpId="0" animBg="1"/>
      <p:bldP spid="82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2" t="1723" r="20537" b="1954"/>
          <a:stretch/>
        </p:blipFill>
        <p:spPr>
          <a:xfrm rot="16200000">
            <a:off x="2877207" y="-2885090"/>
            <a:ext cx="3389586" cy="914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" r="52912" b="6092"/>
          <a:stretch/>
        </p:blipFill>
        <p:spPr>
          <a:xfrm rot="16200000">
            <a:off x="2833854" y="547852"/>
            <a:ext cx="3476295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0056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" y="1981200"/>
            <a:ext cx="8610600" cy="3397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Dựa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lá,các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vật,các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,…).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thể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sử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dụng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chất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liệu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khác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nhau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để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cắt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dán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trí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sản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phẩm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tạo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hình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GB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62000" y="152400"/>
            <a:ext cx="6477000" cy="1718370"/>
            <a:chOff x="762000" y="152400"/>
            <a:chExt cx="6477000" cy="1718370"/>
          </a:xfrm>
        </p:grpSpPr>
        <p:sp>
          <p:nvSpPr>
            <p:cNvPr id="3" name="Explosion 1 2"/>
            <p:cNvSpPr/>
            <p:nvPr/>
          </p:nvSpPr>
          <p:spPr>
            <a:xfrm>
              <a:off x="762000" y="152400"/>
              <a:ext cx="6477000" cy="1718370"/>
            </a:xfrm>
            <a:prstGeom prst="irregularSeal1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756886" y="719197"/>
              <a:ext cx="2020105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all" spc="0" normalizeH="0" baseline="0" noProof="0" dirty="0" err="1">
                  <a:ln w="9000" cmpd="sng">
                    <a:solidFill>
                      <a:srgbClr val="8064A2">
                        <a:shade val="50000"/>
                        <a:satMod val="12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8064A2">
                          <a:shade val="20000"/>
                          <a:satMod val="245000"/>
                        </a:srgbClr>
                      </a:gs>
                      <a:gs pos="43000">
                        <a:srgbClr val="8064A2">
                          <a:satMod val="255000"/>
                        </a:srgbClr>
                      </a:gs>
                      <a:gs pos="48000">
                        <a:srgbClr val="8064A2">
                          <a:shade val="85000"/>
                          <a:satMod val="255000"/>
                        </a:srgbClr>
                      </a:gs>
                      <a:gs pos="100000">
                        <a:srgbClr val="8064A2">
                          <a:shade val="20000"/>
                          <a:satMod val="245000"/>
                        </a:srgb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Ghi</a:t>
              </a:r>
              <a:r>
                <a:rPr kumimoji="0" lang="en-US" sz="3200" b="1" i="0" u="none" strike="noStrike" kern="1200" cap="all" spc="0" normalizeH="0" baseline="0" noProof="0" dirty="0">
                  <a:ln w="9000" cmpd="sng">
                    <a:solidFill>
                      <a:srgbClr val="8064A2">
                        <a:shade val="50000"/>
                        <a:satMod val="12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8064A2">
                          <a:shade val="20000"/>
                          <a:satMod val="245000"/>
                        </a:srgbClr>
                      </a:gs>
                      <a:gs pos="43000">
                        <a:srgbClr val="8064A2">
                          <a:satMod val="255000"/>
                        </a:srgbClr>
                      </a:gs>
                      <a:gs pos="48000">
                        <a:srgbClr val="8064A2">
                          <a:shade val="85000"/>
                          <a:satMod val="255000"/>
                        </a:srgbClr>
                      </a:gs>
                      <a:gs pos="100000">
                        <a:srgbClr val="8064A2">
                          <a:shade val="20000"/>
                          <a:satMod val="245000"/>
                        </a:srgb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all" spc="0" normalizeH="0" baseline="0" noProof="0" dirty="0" err="1">
                  <a:ln w="9000" cmpd="sng">
                    <a:solidFill>
                      <a:srgbClr val="8064A2">
                        <a:shade val="50000"/>
                        <a:satMod val="12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8064A2">
                          <a:shade val="20000"/>
                          <a:satMod val="245000"/>
                        </a:srgbClr>
                      </a:gs>
                      <a:gs pos="43000">
                        <a:srgbClr val="8064A2">
                          <a:satMod val="255000"/>
                        </a:srgbClr>
                      </a:gs>
                      <a:gs pos="48000">
                        <a:srgbClr val="8064A2">
                          <a:shade val="85000"/>
                          <a:satMod val="255000"/>
                        </a:srgbClr>
                      </a:gs>
                      <a:gs pos="100000">
                        <a:srgbClr val="8064A2">
                          <a:shade val="20000"/>
                          <a:satMod val="245000"/>
                        </a:srgb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nhớ</a:t>
              </a:r>
              <a:endParaRPr kumimoji="0" lang="en-US" sz="3200" b="1" i="0" u="none" strike="noStrike" kern="120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878177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10"/>
            <a:ext cx="9144000" cy="684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0811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20216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60183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-13138"/>
            <a:ext cx="9178159" cy="6871138"/>
            <a:chOff x="0" y="-13138"/>
            <a:chExt cx="9178159" cy="687113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404910" y="1084751"/>
              <a:ext cx="6858000" cy="468849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376"/>
            <a:stretch/>
          </p:blipFill>
          <p:spPr>
            <a:xfrm>
              <a:off x="0" y="-13138"/>
              <a:ext cx="4455502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8326733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8902" y="0"/>
            <a:ext cx="9080938" cy="6858000"/>
            <a:chOff x="28902" y="0"/>
            <a:chExt cx="9080938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02" y="0"/>
              <a:ext cx="4466897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5799" y="0"/>
              <a:ext cx="4614041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951451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oi trang 2">
            <a:hlinkClick r:id="" action="ppaction://media"/>
            <a:extLst>
              <a:ext uri="{FF2B5EF4-FFF2-40B4-BE49-F238E27FC236}">
                <a16:creationId xmlns:a16="http://schemas.microsoft.com/office/drawing/2014/main" id="{813F1992-BA7C-4098-8863-6BECB074CC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9198" t="5455" r="10065" b="5455"/>
          <a:stretch/>
        </p:blipFill>
        <p:spPr>
          <a:xfrm>
            <a:off x="381000" y="609600"/>
            <a:ext cx="8534400" cy="529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4525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181004" y="1194604"/>
            <a:ext cx="42666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HOẠT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ĐỘNG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3</a:t>
            </a:r>
            <a:endParaRPr lang="zh-CN" altLang="en-US" sz="3600" b="1" dirty="0">
              <a:solidFill>
                <a:prstClr val="white"/>
              </a:solidFill>
              <a:latin typeface="Helvetica" panose="020B0604020202030204" pitchFamily="34" charset="0"/>
              <a:ea typeface="MS PGothic" panose="020B0600070205080204" pitchFamily="34" charset="-128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30763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black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88510" y="3160714"/>
            <a:ext cx="7684994" cy="7848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4500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vi-VN" altLang="zh-CN" sz="3600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 hành</a:t>
            </a:r>
            <a:endParaRPr lang="zh-CN" altLang="en-US" sz="3600" dirty="0">
              <a:solidFill>
                <a:srgbClr val="70AD47">
                  <a:lumMod val="50000"/>
                </a:srgb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27266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mmit by jackyrp2020 on emaze">
            <a:extLst>
              <a:ext uri="{FF2B5EF4-FFF2-40B4-BE49-F238E27FC236}">
                <a16:creationId xmlns:a16="http://schemas.microsoft.com/office/drawing/2014/main" id="{02714E2B-55D5-4026-BF84-32F63BA2E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" y="0"/>
            <a:ext cx="91497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3048000" y="287015"/>
            <a:ext cx="3733800" cy="119654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Dặn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dò</a:t>
            </a:r>
            <a:endParaRPr lang="vi-VN" sz="48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BF9FC8-0413-442F-BED4-E19F27F8C27C}"/>
              </a:ext>
            </a:extLst>
          </p:cNvPr>
          <p:cNvSpPr txBox="1"/>
          <p:nvPr/>
        </p:nvSpPr>
        <p:spPr>
          <a:xfrm>
            <a:off x="1828800" y="2895600"/>
            <a:ext cx="5715000" cy="1964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1.Vẽ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link GG Form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5651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ải hình ảnh powerpoint chu de hoa mua xuan 105b1f49985186a tại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807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5" name="WordArt 5"/>
          <p:cNvSpPr>
            <a:spLocks noChangeArrowheads="1" noChangeShapeType="1" noTextEdit="1"/>
          </p:cNvSpPr>
          <p:nvPr/>
        </p:nvSpPr>
        <p:spPr bwMode="auto">
          <a:xfrm>
            <a:off x="381000" y="2286000"/>
            <a:ext cx="87630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5400" b="1" i="1" kern="10" dirty="0">
                <a:ln w="1016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</a:t>
            </a:r>
          </a:p>
          <a:p>
            <a:pPr algn="ctr"/>
            <a:r>
              <a:rPr lang="pt-BR" sz="5400" b="1" i="1" kern="10" dirty="0">
                <a:ln w="1016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mạnh khỏe!</a:t>
            </a:r>
            <a:endParaRPr lang="vi-VN" sz="5400" b="1" i="1" kern="10" dirty="0">
              <a:ln w="10160">
                <a:solidFill>
                  <a:srgbClr val="80008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2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70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50++ hình nền powerpoint đẹp long lanh">
            <a:extLst>
              <a:ext uri="{FF2B5EF4-FFF2-40B4-BE49-F238E27FC236}">
                <a16:creationId xmlns:a16="http://schemas.microsoft.com/office/drawing/2014/main" id="{C6B2AACE-5BC4-4CAF-9B42-D4D662935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54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476008" y="1828086"/>
            <a:ext cx="8384276" cy="95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72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Mĩ</a:t>
            </a:r>
            <a:r>
              <a:rPr lang="en-US" altLang="vi-VN" sz="7200" b="1" dirty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n-US" altLang="vi-VN" sz="72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Thuật</a:t>
            </a:r>
            <a:r>
              <a:rPr lang="en-US" altLang="vi-VN" sz="7200" b="1" dirty="0">
                <a:solidFill>
                  <a:srgbClr val="FF0000"/>
                </a:solidFill>
                <a:latin typeface="Candara" panose="020E0502030303020204" pitchFamily="34" charset="0"/>
              </a:rPr>
              <a:t> 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3753" y="3048000"/>
            <a:ext cx="8686800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Chủ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đề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9  </a:t>
            </a:r>
          </a:p>
          <a:p>
            <a:pPr algn="ctr">
              <a:defRPr/>
            </a:pP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Trang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phục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yêu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thích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(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Tiết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1+2)</a:t>
            </a:r>
          </a:p>
          <a:p>
            <a:pPr algn="ctr">
              <a:defRPr/>
            </a:pP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01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Tải hình ảnh pp trang 45b04e9e2c61b3 tại kho hình nền, ảnh đẹp khoanh24.com">
            <a:extLst>
              <a:ext uri="{FF2B5EF4-FFF2-40B4-BE49-F238E27FC236}">
                <a16:creationId xmlns:a16="http://schemas.microsoft.com/office/drawing/2014/main" id="{E4C9E158-C718-49CB-B798-07ABE2AED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Diagonal Corner Rectangle 3"/>
          <p:cNvSpPr/>
          <p:nvPr/>
        </p:nvSpPr>
        <p:spPr>
          <a:xfrm>
            <a:off x="3236319" y="457200"/>
            <a:ext cx="2857285" cy="851297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Mục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tiêu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7361" y="1676400"/>
            <a:ext cx="7315200" cy="3876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400" b="1" dirty="0">
                <a:solidFill>
                  <a:srgbClr val="660066"/>
                </a:solidFill>
              </a:rPr>
              <a:t>	Học sinh cần đạt được: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660066"/>
                </a:solidFill>
              </a:rPr>
              <a:t>Nhận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biết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được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đặc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điểm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của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một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số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trang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phục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quen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thuộc</a:t>
            </a:r>
            <a:r>
              <a:rPr lang="en-US" sz="2400" dirty="0">
                <a:solidFill>
                  <a:srgbClr val="660066"/>
                </a:solidFill>
              </a:rPr>
              <a:t> .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660066"/>
                </a:solidFill>
              </a:rPr>
              <a:t>Biết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cách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tạo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hình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trang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phục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bằng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hình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thức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vẽ</a:t>
            </a:r>
            <a:r>
              <a:rPr lang="en-US" sz="2400" dirty="0">
                <a:solidFill>
                  <a:srgbClr val="660066"/>
                </a:solidFill>
              </a:rPr>
              <a:t>, </a:t>
            </a:r>
            <a:r>
              <a:rPr lang="en-US" sz="2400" dirty="0" err="1">
                <a:solidFill>
                  <a:srgbClr val="660066"/>
                </a:solidFill>
              </a:rPr>
              <a:t>xé</a:t>
            </a:r>
            <a:r>
              <a:rPr lang="en-US" sz="2400" dirty="0">
                <a:solidFill>
                  <a:srgbClr val="660066"/>
                </a:solidFill>
              </a:rPr>
              <a:t>, </a:t>
            </a:r>
            <a:r>
              <a:rPr lang="en-US" sz="2400" dirty="0" err="1">
                <a:solidFill>
                  <a:srgbClr val="660066"/>
                </a:solidFill>
              </a:rPr>
              <a:t>cắt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dán</a:t>
            </a:r>
            <a:r>
              <a:rPr lang="en-US" sz="2400" dirty="0">
                <a:solidFill>
                  <a:srgbClr val="660066"/>
                </a:solidFill>
              </a:rPr>
              <a:t>, </a:t>
            </a:r>
            <a:r>
              <a:rPr lang="en-US" sz="2400" dirty="0" err="1">
                <a:solidFill>
                  <a:srgbClr val="660066"/>
                </a:solidFill>
              </a:rPr>
              <a:t>kết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hợp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với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các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chất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liệu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khác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theo</a:t>
            </a:r>
            <a:r>
              <a:rPr lang="en-US" sz="2400" dirty="0">
                <a:solidFill>
                  <a:srgbClr val="660066"/>
                </a:solidFill>
              </a:rPr>
              <a:t> ý </a:t>
            </a:r>
            <a:r>
              <a:rPr lang="en-US" sz="2400" dirty="0" err="1">
                <a:solidFill>
                  <a:srgbClr val="660066"/>
                </a:solidFill>
              </a:rPr>
              <a:t>thích</a:t>
            </a:r>
            <a:r>
              <a:rPr lang="en-US" sz="2400" dirty="0">
                <a:solidFill>
                  <a:srgbClr val="660066"/>
                </a:solidFill>
              </a:rPr>
              <a:t>.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660066"/>
                </a:solidFill>
              </a:rPr>
              <a:t>Giới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thiệu</a:t>
            </a:r>
            <a:r>
              <a:rPr lang="en-US" sz="2400" dirty="0">
                <a:solidFill>
                  <a:srgbClr val="660066"/>
                </a:solidFill>
              </a:rPr>
              <a:t>, </a:t>
            </a:r>
            <a:r>
              <a:rPr lang="en-US" sz="2400" dirty="0" err="1">
                <a:solidFill>
                  <a:srgbClr val="660066"/>
                </a:solidFill>
              </a:rPr>
              <a:t>nhận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xét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và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nêu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được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cảm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nhận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về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sản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phẩm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của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mình</a:t>
            </a:r>
            <a:r>
              <a:rPr lang="en-US" sz="2400" dirty="0">
                <a:solidFill>
                  <a:srgbClr val="660066"/>
                </a:solidFill>
              </a:rPr>
              <a:t>.</a:t>
            </a:r>
            <a:endParaRPr lang="vi-VN" sz="2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85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281312" y="1144177"/>
            <a:ext cx="33906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HOẠT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ĐỘNG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1</a:t>
            </a:r>
            <a:endParaRPr lang="zh-CN" altLang="en-US" sz="3600" b="1" dirty="0">
              <a:solidFill>
                <a:prstClr val="white"/>
              </a:solidFill>
              <a:latin typeface="Helvetica" panose="020B0604020202030204" pitchFamily="34" charset="0"/>
              <a:ea typeface="MS PGothic" panose="020B0600070205080204" pitchFamily="34" charset="-128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3759809" y="2488912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black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19400" y="1656713"/>
            <a:ext cx="5795682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altLang="zh-CN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Tìm hiểu</a:t>
            </a:r>
            <a:endParaRPr lang="zh-CN" altLang="en-US" dirty="0">
              <a:solidFill>
                <a:srgbClr val="70AD47">
                  <a:lumMod val="50000"/>
                </a:srgb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71FB8D-2BED-4F68-91BD-2788ECC4AC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809" y="3048002"/>
            <a:ext cx="4666249" cy="328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53941"/>
      </p:ext>
    </p:extLst>
  </p:cSld>
  <p:clrMapOvr>
    <a:masterClrMapping/>
  </p:clrMapOvr>
  <p:transition spd="slow"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B70ED775-9624-4919-A0E8-A9F8E3C5C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0"/>
            <a:ext cx="2362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>
            <a:extLst>
              <a:ext uri="{FF2B5EF4-FFF2-40B4-BE49-F238E27FC236}">
                <a16:creationId xmlns:a16="http://schemas.microsoft.com/office/drawing/2014/main" id="{05ACFCCE-E259-4AD2-85AD-6C81CF22E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90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98E20258-6936-42F7-9A3A-B9A4F6311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3813"/>
            <a:ext cx="417988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>
            <a:extLst>
              <a:ext uri="{FF2B5EF4-FFF2-40B4-BE49-F238E27FC236}">
                <a16:creationId xmlns:a16="http://schemas.microsoft.com/office/drawing/2014/main" id="{DEF27F31-2A45-445C-9F70-6E95B37C3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209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>
            <a:extLst>
              <a:ext uri="{FF2B5EF4-FFF2-40B4-BE49-F238E27FC236}">
                <a16:creationId xmlns:a16="http://schemas.microsoft.com/office/drawing/2014/main" id="{1CE8763A-FB39-4AD3-80E0-9E2121D68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429000"/>
            <a:ext cx="2362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017AAD5D-1911-40D4-B6D9-B9399C8DF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21256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>
            <a:extLst>
              <a:ext uri="{FF2B5EF4-FFF2-40B4-BE49-F238E27FC236}">
                <a16:creationId xmlns:a16="http://schemas.microsoft.com/office/drawing/2014/main" id="{EF025D22-C692-46A7-81C3-E8B47A037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429000"/>
            <a:ext cx="2209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50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400" y="221912"/>
            <a:ext cx="4295478" cy="3405355"/>
            <a:chOff x="5" y="126118"/>
            <a:chExt cx="9096078" cy="640080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68" t="6168" r="18402" b="67722"/>
            <a:stretch/>
          </p:blipFill>
          <p:spPr>
            <a:xfrm rot="16200000">
              <a:off x="-952496" y="1078625"/>
              <a:ext cx="6400798" cy="449579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53" t="33471" r="18702" b="41188"/>
            <a:stretch/>
          </p:blipFill>
          <p:spPr>
            <a:xfrm rot="16200000">
              <a:off x="3595543" y="1026377"/>
              <a:ext cx="6400799" cy="460028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BF28FD-F39C-4A94-B0C0-872FF9EA1126}"/>
              </a:ext>
            </a:extLst>
          </p:cNvPr>
          <p:cNvGrpSpPr/>
          <p:nvPr/>
        </p:nvGrpSpPr>
        <p:grpSpPr>
          <a:xfrm>
            <a:off x="4447878" y="221911"/>
            <a:ext cx="4548492" cy="3405355"/>
            <a:chOff x="0" y="1686"/>
            <a:chExt cx="9173213" cy="678011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13C4343-2C87-41D5-9BAC-BA4A213D1D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292" t="59227" r="18083" b="18616"/>
            <a:stretch/>
          </p:blipFill>
          <p:spPr>
            <a:xfrm rot="16200000">
              <a:off x="-1183731" y="1185417"/>
              <a:ext cx="6780111" cy="441265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1371A86-9A48-4431-B9AF-362A1A042D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529" r="5555"/>
            <a:stretch/>
          </p:blipFill>
          <p:spPr>
            <a:xfrm rot="16200000">
              <a:off x="3402875" y="1011459"/>
              <a:ext cx="6780112" cy="4760565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87AD697-9786-489E-949B-9533DCB0F2D4}"/>
              </a:ext>
            </a:extLst>
          </p:cNvPr>
          <p:cNvSpPr txBox="1"/>
          <p:nvPr/>
        </p:nvSpPr>
        <p:spPr>
          <a:xfrm>
            <a:off x="1181100" y="4495800"/>
            <a:ext cx="678180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bạn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nhỏ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mặc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gì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Trên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trang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những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gì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Màu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sắc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như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thế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 Trang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vùng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miền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khác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nhau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như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thế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 Trang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cho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mùa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khác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nhau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như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thế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 Trang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thường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được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may 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bằng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chất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liệu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gì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6FCBE5-A334-4325-9C01-E01EB58F2F6A}"/>
              </a:ext>
            </a:extLst>
          </p:cNvPr>
          <p:cNvSpPr txBox="1"/>
          <p:nvPr/>
        </p:nvSpPr>
        <p:spPr>
          <a:xfrm>
            <a:off x="762001" y="3833288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Câu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hỏi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5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6|2.5"/>
</p:tagLst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3359</TotalTime>
  <Words>437</Words>
  <Application>Microsoft Office PowerPoint</Application>
  <PresentationFormat>On-screen Show (4:3)</PresentationFormat>
  <Paragraphs>59</Paragraphs>
  <Slides>32</Slides>
  <Notes>9</Notes>
  <HiddenSlides>0</HiddenSlides>
  <MMClips>1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.VnArial NarrowH</vt:lpstr>
      <vt:lpstr>.VnTimeH</vt:lpstr>
      <vt:lpstr>Arial</vt:lpstr>
      <vt:lpstr>Calibri</vt:lpstr>
      <vt:lpstr>Calibri Light</vt:lpstr>
      <vt:lpstr>Candara</vt:lpstr>
      <vt:lpstr>Helvetica</vt:lpstr>
      <vt:lpstr>Tahoma</vt:lpstr>
      <vt:lpstr>Times New Roman</vt:lpstr>
      <vt:lpstr>Wingdings</vt:lpstr>
      <vt:lpstr>Ocean</vt:lpstr>
      <vt:lpstr>Office 主题</vt:lpstr>
      <vt:lpstr>Default Design</vt:lpstr>
      <vt:lpstr>2_Office Theme</vt:lpstr>
      <vt:lpstr>1_Default Design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Trang phục H’Mông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164A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Gi¸o ¸n m«n mü thuËt 3</dc:title>
  <dc:creator>Windows xp sp2 Full</dc:creator>
  <cp:lastModifiedBy>Ann Solace</cp:lastModifiedBy>
  <cp:revision>262</cp:revision>
  <dcterms:created xsi:type="dcterms:W3CDTF">2004-12-31T18:34:02Z</dcterms:created>
  <dcterms:modified xsi:type="dcterms:W3CDTF">2022-02-14T00:52:29Z</dcterms:modified>
</cp:coreProperties>
</file>