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89" r:id="rId3"/>
    <p:sldId id="333" r:id="rId4"/>
    <p:sldId id="320" r:id="rId5"/>
    <p:sldId id="314" r:id="rId6"/>
    <p:sldId id="285" r:id="rId7"/>
    <p:sldId id="261" r:id="rId8"/>
    <p:sldId id="326" r:id="rId9"/>
    <p:sldId id="262" r:id="rId10"/>
    <p:sldId id="287" r:id="rId11"/>
    <p:sldId id="286" r:id="rId12"/>
    <p:sldId id="316" r:id="rId13"/>
    <p:sldId id="324" r:id="rId14"/>
    <p:sldId id="281" r:id="rId15"/>
    <p:sldId id="288" r:id="rId16"/>
    <p:sldId id="368" r:id="rId17"/>
    <p:sldId id="332" r:id="rId18"/>
    <p:sldId id="273" r:id="rId19"/>
  </p:sldIdLst>
  <p:sldSz cx="9144000" cy="6858000" type="screen4x3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80FDBF68-F79F-47AC-8855-EF14A2E80A12}">
          <p14:sldIdLst>
            <p14:sldId id="256"/>
            <p14:sldId id="289"/>
            <p14:sldId id="333"/>
            <p14:sldId id="320"/>
            <p14:sldId id="314"/>
            <p14:sldId id="285"/>
            <p14:sldId id="261"/>
            <p14:sldId id="326"/>
            <p14:sldId id="262"/>
            <p14:sldId id="287"/>
            <p14:sldId id="286"/>
            <p14:sldId id="316"/>
            <p14:sldId id="324"/>
          </p14:sldIdLst>
        </p14:section>
        <p14:section name="Untitled Section" id="{D57258EA-FEF7-4B32-A45A-656DA101D383}">
          <p14:sldIdLst>
            <p14:sldId id="281"/>
            <p14:sldId id="288"/>
            <p14:sldId id="368"/>
            <p14:sldId id="332"/>
            <p14:sldId id="27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dministrator" initials="Microsoft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CFE22"/>
    <a:srgbClr val="F4BF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6980" autoAdjust="0"/>
  </p:normalViewPr>
  <p:slideViewPr>
    <p:cSldViewPr>
      <p:cViewPr varScale="1">
        <p:scale>
          <a:sx n="82" d="100"/>
          <a:sy n="82" d="100"/>
        </p:scale>
        <p:origin x="1474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22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AD53D6-F9AE-4A7A-8B4A-399D226E2AEB}" type="datetimeFigureOut">
              <a:rPr lang="en-US" smtClean="0"/>
              <a:t>9/19/2021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B254D0-D385-4390-9C21-B76E3A32AD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5631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05D512-6361-4F6B-88F6-2AF9BF6F5B3E}" type="slidenum">
              <a:rPr lang="vi-VN" smtClean="0"/>
              <a:t>1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2811853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85CB2D-4CCE-4BB5-8342-28461D4DC3EB}" type="slidenum">
              <a:rPr lang="vi-VN" smtClean="0"/>
              <a:t>4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1112767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05D512-6361-4F6B-88F6-2AF9BF6F5B3E}" type="slidenum">
              <a:rPr lang="vi-VN" smtClean="0"/>
              <a:t>5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6837864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05D512-6361-4F6B-88F6-2AF9BF6F5B3E}" type="slidenum">
              <a:rPr lang="vi-VN" smtClean="0"/>
              <a:t>8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3041679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05D512-6361-4F6B-88F6-2AF9BF6F5B3E}" type="slidenum">
              <a:rPr lang="vi-VN" smtClean="0"/>
              <a:t>12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9649181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05D512-6361-4F6B-88F6-2AF9BF6F5B3E}" type="slidenum">
              <a:rPr lang="vi-VN" smtClean="0"/>
              <a:t>13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1857198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85CB2D-4CCE-4BB5-8342-28461D4DC3EB}" type="slidenum">
              <a:rPr lang="vi-VN" smtClean="0"/>
              <a:t>16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6720106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05D512-6361-4F6B-88F6-2AF9BF6F5B3E}" type="slidenum">
              <a:rPr lang="vi-VN" smtClean="0"/>
              <a:t>17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9547170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05D512-6361-4F6B-88F6-2AF9BF6F5B3E}" type="slidenum">
              <a:rPr lang="vi-VN" smtClean="0"/>
              <a:t>18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1651284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19/09/2021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19/09/2021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19/09/2021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19/09/2021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19/09/2021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19/09/2021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19/09/2021</a:t>
            </a:fld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19/09/2021</a:t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19/09/2021</a:t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19/09/2021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19/09/2021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226D32-79A9-4E6E-9133-69F462CF5197}" type="datetimeFigureOut">
              <a:rPr lang="vi-VN" smtClean="0"/>
              <a:pPr/>
              <a:t>19/09/2021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dissolv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Kết quả hình ảnh cho ảnh nền cho slide | Giấy dán tường, Hình nền ...">
            <a:extLst>
              <a:ext uri="{FF2B5EF4-FFF2-40B4-BE49-F238E27FC236}">
                <a16:creationId xmlns:a16="http://schemas.microsoft.com/office/drawing/2014/main" id="{E394A1ED-6091-4BEA-88F5-758A2F8999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0" name="Rectangle 7"/>
          <p:cNvSpPr>
            <a:spLocks noChangeArrowheads="1"/>
          </p:cNvSpPr>
          <p:nvPr/>
        </p:nvSpPr>
        <p:spPr bwMode="auto">
          <a:xfrm>
            <a:off x="1219200" y="5257800"/>
            <a:ext cx="76962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endParaRPr lang="vi-VN" altLang="vi-VN" sz="1800" b="1" i="1">
              <a:solidFill>
                <a:srgbClr val="FF6699"/>
              </a:solidFill>
              <a:latin typeface=".VnArial NarrowH" panose="020B7200000000000000" pitchFamily="34" charset="0"/>
            </a:endParaRPr>
          </a:p>
        </p:txBody>
      </p:sp>
      <p:sp>
        <p:nvSpPr>
          <p:cNvPr id="2051" name="Rectangle 8"/>
          <p:cNvSpPr>
            <a:spLocks noChangeArrowheads="1"/>
          </p:cNvSpPr>
          <p:nvPr/>
        </p:nvSpPr>
        <p:spPr bwMode="auto">
          <a:xfrm>
            <a:off x="0" y="2286000"/>
            <a:ext cx="9144000" cy="3581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en-US" altLang="vi-VN" sz="9600" dirty="0">
                <a:solidFill>
                  <a:srgbClr val="00FFFF"/>
                </a:solidFill>
                <a:latin typeface=".VnBahamasBH" panose="020BE200000000000000" pitchFamily="34" charset="0"/>
              </a:rPr>
              <a:t> </a:t>
            </a:r>
            <a:endParaRPr lang="en-US" altLang="vi-VN" sz="7200" b="1" dirty="0">
              <a:solidFill>
                <a:srgbClr val="FF0000"/>
              </a:solidFill>
              <a:latin typeface=".VnBahamasBH" panose="020BE200000000000000" pitchFamily="34" charset="0"/>
            </a:endParaRPr>
          </a:p>
        </p:txBody>
      </p:sp>
      <p:sp>
        <p:nvSpPr>
          <p:cNvPr id="2052" name="Text Box 13"/>
          <p:cNvSpPr txBox="1">
            <a:spLocks noChangeArrowheads="1"/>
          </p:cNvSpPr>
          <p:nvPr/>
        </p:nvSpPr>
        <p:spPr bwMode="auto">
          <a:xfrm>
            <a:off x="126163" y="3444551"/>
            <a:ext cx="800100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vi-VN" sz="2000" b="1" dirty="0">
                <a:solidFill>
                  <a:srgbClr val="301E7C"/>
                </a:solidFill>
                <a:latin typeface=".VnTimeH" panose="020B7200000000000000" pitchFamily="34" charset="0"/>
              </a:rPr>
              <a:t>        </a:t>
            </a:r>
            <a:r>
              <a:rPr lang="en-US" altLang="vi-VN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altLang="vi-VN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altLang="vi-VN" sz="2800" b="1" dirty="0">
                <a:solidFill>
                  <a:srgbClr val="C00000"/>
                </a:solidFill>
                <a:latin typeface=".VnTimeH" panose="020B7200000000000000" pitchFamily="34" charset="0"/>
              </a:rPr>
              <a:t> : </a:t>
            </a:r>
            <a:r>
              <a:rPr lang="en-US" altLang="vi-VN" sz="2800" b="1" dirty="0" err="1">
                <a:solidFill>
                  <a:srgbClr val="C00000"/>
                </a:solidFill>
                <a:latin typeface=".VnTimeH" panose="020B7200000000000000" pitchFamily="34" charset="0"/>
              </a:rPr>
              <a:t>Nguyễn</a:t>
            </a:r>
            <a:r>
              <a:rPr lang="en-US" altLang="vi-VN" sz="2800" b="1" dirty="0">
                <a:solidFill>
                  <a:srgbClr val="C00000"/>
                </a:solidFill>
                <a:latin typeface=".VnTimeH" panose="020B7200000000000000" pitchFamily="34" charset="0"/>
              </a:rPr>
              <a:t> </a:t>
            </a:r>
            <a:r>
              <a:rPr lang="en-US" altLang="vi-VN" sz="2800" b="1" dirty="0" err="1">
                <a:solidFill>
                  <a:srgbClr val="C00000"/>
                </a:solidFill>
                <a:latin typeface=".VnTimeH" panose="020B7200000000000000" pitchFamily="34" charset="0"/>
              </a:rPr>
              <a:t>Thị</a:t>
            </a:r>
            <a:r>
              <a:rPr lang="en-US" altLang="vi-VN" sz="2800" b="1" dirty="0">
                <a:solidFill>
                  <a:srgbClr val="C00000"/>
                </a:solidFill>
                <a:latin typeface=".VnTimeH" panose="020B7200000000000000" pitchFamily="34" charset="0"/>
              </a:rPr>
              <a:t> </a:t>
            </a:r>
            <a:r>
              <a:rPr lang="en-US" altLang="vi-VN" sz="2800" b="1" dirty="0" err="1">
                <a:solidFill>
                  <a:srgbClr val="C00000"/>
                </a:solidFill>
                <a:latin typeface=".VnTimeH" panose="020B7200000000000000" pitchFamily="34" charset="0"/>
              </a:rPr>
              <a:t>Kiều</a:t>
            </a:r>
            <a:r>
              <a:rPr lang="en-US" altLang="vi-VN" sz="2800" b="1" dirty="0">
                <a:solidFill>
                  <a:srgbClr val="C00000"/>
                </a:solidFill>
                <a:latin typeface=".VnTimeH" panose="020B7200000000000000" pitchFamily="34" charset="0"/>
              </a:rPr>
              <a:t> Anh</a:t>
            </a:r>
          </a:p>
          <a:p>
            <a:r>
              <a:rPr lang="en-US" altLang="vi-VN" sz="2800" b="1" dirty="0">
                <a:solidFill>
                  <a:srgbClr val="C00000"/>
                </a:solidFill>
                <a:latin typeface=".VnTimeH" panose="020B7200000000000000" pitchFamily="34" charset="0"/>
                <a:cs typeface="Times New Roman" panose="02020603050405020304" pitchFamily="18" charset="0"/>
              </a:rPr>
              <a:t>      </a:t>
            </a:r>
            <a:r>
              <a:rPr lang="en-US" altLang="vi-VN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altLang="vi-VN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tiểu</a:t>
            </a:r>
            <a:r>
              <a:rPr lang="en-US" altLang="vi-VN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vi-VN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altLang="vi-VN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Liệt</a:t>
            </a:r>
            <a:endParaRPr lang="en-US" altLang="vi-VN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26163" y="1295400"/>
            <a:ext cx="8891672" cy="923330"/>
          </a:xfrm>
          <a:prstGeom prst="rect">
            <a:avLst/>
          </a:prstGeom>
          <a:noFill/>
        </p:spPr>
        <p:txBody>
          <a:bodyPr spcFirstLastPara="1" wrap="none">
            <a:prstTxWarp prst="textArchUp">
              <a:avLst/>
            </a:prstTxWarp>
            <a:spAutoFit/>
          </a:bodyPr>
          <a:lstStyle/>
          <a:p>
            <a:pPr algn="ctr">
              <a:defRPr/>
            </a:pPr>
            <a:r>
              <a:rPr lang="en-US" sz="6000" b="1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Chào</a:t>
            </a:r>
            <a:r>
              <a:rPr lang="en-US" sz="6000" b="1" dirty="0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6000" b="1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mừng</a:t>
            </a:r>
            <a:r>
              <a:rPr lang="en-US" sz="6000" b="1" dirty="0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6000" b="1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các</a:t>
            </a:r>
            <a:r>
              <a:rPr lang="en-US" sz="6000" b="1" dirty="0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 con </a:t>
            </a:r>
            <a:r>
              <a:rPr lang="en-US" sz="6000" b="1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học</a:t>
            </a:r>
            <a:r>
              <a:rPr lang="en-US" sz="6000" b="1" dirty="0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6000" b="1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sinh</a:t>
            </a:r>
            <a:endParaRPr lang="en-US" sz="6000" b="1" dirty="0">
              <a:ln w="22225">
                <a:solidFill>
                  <a:srgbClr val="FF0000"/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DA2132-441A-47C7-A3A1-6705740923B8}"/>
              </a:ext>
            </a:extLst>
          </p:cNvPr>
          <p:cNvSpPr txBox="1"/>
          <p:nvPr/>
        </p:nvSpPr>
        <p:spPr>
          <a:xfrm>
            <a:off x="2745790" y="1957140"/>
            <a:ext cx="464302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vi-VN" sz="7200" b="1" dirty="0" err="1">
                <a:solidFill>
                  <a:srgbClr val="FF0000"/>
                </a:solidFill>
                <a:latin typeface=".VnBahamasBH" panose="020BE200000000000000" pitchFamily="34" charset="0"/>
              </a:rPr>
              <a:t>Mĩ</a:t>
            </a:r>
            <a:r>
              <a:rPr lang="en-US" altLang="vi-VN" sz="7200" b="1" dirty="0">
                <a:solidFill>
                  <a:srgbClr val="FF0000"/>
                </a:solidFill>
                <a:latin typeface=".VnBahamasBH" panose="020BE200000000000000" pitchFamily="34" charset="0"/>
              </a:rPr>
              <a:t> </a:t>
            </a:r>
            <a:r>
              <a:rPr lang="en-US" altLang="vi-VN" sz="7200" b="1" dirty="0" err="1">
                <a:solidFill>
                  <a:srgbClr val="FF0000"/>
                </a:solidFill>
                <a:latin typeface=".VnBahamasBH" panose="020BE200000000000000" pitchFamily="34" charset="0"/>
              </a:rPr>
              <a:t>thuật</a:t>
            </a:r>
            <a:endParaRPr lang="en-US" sz="7200" dirty="0"/>
          </a:p>
        </p:txBody>
      </p:sp>
    </p:spTree>
  </p:cSld>
  <p:clrMapOvr>
    <a:masterClrMapping/>
  </p:clrMapOvr>
  <p:transition spd="slow">
    <p:blinds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E:\GIAO AN\ảnh tài liệu\gtrg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499" y="838200"/>
            <a:ext cx="3267501" cy="252142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E:\GIAO AN\ảnh tài liệu\a42af94dadc218b763e61c9689eb3db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2827746"/>
            <a:ext cx="4379604" cy="303965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E:\GIAO AN\ảnh tài liệu\mnb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498" y="4038600"/>
            <a:ext cx="3191301" cy="215949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212154">
            <a:off x="5290720" y="-195680"/>
            <a:ext cx="1653915" cy="16539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7769" y="160248"/>
            <a:ext cx="1915235" cy="2083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267200" y="1259858"/>
            <a:ext cx="3352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EEECE1">
                    <a:lumMod val="25000"/>
                  </a:srgbClr>
                </a:solidFill>
                <a:latin typeface="iCiel Pony" pitchFamily="2" charset="-93"/>
                <a:cs typeface="Times New Roman" pitchFamily="18" charset="0"/>
              </a:rPr>
              <a:t>Các</a:t>
            </a:r>
            <a:r>
              <a:rPr lang="en-US" sz="3600" dirty="0">
                <a:solidFill>
                  <a:srgbClr val="EEECE1">
                    <a:lumMod val="25000"/>
                  </a:srgbClr>
                </a:solidFill>
                <a:latin typeface="iCiel Pony" pitchFamily="2" charset="-93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EEECE1">
                    <a:lumMod val="25000"/>
                  </a:srgbClr>
                </a:solidFill>
                <a:latin typeface="iCiel Pony" pitchFamily="2" charset="-93"/>
                <a:cs typeface="Times New Roman" pitchFamily="18" charset="0"/>
              </a:rPr>
              <a:t>bài</a:t>
            </a:r>
            <a:r>
              <a:rPr lang="en-US" sz="3600" dirty="0">
                <a:solidFill>
                  <a:srgbClr val="EEECE1">
                    <a:lumMod val="25000"/>
                  </a:srgbClr>
                </a:solidFill>
                <a:latin typeface="iCiel Pony" pitchFamily="2" charset="-93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EEECE1">
                    <a:lumMod val="25000"/>
                  </a:srgbClr>
                </a:solidFill>
                <a:latin typeface="iCiel Pony" pitchFamily="2" charset="-93"/>
                <a:cs typeface="Times New Roman" pitchFamily="18" charset="0"/>
              </a:rPr>
              <a:t>vẽ</a:t>
            </a:r>
            <a:r>
              <a:rPr lang="en-US" sz="3600" dirty="0">
                <a:solidFill>
                  <a:srgbClr val="EEECE1">
                    <a:lumMod val="25000"/>
                  </a:srgbClr>
                </a:solidFill>
                <a:latin typeface="iCiel Pony" pitchFamily="2" charset="-93"/>
                <a:cs typeface="Times New Roman" pitchFamily="18" charset="0"/>
              </a:rPr>
              <a:t> </a:t>
            </a:r>
          </a:p>
          <a:p>
            <a:r>
              <a:rPr lang="en-US" sz="3600" dirty="0" err="1">
                <a:solidFill>
                  <a:srgbClr val="EEECE1">
                    <a:lumMod val="25000"/>
                  </a:srgbClr>
                </a:solidFill>
                <a:latin typeface="iCiel Pony" pitchFamily="2" charset="-93"/>
                <a:cs typeface="Times New Roman" pitchFamily="18" charset="0"/>
              </a:rPr>
              <a:t>tham</a:t>
            </a:r>
            <a:r>
              <a:rPr lang="en-US" sz="3600" dirty="0">
                <a:solidFill>
                  <a:srgbClr val="EEECE1">
                    <a:lumMod val="25000"/>
                  </a:srgbClr>
                </a:solidFill>
                <a:latin typeface="iCiel Pony" pitchFamily="2" charset="-93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EEECE1">
                    <a:lumMod val="25000"/>
                  </a:srgbClr>
                </a:solidFill>
                <a:latin typeface="iCiel Pony" pitchFamily="2" charset="-93"/>
                <a:cs typeface="Times New Roman" pitchFamily="18" charset="0"/>
              </a:rPr>
              <a:t>khảo</a:t>
            </a:r>
            <a:r>
              <a:rPr lang="en-US" sz="3600" dirty="0">
                <a:solidFill>
                  <a:srgbClr val="EEECE1">
                    <a:lumMod val="25000"/>
                  </a:srgbClr>
                </a:solidFill>
                <a:latin typeface="iCiel Pony" pitchFamily="2" charset="-93"/>
                <a:cs typeface="Times New Roman" pitchFamily="18" charset="0"/>
              </a:rPr>
              <a:t> </a:t>
            </a:r>
            <a:endParaRPr lang="vi-VN" sz="3600" dirty="0">
              <a:solidFill>
                <a:srgbClr val="EEECE1">
                  <a:lumMod val="25000"/>
                </a:srgbClr>
              </a:solidFill>
              <a:latin typeface="iCiel Pony" pitchFamily="2" charset="-93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1425706"/>
      </p:ext>
    </p:extLst>
  </p:cSld>
  <p:clrMapOvr>
    <a:masterClrMapping/>
  </p:clrMapOvr>
  <p:transition spd="slow">
    <p:wheel spokes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:\GIAO AN\SGV lop 2\sgv chân trời sáng tạo lớp 2\hình minh họa giáo án\2\ccxzvxzv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1" y="609600"/>
            <a:ext cx="2667000" cy="294235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E:\GIAO AN\SGV lop 2\sgv chân trời sáng tạo lớp 2\hình minh họa giáo án\2\cdf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960" y="3924375"/>
            <a:ext cx="3604640" cy="247642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E:\GIAO AN\SGV lop 2\sgv chân trời sáng tạo lớp 2\hình minh họa giáo án\2\cxczv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4038600"/>
            <a:ext cx="3683045" cy="241231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E:\GIAO AN\SGV lop 2\sgv chân trời sáng tạo lớp 2\hình minh họa giáo án\2\dafsf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521" y="533400"/>
            <a:ext cx="4163711" cy="292103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3118649"/>
      </p:ext>
    </p:extLst>
  </p:cSld>
  <p:clrMapOvr>
    <a:masterClrMapping/>
  </p:clrMapOvr>
  <p:transition spd="slow">
    <p:wheel spokes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Image result for hình nền powerpoint khung ản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TextBox 1"/>
          <p:cNvSpPr txBox="1">
            <a:spLocks noChangeArrowheads="1"/>
          </p:cNvSpPr>
          <p:nvPr/>
        </p:nvSpPr>
        <p:spPr bwMode="auto">
          <a:xfrm>
            <a:off x="2667000" y="1143000"/>
            <a:ext cx="6096000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vi-VN" sz="6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 HÀNH</a:t>
            </a:r>
            <a:endParaRPr lang="vi-VN" altLang="vi-VN" sz="6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Image result for hình nền powerpoint khung ản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99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TextBox 1"/>
          <p:cNvSpPr txBox="1">
            <a:spLocks noChangeArrowheads="1"/>
          </p:cNvSpPr>
          <p:nvPr/>
        </p:nvSpPr>
        <p:spPr bwMode="auto">
          <a:xfrm>
            <a:off x="3124200" y="1905000"/>
            <a:ext cx="320040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vi-VN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 DỤNG</a:t>
            </a:r>
          </a:p>
          <a:p>
            <a:r>
              <a:rPr lang="en-US" altLang="vi-VN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 TẠO</a:t>
            </a:r>
            <a:endParaRPr lang="vi-VN" altLang="vi-VN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962400" y="762000"/>
            <a:ext cx="2819400" cy="9144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solidFill>
                  <a:srgbClr val="941E06"/>
                </a:solidFill>
              </a:rPr>
              <a:t>Tiết</a:t>
            </a:r>
            <a:r>
              <a:rPr lang="en-US" sz="4800" b="1" dirty="0">
                <a:solidFill>
                  <a:srgbClr val="941E06"/>
                </a:solidFill>
              </a:rPr>
              <a:t> 2</a:t>
            </a:r>
            <a:endParaRPr lang="vi-VN" sz="4800" b="1" dirty="0">
              <a:solidFill>
                <a:srgbClr val="941E06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6331637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E:\GIAO AN\ảnh tài liệu\nha-guong-o-ha-noi-duoc-op-hang-trieu-manh-gom-66d0a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600200"/>
            <a:ext cx="8305800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219200" y="381000"/>
            <a:ext cx="6705600" cy="695265"/>
          </a:xfrm>
          <a:prstGeom prst="horizontalScroll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XEM TRANH CỦA HỌA SĨ </a:t>
            </a:r>
            <a:endParaRPr lang="vi-VN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6591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E:\GIAO AN\ảnh tài liệu\nha-guong-o-ha-noi-duoc-op-hang-trieu-manh-gom-4daf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3886200"/>
            <a:ext cx="4270741" cy="2848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E:\GIAO AN\ảnh tài liệu\nha-guong-o-ha-noi-duoc-op-hang-trieu-manh-gom-71eaa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304800"/>
            <a:ext cx="68580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3360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Tải +9999 Hình Nền Powerpoint Đẹp Nhất của năm 20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315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/>
          <p:cNvSpPr/>
          <p:nvPr/>
        </p:nvSpPr>
        <p:spPr>
          <a:xfrm>
            <a:off x="3048000" y="287015"/>
            <a:ext cx="3733800" cy="1196545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solidFill>
                  <a:schemeClr val="tx1"/>
                </a:solidFill>
              </a:rPr>
              <a:t>Dặn</a:t>
            </a:r>
            <a:r>
              <a:rPr lang="en-US" sz="4800" b="1" dirty="0">
                <a:solidFill>
                  <a:schemeClr val="tx1"/>
                </a:solidFill>
              </a:rPr>
              <a:t> </a:t>
            </a:r>
            <a:r>
              <a:rPr lang="en-US" sz="4800" b="1" dirty="0" err="1">
                <a:solidFill>
                  <a:schemeClr val="tx1"/>
                </a:solidFill>
              </a:rPr>
              <a:t>dò</a:t>
            </a:r>
            <a:endParaRPr lang="vi-VN" sz="4800" b="1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447800" y="2362200"/>
            <a:ext cx="7696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32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32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32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3200" dirty="0" err="1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32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32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dương</a:t>
            </a:r>
            <a:r>
              <a:rPr lang="en-US" sz="32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nhờ</a:t>
            </a:r>
            <a:r>
              <a:rPr lang="en-US" sz="32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sz="32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32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chụp</a:t>
            </a:r>
            <a:r>
              <a:rPr lang="en-US" sz="32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gửi</a:t>
            </a:r>
            <a:r>
              <a:rPr lang="en-US" sz="32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32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2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2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link GG Form </a:t>
            </a:r>
            <a:r>
              <a:rPr lang="en-US" sz="3200" dirty="0" err="1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32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2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gửi</a:t>
            </a:r>
            <a:r>
              <a:rPr lang="en-US" sz="32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2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32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96035947"/>
      </p:ext>
    </p:extLst>
  </p:cSld>
  <p:clrMapOvr>
    <a:masterClrMapping/>
  </p:clrMapOvr>
  <p:transition spd="med">
    <p:dissolv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100+ Hình nền PowerPoint đẹp và chuyên nghiệp - Hedieuhanh.Co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80" y="228600"/>
            <a:ext cx="914399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1752600" y="685800"/>
            <a:ext cx="4837219" cy="91440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Củng</a:t>
            </a:r>
            <a:r>
              <a:rPr lang="en-US" sz="4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</a:t>
            </a:r>
            <a:r>
              <a:rPr lang="en-US" sz="4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dặn</a:t>
            </a:r>
            <a:r>
              <a:rPr lang="en-US" sz="4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</a:t>
            </a:r>
            <a:endParaRPr lang="vi-VN" sz="4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33400" y="2286000"/>
            <a:ext cx="83058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AutoNum type="arabicPeriod"/>
            </a:pPr>
            <a:r>
              <a:rPr lang="en-US" sz="2800" dirty="0" err="1">
                <a:latin typeface="Times New Roman" panose="02020603050405020304" pitchFamily="18" charset="0"/>
              </a:rPr>
              <a:t>Hoàn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thành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bài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giữ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lại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sản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phẩm</a:t>
            </a:r>
            <a:r>
              <a:rPr lang="en-US" sz="2800" dirty="0">
                <a:latin typeface="Times New Roman" panose="02020603050405020304" pitchFamily="18" charset="0"/>
              </a:rPr>
              <a:t>.</a:t>
            </a:r>
          </a:p>
          <a:p>
            <a:pPr marL="742950" indent="-742950">
              <a:buAutoNum type="arabicPeriod"/>
            </a:pPr>
            <a:r>
              <a:rPr lang="en-US" sz="2800" dirty="0" err="1">
                <a:latin typeface="Times New Roman" panose="02020603050405020304" pitchFamily="18" charset="0"/>
              </a:rPr>
              <a:t>Chuẩn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bị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đồ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dùng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học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tập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cho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tiết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học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sau</a:t>
            </a:r>
            <a:r>
              <a:rPr lang="en-US" sz="2800" dirty="0">
                <a:latin typeface="Times New Roman" panose="02020603050405020304" pitchFamily="18" charset="0"/>
              </a:rPr>
              <a:t>.</a:t>
            </a:r>
          </a:p>
          <a:p>
            <a:pPr marL="742950" indent="-742950">
              <a:buAutoNum type="arabicPeriod"/>
            </a:pPr>
            <a:endParaRPr lang="vi-VN" sz="2800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3552251"/>
      </p:ext>
    </p:extLst>
  </p:cSld>
  <p:clrMapOvr>
    <a:masterClrMapping/>
  </p:clrMapOvr>
  <p:transition spd="med">
    <p:dissolv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7" name="Picture 9" descr="Cực ngộ nghĩnh với bộ hình nền Powerpoint về các nhân vật hoạt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9779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05" name="WordArt 5"/>
          <p:cNvSpPr>
            <a:spLocks noChangeArrowheads="1" noChangeShapeType="1" noTextEdit="1"/>
          </p:cNvSpPr>
          <p:nvPr/>
        </p:nvSpPr>
        <p:spPr bwMode="auto">
          <a:xfrm>
            <a:off x="360608" y="2286000"/>
            <a:ext cx="8763000" cy="1981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pt-BR" sz="5400" b="1" i="1" kern="10" dirty="0">
                <a:ln w="10160">
                  <a:solidFill>
                    <a:srgbClr val="4472C4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2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Chúc các con </a:t>
            </a:r>
          </a:p>
          <a:p>
            <a:pPr algn="ctr"/>
            <a:r>
              <a:rPr lang="pt-BR" sz="5400" b="1" i="1" kern="10" dirty="0">
                <a:ln w="10160">
                  <a:solidFill>
                    <a:srgbClr val="4472C4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2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mạnh khỏe!</a:t>
            </a:r>
            <a:endParaRPr lang="vi-VN" sz="5400" b="1" i="1" kern="10" dirty="0">
              <a:ln w="10160">
                <a:solidFill>
                  <a:srgbClr val="4472C4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blurRad="38100" dist="22860" dir="5400000" algn="tl" rotWithShape="0">
                  <a:srgbClr val="000000">
                    <a:alpha val="29999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51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5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1220" y="228600"/>
            <a:ext cx="47291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b="1" dirty="0" err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Chuẩn</a:t>
            </a:r>
            <a:r>
              <a:rPr lang="en-US" sz="3200" b="1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3200" b="1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3200" b="1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200" b="1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200" b="1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endParaRPr lang="vi-VN" sz="3200" b="1" dirty="0">
              <a:solidFill>
                <a:srgbClr val="1F497D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89037" y="457200"/>
            <a:ext cx="8199437" cy="663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1273" y="-381000"/>
            <a:ext cx="6626225" cy="6992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E:\GIAO AN\SGV lop 2\sgv chân trời sáng tạo lớp 2\hình minh họa giáo án\18\image_192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385998"/>
            <a:ext cx="2072481" cy="21609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3831" y="3773181"/>
            <a:ext cx="4071937" cy="316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6" descr="E:\GIAO AN\SGV lop 2\sgv chân trời sáng tạo lớp 2\hình minh họa giáo án\11\unnamed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147380">
            <a:off x="1937846" y="4654729"/>
            <a:ext cx="2691666" cy="21801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7" descr="E:\GIAO AN\SGV lop 2\sgv chân trời sáng tạo lớp 2\hình minh họa giáo án\11\6826466070_1575466718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869645">
            <a:off x="2376673" y="2529073"/>
            <a:ext cx="2637607" cy="26376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E:\GIAO AN\SGV lop 2\sgv chân trời sáng tạo lớp 2\hình minh họa giáo án\9\keo_dan_giay_g-014_1dca550e9a904d68a6bce897244a7ee1_master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4206" y="3656246"/>
            <a:ext cx="1778945" cy="17789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7578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80DF1C-7A31-41F9-BDA5-D635279AFE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415B98-1F5F-41AC-B12F-DE41530D9D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227364"/>
      </p:ext>
    </p:extLst>
  </p:cSld>
  <p:clrMapOvr>
    <a:masterClrMapping/>
  </p:clrMapOvr>
  <p:transition spd="med"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999+ Hình nền Powerpoint chuyên nghiệp &quot;Tải ngay &quot; miễn phí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4" name="Rectangle 7"/>
          <p:cNvSpPr>
            <a:spLocks noChangeArrowheads="1"/>
          </p:cNvSpPr>
          <p:nvPr/>
        </p:nvSpPr>
        <p:spPr bwMode="auto">
          <a:xfrm>
            <a:off x="1219200" y="5257800"/>
            <a:ext cx="76962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vi-VN" altLang="vi-VN" sz="1800" b="1" i="1">
              <a:solidFill>
                <a:srgbClr val="FF6699"/>
              </a:solidFill>
              <a:latin typeface=".VnArial NarrowH" panose="020B7200000000000000" pitchFamily="34" charset="0"/>
            </a:endParaRPr>
          </a:p>
        </p:txBody>
      </p:sp>
      <p:sp>
        <p:nvSpPr>
          <p:cNvPr id="3075" name="Rectangle 8"/>
          <p:cNvSpPr>
            <a:spLocks noChangeArrowheads="1"/>
          </p:cNvSpPr>
          <p:nvPr/>
        </p:nvSpPr>
        <p:spPr bwMode="auto">
          <a:xfrm>
            <a:off x="494162" y="2097758"/>
            <a:ext cx="8384276" cy="958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vi-VN" sz="7200" dirty="0">
                <a:solidFill>
                  <a:srgbClr val="FF0000"/>
                </a:solidFill>
                <a:latin typeface=".VnBahamasBH" panose="020BE200000000000000" pitchFamily="34" charset="0"/>
              </a:rPr>
              <a:t>MĨ THUẬT 2</a:t>
            </a:r>
          </a:p>
        </p:txBody>
      </p:sp>
      <p:sp>
        <p:nvSpPr>
          <p:cNvPr id="3076" name="Text Box 13"/>
          <p:cNvSpPr txBox="1">
            <a:spLocks noChangeArrowheads="1"/>
          </p:cNvSpPr>
          <p:nvPr/>
        </p:nvSpPr>
        <p:spPr bwMode="auto">
          <a:xfrm>
            <a:off x="1676400" y="5048857"/>
            <a:ext cx="70866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vi-VN" sz="2000" b="1" dirty="0">
                <a:solidFill>
                  <a:srgbClr val="301E7C"/>
                </a:solidFill>
                <a:latin typeface=".VnTimeH" panose="020B7200000000000000" pitchFamily="34" charset="0"/>
              </a:rPr>
              <a:t>               </a:t>
            </a:r>
            <a:r>
              <a:rPr lang="en-US" altLang="vi-VN" sz="2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altLang="vi-VN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altLang="vi-VN" sz="2000" b="1" dirty="0">
                <a:solidFill>
                  <a:srgbClr val="C00000"/>
                </a:solidFill>
                <a:latin typeface=".VnTimeH" panose="020B7200000000000000" pitchFamily="34" charset="0"/>
              </a:rPr>
              <a:t> : </a:t>
            </a:r>
            <a:r>
              <a:rPr lang="en-US" altLang="vi-VN" sz="2000" b="1" i="1" dirty="0" err="1">
                <a:solidFill>
                  <a:srgbClr val="C00000"/>
                </a:solidFill>
                <a:latin typeface=".VnTime" panose="020B7200000000000000" pitchFamily="34" charset="0"/>
              </a:rPr>
              <a:t>Nguyễn</a:t>
            </a:r>
            <a:r>
              <a:rPr lang="en-US" altLang="vi-VN" sz="2000" b="1" i="1" dirty="0">
                <a:solidFill>
                  <a:srgbClr val="C00000"/>
                </a:solidFill>
                <a:latin typeface=".VnTime" panose="020B7200000000000000" pitchFamily="34" charset="0"/>
              </a:rPr>
              <a:t> </a:t>
            </a:r>
            <a:r>
              <a:rPr lang="en-US" altLang="vi-VN" sz="2000" b="1" i="1" dirty="0" err="1">
                <a:solidFill>
                  <a:srgbClr val="C00000"/>
                </a:solidFill>
                <a:latin typeface=".VnTime" panose="020B7200000000000000" pitchFamily="34" charset="0"/>
              </a:rPr>
              <a:t>Thị</a:t>
            </a:r>
            <a:r>
              <a:rPr lang="en-US" altLang="vi-VN" sz="2000" b="1" i="1" dirty="0">
                <a:solidFill>
                  <a:srgbClr val="C00000"/>
                </a:solidFill>
                <a:latin typeface=".VnTime" panose="020B7200000000000000" pitchFamily="34" charset="0"/>
              </a:rPr>
              <a:t> </a:t>
            </a:r>
            <a:r>
              <a:rPr lang="en-US" altLang="vi-VN" sz="2000" b="1" i="1" dirty="0" err="1">
                <a:solidFill>
                  <a:srgbClr val="C00000"/>
                </a:solidFill>
                <a:latin typeface=".VnTime" panose="020B7200000000000000" pitchFamily="34" charset="0"/>
              </a:rPr>
              <a:t>Kiều</a:t>
            </a:r>
            <a:r>
              <a:rPr lang="en-US" altLang="vi-VN" sz="2000" b="1" i="1" dirty="0">
                <a:solidFill>
                  <a:srgbClr val="C00000"/>
                </a:solidFill>
                <a:latin typeface=".VnTime" panose="020B7200000000000000" pitchFamily="34" charset="0"/>
              </a:rPr>
              <a:t> Anh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vi-VN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en-US" altLang="vi-VN" sz="2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altLang="vi-VN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tiểu</a:t>
            </a:r>
            <a:r>
              <a:rPr lang="en-US" altLang="vi-VN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vi-VN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altLang="vi-VN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Liệt</a:t>
            </a:r>
            <a:endParaRPr lang="en-US" altLang="vi-VN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1638" y="3212657"/>
            <a:ext cx="8686800" cy="12003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/>
            <a:r>
              <a:rPr lang="en-US" sz="3600" dirty="0" err="1">
                <a:solidFill>
                  <a:schemeClr val="accent2">
                    <a:lumMod val="50000"/>
                  </a:schemeClr>
                </a:solidFill>
              </a:rPr>
              <a:t>Chủ</a:t>
            </a:r>
            <a:r>
              <a:rPr lang="en-US" sz="36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accent2">
                    <a:lumMod val="50000"/>
                  </a:schemeClr>
                </a:solidFill>
              </a:rPr>
              <a:t>đề</a:t>
            </a:r>
            <a:r>
              <a:rPr lang="en-US" sz="3600" dirty="0">
                <a:solidFill>
                  <a:schemeClr val="accent2">
                    <a:lumMod val="50000"/>
                  </a:schemeClr>
                </a:solidFill>
              </a:rPr>
              <a:t> 1 – </a:t>
            </a:r>
            <a:r>
              <a:rPr lang="en-US" sz="3600" dirty="0" err="1">
                <a:solidFill>
                  <a:schemeClr val="accent2">
                    <a:lumMod val="50000"/>
                  </a:schemeClr>
                </a:solidFill>
              </a:rPr>
              <a:t>Bài</a:t>
            </a:r>
            <a:r>
              <a:rPr lang="en-US" sz="3600" dirty="0">
                <a:solidFill>
                  <a:schemeClr val="accent2">
                    <a:lumMod val="50000"/>
                  </a:schemeClr>
                </a:solidFill>
              </a:rPr>
              <a:t> 2: </a:t>
            </a:r>
          </a:p>
          <a:p>
            <a:pPr algn="ctr"/>
            <a:r>
              <a:rPr lang="en-US" sz="3600" dirty="0" err="1">
                <a:solidFill>
                  <a:srgbClr val="C00000"/>
                </a:solidFill>
              </a:rPr>
              <a:t>Những</a:t>
            </a:r>
            <a:r>
              <a:rPr lang="en-US" sz="3600" dirty="0">
                <a:solidFill>
                  <a:srgbClr val="C00000"/>
                </a:solidFill>
              </a:rPr>
              <a:t> con </a:t>
            </a:r>
            <a:r>
              <a:rPr lang="en-US" sz="3600" dirty="0" err="1">
                <a:solidFill>
                  <a:srgbClr val="C00000"/>
                </a:solidFill>
              </a:rPr>
              <a:t>vật</a:t>
            </a:r>
            <a:r>
              <a:rPr lang="en-US" sz="3600" dirty="0">
                <a:solidFill>
                  <a:srgbClr val="C00000"/>
                </a:solidFill>
              </a:rPr>
              <a:t> </a:t>
            </a:r>
            <a:r>
              <a:rPr lang="en-US" sz="3600" dirty="0" err="1">
                <a:solidFill>
                  <a:srgbClr val="C00000"/>
                </a:solidFill>
              </a:rPr>
              <a:t>dưới</a:t>
            </a:r>
            <a:r>
              <a:rPr lang="en-US" sz="3600" dirty="0">
                <a:solidFill>
                  <a:srgbClr val="C00000"/>
                </a:solidFill>
              </a:rPr>
              <a:t> </a:t>
            </a:r>
            <a:r>
              <a:rPr lang="en-US" sz="3600" dirty="0" err="1">
                <a:solidFill>
                  <a:srgbClr val="C00000"/>
                </a:solidFill>
              </a:rPr>
              <a:t>đại</a:t>
            </a:r>
            <a:r>
              <a:rPr lang="en-US" sz="3600" dirty="0">
                <a:solidFill>
                  <a:srgbClr val="C00000"/>
                </a:solidFill>
              </a:rPr>
              <a:t> </a:t>
            </a:r>
            <a:r>
              <a:rPr lang="en-US" sz="3600" dirty="0" err="1">
                <a:solidFill>
                  <a:srgbClr val="C00000"/>
                </a:solidFill>
              </a:rPr>
              <a:t>dương</a:t>
            </a:r>
            <a:endParaRPr lang="vi-VN" sz="3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6577422"/>
      </p:ext>
    </p:extLst>
  </p:cSld>
  <p:clrMapOvr>
    <a:masterClrMapping/>
  </p:clrMapOvr>
  <p:transition spd="slow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Image result for hình nền powerpoint khung ản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TextBox 1"/>
          <p:cNvSpPr txBox="1">
            <a:spLocks noChangeArrowheads="1"/>
          </p:cNvSpPr>
          <p:nvPr/>
        </p:nvSpPr>
        <p:spPr bwMode="auto">
          <a:xfrm>
            <a:off x="2895600" y="1447800"/>
            <a:ext cx="54102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vi-VN" altLang="vi-VN" sz="7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KHÁM PHÁ</a:t>
            </a: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981200" y="286957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vi-VN" dirty="0"/>
          </a:p>
        </p:txBody>
      </p:sp>
      <p:sp>
        <p:nvSpPr>
          <p:cNvPr id="18" name="Rectangle 17"/>
          <p:cNvSpPr/>
          <p:nvPr/>
        </p:nvSpPr>
        <p:spPr>
          <a:xfrm>
            <a:off x="457200" y="234286"/>
            <a:ext cx="8001000" cy="461665"/>
          </a:xfrm>
          <a:prstGeom prst="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thiệu</a:t>
            </a:r>
            <a:r>
              <a:rPr lang="en-US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4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cạn</a:t>
            </a:r>
            <a:endParaRPr lang="vi-VN" sz="24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E:\GIAO AN\ảnh tài liệu\ềgsdv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3713" y="1295400"/>
            <a:ext cx="1367589" cy="236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E:\GIAO AN\ảnh tài liệu\dfwer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2" y="1767647"/>
            <a:ext cx="2590798" cy="4785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E:\GIAO AN\ảnh tài liệu\sdfaw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4154011"/>
            <a:ext cx="2590800" cy="2399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E:\GIAO AN\ảnh tài liệu\zxzx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6420" y="1239650"/>
            <a:ext cx="3419580" cy="2974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E:\GIAO AN\ảnh tài liệu\vbgjnvn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3725539"/>
            <a:ext cx="3430254" cy="3056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5513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85800" y="152400"/>
            <a:ext cx="8001000" cy="461665"/>
          </a:xfrm>
          <a:prstGeom prst="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24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4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en-US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đại</a:t>
            </a:r>
            <a:r>
              <a:rPr lang="en-US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dương</a:t>
            </a:r>
            <a:endParaRPr lang="vi-VN" sz="24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6200"/>
            <a:ext cx="9144000" cy="6934200"/>
          </a:xfrm>
          <a:prstGeom prst="rect">
            <a:avLst/>
          </a:prstGeom>
        </p:spPr>
      </p:pic>
      <p:pic>
        <p:nvPicPr>
          <p:cNvPr id="1026" name="Picture 2" descr="E:\GIAO AN\ảnh tài liệu\VNE-Turtle-6555-161794030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76922">
            <a:off x="5926803" y="1139915"/>
            <a:ext cx="2707041" cy="261804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E:\GIAO AN\ảnh tài liệu\unnamed (7)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45484">
            <a:off x="1253458" y="3532942"/>
            <a:ext cx="2084859" cy="206331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E:\GIAO AN\ảnh tài liệu\orangeclownfish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29655">
            <a:off x="3269612" y="4489136"/>
            <a:ext cx="2247930" cy="224793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E:\GIAO AN\ảnh tài liệu\Loai-sua-co-mat-hay-khong_1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325446" y="1142999"/>
            <a:ext cx="2123329" cy="212332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:\GIAO AN\ảnh tài liệu\con-oc-nho-mang-linh-hon-cua-bien-44ee79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88852">
            <a:off x="5668050" y="4070861"/>
            <a:ext cx="2112545" cy="211254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E:\GIAO AN\ảnh tài liệu\pngegg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795941">
            <a:off x="2982918" y="1306518"/>
            <a:ext cx="2971800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981200" y="286957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vi-VN" dirty="0"/>
          </a:p>
        </p:txBody>
      </p:sp>
      <p:sp>
        <p:nvSpPr>
          <p:cNvPr id="10" name="Oval 9"/>
          <p:cNvSpPr/>
          <p:nvPr/>
        </p:nvSpPr>
        <p:spPr>
          <a:xfrm>
            <a:off x="1143000" y="2590800"/>
            <a:ext cx="609600" cy="463442"/>
          </a:xfrm>
          <a:prstGeom prst="ellipse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1</a:t>
            </a:r>
            <a:endParaRPr lang="vi-VN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7889055" y="3238908"/>
            <a:ext cx="569145" cy="547129"/>
          </a:xfrm>
          <a:prstGeom prst="ellipse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2</a:t>
            </a:r>
            <a:endParaRPr lang="vi-VN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6858000" y="5862867"/>
            <a:ext cx="533400" cy="461733"/>
          </a:xfrm>
          <a:prstGeom prst="ellipse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3</a:t>
            </a:r>
            <a:endParaRPr lang="vi-VN" sz="2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3448775" y="6324600"/>
            <a:ext cx="513625" cy="381000"/>
          </a:xfrm>
          <a:prstGeom prst="ellipse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4</a:t>
            </a:r>
            <a:endParaRPr lang="vi-VN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1325446" y="5127133"/>
            <a:ext cx="503354" cy="485968"/>
          </a:xfrm>
          <a:prstGeom prst="ellipse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5</a:t>
            </a:r>
            <a:endParaRPr lang="vi-VN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4114800" y="1143000"/>
            <a:ext cx="559423" cy="457200"/>
          </a:xfrm>
          <a:prstGeom prst="ellipse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6</a:t>
            </a:r>
            <a:endParaRPr lang="vi-VN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Image result for hình nền powerpoint khung ản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TextBox 1"/>
          <p:cNvSpPr txBox="1">
            <a:spLocks noChangeArrowheads="1"/>
          </p:cNvSpPr>
          <p:nvPr/>
        </p:nvSpPr>
        <p:spPr bwMode="auto">
          <a:xfrm>
            <a:off x="1600200" y="1066800"/>
            <a:ext cx="73914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/>
            <a:r>
              <a:rPr lang="vi-VN" altLang="ja-JP" sz="4800" b="1" dirty="0">
                <a:solidFill>
                  <a:srgbClr val="FF0000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CÁCH THỰC HIỆN</a:t>
            </a:r>
          </a:p>
        </p:txBody>
      </p:sp>
    </p:spTree>
    <p:extLst>
      <p:ext uri="{BB962C8B-B14F-4D97-AF65-F5344CB8AC3E}">
        <p14:creationId xmlns:p14="http://schemas.microsoft.com/office/powerpoint/2010/main" val="3153293799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793956"/>
            <a:ext cx="56907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2">
                    <a:lumMod val="25000"/>
                  </a:schemeClr>
                </a:solidFill>
              </a:rPr>
              <a:t>- </a:t>
            </a:r>
            <a:r>
              <a:rPr lang="en-US" sz="2400" dirty="0" err="1">
                <a:solidFill>
                  <a:schemeClr val="bg2">
                    <a:lumMod val="25000"/>
                  </a:schemeClr>
                </a:solidFill>
              </a:rPr>
              <a:t>Cách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2">
                    <a:lumMod val="25000"/>
                  </a:schemeClr>
                </a:solidFill>
              </a:rPr>
              <a:t>vẽ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</a:rPr>
              <a:t> con </a:t>
            </a:r>
            <a:r>
              <a:rPr lang="en-US" sz="2400" dirty="0" err="1">
                <a:solidFill>
                  <a:schemeClr val="bg2">
                    <a:lumMod val="25000"/>
                  </a:schemeClr>
                </a:solidFill>
              </a:rPr>
              <a:t>vật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2">
                    <a:lumMod val="25000"/>
                  </a:schemeClr>
                </a:solidFill>
              </a:rPr>
              <a:t>dưới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2">
                    <a:lumMod val="25000"/>
                  </a:schemeClr>
                </a:solidFill>
              </a:rPr>
              <a:t>đại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2">
                    <a:lumMod val="25000"/>
                  </a:schemeClr>
                </a:solidFill>
              </a:rPr>
              <a:t>dương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</a:rPr>
              <a:t> </a:t>
            </a:r>
            <a:endParaRPr lang="vi-VN" sz="24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1026" name="Picture 2" descr="E:\GIAO AN\SGV lop 2\sgv chân trời sáng tạo lớp 2\hình minh họa giáo án\2\dfdsf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395186"/>
            <a:ext cx="3124200" cy="204562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E:\GIAO AN\SGV lop 2\sgv chân trời sáng tạo lớp 2\hình minh họa giáo án\2\vdvdsff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1359960"/>
            <a:ext cx="3157753" cy="208084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E:\GIAO AN\SGV lop 2\sgv chân trời sáng tạo lớp 2\hình minh họa giáo án\2\fdsfsdf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6931" y="3728071"/>
            <a:ext cx="3723905" cy="258856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876300" y="3291820"/>
            <a:ext cx="990600" cy="459432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dirty="0">
                <a:solidFill>
                  <a:schemeClr val="accent2">
                    <a:lumMod val="50000"/>
                  </a:schemeClr>
                </a:solidFill>
              </a:rPr>
              <a:t>Bước 1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193227" y="6248400"/>
            <a:ext cx="990600" cy="459432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dirty="0">
                <a:solidFill>
                  <a:schemeClr val="accent2">
                    <a:lumMod val="50000"/>
                  </a:schemeClr>
                </a:solidFill>
              </a:rPr>
              <a:t>Bước 3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315200" y="3276600"/>
            <a:ext cx="990600" cy="459432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dirty="0">
                <a:solidFill>
                  <a:schemeClr val="accent2">
                    <a:lumMod val="50000"/>
                  </a:schemeClr>
                </a:solidFill>
              </a:rPr>
              <a:t>Bước 2 </a:t>
            </a: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5" grpId="0" animBg="1"/>
      <p:bldP spid="1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2413</TotalTime>
  <Words>189</Words>
  <Application>Microsoft Office PowerPoint</Application>
  <PresentationFormat>On-screen Show (4:3)</PresentationFormat>
  <Paragraphs>48</Paragraphs>
  <Slides>18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7" baseType="lpstr">
      <vt:lpstr>.VnArial NarrowH</vt:lpstr>
      <vt:lpstr>.VnBahamasBH</vt:lpstr>
      <vt:lpstr>.VnTime</vt:lpstr>
      <vt:lpstr>.VnTimeH</vt:lpstr>
      <vt:lpstr>iCiel Pony</vt:lpstr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Nguyen Hai Ha Giang</cp:lastModifiedBy>
  <cp:revision>180</cp:revision>
  <dcterms:created xsi:type="dcterms:W3CDTF">2020-08-13T08:18:23Z</dcterms:created>
  <dcterms:modified xsi:type="dcterms:W3CDTF">2021-09-19T03:29:21Z</dcterms:modified>
</cp:coreProperties>
</file>