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42" r:id="rId2"/>
    <p:sldId id="2749" r:id="rId3"/>
    <p:sldId id="2772" r:id="rId4"/>
    <p:sldId id="2751" r:id="rId5"/>
    <p:sldId id="2753" r:id="rId6"/>
    <p:sldId id="2786" r:id="rId7"/>
    <p:sldId id="2787" r:id="rId8"/>
    <p:sldId id="2788" r:id="rId9"/>
    <p:sldId id="2790" r:id="rId10"/>
    <p:sldId id="2789" r:id="rId11"/>
    <p:sldId id="2791" r:id="rId12"/>
    <p:sldId id="2792" r:id="rId13"/>
    <p:sldId id="2793" r:id="rId14"/>
    <p:sldId id="2794" r:id="rId15"/>
    <p:sldId id="2770" r:id="rId16"/>
    <p:sldId id="3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14762-C001-4447-9E60-98A595DA26C2}"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B110DD-2137-450E-9AEF-EA8E50D9F74E}" type="slidenum">
              <a:rPr lang="en-US" smtClean="0"/>
              <a:t>‹#›</a:t>
            </a:fld>
            <a:endParaRPr lang="en-US"/>
          </a:p>
        </p:txBody>
      </p:sp>
    </p:spTree>
    <p:extLst>
      <p:ext uri="{BB962C8B-B14F-4D97-AF65-F5344CB8AC3E}">
        <p14:creationId xmlns:p14="http://schemas.microsoft.com/office/powerpoint/2010/main" val="2919487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2825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30175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2578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0273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3872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73828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5670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565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75282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410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83577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1875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11427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5417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CD7DF-0A55-3442-AEBB-72C8A8E026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C0B8D2-8676-E3E5-A101-B7BE72D945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F7DF3-93EC-41AE-8DB5-196801A8B9E5}"/>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5" name="Footer Placeholder 4">
            <a:extLst>
              <a:ext uri="{FF2B5EF4-FFF2-40B4-BE49-F238E27FC236}">
                <a16:creationId xmlns:a16="http://schemas.microsoft.com/office/drawing/2014/main" id="{B790EEE9-FC19-BF95-AD3F-9C13969208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C91A6-64CB-DC1F-1D0B-6E863444A251}"/>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2029464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AB18B-80E0-C0E9-8A17-2E26521114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DC0898-C60D-4FC5-56EE-7CB6E91865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9556DE-8C3E-6AF1-F2D5-F6ED68E4014D}"/>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5" name="Footer Placeholder 4">
            <a:extLst>
              <a:ext uri="{FF2B5EF4-FFF2-40B4-BE49-F238E27FC236}">
                <a16:creationId xmlns:a16="http://schemas.microsoft.com/office/drawing/2014/main" id="{BF582873-86DA-4FE9-CFBB-90F3676760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50EE21-97BA-2F4A-9882-4733F8C5C4F3}"/>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3629645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1A3372-AB25-A8D0-FF82-0183119EC7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D4CCBF-9AEE-EE47-6367-70866520BD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E918DD-8443-5620-EA4B-1B894774FFE5}"/>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5" name="Footer Placeholder 4">
            <a:extLst>
              <a:ext uri="{FF2B5EF4-FFF2-40B4-BE49-F238E27FC236}">
                <a16:creationId xmlns:a16="http://schemas.microsoft.com/office/drawing/2014/main" id="{A637789D-5A7A-FF1F-6DDD-CDB10A8C92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450D2B-AE85-C9B0-B5DE-E1FDD89820E3}"/>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1664051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DD64-8252-2742-19D8-94D230E205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4BA211-0872-28F2-313C-D0C567894F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1773D9-9AF5-7B4A-002C-0E0BA302DE67}"/>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5" name="Footer Placeholder 4">
            <a:extLst>
              <a:ext uri="{FF2B5EF4-FFF2-40B4-BE49-F238E27FC236}">
                <a16:creationId xmlns:a16="http://schemas.microsoft.com/office/drawing/2014/main" id="{6CBF4004-5B7A-76F9-0143-5A1049CEAB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C1D6AE-80DF-7641-5082-C86A5FC928DF}"/>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2232868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5012-D14B-2D91-3BE5-72954A7B74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C179CC-9774-89B7-59D7-5927F761BF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3D16E-02E5-92FA-9C6D-154790821855}"/>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5" name="Footer Placeholder 4">
            <a:extLst>
              <a:ext uri="{FF2B5EF4-FFF2-40B4-BE49-F238E27FC236}">
                <a16:creationId xmlns:a16="http://schemas.microsoft.com/office/drawing/2014/main" id="{846984C7-07F7-E132-77B9-0471785312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5350C-BF06-2EBA-0276-EE0FE2C98594}"/>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321940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931B1-B6EC-E0B4-6E88-4A97776F24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55DBE2-CA6A-3012-7EA7-C22B6DE53E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0A2AE-5453-B89C-AD94-E9DE335ACA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50985C-5923-0248-0F29-BDFD883C6AE0}"/>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6" name="Footer Placeholder 5">
            <a:extLst>
              <a:ext uri="{FF2B5EF4-FFF2-40B4-BE49-F238E27FC236}">
                <a16:creationId xmlns:a16="http://schemas.microsoft.com/office/drawing/2014/main" id="{99121F40-51A8-B45B-02ED-A0709C5CB8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3E1490-B6D4-E9C3-3287-2CBEB53E636B}"/>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241366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98FED-DA31-8599-67B2-9E6790C045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351496-E17C-A5A2-F878-204C03547C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6E5F7C-1C2E-BE36-F2BD-C4A1BA48F9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86C5DE-DC82-9B47-1FF7-8961A18786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17C731-CEFB-28C9-5B38-778F0A548C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1DC0AB-B36E-2534-B843-9CA3DB85F188}"/>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8" name="Footer Placeholder 7">
            <a:extLst>
              <a:ext uri="{FF2B5EF4-FFF2-40B4-BE49-F238E27FC236}">
                <a16:creationId xmlns:a16="http://schemas.microsoft.com/office/drawing/2014/main" id="{1FEF20F6-4A97-D14E-2E0B-93F3D27A4D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AC4DE9-47DC-F0CC-68E3-719DD9D53BAE}"/>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1388430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5D3B-DA99-DC74-94D2-50DE36E697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15A2D-9B5D-E5B8-2118-4B24DC259983}"/>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4" name="Footer Placeholder 3">
            <a:extLst>
              <a:ext uri="{FF2B5EF4-FFF2-40B4-BE49-F238E27FC236}">
                <a16:creationId xmlns:a16="http://schemas.microsoft.com/office/drawing/2014/main" id="{9D5FC222-B7C9-15AA-DDB0-DD1499F58E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824831-0348-E389-0BB7-2A3925E3F3DB}"/>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810774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66062C-26DE-D617-2422-BD9CEEFABD0C}"/>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3" name="Footer Placeholder 2">
            <a:extLst>
              <a:ext uri="{FF2B5EF4-FFF2-40B4-BE49-F238E27FC236}">
                <a16:creationId xmlns:a16="http://schemas.microsoft.com/office/drawing/2014/main" id="{97226509-B7C5-BD46-FD4E-BCABC2D4CF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E08AC7-312E-12EB-53FE-597EE71DB4D2}"/>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749165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3891A-21CB-9C4F-DEAA-3024DBB023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F5E57D-04EA-596B-76BA-070967289D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D66433-A5C1-6711-F111-00F53D7CF2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701D30-EF4E-7D5F-EA1E-4FDE2D3F4C5E}"/>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6" name="Footer Placeholder 5">
            <a:extLst>
              <a:ext uri="{FF2B5EF4-FFF2-40B4-BE49-F238E27FC236}">
                <a16:creationId xmlns:a16="http://schemas.microsoft.com/office/drawing/2014/main" id="{E33C7FD8-9E07-6D51-9215-468EAB789E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CDD660-55B5-1B70-A986-21DD3CEFAD83}"/>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323476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86322-F1D9-6188-A191-B6594B7994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3B6F01-D9E0-64BB-8351-204C247C09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37595D-2736-EC70-771B-4F4F9AB78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83388F-AFB4-C605-D721-6156DA889A3A}"/>
              </a:ext>
            </a:extLst>
          </p:cNvPr>
          <p:cNvSpPr>
            <a:spLocks noGrp="1"/>
          </p:cNvSpPr>
          <p:nvPr>
            <p:ph type="dt" sz="half" idx="10"/>
          </p:nvPr>
        </p:nvSpPr>
        <p:spPr/>
        <p:txBody>
          <a:bodyPr/>
          <a:lstStyle/>
          <a:p>
            <a:fld id="{BD39332E-5025-40C8-AD7F-60F45C128A5C}" type="datetimeFigureOut">
              <a:rPr lang="en-US" smtClean="0"/>
              <a:t>7/19/2023</a:t>
            </a:fld>
            <a:endParaRPr lang="en-US"/>
          </a:p>
        </p:txBody>
      </p:sp>
      <p:sp>
        <p:nvSpPr>
          <p:cNvPr id="6" name="Footer Placeholder 5">
            <a:extLst>
              <a:ext uri="{FF2B5EF4-FFF2-40B4-BE49-F238E27FC236}">
                <a16:creationId xmlns:a16="http://schemas.microsoft.com/office/drawing/2014/main" id="{2FE72825-81E6-360C-2E7A-A1A7F4BC5B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3B70A-20BD-EE84-3C2E-8D08A5B55AB5}"/>
              </a:ext>
            </a:extLst>
          </p:cNvPr>
          <p:cNvSpPr>
            <a:spLocks noGrp="1"/>
          </p:cNvSpPr>
          <p:nvPr>
            <p:ph type="sldNum" sz="quarter" idx="12"/>
          </p:nvPr>
        </p:nvSpPr>
        <p:spPr/>
        <p:txBody>
          <a:bodyPr/>
          <a:lstStyle/>
          <a:p>
            <a:fld id="{CC38F247-1F26-421D-B2CD-3BD8A3EAFB5B}" type="slidenum">
              <a:rPr lang="en-US" smtClean="0"/>
              <a:t>‹#›</a:t>
            </a:fld>
            <a:endParaRPr lang="en-US"/>
          </a:p>
        </p:txBody>
      </p:sp>
    </p:spTree>
    <p:extLst>
      <p:ext uri="{BB962C8B-B14F-4D97-AF65-F5344CB8AC3E}">
        <p14:creationId xmlns:p14="http://schemas.microsoft.com/office/powerpoint/2010/main" val="144550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5AAF38-79B1-4035-BF80-E24992B4B9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09D551-1B6F-2A85-F104-DC462EB15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7F09F-3B6A-B014-038C-5A14321B2C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9332E-5025-40C8-AD7F-60F45C128A5C}" type="datetimeFigureOut">
              <a:rPr lang="en-US" smtClean="0"/>
              <a:t>7/19/2023</a:t>
            </a:fld>
            <a:endParaRPr lang="en-US"/>
          </a:p>
        </p:txBody>
      </p:sp>
      <p:sp>
        <p:nvSpPr>
          <p:cNvPr id="5" name="Footer Placeholder 4">
            <a:extLst>
              <a:ext uri="{FF2B5EF4-FFF2-40B4-BE49-F238E27FC236}">
                <a16:creationId xmlns:a16="http://schemas.microsoft.com/office/drawing/2014/main" id="{B6786CFC-A1CF-5FDA-6F86-3DD20D1CBC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7A111D-6310-1374-79FE-85D0DB6410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38F247-1F26-421D-B2CD-3BD8A3EAFB5B}" type="slidenum">
              <a:rPr lang="en-US" smtClean="0"/>
              <a:t>‹#›</a:t>
            </a:fld>
            <a:endParaRPr lang="en-US"/>
          </a:p>
        </p:txBody>
      </p:sp>
    </p:spTree>
    <p:extLst>
      <p:ext uri="{BB962C8B-B14F-4D97-AF65-F5344CB8AC3E}">
        <p14:creationId xmlns:p14="http://schemas.microsoft.com/office/powerpoint/2010/main" val="3048832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33.png"/><Relationship Id="rId4" Type="http://schemas.openxmlformats.org/officeDocument/2006/relationships/image" Target="../media/image11.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3.wav"/><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5.png"/><Relationship Id="rId18" Type="http://schemas.openxmlformats.org/officeDocument/2006/relationships/audio" Target="NULL"/><Relationship Id="rId3" Type="http://schemas.openxmlformats.org/officeDocument/2006/relationships/audio" Target="../media/audio2.wav"/><Relationship Id="rId7" Type="http://schemas.openxmlformats.org/officeDocument/2006/relationships/image" Target="../media/image24.png"/><Relationship Id="rId12" Type="http://schemas.openxmlformats.org/officeDocument/2006/relationships/image" Target="../media/image14.png"/><Relationship Id="rId2" Type="http://schemas.openxmlformats.org/officeDocument/2006/relationships/notesSlide" Target="../notesSlides/notesSlide11.xml"/><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13.png"/><Relationship Id="rId5" Type="http://schemas.openxmlformats.org/officeDocument/2006/relationships/image" Target="../media/image22.png"/><Relationship Id="rId15" Type="http://schemas.openxmlformats.org/officeDocument/2006/relationships/image" Target="../media/image27.png"/><Relationship Id="rId10" Type="http://schemas.openxmlformats.org/officeDocument/2006/relationships/image" Target="../media/image12.pn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5.png"/><Relationship Id="rId3" Type="http://schemas.openxmlformats.org/officeDocument/2006/relationships/audio" Target="../media/audio1.wav"/><Relationship Id="rId7" Type="http://schemas.openxmlformats.org/officeDocument/2006/relationships/image" Target="../media/image13.png"/><Relationship Id="rId12"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9.png"/><Relationship Id="rId5" Type="http://schemas.openxmlformats.org/officeDocument/2006/relationships/image" Target="../media/image11.png"/><Relationship Id="rId15" Type="http://schemas.openxmlformats.org/officeDocument/2006/relationships/audio" Target="../media/audio1.wav"/><Relationship Id="rId10" Type="http://schemas.openxmlformats.org/officeDocument/2006/relationships/image" Target="../media/image29.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9.png"/><Relationship Id="rId5" Type="http://schemas.openxmlformats.org/officeDocument/2006/relationships/image" Target="../media/image12.png"/><Relationship Id="rId10" Type="http://schemas.microsoft.com/office/2007/relationships/hdphoto" Target="../media/hdphoto1.wdp"/><Relationship Id="rId4" Type="http://schemas.openxmlformats.org/officeDocument/2006/relationships/image" Target="../media/image11.png"/><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10.png"/><Relationship Id="rId18"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3.png"/><Relationship Id="rId12" Type="http://schemas.openxmlformats.org/officeDocument/2006/relationships/image" Target="../media/image24.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png"/><Relationship Id="rId20" Type="http://schemas.openxmlformats.org/officeDocument/2006/relationships/image" Target="../media/image48.png"/><Relationship Id="rId1" Type="http://schemas.microsoft.com/office/2007/relationships/media" Target="../media/media1.mp3"/><Relationship Id="rId6" Type="http://schemas.openxmlformats.org/officeDocument/2006/relationships/image" Target="../media/image42.png"/><Relationship Id="rId11" Type="http://schemas.openxmlformats.org/officeDocument/2006/relationships/image" Target="../media/image23.png"/><Relationship Id="rId5" Type="http://schemas.openxmlformats.org/officeDocument/2006/relationships/image" Target="../media/image21.png"/><Relationship Id="rId15" Type="http://schemas.openxmlformats.org/officeDocument/2006/relationships/image" Target="../media/image12.png"/><Relationship Id="rId10" Type="http://schemas.openxmlformats.org/officeDocument/2006/relationships/image" Target="../media/image22.png"/><Relationship Id="rId19"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5.png"/><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3.png"/><Relationship Id="rId10" Type="http://schemas.openxmlformats.org/officeDocument/2006/relationships/image" Target="../media/image20.png"/><Relationship Id="rId4" Type="http://schemas.openxmlformats.org/officeDocument/2006/relationships/image" Target="../media/image12.pn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5.png"/><Relationship Id="rId18" Type="http://schemas.openxmlformats.org/officeDocument/2006/relationships/audio" Target="NULL"/><Relationship Id="rId3" Type="http://schemas.openxmlformats.org/officeDocument/2006/relationships/audio" Target="../media/audio2.wav"/><Relationship Id="rId7" Type="http://schemas.openxmlformats.org/officeDocument/2006/relationships/image" Target="../media/image24.png"/><Relationship Id="rId12" Type="http://schemas.openxmlformats.org/officeDocument/2006/relationships/image" Target="../media/image14.png"/><Relationship Id="rId2" Type="http://schemas.openxmlformats.org/officeDocument/2006/relationships/notesSlide" Target="../notesSlides/notesSlide3.xml"/><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13.png"/><Relationship Id="rId5" Type="http://schemas.openxmlformats.org/officeDocument/2006/relationships/image" Target="../media/image22.png"/><Relationship Id="rId15" Type="http://schemas.openxmlformats.org/officeDocument/2006/relationships/image" Target="../media/image27.png"/><Relationship Id="rId10" Type="http://schemas.openxmlformats.org/officeDocument/2006/relationships/image" Target="../media/image12.pn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12"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29.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audio" Target="NUL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12"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29.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audio" Target="NUL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3.wav"/><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32.png"/><Relationship Id="rId4" Type="http://schemas.openxmlformats.org/officeDocument/2006/relationships/image" Target="../media/image11.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5.png"/><Relationship Id="rId18" Type="http://schemas.openxmlformats.org/officeDocument/2006/relationships/audio" Target="NULL"/><Relationship Id="rId3" Type="http://schemas.openxmlformats.org/officeDocument/2006/relationships/audio" Target="../media/audio2.wav"/><Relationship Id="rId7" Type="http://schemas.openxmlformats.org/officeDocument/2006/relationships/image" Target="../media/image24.png"/><Relationship Id="rId12" Type="http://schemas.openxmlformats.org/officeDocument/2006/relationships/image" Target="../media/image14.png"/><Relationship Id="rId2" Type="http://schemas.openxmlformats.org/officeDocument/2006/relationships/notesSlide" Target="../notesSlides/notesSlide8.xml"/><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13.png"/><Relationship Id="rId5" Type="http://schemas.openxmlformats.org/officeDocument/2006/relationships/image" Target="../media/image22.png"/><Relationship Id="rId15" Type="http://schemas.openxmlformats.org/officeDocument/2006/relationships/image" Target="../media/image27.png"/><Relationship Id="rId10" Type="http://schemas.openxmlformats.org/officeDocument/2006/relationships/image" Target="../media/image12.png"/><Relationship Id="rId4" Type="http://schemas.openxmlformats.org/officeDocument/2006/relationships/image" Target="../media/image21.png"/><Relationship Id="rId9" Type="http://schemas.openxmlformats.org/officeDocument/2006/relationships/image" Target="../media/image11.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descr="610654865b9c2">
            <a:extLst>
              <a:ext uri="{FF2B5EF4-FFF2-40B4-BE49-F238E27FC236}">
                <a16:creationId xmlns:a16="http://schemas.microsoft.com/office/drawing/2014/main" id="{A11D5612-7488-43BC-9EB0-6A85BC9A2F79}"/>
              </a:ext>
            </a:extLst>
          </p:cNvPr>
          <p:cNvPicPr>
            <a:picLocks noChangeAspect="1"/>
          </p:cNvPicPr>
          <p:nvPr/>
        </p:nvPicPr>
        <p:blipFill>
          <a:blip r:embed="rId2"/>
          <a:stretch>
            <a:fillRect/>
          </a:stretch>
        </p:blipFill>
        <p:spPr>
          <a:xfrm>
            <a:off x="182" y="0"/>
            <a:ext cx="12192635" cy="6945630"/>
          </a:xfrm>
          <a:prstGeom prst="rect">
            <a:avLst/>
          </a:prstGeom>
        </p:spPr>
      </p:pic>
      <p:grpSp>
        <p:nvGrpSpPr>
          <p:cNvPr id="21" name="组合 31">
            <a:extLst>
              <a:ext uri="{FF2B5EF4-FFF2-40B4-BE49-F238E27FC236}">
                <a16:creationId xmlns:a16="http://schemas.microsoft.com/office/drawing/2014/main" id="{0B1DE06F-20F4-4D94-A069-91CA3E20DF56}"/>
              </a:ext>
            </a:extLst>
          </p:cNvPr>
          <p:cNvGrpSpPr/>
          <p:nvPr/>
        </p:nvGrpSpPr>
        <p:grpSpPr>
          <a:xfrm>
            <a:off x="3178629" y="694373"/>
            <a:ext cx="7938098" cy="4862829"/>
            <a:chOff x="1227083" y="675833"/>
            <a:chExt cx="10162697" cy="5898322"/>
          </a:xfrm>
        </p:grpSpPr>
        <p:sp>
          <p:nvSpPr>
            <p:cNvPr id="22" name="矩形 33">
              <a:extLst>
                <a:ext uri="{FF2B5EF4-FFF2-40B4-BE49-F238E27FC236}">
                  <a16:creationId xmlns:a16="http://schemas.microsoft.com/office/drawing/2014/main" id="{A16A12F8-FA82-4B35-917B-8E33185CC070}"/>
                </a:ext>
              </a:extLst>
            </p:cNvPr>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30">
              <a:extLst>
                <a:ext uri="{FF2B5EF4-FFF2-40B4-BE49-F238E27FC236}">
                  <a16:creationId xmlns:a16="http://schemas.microsoft.com/office/drawing/2014/main" id="{82AAA2A6-5B14-493C-A6E7-14684F6C7488}"/>
                </a:ext>
              </a:extLst>
            </p:cNvPr>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5" name="图片 7" descr="未标题-2">
            <a:extLst>
              <a:ext uri="{FF2B5EF4-FFF2-40B4-BE49-F238E27FC236}">
                <a16:creationId xmlns:a16="http://schemas.microsoft.com/office/drawing/2014/main" id="{CBE60534-4A33-453B-A908-C8E48F606D65}"/>
              </a:ext>
            </a:extLst>
          </p:cNvPr>
          <p:cNvPicPr>
            <a:picLocks noChangeAspect="1"/>
          </p:cNvPicPr>
          <p:nvPr/>
        </p:nvPicPr>
        <p:blipFill>
          <a:blip r:embed="rId3"/>
          <a:stretch>
            <a:fillRect/>
          </a:stretch>
        </p:blipFill>
        <p:spPr>
          <a:xfrm>
            <a:off x="0" y="1402576"/>
            <a:ext cx="4134885" cy="3673067"/>
          </a:xfrm>
          <a:prstGeom prst="rect">
            <a:avLst/>
          </a:prstGeom>
        </p:spPr>
      </p:pic>
      <p:pic>
        <p:nvPicPr>
          <p:cNvPr id="26" name="图片 5" descr="610654865b9c2">
            <a:extLst>
              <a:ext uri="{FF2B5EF4-FFF2-40B4-BE49-F238E27FC236}">
                <a16:creationId xmlns:a16="http://schemas.microsoft.com/office/drawing/2014/main" id="{3BB24460-4EE4-4587-8126-0791D957AD1B}"/>
              </a:ext>
            </a:extLst>
          </p:cNvPr>
          <p:cNvPicPr>
            <a:picLocks noChangeAspect="1"/>
          </p:cNvPicPr>
          <p:nvPr/>
        </p:nvPicPr>
        <p:blipFill>
          <a:blip r:embed="rId4"/>
          <a:stretch>
            <a:fillRect/>
          </a:stretch>
        </p:blipFill>
        <p:spPr>
          <a:xfrm>
            <a:off x="14605" y="2442845"/>
            <a:ext cx="12192635" cy="4502150"/>
          </a:xfrm>
          <a:prstGeom prst="rect">
            <a:avLst/>
          </a:prstGeom>
        </p:spPr>
      </p:pic>
      <p:pic>
        <p:nvPicPr>
          <p:cNvPr id="27" name="图片 6" descr="54ref">
            <a:extLst>
              <a:ext uri="{FF2B5EF4-FFF2-40B4-BE49-F238E27FC236}">
                <a16:creationId xmlns:a16="http://schemas.microsoft.com/office/drawing/2014/main" id="{F511DC5B-E8F6-4A56-870C-C2505E176DB0}"/>
              </a:ext>
            </a:extLst>
          </p:cNvPr>
          <p:cNvPicPr>
            <a:picLocks noChangeAspect="1"/>
          </p:cNvPicPr>
          <p:nvPr/>
        </p:nvPicPr>
        <p:blipFill>
          <a:blip r:embed="rId5"/>
          <a:stretch>
            <a:fillRect/>
          </a:stretch>
        </p:blipFill>
        <p:spPr>
          <a:xfrm>
            <a:off x="9201150" y="4347210"/>
            <a:ext cx="2766695" cy="2074545"/>
          </a:xfrm>
          <a:prstGeom prst="rect">
            <a:avLst/>
          </a:prstGeom>
        </p:spPr>
      </p:pic>
      <p:pic>
        <p:nvPicPr>
          <p:cNvPr id="44" name="图片 15">
            <a:extLst>
              <a:ext uri="{FF2B5EF4-FFF2-40B4-BE49-F238E27FC236}">
                <a16:creationId xmlns:a16="http://schemas.microsoft.com/office/drawing/2014/main" id="{E1A43F74-764E-4DCA-97F5-FB8D8D8767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45" name="图片 23">
            <a:extLst>
              <a:ext uri="{FF2B5EF4-FFF2-40B4-BE49-F238E27FC236}">
                <a16:creationId xmlns:a16="http://schemas.microsoft.com/office/drawing/2014/main" id="{715E8A83-77F4-4026-8986-4D93F76C27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60661" y="492953"/>
            <a:ext cx="1727420" cy="1097672"/>
          </a:xfrm>
          <a:prstGeom prst="rect">
            <a:avLst/>
          </a:prstGeom>
        </p:spPr>
      </p:pic>
      <p:pic>
        <p:nvPicPr>
          <p:cNvPr id="47" name="Picture 46">
            <a:extLst>
              <a:ext uri="{FF2B5EF4-FFF2-40B4-BE49-F238E27FC236}">
                <a16:creationId xmlns:a16="http://schemas.microsoft.com/office/drawing/2014/main" id="{EF37C68F-C329-4D56-B88E-F22F1F061192}"/>
              </a:ext>
            </a:extLst>
          </p:cNvPr>
          <p:cNvPicPr>
            <a:picLocks noChangeAspect="1"/>
          </p:cNvPicPr>
          <p:nvPr/>
        </p:nvPicPr>
        <p:blipFill>
          <a:blip r:embed="rId8"/>
          <a:stretch>
            <a:fillRect/>
          </a:stretch>
        </p:blipFill>
        <p:spPr>
          <a:xfrm>
            <a:off x="6722355" y="1273212"/>
            <a:ext cx="1828959" cy="634039"/>
          </a:xfrm>
          <a:prstGeom prst="rect">
            <a:avLst/>
          </a:prstGeom>
        </p:spPr>
      </p:pic>
      <p:sp>
        <p:nvSpPr>
          <p:cNvPr id="48" name="TextBox 47">
            <a:extLst>
              <a:ext uri="{FF2B5EF4-FFF2-40B4-BE49-F238E27FC236}">
                <a16:creationId xmlns:a16="http://schemas.microsoft.com/office/drawing/2014/main" id="{276C8297-2CCA-4547-888D-C304E9BAF30D}"/>
              </a:ext>
            </a:extLst>
          </p:cNvPr>
          <p:cNvSpPr txBox="1"/>
          <p:nvPr/>
        </p:nvSpPr>
        <p:spPr>
          <a:xfrm>
            <a:off x="4826256" y="862356"/>
            <a:ext cx="7648575"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675D6964-C2F8-4BFF-AFCF-CFA88C33A791}"/>
              </a:ext>
            </a:extLst>
          </p:cNvPr>
          <p:cNvPicPr>
            <a:picLocks noChangeAspect="1"/>
          </p:cNvPicPr>
          <p:nvPr/>
        </p:nvPicPr>
        <p:blipFill>
          <a:blip r:embed="rId9"/>
          <a:stretch>
            <a:fillRect/>
          </a:stretch>
        </p:blipFill>
        <p:spPr>
          <a:xfrm>
            <a:off x="3663220" y="2039937"/>
            <a:ext cx="7693819" cy="2225233"/>
          </a:xfrm>
          <a:prstGeom prst="rect">
            <a:avLst/>
          </a:prstGeom>
        </p:spPr>
      </p:pic>
    </p:spTree>
    <p:extLst>
      <p:ext uri="{BB962C8B-B14F-4D97-AF65-F5344CB8AC3E}">
        <p14:creationId xmlns:p14="http://schemas.microsoft.com/office/powerpoint/2010/main" val="2275369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animEffect transition="in" filter="fade">
                                      <p:cBhvr>
                                        <p:cTn id="17" dur="500"/>
                                        <p:tgtEl>
                                          <p:spTgt spid="27"/>
                                        </p:tgtEl>
                                      </p:cBhvr>
                                    </p:animEffect>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right)">
                                      <p:cBhvr>
                                        <p:cTn id="21" dur="500"/>
                                        <p:tgtEl>
                                          <p:spTgt spid="4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par>
                          <p:cTn id="32" fill="hold">
                            <p:stCondLst>
                              <p:cond delay="3000"/>
                            </p:stCondLst>
                            <p:childTnLst>
                              <p:par>
                                <p:cTn id="33" presetID="22" presetClass="entr" presetSubtype="1"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up)">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barn(inVertical)">
                                      <p:cBhvr>
                                        <p:cTn id="40" dur="500"/>
                                        <p:tgtEl>
                                          <p:spTgt spid="48"/>
                                        </p:tgtEl>
                                      </p:cBhvr>
                                    </p:animEffect>
                                  </p:childTnLst>
                                </p:cTn>
                              </p:par>
                              <p:par>
                                <p:cTn id="41" presetID="16" presetClass="entr" presetSubtype="21"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barn(inVertical)">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randombar(horizontal)">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6" name="图片 8">
            <a:extLst>
              <a:ext uri="{FF2B5EF4-FFF2-40B4-BE49-F238E27FC236}">
                <a16:creationId xmlns:a16="http://schemas.microsoft.com/office/drawing/2014/main" id="{02D0FE87-96B3-4EB2-84F6-C2F36CBA71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09609">
            <a:off x="166634" y="5756937"/>
            <a:ext cx="569605" cy="1433700"/>
          </a:xfrm>
          <a:prstGeom prst="rect">
            <a:avLst/>
          </a:prstGeom>
        </p:spPr>
      </p:pic>
      <p:pic>
        <p:nvPicPr>
          <p:cNvPr id="18" name="图片 9">
            <a:extLst>
              <a:ext uri="{FF2B5EF4-FFF2-40B4-BE49-F238E27FC236}">
                <a16:creationId xmlns:a16="http://schemas.microsoft.com/office/drawing/2014/main" id="{8F0090AC-BFBA-42AC-A200-FB418371D8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722" y="5328198"/>
            <a:ext cx="860219" cy="1534445"/>
          </a:xfrm>
          <a:prstGeom prst="rect">
            <a:avLst/>
          </a:prstGeom>
        </p:spPr>
      </p:pic>
      <p:pic>
        <p:nvPicPr>
          <p:cNvPr id="19" name="图片 10">
            <a:extLst>
              <a:ext uri="{FF2B5EF4-FFF2-40B4-BE49-F238E27FC236}">
                <a16:creationId xmlns:a16="http://schemas.microsoft.com/office/drawing/2014/main" id="{8F24CAC0-DDAE-4E6E-A811-02A3067855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228" y="4868786"/>
            <a:ext cx="1123710" cy="1790186"/>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sp>
        <p:nvSpPr>
          <p:cNvPr id="24" name="TextBox 23">
            <a:extLst>
              <a:ext uri="{FF2B5EF4-FFF2-40B4-BE49-F238E27FC236}">
                <a16:creationId xmlns:a16="http://schemas.microsoft.com/office/drawing/2014/main" id="{F85AD1B0-9EDC-481D-B44D-5492821680C3}"/>
              </a:ext>
            </a:extLst>
          </p:cNvPr>
          <p:cNvSpPr txBox="1"/>
          <p:nvPr/>
        </p:nvSpPr>
        <p:spPr>
          <a:xfrm>
            <a:off x="4717388" y="132779"/>
            <a:ext cx="518268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2543"/>
                </a:solidFill>
                <a:effectLst/>
                <a:uLnTx/>
                <a:uFillTx/>
                <a:latin typeface="Calibri" panose="020F0502020204030204" pitchFamily="34" charset="0"/>
                <a:ea typeface="+mn-ea"/>
                <a:cs typeface="Calibri" panose="020F0502020204030204" pitchFamily="34" charset="0"/>
              </a:rPr>
              <a:t>Bài</a:t>
            </a:r>
            <a:r>
              <a:rPr lang="en-US" sz="4800" b="1" dirty="0">
                <a:solidFill>
                  <a:srgbClr val="FF2543"/>
                </a:solidFill>
                <a:latin typeface="Calibri" panose="020F0502020204030204" pitchFamily="34" charset="0"/>
                <a:cs typeface="Calibri" panose="020F0502020204030204" pitchFamily="34" charset="0"/>
              </a:rPr>
              <a:t> </a:t>
            </a:r>
            <a:r>
              <a:rPr lang="en-US" sz="4800" b="1" dirty="0" err="1">
                <a:solidFill>
                  <a:srgbClr val="FF2543"/>
                </a:solidFill>
                <a:latin typeface="Calibri" panose="020F0502020204030204" pitchFamily="34" charset="0"/>
                <a:cs typeface="Calibri" panose="020F0502020204030204" pitchFamily="34" charset="0"/>
              </a:rPr>
              <a:t>mẫu</a:t>
            </a:r>
            <a:endParaRPr kumimoji="0" lang="en-US" sz="48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endParaRPr>
          </a:p>
        </p:txBody>
      </p:sp>
      <p:pic>
        <p:nvPicPr>
          <p:cNvPr id="14" name="图片 11">
            <a:extLst>
              <a:ext uri="{FF2B5EF4-FFF2-40B4-BE49-F238E27FC236}">
                <a16:creationId xmlns:a16="http://schemas.microsoft.com/office/drawing/2014/main" id="{EAA3817D-2A53-41CC-9E48-11EE8A418F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820233" y="5445179"/>
            <a:ext cx="2237469" cy="3329672"/>
          </a:xfrm>
          <a:prstGeom prst="rect">
            <a:avLst/>
          </a:prstGeom>
        </p:spPr>
      </p:pic>
      <p:pic>
        <p:nvPicPr>
          <p:cNvPr id="23" name="图片 3">
            <a:extLst>
              <a:ext uri="{FF2B5EF4-FFF2-40B4-BE49-F238E27FC236}">
                <a16:creationId xmlns:a16="http://schemas.microsoft.com/office/drawing/2014/main" id="{98FF14CE-9B97-4132-9CE7-3B3574A7A0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33566" y="1142906"/>
            <a:ext cx="7846666" cy="5257379"/>
          </a:xfrm>
          <a:prstGeom prst="rect">
            <a:avLst/>
          </a:prstGeom>
        </p:spPr>
      </p:pic>
      <p:sp>
        <p:nvSpPr>
          <p:cNvPr id="25" name="TextBox 24">
            <a:extLst>
              <a:ext uri="{FF2B5EF4-FFF2-40B4-BE49-F238E27FC236}">
                <a16:creationId xmlns:a16="http://schemas.microsoft.com/office/drawing/2014/main" id="{126FDDB7-E452-447A-99FD-A9334FC29A56}"/>
              </a:ext>
            </a:extLst>
          </p:cNvPr>
          <p:cNvSpPr txBox="1"/>
          <p:nvPr/>
        </p:nvSpPr>
        <p:spPr>
          <a:xfrm>
            <a:off x="4470228" y="1295039"/>
            <a:ext cx="7322482" cy="3970318"/>
          </a:xfrm>
          <a:prstGeom prst="rect">
            <a:avLst/>
          </a:prstGeom>
          <a:noFill/>
        </p:spPr>
        <p:txBody>
          <a:bodyPr wrap="square">
            <a:spAutoFit/>
          </a:bodyPr>
          <a:lstStyle/>
          <a:p>
            <a:pPr lvl="0" algn="just" defTabSz="457200"/>
            <a:r>
              <a:rPr lang="vi-VN" sz="2800" dirty="0">
                <a:solidFill>
                  <a:srgbClr val="000000"/>
                </a:solidFill>
              </a:rPr>
              <a:t>Mỗi buổi chiều đi học về, em thường cùng anh trai của em đi đá bóng ở sân bóng gần nhà. Hai anh em em được bố mua cho một quả bóng nên hôm nào cũng rủ nhau chơi. Anh em bắt gôn rất giỏi. Anh thường nhờ em sút bóng để anh tập bắt gôn. Anh cũng dạy em cách sút bóng sao cho đúng. Nhờ có anh mà em đá bóng ngày càng giỏi hơn. Em cảm thấy rất vui khi được chơi đá bóng cùng anh.</a:t>
            </a:r>
          </a:p>
        </p:txBody>
      </p:sp>
      <p:pic>
        <p:nvPicPr>
          <p:cNvPr id="20" name="Picture 19" descr="A picture containing vector graphics&#10;&#10;Description automatically generated">
            <a:extLst>
              <a:ext uri="{FF2B5EF4-FFF2-40B4-BE49-F238E27FC236}">
                <a16:creationId xmlns:a16="http://schemas.microsoft.com/office/drawing/2014/main" id="{6DBFABBE-C084-4DFD-9963-D83D7EEE160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709" y="1371600"/>
            <a:ext cx="5486400" cy="5486400"/>
          </a:xfrm>
          <a:prstGeom prst="rect">
            <a:avLst/>
          </a:prstGeom>
        </p:spPr>
      </p:pic>
    </p:spTree>
    <p:extLst>
      <p:ext uri="{BB962C8B-B14F-4D97-AF65-F5344CB8AC3E}">
        <p14:creationId xmlns:p14="http://schemas.microsoft.com/office/powerpoint/2010/main" val="2823231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25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2" presetClass="entr" presetSubtype="1" fill="hold" grpId="0" nodeType="withEffect">
                                  <p:stCondLst>
                                    <p:cond delay="25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randombar(horizontal)">
                                      <p:cBhvr>
                                        <p:cTn id="23" dur="500"/>
                                        <p:tgtEl>
                                          <p:spTgt spid="25"/>
                                        </p:tgtEl>
                                      </p:cBhvr>
                                    </p:animEffect>
                                  </p:childTnLst>
                                </p:cTn>
                              </p:par>
                              <p:par>
                                <p:cTn id="24" presetID="14" presetClass="entr" presetSubtype="1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sp>
        <p:nvSpPr>
          <p:cNvPr id="29" name="Rectangle: Rounded Corners 28">
            <a:extLst>
              <a:ext uri="{FF2B5EF4-FFF2-40B4-BE49-F238E27FC236}">
                <a16:creationId xmlns:a16="http://schemas.microsoft.com/office/drawing/2014/main" id="{F6E4E686-AF93-4B54-91DE-257809C5B7B7}"/>
              </a:ext>
            </a:extLst>
          </p:cNvPr>
          <p:cNvSpPr/>
          <p:nvPr/>
        </p:nvSpPr>
        <p:spPr>
          <a:xfrm>
            <a:off x="2316540" y="223284"/>
            <a:ext cx="7646167" cy="1265273"/>
          </a:xfrm>
          <a:prstGeom prst="roundRect">
            <a:avLst/>
          </a:prstGeom>
          <a:solidFill>
            <a:schemeClr val="accent6">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ysClr val="windowText" lastClr="000000"/>
                </a:solidFill>
                <a:latin typeface="Calibri" panose="020F0502020204030204" pitchFamily="34" charset="0"/>
                <a:cs typeface="Calibri" panose="020F0502020204030204" pitchFamily="34" charset="0"/>
              </a:rPr>
              <a:t>Em</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mong</a:t>
            </a:r>
            <a:r>
              <a:rPr lang="en-US" sz="3600" b="1" dirty="0">
                <a:solidFill>
                  <a:sysClr val="windowText" lastClr="000000"/>
                </a:solidFill>
                <a:latin typeface="Calibri" panose="020F0502020204030204" pitchFamily="34" charset="0"/>
                <a:cs typeface="Calibri" panose="020F0502020204030204" pitchFamily="34" charset="0"/>
              </a:rPr>
              <a:t> </a:t>
            </a:r>
            <a:r>
              <a:rPr lang="vi-VN" sz="3600" b="1" dirty="0">
                <a:solidFill>
                  <a:sysClr val="windowText" lastClr="000000"/>
                </a:solidFill>
                <a:latin typeface="Calibri" panose="020F0502020204030204" pitchFamily="34" charset="0"/>
                <a:cs typeface="Calibri" panose="020F0502020204030204" pitchFamily="34" charset="0"/>
              </a:rPr>
              <a:t>muốn có người anh chị hoặc người em như thế nào?</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Vì</a:t>
            </a:r>
            <a:r>
              <a:rPr lang="en-US" sz="3600" b="1" dirty="0">
                <a:solidFill>
                  <a:sysClr val="windowText" lastClr="000000"/>
                </a:solidFill>
                <a:latin typeface="Calibri" panose="020F0502020204030204" pitchFamily="34" charset="0"/>
                <a:cs typeface="Calibri" panose="020F0502020204030204" pitchFamily="34" charset="0"/>
              </a:rPr>
              <a:t> </a:t>
            </a:r>
            <a:r>
              <a:rPr lang="en-US" sz="3600" b="1" dirty="0" err="1">
                <a:solidFill>
                  <a:sysClr val="windowText" lastClr="000000"/>
                </a:solidFill>
                <a:latin typeface="Calibri" panose="020F0502020204030204" pitchFamily="34" charset="0"/>
                <a:cs typeface="Calibri" panose="020F0502020204030204" pitchFamily="34" charset="0"/>
              </a:rPr>
              <a:t>sao</a:t>
            </a:r>
            <a:r>
              <a:rPr lang="en-US" sz="3600" b="1" dirty="0">
                <a:solidFill>
                  <a:sysClr val="windowText" lastClr="000000"/>
                </a:solidFill>
                <a:latin typeface="Calibri" panose="020F0502020204030204" pitchFamily="34" charset="0"/>
                <a:cs typeface="Calibri" panose="020F0502020204030204" pitchFamily="34" charset="0"/>
              </a:rPr>
              <a:t>?</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A0232C7-F99E-4CC4-ABB5-131115DE3CAD}"/>
              </a:ext>
            </a:extLst>
          </p:cNvPr>
          <p:cNvPicPr>
            <a:picLocks noChangeAspect="1"/>
          </p:cNvPicPr>
          <p:nvPr/>
        </p:nvPicPr>
        <p:blipFill>
          <a:blip r:embed="rId9"/>
          <a:stretch>
            <a:fillRect/>
          </a:stretch>
        </p:blipFill>
        <p:spPr>
          <a:xfrm>
            <a:off x="2279908" y="2079661"/>
            <a:ext cx="7840882" cy="3172822"/>
          </a:xfrm>
          <a:prstGeom prst="rect">
            <a:avLst/>
          </a:prstGeom>
        </p:spPr>
      </p:pic>
    </p:spTree>
    <p:extLst>
      <p:ext uri="{BB962C8B-B14F-4D97-AF65-F5344CB8AC3E}">
        <p14:creationId xmlns:p14="http://schemas.microsoft.com/office/powerpoint/2010/main" val="71509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subTnLst>
                                    <p:audio>
                                      <p:cMediaNode>
                                        <p:cTn display="0" masterRel="sameClick">
                                          <p:stCondLst>
                                            <p:cond evt="begin" delay="0">
                                              <p:tn val="10"/>
                                            </p:cond>
                                          </p:stCondLst>
                                          <p:endCondLst>
                                            <p:cond evt="onStopAudio" delay="0">
                                              <p:tgtEl>
                                                <p:sldTgt/>
                                              </p:tgtEl>
                                            </p:cond>
                                          </p:endCondLst>
                                        </p:cTn>
                                        <p:tgtEl>
                                          <p:sndTgt r:embed="rId3" name="Trò-chơi-chíu.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E74C61A-5128-4CCD-94A4-B265C1AD8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7" name="图片 6">
            <a:extLst>
              <a:ext uri="{FF2B5EF4-FFF2-40B4-BE49-F238E27FC236}">
                <a16:creationId xmlns:a16="http://schemas.microsoft.com/office/drawing/2014/main" id="{E3A2805A-8EB4-424C-B870-891002179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311" y="0"/>
            <a:ext cx="2622550" cy="6858000"/>
          </a:xfrm>
          <a:prstGeom prst="rect">
            <a:avLst/>
          </a:prstGeom>
        </p:spPr>
      </p:pic>
      <p:pic>
        <p:nvPicPr>
          <p:cNvPr id="8" name="图片 7">
            <a:extLst>
              <a:ext uri="{FF2B5EF4-FFF2-40B4-BE49-F238E27FC236}">
                <a16:creationId xmlns:a16="http://schemas.microsoft.com/office/drawing/2014/main" id="{5D605916-2829-4E1D-A0CD-E0E397292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015" y="0"/>
            <a:ext cx="3812867" cy="6858000"/>
          </a:xfrm>
          <a:prstGeom prst="rect">
            <a:avLst/>
          </a:prstGeom>
        </p:spPr>
      </p:pic>
      <p:pic>
        <p:nvPicPr>
          <p:cNvPr id="9" name="图片 8">
            <a:extLst>
              <a:ext uri="{FF2B5EF4-FFF2-40B4-BE49-F238E27FC236}">
                <a16:creationId xmlns:a16="http://schemas.microsoft.com/office/drawing/2014/main" id="{ABD0BAE3-C800-47A9-A130-EE3307C3A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6" name="图片 15">
            <a:extLst>
              <a:ext uri="{FF2B5EF4-FFF2-40B4-BE49-F238E27FC236}">
                <a16:creationId xmlns:a16="http://schemas.microsoft.com/office/drawing/2014/main" id="{22A2602C-DA98-41A2-8934-0818ACB00D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62128" y="2559965"/>
            <a:ext cx="4297680" cy="4297680"/>
          </a:xfrm>
          <a:prstGeom prst="rect">
            <a:avLst/>
          </a:prstGeom>
        </p:spPr>
      </p:pic>
      <p:pic>
        <p:nvPicPr>
          <p:cNvPr id="20" name="Picture 19" descr="Icon&#10;&#10;Description automatically generated">
            <a:extLst>
              <a:ext uri="{FF2B5EF4-FFF2-40B4-BE49-F238E27FC236}">
                <a16:creationId xmlns:a16="http://schemas.microsoft.com/office/drawing/2014/main" id="{B05D8B74-DFC3-4F3F-8CCB-7B09183E89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28814" y="2834108"/>
            <a:ext cx="3898277" cy="4206240"/>
          </a:xfrm>
          <a:prstGeom prst="rect">
            <a:avLst/>
          </a:prstGeom>
        </p:spPr>
      </p:pic>
      <p:grpSp>
        <p:nvGrpSpPr>
          <p:cNvPr id="27" name="Group 26">
            <a:extLst>
              <a:ext uri="{FF2B5EF4-FFF2-40B4-BE49-F238E27FC236}">
                <a16:creationId xmlns:a16="http://schemas.microsoft.com/office/drawing/2014/main" id="{0DA74E56-3458-47F5-87D2-D7BDE89DA8E7}"/>
              </a:ext>
            </a:extLst>
          </p:cNvPr>
          <p:cNvGrpSpPr/>
          <p:nvPr/>
        </p:nvGrpSpPr>
        <p:grpSpPr>
          <a:xfrm>
            <a:off x="3334202" y="89393"/>
            <a:ext cx="3200400" cy="3200400"/>
            <a:chOff x="3334202" y="89393"/>
            <a:chExt cx="3200400" cy="3200400"/>
          </a:xfrm>
        </p:grpSpPr>
        <p:pic>
          <p:nvPicPr>
            <p:cNvPr id="22" name="Picture 21">
              <a:extLst>
                <a:ext uri="{FF2B5EF4-FFF2-40B4-BE49-F238E27FC236}">
                  <a16:creationId xmlns:a16="http://schemas.microsoft.com/office/drawing/2014/main" id="{DD324318-1F0B-4B01-A243-E24B478996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25" name="TextBox 24">
              <a:extLst>
                <a:ext uri="{FF2B5EF4-FFF2-40B4-BE49-F238E27FC236}">
                  <a16:creationId xmlns:a16="http://schemas.microsoft.com/office/drawing/2014/main" id="{C36FE9BA-458E-4A3B-AB95-D145420D46BF}"/>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28" name="Group 27">
            <a:extLst>
              <a:ext uri="{FF2B5EF4-FFF2-40B4-BE49-F238E27FC236}">
                <a16:creationId xmlns:a16="http://schemas.microsoft.com/office/drawing/2014/main" id="{72533B4A-3CDF-47D3-BFBD-F923D865808D}"/>
              </a:ext>
            </a:extLst>
          </p:cNvPr>
          <p:cNvGrpSpPr/>
          <p:nvPr/>
        </p:nvGrpSpPr>
        <p:grpSpPr>
          <a:xfrm>
            <a:off x="6301595" y="89393"/>
            <a:ext cx="3200400" cy="3200400"/>
            <a:chOff x="6301595" y="89393"/>
            <a:chExt cx="3200400" cy="3200400"/>
          </a:xfrm>
        </p:grpSpPr>
        <p:pic>
          <p:nvPicPr>
            <p:cNvPr id="30" name="Picture 29">
              <a:extLst>
                <a:ext uri="{FF2B5EF4-FFF2-40B4-BE49-F238E27FC236}">
                  <a16:creationId xmlns:a16="http://schemas.microsoft.com/office/drawing/2014/main" id="{0C1CE099-63C6-4F4F-A3BC-51B2886EDDC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34" name="TextBox 33">
              <a:extLst>
                <a:ext uri="{FF2B5EF4-FFF2-40B4-BE49-F238E27FC236}">
                  <a16:creationId xmlns:a16="http://schemas.microsoft.com/office/drawing/2014/main" id="{9CADB1B5-FF9A-4FC6-90DD-80293BD7F3BB}"/>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1553435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14:presetBounceEnd="60000">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14:bounceEnd="60000">
                                          <p:cBhvr additive="base">
                                            <p:cTn id="68" dur="500" fill="hold"/>
                                            <p:tgtEl>
                                              <p:spTgt spid="20"/>
                                            </p:tgtEl>
                                            <p:attrNameLst>
                                              <p:attrName>ppt_x</p:attrName>
                                            </p:attrNameLst>
                                          </p:cBhvr>
                                          <p:tavLst>
                                            <p:tav tm="0">
                                              <p:val>
                                                <p:strVal val="#ppt_x"/>
                                              </p:val>
                                            </p:tav>
                                            <p:tav tm="100000">
                                              <p:val>
                                                <p:strVal val="#ppt_x"/>
                                              </p:val>
                                            </p:tav>
                                          </p:tavLst>
                                        </p:anim>
                                        <p:anim calcmode="lin" valueType="num" p14:bounceEnd="60000">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3"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18"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18"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3444949" y="1084521"/>
            <a:ext cx="8317432" cy="5056474"/>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133825" y="1159071"/>
              <a:ext cx="5486593"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Khi làm việc cùng người thân cần biết nhường nhịn, hỗ trợ nhau. Qua công việc và trò chuyện trong lúc làm cùng, sẽ hiểu tình cảm của người thân, tình cảm càng thêm gắn bó.</a:t>
              </a:r>
            </a:p>
          </p:txBody>
        </p:sp>
      </p:grpSp>
      <p:pic>
        <p:nvPicPr>
          <p:cNvPr id="4" name="Picture 3">
            <a:extLst>
              <a:ext uri="{FF2B5EF4-FFF2-40B4-BE49-F238E27FC236}">
                <a16:creationId xmlns:a16="http://schemas.microsoft.com/office/drawing/2014/main" id="{5499C51A-0DCD-4EE3-AC02-0198C7E49BF1}"/>
              </a:ext>
            </a:extLst>
          </p:cNvPr>
          <p:cNvPicPr>
            <a:picLocks noChangeAspect="1"/>
          </p:cNvPicPr>
          <p:nvPr/>
        </p:nvPicPr>
        <p:blipFill>
          <a:blip r:embed="rId13"/>
          <a:stretch>
            <a:fillRect/>
          </a:stretch>
        </p:blipFill>
        <p:spPr>
          <a:xfrm>
            <a:off x="4945488" y="-228752"/>
            <a:ext cx="4852837" cy="187163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4D465FAE-C57B-4062-8962-5D8763EFA89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79944" y="97465"/>
            <a:ext cx="1321240" cy="1321240"/>
          </a:xfrm>
          <a:prstGeom prst="rect">
            <a:avLst/>
          </a:prstGeom>
        </p:spPr>
      </p:pic>
    </p:spTree>
    <p:extLst>
      <p:ext uri="{BB962C8B-B14F-4D97-AF65-F5344CB8AC3E}">
        <p14:creationId xmlns:p14="http://schemas.microsoft.com/office/powerpoint/2010/main" val="3056335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5"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4" name="Picture 3">
            <a:extLst>
              <a:ext uri="{FF2B5EF4-FFF2-40B4-BE49-F238E27FC236}">
                <a16:creationId xmlns:a16="http://schemas.microsoft.com/office/drawing/2014/main" id="{9A1BD3F8-30AD-4E59-A8B7-B004741944E6}"/>
              </a:ext>
            </a:extLst>
          </p:cNvPr>
          <p:cNvPicPr>
            <a:picLocks noChangeAspect="1"/>
          </p:cNvPicPr>
          <p:nvPr/>
        </p:nvPicPr>
        <p:blipFill>
          <a:blip r:embed="rId8"/>
          <a:stretch>
            <a:fillRect/>
          </a:stretch>
        </p:blipFill>
        <p:spPr>
          <a:xfrm>
            <a:off x="2076754" y="434626"/>
            <a:ext cx="8102286" cy="5669771"/>
          </a:xfrm>
          <a:prstGeom prst="rect">
            <a:avLst/>
          </a:prstGeom>
        </p:spPr>
      </p:pic>
    </p:spTree>
    <p:extLst>
      <p:ext uri="{BB962C8B-B14F-4D97-AF65-F5344CB8AC3E}">
        <p14:creationId xmlns:p14="http://schemas.microsoft.com/office/powerpoint/2010/main" val="2728366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1">
            <a:extLst>
              <a:ext uri="{FF2B5EF4-FFF2-40B4-BE49-F238E27FC236}">
                <a16:creationId xmlns:a16="http://schemas.microsoft.com/office/drawing/2014/main" id="{65A01687-B6AF-43CC-B085-C165FE159D9F}"/>
              </a:ext>
            </a:extLst>
          </p:cNvPr>
          <p:cNvSpPr/>
          <p:nvPr/>
        </p:nvSpPr>
        <p:spPr>
          <a:xfrm>
            <a:off x="693935" y="2224534"/>
            <a:ext cx="2999727" cy="2115237"/>
          </a:xfrm>
          <a:prstGeom prst="roundRect">
            <a:avLst/>
          </a:prstGeom>
          <a:solidFill>
            <a:srgbClr val="FFFF00">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Anh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chị</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tên</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w="0"/>
              <a:solidFill>
                <a:sysClr val="windowText" lastClr="000000"/>
              </a:solidFill>
              <a:effectLst>
                <a:reflection blurRad="6350" stA="53000" endA="300" endPos="35500" dir="5400000" sy="-90000" algn="bl" rotWithShape="0"/>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ounded Rectangle 1">
            <a:extLst>
              <a:ext uri="{FF2B5EF4-FFF2-40B4-BE49-F238E27FC236}">
                <a16:creationId xmlns:a16="http://schemas.microsoft.com/office/drawing/2014/main" id="{7445912D-971A-4784-A084-4011D8A92E05}"/>
              </a:ext>
            </a:extLst>
          </p:cNvPr>
          <p:cNvSpPr/>
          <p:nvPr/>
        </p:nvSpPr>
        <p:spPr>
          <a:xfrm>
            <a:off x="4798259" y="2253966"/>
            <a:ext cx="2937855" cy="2115237"/>
          </a:xfrm>
          <a:prstGeom prst="roundRect">
            <a:avLst/>
          </a:prstGeom>
          <a:solidFill>
            <a:srgbClr val="FFFF00">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Ở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nhà</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cùng</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anh</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chị</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hay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chơi</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trò</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chơi</a:t>
            </a:r>
            <a:r>
              <a:rPr lang="en-US" sz="3200" b="1" noProof="0"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gì</a:t>
            </a:r>
            <a:endParaRPr kumimoji="0" lang="en-US" sz="3200" b="1" i="0" u="none" strike="noStrike" kern="1200" cap="none" spc="0" normalizeH="0" baseline="0" noProof="0" dirty="0">
              <a:ln w="0"/>
              <a:solidFill>
                <a:sysClr val="windowText" lastClr="000000"/>
              </a:solidFill>
              <a:effectLst>
                <a:reflection blurRad="6350" stA="53000" endA="300" endPos="35500" dir="5400000" sy="-90000" algn="bl" rotWithShape="0"/>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Rounded Rectangle 1">
            <a:extLst>
              <a:ext uri="{FF2B5EF4-FFF2-40B4-BE49-F238E27FC236}">
                <a16:creationId xmlns:a16="http://schemas.microsoft.com/office/drawing/2014/main" id="{5E21FF18-1709-43A6-89A9-867682D505C0}"/>
              </a:ext>
            </a:extLst>
          </p:cNvPr>
          <p:cNvSpPr/>
          <p:nvPr/>
        </p:nvSpPr>
        <p:spPr>
          <a:xfrm>
            <a:off x="8725332" y="2199245"/>
            <a:ext cx="2937855" cy="2115237"/>
          </a:xfrm>
          <a:prstGeom prst="roundRect">
            <a:avLst/>
          </a:prstGeom>
          <a:solidFill>
            <a:srgbClr val="FFFFFF">
              <a:alpha val="80000"/>
            </a:srgbClr>
          </a:solidFill>
          <a:ln w="12700" cap="flat" cmpd="sng" algn="ctr">
            <a:solidFill>
              <a:srgbClr val="5FE0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Tình</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cảm</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với</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anh</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chị</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như</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thế</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ln w="0"/>
                <a:solidFill>
                  <a:sysClr val="windowText" lastClr="000000"/>
                </a:solidFill>
                <a:effectLst>
                  <a:reflection blurRad="6350" stA="53000" endA="300" endPos="35500" dir="5400000" sy="-90000" algn="bl" rotWithShape="0"/>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w="0"/>
              <a:solidFill>
                <a:sysClr val="windowText" lastClr="000000"/>
              </a:solidFill>
              <a:effectLst>
                <a:reflection blurRad="6350" stA="53000" endA="300" endPos="35500" dir="5400000" sy="-90000" algn="bl" rotWithShape="0"/>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23" name="Picture 22" descr="A picture containing text, table&#10;&#10;Description automatically generated">
            <a:extLst>
              <a:ext uri="{FF2B5EF4-FFF2-40B4-BE49-F238E27FC236}">
                <a16:creationId xmlns:a16="http://schemas.microsoft.com/office/drawing/2014/main" id="{CB4EFD00-B25A-4CD9-B805-DE463C611EB1}"/>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b="5980"/>
          <a:stretch/>
        </p:blipFill>
        <p:spPr>
          <a:xfrm>
            <a:off x="0" y="3668975"/>
            <a:ext cx="3403975" cy="3200400"/>
          </a:xfrm>
          <a:prstGeom prst="rect">
            <a:avLst/>
          </a:prstGeom>
        </p:spPr>
      </p:pic>
      <p:pic>
        <p:nvPicPr>
          <p:cNvPr id="7" name="Picture 6">
            <a:extLst>
              <a:ext uri="{FF2B5EF4-FFF2-40B4-BE49-F238E27FC236}">
                <a16:creationId xmlns:a16="http://schemas.microsoft.com/office/drawing/2014/main" id="{5B6C187A-FA4D-4E95-8C7B-83139B36ED85}"/>
              </a:ext>
            </a:extLst>
          </p:cNvPr>
          <p:cNvPicPr>
            <a:picLocks noChangeAspect="1"/>
          </p:cNvPicPr>
          <p:nvPr/>
        </p:nvPicPr>
        <p:blipFill>
          <a:blip r:embed="rId11"/>
          <a:stretch>
            <a:fillRect/>
          </a:stretch>
        </p:blipFill>
        <p:spPr>
          <a:xfrm>
            <a:off x="1279741" y="179654"/>
            <a:ext cx="9632515" cy="1926503"/>
          </a:xfrm>
          <a:prstGeom prst="rect">
            <a:avLst/>
          </a:prstGeom>
        </p:spPr>
      </p:pic>
      <p:pic>
        <p:nvPicPr>
          <p:cNvPr id="13" name="Picture 12">
            <a:extLst>
              <a:ext uri="{FF2B5EF4-FFF2-40B4-BE49-F238E27FC236}">
                <a16:creationId xmlns:a16="http://schemas.microsoft.com/office/drawing/2014/main" id="{062CCC7A-BB9C-4D16-95D1-4B3DCA1006D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68207"/>
          <a:stretch/>
        </p:blipFill>
        <p:spPr>
          <a:xfrm>
            <a:off x="620251" y="1989265"/>
            <a:ext cx="3464453" cy="2487042"/>
          </a:xfrm>
          <a:prstGeom prst="rect">
            <a:avLst/>
          </a:prstGeom>
        </p:spPr>
      </p:pic>
      <p:pic>
        <p:nvPicPr>
          <p:cNvPr id="27" name="Picture 26">
            <a:extLst>
              <a:ext uri="{FF2B5EF4-FFF2-40B4-BE49-F238E27FC236}">
                <a16:creationId xmlns:a16="http://schemas.microsoft.com/office/drawing/2014/main" id="{980183AB-70D4-4973-8B45-828974AACFA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33837" t="-4887" r="34370" b="-4596"/>
          <a:stretch/>
        </p:blipFill>
        <p:spPr>
          <a:xfrm>
            <a:off x="4616586" y="1950878"/>
            <a:ext cx="3301369" cy="2594684"/>
          </a:xfrm>
          <a:prstGeom prst="rect">
            <a:avLst/>
          </a:prstGeom>
        </p:spPr>
      </p:pic>
      <p:pic>
        <p:nvPicPr>
          <p:cNvPr id="28" name="Picture 27">
            <a:extLst>
              <a:ext uri="{FF2B5EF4-FFF2-40B4-BE49-F238E27FC236}">
                <a16:creationId xmlns:a16="http://schemas.microsoft.com/office/drawing/2014/main" id="{8492FA79-8158-4463-A05A-A0361FDB3BF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68977" t="-5934" r="-770" b="-3549"/>
          <a:stretch/>
        </p:blipFill>
        <p:spPr>
          <a:xfrm>
            <a:off x="8498028" y="1837268"/>
            <a:ext cx="3301369" cy="2594684"/>
          </a:xfrm>
          <a:prstGeom prst="rect">
            <a:avLst/>
          </a:prstGeom>
        </p:spPr>
      </p:pic>
    </p:spTree>
    <p:extLst>
      <p:ext uri="{BB962C8B-B14F-4D97-AF65-F5344CB8AC3E}">
        <p14:creationId xmlns:p14="http://schemas.microsoft.com/office/powerpoint/2010/main" val="600276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 calcmode="lin" valueType="num">
                                      <p:cBhvr>
                                        <p:cTn id="10" dur="500" fill="hold"/>
                                        <p:tgtEl>
                                          <p:spTgt spid="29"/>
                                        </p:tgtEl>
                                        <p:attrNameLst>
                                          <p:attrName>ppt_w</p:attrName>
                                        </p:attrNameLst>
                                      </p:cBhvr>
                                      <p:tavLst>
                                        <p:tav tm="0">
                                          <p:val>
                                            <p:fltVal val="0"/>
                                          </p:val>
                                        </p:tav>
                                        <p:tav tm="100000">
                                          <p:val>
                                            <p:strVal val="#ppt_w"/>
                                          </p:val>
                                        </p:tav>
                                      </p:tavLst>
                                    </p:anim>
                                    <p:anim calcmode="lin" valueType="num">
                                      <p:cBhvr>
                                        <p:cTn id="11" dur="500" fill="hold"/>
                                        <p:tgtEl>
                                          <p:spTgt spid="29"/>
                                        </p:tgtEl>
                                        <p:attrNameLst>
                                          <p:attrName>ppt_h</p:attrName>
                                        </p:attrNameLst>
                                      </p:cBhvr>
                                      <p:tavLst>
                                        <p:tav tm="0">
                                          <p:val>
                                            <p:fltVal val="0"/>
                                          </p:val>
                                        </p:tav>
                                        <p:tav tm="100000">
                                          <p:val>
                                            <p:strVal val="#ppt_h"/>
                                          </p:val>
                                        </p:tav>
                                      </p:tavLst>
                                    </p:anim>
                                    <p:anim calcmode="lin" valueType="num">
                                      <p:cBhvr>
                                        <p:cTn id="12" dur="500" fill="hold"/>
                                        <p:tgtEl>
                                          <p:spTgt spid="29"/>
                                        </p:tgtEl>
                                        <p:attrNameLst>
                                          <p:attrName>style.rotation</p:attrName>
                                        </p:attrNameLst>
                                      </p:cBhvr>
                                      <p:tavLst>
                                        <p:tav tm="0">
                                          <p:val>
                                            <p:fltVal val="360"/>
                                          </p:val>
                                        </p:tav>
                                        <p:tav tm="100000">
                                          <p:val>
                                            <p:fltVal val="0"/>
                                          </p:val>
                                        </p:tav>
                                      </p:tavLst>
                                    </p:anim>
                                    <p:animEffect transition="in" filter="fade">
                                      <p:cBhvr>
                                        <p:cTn id="13" dur="500"/>
                                        <p:tgtEl>
                                          <p:spTgt spid="29"/>
                                        </p:tgtEl>
                                      </p:cBhvr>
                                    </p:animEffect>
                                  </p:childTnLst>
                                </p:cTn>
                              </p:par>
                              <p:par>
                                <p:cTn id="14" presetID="49" presetClass="entr" presetSubtype="0" decel="10000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p:cTn id="16" dur="500" fill="hold"/>
                                        <p:tgtEl>
                                          <p:spTgt spid="30"/>
                                        </p:tgtEl>
                                        <p:attrNameLst>
                                          <p:attrName>ppt_w</p:attrName>
                                        </p:attrNameLst>
                                      </p:cBhvr>
                                      <p:tavLst>
                                        <p:tav tm="0">
                                          <p:val>
                                            <p:fltVal val="0"/>
                                          </p:val>
                                        </p:tav>
                                        <p:tav tm="100000">
                                          <p:val>
                                            <p:strVal val="#ppt_w"/>
                                          </p:val>
                                        </p:tav>
                                      </p:tavLst>
                                    </p:anim>
                                    <p:anim calcmode="lin" valueType="num">
                                      <p:cBhvr>
                                        <p:cTn id="17" dur="500" fill="hold"/>
                                        <p:tgtEl>
                                          <p:spTgt spid="30"/>
                                        </p:tgtEl>
                                        <p:attrNameLst>
                                          <p:attrName>ppt_h</p:attrName>
                                        </p:attrNameLst>
                                      </p:cBhvr>
                                      <p:tavLst>
                                        <p:tav tm="0">
                                          <p:val>
                                            <p:fltVal val="0"/>
                                          </p:val>
                                        </p:tav>
                                        <p:tav tm="100000">
                                          <p:val>
                                            <p:strVal val="#ppt_h"/>
                                          </p:val>
                                        </p:tav>
                                      </p:tavLst>
                                    </p:anim>
                                    <p:anim calcmode="lin" valueType="num">
                                      <p:cBhvr>
                                        <p:cTn id="18" dur="500" fill="hold"/>
                                        <p:tgtEl>
                                          <p:spTgt spid="30"/>
                                        </p:tgtEl>
                                        <p:attrNameLst>
                                          <p:attrName>style.rotation</p:attrName>
                                        </p:attrNameLst>
                                      </p:cBhvr>
                                      <p:tavLst>
                                        <p:tav tm="0">
                                          <p:val>
                                            <p:fltVal val="360"/>
                                          </p:val>
                                        </p:tav>
                                        <p:tav tm="100000">
                                          <p:val>
                                            <p:fltVal val="0"/>
                                          </p:val>
                                        </p:tav>
                                      </p:tavLst>
                                    </p:anim>
                                    <p:animEffect transition="in" filter="fade">
                                      <p:cBhvr>
                                        <p:cTn id="19" dur="500"/>
                                        <p:tgtEl>
                                          <p:spTgt spid="30"/>
                                        </p:tgtEl>
                                      </p:cBhvr>
                                    </p:animEffect>
                                  </p:childTnLst>
                                </p:cTn>
                              </p:par>
                              <p:par>
                                <p:cTn id="20" presetID="49" presetClass="entr" presetSubtype="0" decel="10000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fltVal val="0"/>
                                          </p:val>
                                        </p:tav>
                                        <p:tav tm="100000">
                                          <p:val>
                                            <p:strVal val="#ppt_w"/>
                                          </p:val>
                                        </p:tav>
                                      </p:tavLst>
                                    </p:anim>
                                    <p:anim calcmode="lin" valueType="num">
                                      <p:cBhvr>
                                        <p:cTn id="23" dur="500" fill="hold"/>
                                        <p:tgtEl>
                                          <p:spTgt spid="31"/>
                                        </p:tgtEl>
                                        <p:attrNameLst>
                                          <p:attrName>ppt_h</p:attrName>
                                        </p:attrNameLst>
                                      </p:cBhvr>
                                      <p:tavLst>
                                        <p:tav tm="0">
                                          <p:val>
                                            <p:fltVal val="0"/>
                                          </p:val>
                                        </p:tav>
                                        <p:tav tm="100000">
                                          <p:val>
                                            <p:strVal val="#ppt_h"/>
                                          </p:val>
                                        </p:tav>
                                      </p:tavLst>
                                    </p:anim>
                                    <p:anim calcmode="lin" valueType="num">
                                      <p:cBhvr>
                                        <p:cTn id="24" dur="500" fill="hold"/>
                                        <p:tgtEl>
                                          <p:spTgt spid="31"/>
                                        </p:tgtEl>
                                        <p:attrNameLst>
                                          <p:attrName>style.rotation</p:attrName>
                                        </p:attrNameLst>
                                      </p:cBhvr>
                                      <p:tavLst>
                                        <p:tav tm="0">
                                          <p:val>
                                            <p:fltVal val="360"/>
                                          </p:val>
                                        </p:tav>
                                        <p:tav tm="100000">
                                          <p:val>
                                            <p:fltVal val="0"/>
                                          </p:val>
                                        </p:tav>
                                      </p:tavLst>
                                    </p:anim>
                                    <p:animEffect transition="in" filter="fade">
                                      <p:cBhvr>
                                        <p:cTn id="25" dur="500"/>
                                        <p:tgtEl>
                                          <p:spTgt spid="31"/>
                                        </p:tgtEl>
                                      </p:cBhvr>
                                    </p:animEffect>
                                  </p:childTnLst>
                                </p:cTn>
                              </p:par>
                              <p:par>
                                <p:cTn id="26" presetID="49" presetClass="entr" presetSubtype="0" decel="10000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 calcmode="lin" valueType="num">
                                      <p:cBhvr>
                                        <p:cTn id="30" dur="500" fill="hold"/>
                                        <p:tgtEl>
                                          <p:spTgt spid="13"/>
                                        </p:tgtEl>
                                        <p:attrNameLst>
                                          <p:attrName>style.rotation</p:attrName>
                                        </p:attrNameLst>
                                      </p:cBhvr>
                                      <p:tavLst>
                                        <p:tav tm="0">
                                          <p:val>
                                            <p:fltVal val="360"/>
                                          </p:val>
                                        </p:tav>
                                        <p:tav tm="100000">
                                          <p:val>
                                            <p:fltVal val="0"/>
                                          </p:val>
                                        </p:tav>
                                      </p:tavLst>
                                    </p:anim>
                                    <p:animEffect transition="in" filter="fade">
                                      <p:cBhvr>
                                        <p:cTn id="31" dur="500"/>
                                        <p:tgtEl>
                                          <p:spTgt spid="13"/>
                                        </p:tgtEl>
                                      </p:cBhvr>
                                    </p:animEffect>
                                  </p:childTnLst>
                                </p:cTn>
                              </p:par>
                              <p:par>
                                <p:cTn id="32" presetID="49" presetClass="entr" presetSubtype="0" decel="100000"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p:cTn id="34" dur="500" fill="hold"/>
                                        <p:tgtEl>
                                          <p:spTgt spid="27"/>
                                        </p:tgtEl>
                                        <p:attrNameLst>
                                          <p:attrName>ppt_w</p:attrName>
                                        </p:attrNameLst>
                                      </p:cBhvr>
                                      <p:tavLst>
                                        <p:tav tm="0">
                                          <p:val>
                                            <p:fltVal val="0"/>
                                          </p:val>
                                        </p:tav>
                                        <p:tav tm="100000">
                                          <p:val>
                                            <p:strVal val="#ppt_w"/>
                                          </p:val>
                                        </p:tav>
                                      </p:tavLst>
                                    </p:anim>
                                    <p:anim calcmode="lin" valueType="num">
                                      <p:cBhvr>
                                        <p:cTn id="35" dur="500" fill="hold"/>
                                        <p:tgtEl>
                                          <p:spTgt spid="27"/>
                                        </p:tgtEl>
                                        <p:attrNameLst>
                                          <p:attrName>ppt_h</p:attrName>
                                        </p:attrNameLst>
                                      </p:cBhvr>
                                      <p:tavLst>
                                        <p:tav tm="0">
                                          <p:val>
                                            <p:fltVal val="0"/>
                                          </p:val>
                                        </p:tav>
                                        <p:tav tm="100000">
                                          <p:val>
                                            <p:strVal val="#ppt_h"/>
                                          </p:val>
                                        </p:tav>
                                      </p:tavLst>
                                    </p:anim>
                                    <p:anim calcmode="lin" valueType="num">
                                      <p:cBhvr>
                                        <p:cTn id="36" dur="500" fill="hold"/>
                                        <p:tgtEl>
                                          <p:spTgt spid="27"/>
                                        </p:tgtEl>
                                        <p:attrNameLst>
                                          <p:attrName>style.rotation</p:attrName>
                                        </p:attrNameLst>
                                      </p:cBhvr>
                                      <p:tavLst>
                                        <p:tav tm="0">
                                          <p:val>
                                            <p:fltVal val="360"/>
                                          </p:val>
                                        </p:tav>
                                        <p:tav tm="100000">
                                          <p:val>
                                            <p:fltVal val="0"/>
                                          </p:val>
                                        </p:tav>
                                      </p:tavLst>
                                    </p:anim>
                                    <p:animEffect transition="in" filter="fade">
                                      <p:cBhvr>
                                        <p:cTn id="37" dur="500"/>
                                        <p:tgtEl>
                                          <p:spTgt spid="27"/>
                                        </p:tgtEl>
                                      </p:cBhvr>
                                    </p:animEffect>
                                  </p:childTnLst>
                                </p:cTn>
                              </p:par>
                              <p:par>
                                <p:cTn id="38" presetID="49" presetClass="entr" presetSubtype="0" decel="100000"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p:cTn id="40" dur="500" fill="hold"/>
                                        <p:tgtEl>
                                          <p:spTgt spid="28"/>
                                        </p:tgtEl>
                                        <p:attrNameLst>
                                          <p:attrName>ppt_w</p:attrName>
                                        </p:attrNameLst>
                                      </p:cBhvr>
                                      <p:tavLst>
                                        <p:tav tm="0">
                                          <p:val>
                                            <p:fltVal val="0"/>
                                          </p:val>
                                        </p:tav>
                                        <p:tav tm="100000">
                                          <p:val>
                                            <p:strVal val="#ppt_w"/>
                                          </p:val>
                                        </p:tav>
                                      </p:tavLst>
                                    </p:anim>
                                    <p:anim calcmode="lin" valueType="num">
                                      <p:cBhvr>
                                        <p:cTn id="41" dur="500" fill="hold"/>
                                        <p:tgtEl>
                                          <p:spTgt spid="28"/>
                                        </p:tgtEl>
                                        <p:attrNameLst>
                                          <p:attrName>ppt_h</p:attrName>
                                        </p:attrNameLst>
                                      </p:cBhvr>
                                      <p:tavLst>
                                        <p:tav tm="0">
                                          <p:val>
                                            <p:fltVal val="0"/>
                                          </p:val>
                                        </p:tav>
                                        <p:tav tm="100000">
                                          <p:val>
                                            <p:strVal val="#ppt_h"/>
                                          </p:val>
                                        </p:tav>
                                      </p:tavLst>
                                    </p:anim>
                                    <p:anim calcmode="lin" valueType="num">
                                      <p:cBhvr>
                                        <p:cTn id="42" dur="500" fill="hold"/>
                                        <p:tgtEl>
                                          <p:spTgt spid="28"/>
                                        </p:tgtEl>
                                        <p:attrNameLst>
                                          <p:attrName>style.rotation</p:attrName>
                                        </p:attrNameLst>
                                      </p:cBhvr>
                                      <p:tavLst>
                                        <p:tav tm="0">
                                          <p:val>
                                            <p:fltVal val="360"/>
                                          </p:val>
                                        </p:tav>
                                        <p:tav tm="100000">
                                          <p:val>
                                            <p:fltVal val="0"/>
                                          </p:val>
                                        </p:tav>
                                      </p:tavLst>
                                    </p:anim>
                                    <p:animEffect transition="in" filter="fade">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xit" presetSubtype="32" fill="hold" nodeType="clickEffect">
                                  <p:stCondLst>
                                    <p:cond delay="0"/>
                                  </p:stCondLst>
                                  <p:childTnLst>
                                    <p:animEffect transition="out" filter="circle(out)">
                                      <p:cBhvr>
                                        <p:cTn id="47" dur="2000"/>
                                        <p:tgtEl>
                                          <p:spTgt spid="13"/>
                                        </p:tgtEl>
                                      </p:cBhvr>
                                    </p:animEffect>
                                    <p:set>
                                      <p:cBhvr>
                                        <p:cTn id="48" dur="1" fill="hold">
                                          <p:stCondLst>
                                            <p:cond delay="1999"/>
                                          </p:stCondLst>
                                        </p:cTn>
                                        <p:tgtEl>
                                          <p:spTgt spid="1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6" presetClass="exit" presetSubtype="32" fill="hold" nodeType="clickEffect">
                                  <p:stCondLst>
                                    <p:cond delay="0"/>
                                  </p:stCondLst>
                                  <p:childTnLst>
                                    <p:animEffect transition="out" filter="circle(out)">
                                      <p:cBhvr>
                                        <p:cTn id="52" dur="2000"/>
                                        <p:tgtEl>
                                          <p:spTgt spid="27"/>
                                        </p:tgtEl>
                                      </p:cBhvr>
                                    </p:animEffect>
                                    <p:set>
                                      <p:cBhvr>
                                        <p:cTn id="53" dur="1" fill="hold">
                                          <p:stCondLst>
                                            <p:cond delay="1999"/>
                                          </p:stCondLst>
                                        </p:cTn>
                                        <p:tgtEl>
                                          <p:spTgt spid="27"/>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6" presetClass="exit" presetSubtype="32" fill="hold" nodeType="clickEffect">
                                  <p:stCondLst>
                                    <p:cond delay="0"/>
                                  </p:stCondLst>
                                  <p:childTnLst>
                                    <p:animEffect transition="out" filter="circle(out)">
                                      <p:cBhvr>
                                        <p:cTn id="57" dur="2000"/>
                                        <p:tgtEl>
                                          <p:spTgt spid="28"/>
                                        </p:tgtEl>
                                      </p:cBhvr>
                                    </p:animEffect>
                                    <p:set>
                                      <p:cBhvr>
                                        <p:cTn id="58" dur="1" fill="hold">
                                          <p:stCondLst>
                                            <p:cond delay="19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22">
            <a:extLst>
              <a:ext uri="{FF2B5EF4-FFF2-40B4-BE49-F238E27FC236}">
                <a16:creationId xmlns:a16="http://schemas.microsoft.com/office/drawing/2014/main" id="{5BED6D63-637F-4EF7-89CA-826808D88C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8688" y="0"/>
            <a:ext cx="1600200" cy="6858000"/>
          </a:xfrm>
          <a:prstGeom prst="rect">
            <a:avLst/>
          </a:prstGeom>
        </p:spPr>
      </p:pic>
      <p:pic>
        <p:nvPicPr>
          <p:cNvPr id="9" name="图片 18">
            <a:extLst>
              <a:ext uri="{FF2B5EF4-FFF2-40B4-BE49-F238E27FC236}">
                <a16:creationId xmlns:a16="http://schemas.microsoft.com/office/drawing/2014/main" id="{1AF321F8-69FA-4FC9-87B2-DC34395816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10" name="图片 14">
            <a:extLst>
              <a:ext uri="{FF2B5EF4-FFF2-40B4-BE49-F238E27FC236}">
                <a16:creationId xmlns:a16="http://schemas.microsoft.com/office/drawing/2014/main" id="{6819CE7C-D032-465F-8A28-2EF2B8AA0B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054" y="9071"/>
            <a:ext cx="2622550" cy="6858000"/>
          </a:xfrm>
          <a:prstGeom prst="rect">
            <a:avLst/>
          </a:prstGeom>
        </p:spPr>
      </p:pic>
      <p:pic>
        <p:nvPicPr>
          <p:cNvPr id="11" name="图片 9">
            <a:extLst>
              <a:ext uri="{FF2B5EF4-FFF2-40B4-BE49-F238E27FC236}">
                <a16:creationId xmlns:a16="http://schemas.microsoft.com/office/drawing/2014/main" id="{1D01F689-3C59-4CE1-BF4F-688704A48E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47158">
            <a:off x="8547491" y="2131570"/>
            <a:ext cx="2938014" cy="3912170"/>
          </a:xfrm>
          <a:prstGeom prst="rect">
            <a:avLst/>
          </a:prstGeom>
        </p:spPr>
      </p:pic>
      <p:pic>
        <p:nvPicPr>
          <p:cNvPr id="12" name="图片 11">
            <a:extLst>
              <a:ext uri="{FF2B5EF4-FFF2-40B4-BE49-F238E27FC236}">
                <a16:creationId xmlns:a16="http://schemas.microsoft.com/office/drawing/2014/main" id="{6347C10B-8D89-4D85-A867-D25FEE273A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085097" flipH="1">
            <a:off x="9456202" y="1193223"/>
            <a:ext cx="1950749" cy="2910341"/>
          </a:xfrm>
          <a:prstGeom prst="rect">
            <a:avLst/>
          </a:prstGeom>
        </p:spPr>
      </p:pic>
      <p:pic>
        <p:nvPicPr>
          <p:cNvPr id="13" name="图片 13">
            <a:extLst>
              <a:ext uri="{FF2B5EF4-FFF2-40B4-BE49-F238E27FC236}">
                <a16:creationId xmlns:a16="http://schemas.microsoft.com/office/drawing/2014/main" id="{72374283-46ED-49E9-832F-8AFFE23A71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58629" y="-440125"/>
            <a:ext cx="3934157" cy="7559382"/>
          </a:xfrm>
          <a:prstGeom prst="rect">
            <a:avLst/>
          </a:prstGeom>
        </p:spPr>
      </p:pic>
      <p:pic>
        <p:nvPicPr>
          <p:cNvPr id="14" name="图片 15">
            <a:extLst>
              <a:ext uri="{FF2B5EF4-FFF2-40B4-BE49-F238E27FC236}">
                <a16:creationId xmlns:a16="http://schemas.microsoft.com/office/drawing/2014/main" id="{B91D94D2-3430-4744-B08B-72FF811FED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4310" y="-2"/>
            <a:ext cx="2622551" cy="6858002"/>
          </a:xfrm>
          <a:prstGeom prst="rect">
            <a:avLst/>
          </a:prstGeom>
        </p:spPr>
      </p:pic>
      <p:pic>
        <p:nvPicPr>
          <p:cNvPr id="15" name="图片 16">
            <a:extLst>
              <a:ext uri="{FF2B5EF4-FFF2-40B4-BE49-F238E27FC236}">
                <a16:creationId xmlns:a16="http://schemas.microsoft.com/office/drawing/2014/main" id="{9D8006B2-FD7B-48E5-822E-DF0B642DCF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74751" y="-9723"/>
            <a:ext cx="3818273" cy="6867723"/>
          </a:xfrm>
          <a:prstGeom prst="rect">
            <a:avLst/>
          </a:prstGeom>
        </p:spPr>
      </p:pic>
      <p:pic>
        <p:nvPicPr>
          <p:cNvPr id="16" name="图片 19">
            <a:extLst>
              <a:ext uri="{FF2B5EF4-FFF2-40B4-BE49-F238E27FC236}">
                <a16:creationId xmlns:a16="http://schemas.microsoft.com/office/drawing/2014/main" id="{437B9B2B-F513-4793-AB77-5481DCC55D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17" name="图片 20">
            <a:extLst>
              <a:ext uri="{FF2B5EF4-FFF2-40B4-BE49-F238E27FC236}">
                <a16:creationId xmlns:a16="http://schemas.microsoft.com/office/drawing/2014/main" id="{8F9DF78B-5547-4B2E-BE4C-648C6E748F0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8" name="图片 21">
            <a:extLst>
              <a:ext uri="{FF2B5EF4-FFF2-40B4-BE49-F238E27FC236}">
                <a16:creationId xmlns:a16="http://schemas.microsoft.com/office/drawing/2014/main" id="{DC015B2F-CFBF-4327-A93C-E32A5312906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23112" y="1598166"/>
            <a:ext cx="1715490" cy="571830"/>
          </a:xfrm>
          <a:prstGeom prst="rect">
            <a:avLst/>
          </a:prstGeom>
        </p:spPr>
      </p:pic>
      <p:pic>
        <p:nvPicPr>
          <p:cNvPr id="19" name="图片 4">
            <a:extLst>
              <a:ext uri="{FF2B5EF4-FFF2-40B4-BE49-F238E27FC236}">
                <a16:creationId xmlns:a16="http://schemas.microsoft.com/office/drawing/2014/main" id="{627A4066-AF89-4A21-B3F5-13860AE852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21" name="图片 24">
            <a:extLst>
              <a:ext uri="{FF2B5EF4-FFF2-40B4-BE49-F238E27FC236}">
                <a16:creationId xmlns:a16="http://schemas.microsoft.com/office/drawing/2014/main" id="{6D1C5B59-FBDA-4E54-947E-50FEE90D029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22" name="图片 25">
            <a:extLst>
              <a:ext uri="{FF2B5EF4-FFF2-40B4-BE49-F238E27FC236}">
                <a16:creationId xmlns:a16="http://schemas.microsoft.com/office/drawing/2014/main" id="{3F602E1E-0DE8-4A0A-AB25-3A59EE528C6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23" name="图片 26">
            <a:extLst>
              <a:ext uri="{FF2B5EF4-FFF2-40B4-BE49-F238E27FC236}">
                <a16:creationId xmlns:a16="http://schemas.microsoft.com/office/drawing/2014/main" id="{92CB68F8-31DA-4BE6-951B-D7C0FBCD00B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24" name="图片 23">
            <a:extLst>
              <a:ext uri="{FF2B5EF4-FFF2-40B4-BE49-F238E27FC236}">
                <a16:creationId xmlns:a16="http://schemas.microsoft.com/office/drawing/2014/main" id="{C80B02D4-DFD4-4D33-B80F-A52382DADB2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35" name="Picture 34" descr="A picture containing vector graphics, toy&#10;&#10;Description automatically generated">
            <a:extLst>
              <a:ext uri="{FF2B5EF4-FFF2-40B4-BE49-F238E27FC236}">
                <a16:creationId xmlns:a16="http://schemas.microsoft.com/office/drawing/2014/main" id="{D2CA042A-668B-479B-A2E8-018F2C49676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7267970" y="1728289"/>
            <a:ext cx="5120640" cy="5120640"/>
          </a:xfrm>
          <a:prstGeom prst="rect">
            <a:avLst/>
          </a:prstGeom>
        </p:spPr>
      </p:pic>
      <p:pic>
        <p:nvPicPr>
          <p:cNvPr id="27" name="5c12ad5ea31ee">
            <a:hlinkClick r:id="" action="ppaction://media"/>
            <a:extLst>
              <a:ext uri="{FF2B5EF4-FFF2-40B4-BE49-F238E27FC236}">
                <a16:creationId xmlns:a16="http://schemas.microsoft.com/office/drawing/2014/main" id="{DBE0F6BA-9B50-40C7-A099-612778687933}"/>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234788" y="-50255"/>
            <a:ext cx="609600" cy="609600"/>
          </a:xfrm>
          <a:prstGeom prst="rect">
            <a:avLst/>
          </a:prstGeom>
        </p:spPr>
      </p:pic>
      <p:pic>
        <p:nvPicPr>
          <p:cNvPr id="2" name="Picture 1">
            <a:extLst>
              <a:ext uri="{FF2B5EF4-FFF2-40B4-BE49-F238E27FC236}">
                <a16:creationId xmlns:a16="http://schemas.microsoft.com/office/drawing/2014/main" id="{0BA04ADC-AD4F-42C5-BF0D-8B42D9E4082E}"/>
              </a:ext>
            </a:extLst>
          </p:cNvPr>
          <p:cNvPicPr>
            <a:picLocks noChangeAspect="1"/>
          </p:cNvPicPr>
          <p:nvPr/>
        </p:nvPicPr>
        <p:blipFill>
          <a:blip r:embed="rId20"/>
          <a:stretch>
            <a:fillRect/>
          </a:stretch>
        </p:blipFill>
        <p:spPr>
          <a:xfrm>
            <a:off x="2825313" y="2086976"/>
            <a:ext cx="5761219" cy="3359187"/>
          </a:xfrm>
          <a:prstGeom prst="rect">
            <a:avLst/>
          </a:prstGeom>
        </p:spPr>
      </p:pic>
    </p:spTree>
    <p:extLst>
      <p:ext uri="{BB962C8B-B14F-4D97-AF65-F5344CB8AC3E}">
        <p14:creationId xmlns:p14="http://schemas.microsoft.com/office/powerpoint/2010/main" val="1884405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441" fill="hold"/>
                                        <p:tgtEl>
                                          <p:spTgt spid="27"/>
                                        </p:tgtEl>
                                      </p:cBhvr>
                                    </p:cmd>
                                  </p:childTnLst>
                                </p:cTn>
                              </p:par>
                              <p:par>
                                <p:cTn id="7" presetID="3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p:cTn id="9" dur="500" fill="hold"/>
                                        <p:tgtEl>
                                          <p:spTgt spid="9"/>
                                        </p:tgtEl>
                                        <p:attrNameLst>
                                          <p:attrName>ppt_w</p:attrName>
                                        </p:attrNameLst>
                                      </p:cBhvr>
                                      <p:tavLst>
                                        <p:tav tm="0">
                                          <p:val>
                                            <p:fltVal val="0"/>
                                          </p:val>
                                        </p:tav>
                                        <p:tav tm="100000">
                                          <p:val>
                                            <p:strVal val="#ppt_w"/>
                                          </p:val>
                                        </p:tav>
                                      </p:tavLst>
                                    </p:anim>
                                    <p:anim calcmode="lin" valueType="num">
                                      <p:cBhvr>
                                        <p:cTn id="10" dur="500" fill="hold"/>
                                        <p:tgtEl>
                                          <p:spTgt spid="9"/>
                                        </p:tgtEl>
                                        <p:attrNameLst>
                                          <p:attrName>ppt_h</p:attrName>
                                        </p:attrNameLst>
                                      </p:cBhvr>
                                      <p:tavLst>
                                        <p:tav tm="0">
                                          <p:val>
                                            <p:fltVal val="0"/>
                                          </p:val>
                                        </p:tav>
                                        <p:tav tm="100000">
                                          <p:val>
                                            <p:strVal val="#ppt_h"/>
                                          </p:val>
                                        </p:tav>
                                      </p:tavLst>
                                    </p:anim>
                                    <p:anim calcmode="lin" valueType="num">
                                      <p:cBhvr>
                                        <p:cTn id="11" dur="500" fill="hold"/>
                                        <p:tgtEl>
                                          <p:spTgt spid="9"/>
                                        </p:tgtEl>
                                        <p:attrNameLst>
                                          <p:attrName>style.rotation</p:attrName>
                                        </p:attrNameLst>
                                      </p:cBhvr>
                                      <p:tavLst>
                                        <p:tav tm="0">
                                          <p:val>
                                            <p:fltVal val="90"/>
                                          </p:val>
                                        </p:tav>
                                        <p:tav tm="100000">
                                          <p:val>
                                            <p:fltVal val="0"/>
                                          </p:val>
                                        </p:tav>
                                      </p:tavLst>
                                    </p:anim>
                                    <p:animEffect transition="in" filter="fade">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37"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anim calcmode="lin" valueType="num">
                                      <p:cBhvr>
                                        <p:cTn id="34" dur="500" fill="hold"/>
                                        <p:tgtEl>
                                          <p:spTgt spid="35"/>
                                        </p:tgtEl>
                                        <p:attrNameLst>
                                          <p:attrName>ppt_x</p:attrName>
                                        </p:attrNameLst>
                                      </p:cBhvr>
                                      <p:tavLst>
                                        <p:tav tm="0">
                                          <p:val>
                                            <p:strVal val="#ppt_x"/>
                                          </p:val>
                                        </p:tav>
                                        <p:tav tm="100000">
                                          <p:val>
                                            <p:strVal val="#ppt_x"/>
                                          </p:val>
                                        </p:tav>
                                      </p:tavLst>
                                    </p:anim>
                                    <p:anim calcmode="lin" valueType="num">
                                      <p:cBhvr>
                                        <p:cTn id="35" dur="450" decel="100000" fill="hold"/>
                                        <p:tgtEl>
                                          <p:spTgt spid="35"/>
                                        </p:tgtEl>
                                        <p:attrNameLst>
                                          <p:attrName>ppt_y</p:attrName>
                                        </p:attrNameLst>
                                      </p:cBhvr>
                                      <p:tavLst>
                                        <p:tav tm="0">
                                          <p:val>
                                            <p:strVal val="#ppt_y+1"/>
                                          </p:val>
                                        </p:tav>
                                        <p:tav tm="100000">
                                          <p:val>
                                            <p:strVal val="#ppt_y-.03"/>
                                          </p:val>
                                        </p:tav>
                                      </p:tavLst>
                                    </p:anim>
                                    <p:anim calcmode="lin" valueType="num">
                                      <p:cBhvr>
                                        <p:cTn id="36" dur="50" accel="100000" fill="hold">
                                          <p:stCondLst>
                                            <p:cond delay="450"/>
                                          </p:stCondLst>
                                        </p:cTn>
                                        <p:tgtEl>
                                          <p:spTgt spid="35"/>
                                        </p:tgtEl>
                                        <p:attrNameLst>
                                          <p:attrName>ppt_y</p:attrName>
                                        </p:attrNameLst>
                                      </p:cBhvr>
                                      <p:tavLst>
                                        <p:tav tm="0">
                                          <p:val>
                                            <p:strVal val="#ppt_y-.03"/>
                                          </p:val>
                                        </p:tav>
                                        <p:tav tm="100000">
                                          <p:val>
                                            <p:strVal val="#ppt_y"/>
                                          </p:val>
                                        </p:tav>
                                      </p:tavLst>
                                    </p:anim>
                                  </p:childTnLst>
                                </p:cTn>
                              </p:par>
                              <p:par>
                                <p:cTn id="37" presetID="2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3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 calcmode="lin" valueType="num">
                                      <p:cBhvr>
                                        <p:cTn id="47" dur="500" fill="hold"/>
                                        <p:tgtEl>
                                          <p:spTgt spid="21"/>
                                        </p:tgtEl>
                                        <p:attrNameLst>
                                          <p:attrName>style.rotation</p:attrName>
                                        </p:attrNameLst>
                                      </p:cBhvr>
                                      <p:tavLst>
                                        <p:tav tm="0">
                                          <p:val>
                                            <p:fltVal val="90"/>
                                          </p:val>
                                        </p:tav>
                                        <p:tav tm="100000">
                                          <p:val>
                                            <p:fltVal val="0"/>
                                          </p:val>
                                        </p:tav>
                                      </p:tavLst>
                                    </p:anim>
                                    <p:animEffect transition="in" filter="fade">
                                      <p:cBhvr>
                                        <p:cTn id="48" dur="500"/>
                                        <p:tgtEl>
                                          <p:spTgt spid="21"/>
                                        </p:tgtEl>
                                      </p:cBhvr>
                                    </p:animEffect>
                                  </p:childTnLst>
                                </p:cTn>
                              </p:par>
                              <p:par>
                                <p:cTn id="49" presetID="31"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fltVal val="0"/>
                                          </p:val>
                                        </p:tav>
                                        <p:tav tm="100000">
                                          <p:val>
                                            <p:strVal val="#ppt_w"/>
                                          </p:val>
                                        </p:tav>
                                      </p:tavLst>
                                    </p:anim>
                                    <p:anim calcmode="lin" valueType="num">
                                      <p:cBhvr>
                                        <p:cTn id="52" dur="500" fill="hold"/>
                                        <p:tgtEl>
                                          <p:spTgt spid="22"/>
                                        </p:tgtEl>
                                        <p:attrNameLst>
                                          <p:attrName>ppt_h</p:attrName>
                                        </p:attrNameLst>
                                      </p:cBhvr>
                                      <p:tavLst>
                                        <p:tav tm="0">
                                          <p:val>
                                            <p:fltVal val="0"/>
                                          </p:val>
                                        </p:tav>
                                        <p:tav tm="100000">
                                          <p:val>
                                            <p:strVal val="#ppt_h"/>
                                          </p:val>
                                        </p:tav>
                                      </p:tavLst>
                                    </p:anim>
                                    <p:anim calcmode="lin" valueType="num">
                                      <p:cBhvr>
                                        <p:cTn id="53" dur="500" fill="hold"/>
                                        <p:tgtEl>
                                          <p:spTgt spid="22"/>
                                        </p:tgtEl>
                                        <p:attrNameLst>
                                          <p:attrName>style.rotation</p:attrName>
                                        </p:attrNameLst>
                                      </p:cBhvr>
                                      <p:tavLst>
                                        <p:tav tm="0">
                                          <p:val>
                                            <p:fltVal val="90"/>
                                          </p:val>
                                        </p:tav>
                                        <p:tav tm="100000">
                                          <p:val>
                                            <p:fltVal val="0"/>
                                          </p:val>
                                        </p:tav>
                                      </p:tavLst>
                                    </p:anim>
                                    <p:animEffect transition="in" filter="fade">
                                      <p:cBhvr>
                                        <p:cTn id="54" dur="500"/>
                                        <p:tgtEl>
                                          <p:spTgt spid="22"/>
                                        </p:tgtEl>
                                      </p:cBhvr>
                                    </p:animEffect>
                                  </p:childTnLst>
                                </p:cTn>
                              </p:par>
                              <p:par>
                                <p:cTn id="55" presetID="31"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par>
                                <p:cTn id="61" presetID="31"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 calcmode="lin" valueType="num">
                                      <p:cBhvr>
                                        <p:cTn id="65" dur="500" fill="hold"/>
                                        <p:tgtEl>
                                          <p:spTgt spid="24"/>
                                        </p:tgtEl>
                                        <p:attrNameLst>
                                          <p:attrName>style.rotation</p:attrName>
                                        </p:attrNameLst>
                                      </p:cBhvr>
                                      <p:tavLst>
                                        <p:tav tm="0">
                                          <p:val>
                                            <p:fltVal val="90"/>
                                          </p:val>
                                        </p:tav>
                                        <p:tav tm="100000">
                                          <p:val>
                                            <p:fltVal val="0"/>
                                          </p:val>
                                        </p:tav>
                                      </p:tavLst>
                                    </p:anim>
                                    <p:animEffect transition="in" filter="fade">
                                      <p:cBhvr>
                                        <p:cTn id="66" dur="500"/>
                                        <p:tgtEl>
                                          <p:spTgt spid="24"/>
                                        </p:tgtEl>
                                      </p:cBhvr>
                                    </p:animEffect>
                                  </p:childTnLst>
                                </p:cTn>
                              </p:par>
                              <p:par>
                                <p:cTn id="67" presetID="2" presetClass="entr" presetSubtype="2"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1+#ppt_w/2"/>
                                          </p:val>
                                        </p:tav>
                                        <p:tav tm="100000">
                                          <p:val>
                                            <p:strVal val="#ppt_x"/>
                                          </p:val>
                                        </p:tav>
                                      </p:tavLst>
                                    </p:anim>
                                    <p:anim calcmode="lin" valueType="num">
                                      <p:cBhvr additive="base">
                                        <p:cTn id="70" dur="500" fill="hold"/>
                                        <p:tgtEl>
                                          <p:spTgt spid="16"/>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par>
                                <p:cTn id="75" presetID="2" presetClass="entr" presetSubtype="2"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1+#ppt_w/2"/>
                                          </p:val>
                                        </p:tav>
                                        <p:tav tm="100000">
                                          <p:val>
                                            <p:strVal val="#ppt_x"/>
                                          </p:val>
                                        </p:tav>
                                      </p:tavLst>
                                    </p:anim>
                                    <p:anim calcmode="lin" valueType="num">
                                      <p:cBhvr additive="base">
                                        <p:cTn id="78" dur="500" fill="hold"/>
                                        <p:tgtEl>
                                          <p:spTgt spid="18"/>
                                        </p:tgtEl>
                                        <p:attrNameLst>
                                          <p:attrName>ppt_y</p:attrName>
                                        </p:attrNameLst>
                                      </p:cBhvr>
                                      <p:tavLst>
                                        <p:tav tm="0">
                                          <p:val>
                                            <p:strVal val="#ppt_y"/>
                                          </p:val>
                                        </p:tav>
                                        <p:tav tm="100000">
                                          <p:val>
                                            <p:strVal val="#ppt_y"/>
                                          </p:val>
                                        </p:tav>
                                      </p:tavLst>
                                    </p:anim>
                                  </p:childTnLst>
                                </p:cTn>
                              </p:par>
                              <p:par>
                                <p:cTn id="79" presetID="53" presetClass="entr" presetSubtype="16" fill="hold" nodeType="with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500" fill="hold"/>
                                        <p:tgtEl>
                                          <p:spTgt spid="2"/>
                                        </p:tgtEl>
                                        <p:attrNameLst>
                                          <p:attrName>ppt_w</p:attrName>
                                        </p:attrNameLst>
                                      </p:cBhvr>
                                      <p:tavLst>
                                        <p:tav tm="0">
                                          <p:val>
                                            <p:fltVal val="0"/>
                                          </p:val>
                                        </p:tav>
                                        <p:tav tm="100000">
                                          <p:val>
                                            <p:strVal val="#ppt_w"/>
                                          </p:val>
                                        </p:tav>
                                      </p:tavLst>
                                    </p:anim>
                                    <p:anim calcmode="lin" valueType="num">
                                      <p:cBhvr>
                                        <p:cTn id="82" dur="500" fill="hold"/>
                                        <p:tgtEl>
                                          <p:spTgt spid="2"/>
                                        </p:tgtEl>
                                        <p:attrNameLst>
                                          <p:attrName>ppt_h</p:attrName>
                                        </p:attrNameLst>
                                      </p:cBhvr>
                                      <p:tavLst>
                                        <p:tav tm="0">
                                          <p:val>
                                            <p:fltVal val="0"/>
                                          </p:val>
                                        </p:tav>
                                        <p:tav tm="100000">
                                          <p:val>
                                            <p:strVal val="#ppt_h"/>
                                          </p:val>
                                        </p:tav>
                                      </p:tavLst>
                                    </p:anim>
                                    <p:animEffect transition="in" filter="fade">
                                      <p:cBhvr>
                                        <p:cTn id="8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4" repeatCount="indefinite" fill="hold" display="0">
                  <p:stCondLst>
                    <p:cond delay="indefinite"/>
                  </p:stCondLst>
                  <p:endCondLst>
                    <p:cond evt="onStopAudio" delay="0">
                      <p:tgtEl>
                        <p:sldTgt/>
                      </p:tgtEl>
                    </p:cond>
                  </p:endCondLst>
                </p:cTn>
                <p:tgtEl>
                  <p:spTgt spid="2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1"/>
          <a:stretch>
            <a:fillRect/>
          </a:stretch>
        </p:blipFill>
        <p:spPr>
          <a:xfrm>
            <a:off x="3236839" y="203095"/>
            <a:ext cx="7412099" cy="5154778"/>
          </a:xfrm>
          <a:prstGeom prst="rect">
            <a:avLst/>
          </a:prstGeom>
        </p:spPr>
      </p:pic>
      <p:sp>
        <p:nvSpPr>
          <p:cNvPr id="24" name="TextBox 23">
            <a:extLst>
              <a:ext uri="{FF2B5EF4-FFF2-40B4-BE49-F238E27FC236}">
                <a16:creationId xmlns:a16="http://schemas.microsoft.com/office/drawing/2014/main" id="{F85AD1B0-9EDC-481D-B44D-5492821680C3}"/>
              </a:ext>
            </a:extLst>
          </p:cNvPr>
          <p:cNvSpPr txBox="1"/>
          <p:nvPr/>
        </p:nvSpPr>
        <p:spPr>
          <a:xfrm>
            <a:off x="4528695" y="1704663"/>
            <a:ext cx="5182680" cy="2123658"/>
          </a:xfrm>
          <a:prstGeom prst="rect">
            <a:avLst/>
          </a:prstGeom>
          <a:noFill/>
        </p:spPr>
        <p:txBody>
          <a:bodyPr wrap="square">
            <a:spAutoFit/>
          </a:bodyPr>
          <a:lstStyle/>
          <a:p>
            <a:pPr lvl="0" algn="ctr">
              <a:defRPr/>
            </a:pPr>
            <a:r>
              <a:rPr lang="en-US" sz="4400" b="1" dirty="0">
                <a:solidFill>
                  <a:srgbClr val="FF2543"/>
                </a:solidFill>
                <a:latin typeface="Calibri" panose="020F0502020204030204" pitchFamily="34" charset="0"/>
                <a:cs typeface="Calibri" panose="020F0502020204030204" pitchFamily="34" charset="0"/>
              </a:rPr>
              <a:t>1. </a:t>
            </a:r>
            <a:r>
              <a:rPr lang="en-US" sz="4400" b="1" dirty="0" err="1">
                <a:solidFill>
                  <a:srgbClr val="FF2543"/>
                </a:solidFill>
                <a:latin typeface="Calibri" panose="020F0502020204030204" pitchFamily="34" charset="0"/>
                <a:cs typeface="Calibri" panose="020F0502020204030204" pitchFamily="34" charset="0"/>
              </a:rPr>
              <a:t>Cùng</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bạn</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trao</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đổi</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để</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hiểu</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nghĩa</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của</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câu</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tục</a:t>
            </a:r>
            <a:r>
              <a:rPr lang="en-US" sz="4400" b="1" dirty="0">
                <a:solidFill>
                  <a:srgbClr val="FF2543"/>
                </a:solidFill>
                <a:latin typeface="Calibri" panose="020F0502020204030204" pitchFamily="34" charset="0"/>
                <a:cs typeface="Calibri" panose="020F0502020204030204" pitchFamily="34" charset="0"/>
              </a:rPr>
              <a:t> </a:t>
            </a:r>
            <a:r>
              <a:rPr lang="en-US" sz="4400" b="1" dirty="0" err="1">
                <a:solidFill>
                  <a:srgbClr val="FF2543"/>
                </a:solidFill>
                <a:latin typeface="Calibri" panose="020F0502020204030204" pitchFamily="34" charset="0"/>
                <a:cs typeface="Calibri" panose="020F0502020204030204" pitchFamily="34" charset="0"/>
              </a:rPr>
              <a:t>ngữ</a:t>
            </a:r>
            <a:r>
              <a:rPr lang="en-US" sz="4400" b="1" dirty="0">
                <a:solidFill>
                  <a:srgbClr val="FF2543"/>
                </a:solidFill>
                <a:latin typeface="Calibri" panose="020F0502020204030204" pitchFamily="34" charset="0"/>
                <a:cs typeface="Calibri" panose="020F0502020204030204" pitchFamily="34" charset="0"/>
              </a:rPr>
              <a:t>, ca </a:t>
            </a:r>
            <a:r>
              <a:rPr lang="en-US" sz="4400" b="1" dirty="0" err="1">
                <a:solidFill>
                  <a:srgbClr val="FF2543"/>
                </a:solidFill>
                <a:latin typeface="Calibri" panose="020F0502020204030204" pitchFamily="34" charset="0"/>
                <a:cs typeface="Calibri" panose="020F0502020204030204" pitchFamily="34" charset="0"/>
              </a:rPr>
              <a:t>dao</a:t>
            </a:r>
            <a:r>
              <a:rPr lang="en-US" sz="4400" b="1" dirty="0">
                <a:solidFill>
                  <a:srgbClr val="FF2543"/>
                </a:solidFill>
                <a:latin typeface="Calibri" panose="020F0502020204030204" pitchFamily="34" charset="0"/>
                <a:cs typeface="Calibri" panose="020F0502020204030204" pitchFamily="34" charset="0"/>
              </a:rPr>
              <a:t> </a:t>
            </a:r>
            <a:endParaRPr kumimoji="0" lang="en-US" sz="4400" b="1" i="0" u="none" strike="noStrike" kern="1200" cap="none" spc="0" normalizeH="0" baseline="0" noProof="0" dirty="0">
              <a:ln>
                <a:noFill/>
              </a:ln>
              <a:solidFill>
                <a:srgbClr val="FF2543"/>
              </a:solidFill>
              <a:effectLst/>
              <a:uLnTx/>
              <a:uFillTx/>
              <a:latin typeface="Calibri" panose="020F0502020204030204" pitchFamily="34" charset="0"/>
              <a:cs typeface="Calibri" panose="020F0502020204030204" pitchFamily="34" charset="0"/>
            </a:endParaRPr>
          </a:p>
        </p:txBody>
      </p:sp>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spTree>
    <p:extLst>
      <p:ext uri="{BB962C8B-B14F-4D97-AF65-F5344CB8AC3E}">
        <p14:creationId xmlns:p14="http://schemas.microsoft.com/office/powerpoint/2010/main" val="1135932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14:bounceEnd="60000">
                                          <p:cBhvr additive="base">
                                            <p:cTn id="31" dur="750" fill="hold"/>
                                            <p:tgtEl>
                                              <p:spTgt spid="17"/>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750" fill="hold"/>
                                            <p:tgtEl>
                                              <p:spTgt spid="17"/>
                                            </p:tgtEl>
                                            <p:attrNameLst>
                                              <p:attrName>ppt_x</p:attrName>
                                            </p:attrNameLst>
                                          </p:cBhvr>
                                          <p:tavLst>
                                            <p:tav tm="0">
                                              <p:val>
                                                <p:strVal val="0-#ppt_w/2"/>
                                              </p:val>
                                            </p:tav>
                                            <p:tav tm="100000">
                                              <p:val>
                                                <p:strVal val="#ppt_x"/>
                                              </p:val>
                                            </p:tav>
                                          </p:tavLst>
                                        </p:anim>
                                        <p:anim calcmode="lin" valueType="num">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sp>
        <p:nvSpPr>
          <p:cNvPr id="26" name="TextBox 25">
            <a:extLst>
              <a:ext uri="{FF2B5EF4-FFF2-40B4-BE49-F238E27FC236}">
                <a16:creationId xmlns:a16="http://schemas.microsoft.com/office/drawing/2014/main" id="{1DA59812-84F9-4956-8589-7425537BD42A}"/>
              </a:ext>
            </a:extLst>
          </p:cNvPr>
          <p:cNvSpPr txBox="1"/>
          <p:nvPr/>
        </p:nvSpPr>
        <p:spPr>
          <a:xfrm>
            <a:off x="1137683" y="87781"/>
            <a:ext cx="9484243"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 </a:t>
            </a: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Cùng bạn trao đổi để hiểu nghĩa của các câu tục ngữ, ca dao dưới đây</a:t>
            </a:r>
          </a:p>
        </p:txBody>
      </p:sp>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73820" y="-462588"/>
            <a:ext cx="2376448" cy="2376448"/>
          </a:xfrm>
          <a:prstGeom prst="rect">
            <a:avLst/>
          </a:prstGeom>
        </p:spPr>
      </p:pic>
      <p:sp>
        <p:nvSpPr>
          <p:cNvPr id="2" name="Rectangle: Rounded Corners 1">
            <a:extLst>
              <a:ext uri="{FF2B5EF4-FFF2-40B4-BE49-F238E27FC236}">
                <a16:creationId xmlns:a16="http://schemas.microsoft.com/office/drawing/2014/main" id="{033AF6BB-1CA5-42D7-ADA6-6CE5EFB9FD69}"/>
              </a:ext>
            </a:extLst>
          </p:cNvPr>
          <p:cNvSpPr/>
          <p:nvPr/>
        </p:nvSpPr>
        <p:spPr>
          <a:xfrm>
            <a:off x="616688" y="1839434"/>
            <a:ext cx="6879264" cy="2094614"/>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vi-VN" sz="3000" b="0" i="0" dirty="0">
                <a:solidFill>
                  <a:srgbClr val="000000"/>
                </a:solidFill>
                <a:effectLst/>
              </a:rPr>
              <a:t>- Chị ngã em nâng</a:t>
            </a:r>
          </a:p>
          <a:p>
            <a:pPr algn="just"/>
            <a:r>
              <a:rPr lang="vi-VN" sz="3000" b="0" i="0" dirty="0">
                <a:solidFill>
                  <a:srgbClr val="000000"/>
                </a:solidFill>
                <a:effectLst/>
              </a:rPr>
              <a:t>- </a:t>
            </a:r>
            <a:r>
              <a:rPr lang="en-US" sz="3000" b="0" i="0" dirty="0">
                <a:solidFill>
                  <a:srgbClr val="000000"/>
                </a:solidFill>
                <a:effectLst/>
              </a:rPr>
              <a:t>   </a:t>
            </a:r>
            <a:r>
              <a:rPr lang="vi-VN" sz="3000" b="0" i="0" dirty="0">
                <a:solidFill>
                  <a:srgbClr val="000000"/>
                </a:solidFill>
                <a:effectLst/>
              </a:rPr>
              <a:t>Anh em như thể chân tay</a:t>
            </a:r>
          </a:p>
          <a:p>
            <a:pPr algn="just"/>
            <a:r>
              <a:rPr lang="vi-VN" sz="3000" b="0" i="0" dirty="0">
                <a:solidFill>
                  <a:srgbClr val="000000"/>
                </a:solidFill>
                <a:effectLst/>
              </a:rPr>
              <a:t>Rách lành đùm bọc, dở hay đỡ đần.</a:t>
            </a:r>
          </a:p>
        </p:txBody>
      </p:sp>
      <p:grpSp>
        <p:nvGrpSpPr>
          <p:cNvPr id="20" name="Google Shape;1023;p13">
            <a:extLst>
              <a:ext uri="{FF2B5EF4-FFF2-40B4-BE49-F238E27FC236}">
                <a16:creationId xmlns:a16="http://schemas.microsoft.com/office/drawing/2014/main" id="{B6DB0F9A-8A5A-4C10-93FE-AE30F698CF4E}"/>
              </a:ext>
            </a:extLst>
          </p:cNvPr>
          <p:cNvGrpSpPr/>
          <p:nvPr/>
        </p:nvGrpSpPr>
        <p:grpSpPr>
          <a:xfrm>
            <a:off x="7251292" y="3602411"/>
            <a:ext cx="4484624" cy="2528919"/>
            <a:chOff x="5876916" y="975793"/>
            <a:chExt cx="4684259" cy="2641495"/>
          </a:xfrm>
        </p:grpSpPr>
        <p:grpSp>
          <p:nvGrpSpPr>
            <p:cNvPr id="21" name="Google Shape;1024;p13">
              <a:extLst>
                <a:ext uri="{FF2B5EF4-FFF2-40B4-BE49-F238E27FC236}">
                  <a16:creationId xmlns:a16="http://schemas.microsoft.com/office/drawing/2014/main" id="{3E852D64-0203-4D79-B04F-2EFF2C48FFF5}"/>
                </a:ext>
              </a:extLst>
            </p:cNvPr>
            <p:cNvGrpSpPr/>
            <p:nvPr/>
          </p:nvGrpSpPr>
          <p:grpSpPr>
            <a:xfrm>
              <a:off x="5876916" y="975793"/>
              <a:ext cx="4684259" cy="2113916"/>
              <a:chOff x="2387762" y="551055"/>
              <a:chExt cx="7051289" cy="3182111"/>
            </a:xfrm>
          </p:grpSpPr>
          <p:pic>
            <p:nvPicPr>
              <p:cNvPr id="23" name="Google Shape;1025;p13" descr="2">
                <a:extLst>
                  <a:ext uri="{FF2B5EF4-FFF2-40B4-BE49-F238E27FC236}">
                    <a16:creationId xmlns:a16="http://schemas.microsoft.com/office/drawing/2014/main" id="{6C723462-C83B-441A-834E-89C6C16B4204}"/>
                  </a:ext>
                </a:extLst>
              </p:cNvPr>
              <p:cNvPicPr preferRelativeResize="0"/>
              <p:nvPr/>
            </p:nvPicPr>
            <p:blipFill rotWithShape="1">
              <a:blip r:embed="rId8">
                <a:alphaModFix/>
              </a:blip>
              <a:srcRect/>
              <a:stretch/>
            </p:blipFill>
            <p:spPr>
              <a:xfrm>
                <a:off x="4238307" y="551055"/>
                <a:ext cx="3689350" cy="3127375"/>
              </a:xfrm>
              <a:prstGeom prst="rect">
                <a:avLst/>
              </a:prstGeom>
              <a:noFill/>
              <a:ln>
                <a:noFill/>
              </a:ln>
            </p:spPr>
          </p:pic>
          <p:pic>
            <p:nvPicPr>
              <p:cNvPr id="24" name="Google Shape;1026;p13" descr="1">
                <a:extLst>
                  <a:ext uri="{FF2B5EF4-FFF2-40B4-BE49-F238E27FC236}">
                    <a16:creationId xmlns:a16="http://schemas.microsoft.com/office/drawing/2014/main" id="{289FE6DC-84D3-4CEE-B32D-441F7788CD7D}"/>
                  </a:ext>
                </a:extLst>
              </p:cNvPr>
              <p:cNvPicPr preferRelativeResize="0"/>
              <p:nvPr/>
            </p:nvPicPr>
            <p:blipFill rotWithShape="1">
              <a:blip r:embed="rId9">
                <a:alphaModFix/>
              </a:blip>
              <a:srcRect/>
              <a:stretch/>
            </p:blipFill>
            <p:spPr>
              <a:xfrm>
                <a:off x="5999058" y="790165"/>
                <a:ext cx="3439993" cy="2915633"/>
              </a:xfrm>
              <a:prstGeom prst="rect">
                <a:avLst/>
              </a:prstGeom>
              <a:noFill/>
              <a:ln>
                <a:noFill/>
              </a:ln>
            </p:spPr>
          </p:pic>
          <p:pic>
            <p:nvPicPr>
              <p:cNvPr id="25" name="Google Shape;1027;p13" descr="3">
                <a:extLst>
                  <a:ext uri="{FF2B5EF4-FFF2-40B4-BE49-F238E27FC236}">
                    <a16:creationId xmlns:a16="http://schemas.microsoft.com/office/drawing/2014/main" id="{C84CC2A3-7EAC-4C23-AD0C-8F2F4660BA7F}"/>
                  </a:ext>
                </a:extLst>
              </p:cNvPr>
              <p:cNvPicPr preferRelativeResize="0"/>
              <p:nvPr/>
            </p:nvPicPr>
            <p:blipFill rotWithShape="1">
              <a:blip r:embed="rId10">
                <a:alphaModFix/>
              </a:blip>
              <a:srcRect/>
              <a:stretch/>
            </p:blipFill>
            <p:spPr>
              <a:xfrm flipH="1">
                <a:off x="2387762" y="872971"/>
                <a:ext cx="3374585" cy="2860195"/>
              </a:xfrm>
              <a:prstGeom prst="rect">
                <a:avLst/>
              </a:prstGeom>
              <a:noFill/>
              <a:ln>
                <a:noFill/>
              </a:ln>
            </p:spPr>
          </p:pic>
        </p:grpSp>
        <p:sp>
          <p:nvSpPr>
            <p:cNvPr id="22" name="Google Shape;1028;p13">
              <a:extLst>
                <a:ext uri="{FF2B5EF4-FFF2-40B4-BE49-F238E27FC236}">
                  <a16:creationId xmlns:a16="http://schemas.microsoft.com/office/drawing/2014/main" id="{C6EF3167-8536-4E92-ABA9-F35164776826}"/>
                </a:ext>
              </a:extLst>
            </p:cNvPr>
            <p:cNvSpPr/>
            <p:nvPr/>
          </p:nvSpPr>
          <p:spPr>
            <a:xfrm>
              <a:off x="6714251" y="2510908"/>
              <a:ext cx="3495263" cy="1106380"/>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4</a:t>
              </a:r>
              <a:endParaRPr dirty="0"/>
            </a:p>
          </p:txBody>
        </p:sp>
      </p:grpSp>
    </p:spTree>
    <p:extLst>
      <p:ext uri="{BB962C8B-B14F-4D97-AF65-F5344CB8AC3E}">
        <p14:creationId xmlns:p14="http://schemas.microsoft.com/office/powerpoint/2010/main" val="3151983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E74C61A-5128-4CCD-94A4-B265C1AD8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7" name="图片 6">
            <a:extLst>
              <a:ext uri="{FF2B5EF4-FFF2-40B4-BE49-F238E27FC236}">
                <a16:creationId xmlns:a16="http://schemas.microsoft.com/office/drawing/2014/main" id="{E3A2805A-8EB4-424C-B870-891002179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311" y="0"/>
            <a:ext cx="2622550" cy="6858000"/>
          </a:xfrm>
          <a:prstGeom prst="rect">
            <a:avLst/>
          </a:prstGeom>
        </p:spPr>
      </p:pic>
      <p:pic>
        <p:nvPicPr>
          <p:cNvPr id="8" name="图片 7">
            <a:extLst>
              <a:ext uri="{FF2B5EF4-FFF2-40B4-BE49-F238E27FC236}">
                <a16:creationId xmlns:a16="http://schemas.microsoft.com/office/drawing/2014/main" id="{5D605916-2829-4E1D-A0CD-E0E397292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015" y="0"/>
            <a:ext cx="3812867" cy="6858000"/>
          </a:xfrm>
          <a:prstGeom prst="rect">
            <a:avLst/>
          </a:prstGeom>
        </p:spPr>
      </p:pic>
      <p:pic>
        <p:nvPicPr>
          <p:cNvPr id="9" name="图片 8">
            <a:extLst>
              <a:ext uri="{FF2B5EF4-FFF2-40B4-BE49-F238E27FC236}">
                <a16:creationId xmlns:a16="http://schemas.microsoft.com/office/drawing/2014/main" id="{ABD0BAE3-C800-47A9-A130-EE3307C3A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6" name="图片 15">
            <a:extLst>
              <a:ext uri="{FF2B5EF4-FFF2-40B4-BE49-F238E27FC236}">
                <a16:creationId xmlns:a16="http://schemas.microsoft.com/office/drawing/2014/main" id="{22A2602C-DA98-41A2-8934-0818ACB00D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62128" y="2559965"/>
            <a:ext cx="4297680" cy="4297680"/>
          </a:xfrm>
          <a:prstGeom prst="rect">
            <a:avLst/>
          </a:prstGeom>
        </p:spPr>
      </p:pic>
      <p:pic>
        <p:nvPicPr>
          <p:cNvPr id="20" name="Picture 19" descr="Icon&#10;&#10;Description automatically generated">
            <a:extLst>
              <a:ext uri="{FF2B5EF4-FFF2-40B4-BE49-F238E27FC236}">
                <a16:creationId xmlns:a16="http://schemas.microsoft.com/office/drawing/2014/main" id="{B05D8B74-DFC3-4F3F-8CCB-7B09183E89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28814" y="2834108"/>
            <a:ext cx="3898277" cy="4206240"/>
          </a:xfrm>
          <a:prstGeom prst="rect">
            <a:avLst/>
          </a:prstGeom>
        </p:spPr>
      </p:pic>
      <p:grpSp>
        <p:nvGrpSpPr>
          <p:cNvPr id="27" name="Group 26">
            <a:extLst>
              <a:ext uri="{FF2B5EF4-FFF2-40B4-BE49-F238E27FC236}">
                <a16:creationId xmlns:a16="http://schemas.microsoft.com/office/drawing/2014/main" id="{0DA74E56-3458-47F5-87D2-D7BDE89DA8E7}"/>
              </a:ext>
            </a:extLst>
          </p:cNvPr>
          <p:cNvGrpSpPr/>
          <p:nvPr/>
        </p:nvGrpSpPr>
        <p:grpSpPr>
          <a:xfrm>
            <a:off x="3334202" y="89393"/>
            <a:ext cx="3200400" cy="3200400"/>
            <a:chOff x="3334202" y="89393"/>
            <a:chExt cx="3200400" cy="3200400"/>
          </a:xfrm>
        </p:grpSpPr>
        <p:pic>
          <p:nvPicPr>
            <p:cNvPr id="22" name="Picture 21">
              <a:extLst>
                <a:ext uri="{FF2B5EF4-FFF2-40B4-BE49-F238E27FC236}">
                  <a16:creationId xmlns:a16="http://schemas.microsoft.com/office/drawing/2014/main" id="{DD324318-1F0B-4B01-A243-E24B478996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25" name="TextBox 24">
              <a:extLst>
                <a:ext uri="{FF2B5EF4-FFF2-40B4-BE49-F238E27FC236}">
                  <a16:creationId xmlns:a16="http://schemas.microsoft.com/office/drawing/2014/main" id="{C36FE9BA-458E-4A3B-AB95-D145420D46BF}"/>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28" name="Group 27">
            <a:extLst>
              <a:ext uri="{FF2B5EF4-FFF2-40B4-BE49-F238E27FC236}">
                <a16:creationId xmlns:a16="http://schemas.microsoft.com/office/drawing/2014/main" id="{72533B4A-3CDF-47D3-BFBD-F923D865808D}"/>
              </a:ext>
            </a:extLst>
          </p:cNvPr>
          <p:cNvGrpSpPr/>
          <p:nvPr/>
        </p:nvGrpSpPr>
        <p:grpSpPr>
          <a:xfrm>
            <a:off x="6301595" y="89393"/>
            <a:ext cx="3200400" cy="3200400"/>
            <a:chOff x="6301595" y="89393"/>
            <a:chExt cx="3200400" cy="3200400"/>
          </a:xfrm>
        </p:grpSpPr>
        <p:pic>
          <p:nvPicPr>
            <p:cNvPr id="30" name="Picture 29">
              <a:extLst>
                <a:ext uri="{FF2B5EF4-FFF2-40B4-BE49-F238E27FC236}">
                  <a16:creationId xmlns:a16="http://schemas.microsoft.com/office/drawing/2014/main" id="{0C1CE099-63C6-4F4F-A3BC-51B2886EDDC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34" name="TextBox 33">
              <a:extLst>
                <a:ext uri="{FF2B5EF4-FFF2-40B4-BE49-F238E27FC236}">
                  <a16:creationId xmlns:a16="http://schemas.microsoft.com/office/drawing/2014/main" id="{9CADB1B5-FF9A-4FC6-90DD-80293BD7F3BB}"/>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1927967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14:presetBounceEnd="60000">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14:bounceEnd="60000">
                                          <p:cBhvr additive="base">
                                            <p:cTn id="68" dur="500" fill="hold"/>
                                            <p:tgtEl>
                                              <p:spTgt spid="20"/>
                                            </p:tgtEl>
                                            <p:attrNameLst>
                                              <p:attrName>ppt_x</p:attrName>
                                            </p:attrNameLst>
                                          </p:cBhvr>
                                          <p:tavLst>
                                            <p:tav tm="0">
                                              <p:val>
                                                <p:strVal val="#ppt_x"/>
                                              </p:val>
                                            </p:tav>
                                            <p:tav tm="100000">
                                              <p:val>
                                                <p:strVal val="#ppt_x"/>
                                              </p:val>
                                            </p:tav>
                                          </p:tavLst>
                                        </p:anim>
                                        <p:anim calcmode="lin" valueType="num" p14:bounceEnd="60000">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3"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18"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18"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4011239" y="370489"/>
            <a:ext cx="7751142" cy="5068757"/>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292086" y="1159071"/>
              <a:ext cx="5328332"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Chị ngã em nâng: </a:t>
              </a:r>
              <a:r>
                <a:rPr kumimoji="0" lang="en-US"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H</a:t>
              </a:r>
              <a:r>
                <a:rPr kumimoji="0" lang="vi-VN" sz="3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iểu đơn giản là khi chị bị ngã thì em sẽ nâng đỡ chị đứng dậy. Câu tục ngữ muốn nói rằng là chị em trong nhà thì phải biết giúp đỡ lẫn nhau.</a:t>
              </a:r>
            </a:p>
          </p:txBody>
        </p:sp>
      </p:grpSp>
    </p:spTree>
    <p:extLst>
      <p:ext uri="{BB962C8B-B14F-4D97-AF65-F5344CB8AC3E}">
        <p14:creationId xmlns:p14="http://schemas.microsoft.com/office/powerpoint/2010/main" val="689472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4"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3370521" y="370489"/>
            <a:ext cx="8391860" cy="5068757"/>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022523" y="882625"/>
              <a:ext cx="5963744" cy="35394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Anh em như thể chân tay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Rách lành đùm bọc, dở hay đỡ đần.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Anh em trong gia đình được so sánh với chân và tay, đây là hai bộ phận luôn hỗ trợ cho nhau. Câu ca dao cho thấy tình cảm giữa anh em trong gia đình.</a:t>
              </a:r>
            </a:p>
          </p:txBody>
        </p:sp>
      </p:grpSp>
    </p:spTree>
    <p:extLst>
      <p:ext uri="{BB962C8B-B14F-4D97-AF65-F5344CB8AC3E}">
        <p14:creationId xmlns:p14="http://schemas.microsoft.com/office/powerpoint/2010/main" val="1986866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4"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1"/>
          <a:stretch>
            <a:fillRect/>
          </a:stretch>
        </p:blipFill>
        <p:spPr>
          <a:xfrm>
            <a:off x="3236839" y="203095"/>
            <a:ext cx="7412099" cy="5154778"/>
          </a:xfrm>
          <a:prstGeom prst="rect">
            <a:avLst/>
          </a:prstGeom>
        </p:spPr>
      </p:pic>
      <p:sp>
        <p:nvSpPr>
          <p:cNvPr id="24" name="TextBox 23">
            <a:extLst>
              <a:ext uri="{FF2B5EF4-FFF2-40B4-BE49-F238E27FC236}">
                <a16:creationId xmlns:a16="http://schemas.microsoft.com/office/drawing/2014/main" id="{F85AD1B0-9EDC-481D-B44D-5492821680C3}"/>
              </a:ext>
            </a:extLst>
          </p:cNvPr>
          <p:cNvSpPr txBox="1"/>
          <p:nvPr/>
        </p:nvSpPr>
        <p:spPr>
          <a:xfrm>
            <a:off x="4528695" y="1704663"/>
            <a:ext cx="5182680" cy="2123658"/>
          </a:xfrm>
          <a:prstGeom prst="rect">
            <a:avLst/>
          </a:prstGeom>
          <a:noFill/>
        </p:spPr>
        <p:txBody>
          <a:bodyPr wrap="square">
            <a:spAutoFit/>
          </a:bodyPr>
          <a:lstStyle/>
          <a:p>
            <a:pPr lvl="0" algn="ctr">
              <a:defRPr/>
            </a:pPr>
            <a:r>
              <a:rPr lang="en-US" sz="4400" b="1" dirty="0">
                <a:solidFill>
                  <a:srgbClr val="FF2543"/>
                </a:solidFill>
                <a:latin typeface="Calibri" panose="020F0502020204030204" pitchFamily="34" charset="0"/>
                <a:cs typeface="Calibri" panose="020F0502020204030204" pitchFamily="34" charset="0"/>
              </a:rPr>
              <a:t>2. </a:t>
            </a:r>
            <a:r>
              <a:rPr lang="vi-VN" sz="4400" b="1" dirty="0">
                <a:solidFill>
                  <a:srgbClr val="FF2543"/>
                </a:solidFill>
                <a:latin typeface="Calibri" panose="020F0502020204030204" pitchFamily="34" charset="0"/>
                <a:cs typeface="Calibri" panose="020F0502020204030204" pitchFamily="34" charset="0"/>
              </a:rPr>
              <a:t>Kể những việc em thường làm cùng anh chị em của mình</a:t>
            </a:r>
            <a:endParaRPr kumimoji="0" lang="en-US" sz="44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endParaRPr>
          </a:p>
        </p:txBody>
      </p:sp>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spTree>
    <p:extLst>
      <p:ext uri="{BB962C8B-B14F-4D97-AF65-F5344CB8AC3E}">
        <p14:creationId xmlns:p14="http://schemas.microsoft.com/office/powerpoint/2010/main" val="1710495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14:bounceEnd="60000">
                                          <p:cBhvr additive="base">
                                            <p:cTn id="31" dur="750" fill="hold"/>
                                            <p:tgtEl>
                                              <p:spTgt spid="17"/>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750" fill="hold"/>
                                            <p:tgtEl>
                                              <p:spTgt spid="17"/>
                                            </p:tgtEl>
                                            <p:attrNameLst>
                                              <p:attrName>ppt_x</p:attrName>
                                            </p:attrNameLst>
                                          </p:cBhvr>
                                          <p:tavLst>
                                            <p:tav tm="0">
                                              <p:val>
                                                <p:strVal val="0-#ppt_w/2"/>
                                              </p:val>
                                            </p:tav>
                                            <p:tav tm="100000">
                                              <p:val>
                                                <p:strVal val="#ppt_x"/>
                                              </p:val>
                                            </p:tav>
                                          </p:tavLst>
                                        </p:anim>
                                        <p:anim calcmode="lin" valueType="num">
                                          <p:cBhvr additive="base">
                                            <p:cTn id="32" dur="75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3" name="uỷn.wav"/>
                                            </p:tgtEl>
                                          </p:cMediaNode>
                                        </p:audio>
                                      </p:subTnLst>
                                    </p:cTn>
                                  </p:par>
                                  <p:par>
                                    <p:cTn id="33" presetID="21" presetClass="entr" presetSubtype="1" fill="hold" nodeType="withEffect">
                                      <p:stCondLst>
                                        <p:cond delay="1500"/>
                                      </p:stCondLst>
                                      <p:childTnLst>
                                        <p:set>
                                          <p:cBhvr>
                                            <p:cTn id="34" dur="1" fill="hold">
                                              <p:stCondLst>
                                                <p:cond delay="0"/>
                                              </p:stCondLst>
                                            </p:cTn>
                                            <p:tgtEl>
                                              <p:spTgt spid="7"/>
                                            </p:tgtEl>
                                            <p:attrNameLst>
                                              <p:attrName>style.visibility</p:attrName>
                                            </p:attrNameLst>
                                          </p:cBhvr>
                                          <p:to>
                                            <p:strVal val="visible"/>
                                          </p:to>
                                        </p:set>
                                        <p:animEffect transition="in" filter="wheel(1)">
                                          <p:cBhvr>
                                            <p:cTn id="35" dur="500"/>
                                            <p:tgtEl>
                                              <p:spTgt spid="7"/>
                                            </p:tgtEl>
                                          </p:cBhvr>
                                        </p:animEffect>
                                      </p:childTnLst>
                                    </p:cTn>
                                  </p:par>
                                </p:childTnLst>
                              </p:cTn>
                            </p:par>
                            <p:par>
                              <p:cTn id="36" fill="hold">
                                <p:stCondLst>
                                  <p:cond delay="2500"/>
                                </p:stCondLst>
                                <p:childTnLst>
                                  <p:par>
                                    <p:cTn id="37" presetID="47" presetClass="entr" presetSubtype="0" fill="hold" grpId="0" nodeType="afterEffect">
                                      <p:stCondLst>
                                        <p:cond delay="0"/>
                                      </p:stCondLst>
                                      <p:iterate type="wd">
                                        <p:tmPct val="10000"/>
                                      </p:iterate>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anim calcmode="lin" valueType="num">
                                          <p:cBhvr>
                                            <p:cTn id="40" dur="500" fill="hold"/>
                                            <p:tgtEl>
                                              <p:spTgt spid="24"/>
                                            </p:tgtEl>
                                            <p:attrNameLst>
                                              <p:attrName>ppt_x</p:attrName>
                                            </p:attrNameLst>
                                          </p:cBhvr>
                                          <p:tavLst>
                                            <p:tav tm="0">
                                              <p:val>
                                                <p:strVal val="#ppt_x"/>
                                              </p:val>
                                            </p:tav>
                                            <p:tav tm="100000">
                                              <p:val>
                                                <p:strVal val="#ppt_x"/>
                                              </p:val>
                                            </p:tav>
                                          </p:tavLst>
                                        </p:anim>
                                        <p:anim calcmode="lin" valueType="num">
                                          <p:cBhvr>
                                            <p:cTn id="4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27" name="Picture 26" descr="A picture containing toy, doll&#10;&#10;Description automatically generated">
            <a:extLst>
              <a:ext uri="{FF2B5EF4-FFF2-40B4-BE49-F238E27FC236}">
                <a16:creationId xmlns:a16="http://schemas.microsoft.com/office/drawing/2014/main" id="{13E19E77-2FB6-487E-BB99-C6701B441D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460" y="2560320"/>
            <a:ext cx="4297680" cy="4297680"/>
          </a:xfrm>
          <a:prstGeom prst="rect">
            <a:avLst/>
          </a:prstGeom>
        </p:spPr>
      </p:pic>
      <p:pic>
        <p:nvPicPr>
          <p:cNvPr id="28" name="Picture 27">
            <a:extLst>
              <a:ext uri="{FF2B5EF4-FFF2-40B4-BE49-F238E27FC236}">
                <a16:creationId xmlns:a16="http://schemas.microsoft.com/office/drawing/2014/main" id="{A89D0E58-85BD-476B-8827-A7199DCCEA62}"/>
              </a:ext>
            </a:extLst>
          </p:cNvPr>
          <p:cNvPicPr>
            <a:picLocks noChangeAspect="1"/>
          </p:cNvPicPr>
          <p:nvPr/>
        </p:nvPicPr>
        <p:blipFill>
          <a:blip r:embed="rId10"/>
          <a:stretch>
            <a:fillRect/>
          </a:stretch>
        </p:blipFill>
        <p:spPr>
          <a:xfrm>
            <a:off x="0" y="972557"/>
            <a:ext cx="5340559" cy="2194750"/>
          </a:xfrm>
          <a:prstGeom prst="rect">
            <a:avLst/>
          </a:prstGeom>
        </p:spPr>
      </p:pic>
      <p:sp>
        <p:nvSpPr>
          <p:cNvPr id="29" name="Rectangle: Rounded Corners 28">
            <a:extLst>
              <a:ext uri="{FF2B5EF4-FFF2-40B4-BE49-F238E27FC236}">
                <a16:creationId xmlns:a16="http://schemas.microsoft.com/office/drawing/2014/main" id="{F6E4E686-AF93-4B54-91DE-257809C5B7B7}"/>
              </a:ext>
            </a:extLst>
          </p:cNvPr>
          <p:cNvSpPr/>
          <p:nvPr/>
        </p:nvSpPr>
        <p:spPr>
          <a:xfrm>
            <a:off x="5474409" y="1714210"/>
            <a:ext cx="6717591" cy="1337334"/>
          </a:xfrm>
          <a:prstGeom prst="roundRect">
            <a:avLst/>
          </a:prstGeom>
          <a:solidFill>
            <a:schemeClr val="accent6">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a:solidFill>
                  <a:sysClr val="windowText" lastClr="000000"/>
                </a:solidFill>
                <a:latin typeface="Calibri" panose="020F0502020204030204" pitchFamily="34" charset="0"/>
                <a:cs typeface="Calibri" panose="020F0502020204030204" pitchFamily="34" charset="0"/>
              </a:rPr>
              <a:t>Kể những việc em thường làm cùng anh chị em của mình</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sp>
        <p:nvSpPr>
          <p:cNvPr id="30" name="Rectangle: Rounded Corners 29">
            <a:extLst>
              <a:ext uri="{FF2B5EF4-FFF2-40B4-BE49-F238E27FC236}">
                <a16:creationId xmlns:a16="http://schemas.microsoft.com/office/drawing/2014/main" id="{3AF5C599-5F62-42FD-8A7F-1A88E7AD1847}"/>
              </a:ext>
            </a:extLst>
          </p:cNvPr>
          <p:cNvSpPr/>
          <p:nvPr/>
        </p:nvSpPr>
        <p:spPr>
          <a:xfrm>
            <a:off x="5474409" y="3670601"/>
            <a:ext cx="6717591" cy="1337334"/>
          </a:xfrm>
          <a:prstGeom prst="roundRect">
            <a:avLst/>
          </a:prstGeom>
          <a:solidFill>
            <a:schemeClr val="accent6">
              <a:lumMod val="20000"/>
              <a:lumOff val="8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ysClr val="windowText" lastClr="000000"/>
                </a:solidFill>
                <a:latin typeface="Calibri" panose="020F0502020204030204" pitchFamily="34" charset="0"/>
                <a:cs typeface="Calibri" panose="020F0502020204030204" pitchFamily="34" charset="0"/>
              </a:rPr>
              <a:t>Nêu cảm nghĩ của em khi có anh, chị hoặc em làm việc cùng</a:t>
            </a:r>
            <a:endParaRPr kumimoji="0" lang="en-US"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21671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1000"/>
                            </p:stCondLst>
                            <p:childTnLst>
                              <p:par>
                                <p:cTn id="9" presetID="37"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anim calcmode="lin" valueType="num">
                                      <p:cBhvr>
                                        <p:cTn id="12" dur="500" fill="hold"/>
                                        <p:tgtEl>
                                          <p:spTgt spid="27"/>
                                        </p:tgtEl>
                                        <p:attrNameLst>
                                          <p:attrName>ppt_x</p:attrName>
                                        </p:attrNameLst>
                                      </p:cBhvr>
                                      <p:tavLst>
                                        <p:tav tm="0">
                                          <p:val>
                                            <p:strVal val="#ppt_x"/>
                                          </p:val>
                                        </p:tav>
                                        <p:tav tm="100000">
                                          <p:val>
                                            <p:strVal val="#ppt_x"/>
                                          </p:val>
                                        </p:tav>
                                      </p:tavLst>
                                    </p:anim>
                                    <p:anim calcmode="lin" valueType="num">
                                      <p:cBhvr>
                                        <p:cTn id="13" dur="450" decel="100000" fill="hold"/>
                                        <p:tgtEl>
                                          <p:spTgt spid="27"/>
                                        </p:tgtEl>
                                        <p:attrNameLst>
                                          <p:attrName>ppt_y</p:attrName>
                                        </p:attrNameLst>
                                      </p:cBhvr>
                                      <p:tavLst>
                                        <p:tav tm="0">
                                          <p:val>
                                            <p:strVal val="#ppt_y+1"/>
                                          </p:val>
                                        </p:tav>
                                        <p:tav tm="100000">
                                          <p:val>
                                            <p:strVal val="#ppt_y-.03"/>
                                          </p:val>
                                        </p:tav>
                                      </p:tavLst>
                                    </p:anim>
                                    <p:anim calcmode="lin" valueType="num">
                                      <p:cBhvr>
                                        <p:cTn id="14"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subTnLst>
                                    <p:audio>
                                      <p:cMediaNode>
                                        <p:cTn display="0" masterRel="sameClick">
                                          <p:stCondLst>
                                            <p:cond evt="begin" delay="0">
                                              <p:tn val="22"/>
                                            </p:cond>
                                          </p:stCondLst>
                                          <p:endCondLst>
                                            <p:cond evt="onStopAudio" delay="0">
                                              <p:tgtEl>
                                                <p:sldTgt/>
                                              </p:tgtEl>
                                            </p:cond>
                                          </p:endCondLst>
                                        </p:cTn>
                                        <p:tgtEl>
                                          <p:sndTgt r:embed="rId3" name="Trò-chơi-chíu.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500"/>
                                        <p:tgtEl>
                                          <p:spTgt spid="30"/>
                                        </p:tgtEl>
                                      </p:cBhvr>
                                    </p:animEffect>
                                  </p:childTnLst>
                                  <p:subTnLst>
                                    <p:audio>
                                      <p:cMediaNode>
                                        <p:cTn display="0" masterRel="sameClick">
                                          <p:stCondLst>
                                            <p:cond evt="begin" delay="0">
                                              <p:tn val="27"/>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E74C61A-5128-4CCD-94A4-B265C1AD8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7" name="图片 6">
            <a:extLst>
              <a:ext uri="{FF2B5EF4-FFF2-40B4-BE49-F238E27FC236}">
                <a16:creationId xmlns:a16="http://schemas.microsoft.com/office/drawing/2014/main" id="{E3A2805A-8EB4-424C-B870-891002179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311" y="0"/>
            <a:ext cx="2622550" cy="6858000"/>
          </a:xfrm>
          <a:prstGeom prst="rect">
            <a:avLst/>
          </a:prstGeom>
        </p:spPr>
      </p:pic>
      <p:pic>
        <p:nvPicPr>
          <p:cNvPr id="8" name="图片 7">
            <a:extLst>
              <a:ext uri="{FF2B5EF4-FFF2-40B4-BE49-F238E27FC236}">
                <a16:creationId xmlns:a16="http://schemas.microsoft.com/office/drawing/2014/main" id="{5D605916-2829-4E1D-A0CD-E0E3972920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1015" y="0"/>
            <a:ext cx="3812867" cy="6858000"/>
          </a:xfrm>
          <a:prstGeom prst="rect">
            <a:avLst/>
          </a:prstGeom>
        </p:spPr>
      </p:pic>
      <p:pic>
        <p:nvPicPr>
          <p:cNvPr id="9" name="图片 8">
            <a:extLst>
              <a:ext uri="{FF2B5EF4-FFF2-40B4-BE49-F238E27FC236}">
                <a16:creationId xmlns:a16="http://schemas.microsoft.com/office/drawing/2014/main" id="{ABD0BAE3-C800-47A9-A130-EE3307C3A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6" name="图片 15">
            <a:extLst>
              <a:ext uri="{FF2B5EF4-FFF2-40B4-BE49-F238E27FC236}">
                <a16:creationId xmlns:a16="http://schemas.microsoft.com/office/drawing/2014/main" id="{22A2602C-DA98-41A2-8934-0818ACB00D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62128" y="2559965"/>
            <a:ext cx="4297680" cy="4297680"/>
          </a:xfrm>
          <a:prstGeom prst="rect">
            <a:avLst/>
          </a:prstGeom>
        </p:spPr>
      </p:pic>
      <p:pic>
        <p:nvPicPr>
          <p:cNvPr id="20" name="Picture 19" descr="Icon&#10;&#10;Description automatically generated">
            <a:extLst>
              <a:ext uri="{FF2B5EF4-FFF2-40B4-BE49-F238E27FC236}">
                <a16:creationId xmlns:a16="http://schemas.microsoft.com/office/drawing/2014/main" id="{B05D8B74-DFC3-4F3F-8CCB-7B09183E89F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28814" y="2834108"/>
            <a:ext cx="3898277" cy="4206240"/>
          </a:xfrm>
          <a:prstGeom prst="rect">
            <a:avLst/>
          </a:prstGeom>
        </p:spPr>
      </p:pic>
      <p:grpSp>
        <p:nvGrpSpPr>
          <p:cNvPr id="27" name="Group 26">
            <a:extLst>
              <a:ext uri="{FF2B5EF4-FFF2-40B4-BE49-F238E27FC236}">
                <a16:creationId xmlns:a16="http://schemas.microsoft.com/office/drawing/2014/main" id="{0DA74E56-3458-47F5-87D2-D7BDE89DA8E7}"/>
              </a:ext>
            </a:extLst>
          </p:cNvPr>
          <p:cNvGrpSpPr/>
          <p:nvPr/>
        </p:nvGrpSpPr>
        <p:grpSpPr>
          <a:xfrm>
            <a:off x="3334202" y="89393"/>
            <a:ext cx="3200400" cy="3200400"/>
            <a:chOff x="3334202" y="89393"/>
            <a:chExt cx="3200400" cy="3200400"/>
          </a:xfrm>
        </p:grpSpPr>
        <p:pic>
          <p:nvPicPr>
            <p:cNvPr id="22" name="Picture 21">
              <a:extLst>
                <a:ext uri="{FF2B5EF4-FFF2-40B4-BE49-F238E27FC236}">
                  <a16:creationId xmlns:a16="http://schemas.microsoft.com/office/drawing/2014/main" id="{DD324318-1F0B-4B01-A243-E24B478996C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34202" y="89393"/>
              <a:ext cx="3200400" cy="3200400"/>
            </a:xfrm>
            <a:prstGeom prst="rect">
              <a:avLst/>
            </a:prstGeom>
          </p:spPr>
        </p:pic>
        <p:sp>
          <p:nvSpPr>
            <p:cNvPr id="25" name="TextBox 24">
              <a:extLst>
                <a:ext uri="{FF2B5EF4-FFF2-40B4-BE49-F238E27FC236}">
                  <a16:creationId xmlns:a16="http://schemas.microsoft.com/office/drawing/2014/main" id="{C36FE9BA-458E-4A3B-AB95-D145420D46BF}"/>
                </a:ext>
              </a:extLst>
            </p:cNvPr>
            <p:cNvSpPr txBox="1"/>
            <p:nvPr/>
          </p:nvSpPr>
          <p:spPr>
            <a:xfrm>
              <a:off x="3808929" y="1642429"/>
              <a:ext cx="22389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543"/>
                  </a:solidFill>
                  <a:effectLst/>
                  <a:uLnTx/>
                  <a:uFillTx/>
                  <a:latin typeface="Calibri" panose="020F0502020204030204" pitchFamily="34" charset="0"/>
                  <a:ea typeface="+mn-ea"/>
                  <a:cs typeface="Calibri" panose="020F0502020204030204" pitchFamily="34" charset="0"/>
                </a:rPr>
                <a:t>TRÌNH BÀY</a:t>
              </a:r>
            </a:p>
          </p:txBody>
        </p:sp>
      </p:grpSp>
      <p:grpSp>
        <p:nvGrpSpPr>
          <p:cNvPr id="28" name="Group 27">
            <a:extLst>
              <a:ext uri="{FF2B5EF4-FFF2-40B4-BE49-F238E27FC236}">
                <a16:creationId xmlns:a16="http://schemas.microsoft.com/office/drawing/2014/main" id="{72533B4A-3CDF-47D3-BFBD-F923D865808D}"/>
              </a:ext>
            </a:extLst>
          </p:cNvPr>
          <p:cNvGrpSpPr/>
          <p:nvPr/>
        </p:nvGrpSpPr>
        <p:grpSpPr>
          <a:xfrm>
            <a:off x="6301595" y="89393"/>
            <a:ext cx="3200400" cy="3200400"/>
            <a:chOff x="6301595" y="89393"/>
            <a:chExt cx="3200400" cy="3200400"/>
          </a:xfrm>
        </p:grpSpPr>
        <p:pic>
          <p:nvPicPr>
            <p:cNvPr id="30" name="Picture 29">
              <a:extLst>
                <a:ext uri="{FF2B5EF4-FFF2-40B4-BE49-F238E27FC236}">
                  <a16:creationId xmlns:a16="http://schemas.microsoft.com/office/drawing/2014/main" id="{0C1CE099-63C6-4F4F-A3BC-51B2886EDDC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01595" y="89393"/>
              <a:ext cx="3200400" cy="3200400"/>
            </a:xfrm>
            <a:prstGeom prst="rect">
              <a:avLst/>
            </a:prstGeom>
          </p:spPr>
        </p:pic>
        <p:sp>
          <p:nvSpPr>
            <p:cNvPr id="34" name="TextBox 33">
              <a:extLst>
                <a:ext uri="{FF2B5EF4-FFF2-40B4-BE49-F238E27FC236}">
                  <a16:creationId xmlns:a16="http://schemas.microsoft.com/office/drawing/2014/main" id="{9CADB1B5-FF9A-4FC6-90DD-80293BD7F3BB}"/>
                </a:ext>
              </a:extLst>
            </p:cNvPr>
            <p:cNvSpPr txBox="1"/>
            <p:nvPr/>
          </p:nvSpPr>
          <p:spPr>
            <a:xfrm>
              <a:off x="6803180" y="1642428"/>
              <a:ext cx="21972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5E98"/>
                  </a:solidFill>
                  <a:effectLst/>
                  <a:uLnTx/>
                  <a:uFillTx/>
                  <a:latin typeface="Calibri" panose="020F0502020204030204" pitchFamily="34" charset="0"/>
                  <a:ea typeface="+mn-ea"/>
                  <a:cs typeface="Calibri" panose="020F0502020204030204" pitchFamily="34" charset="0"/>
                </a:rPr>
                <a:t>NHẬN XÉT</a:t>
              </a:r>
            </a:p>
          </p:txBody>
        </p:sp>
      </p:grpSp>
    </p:spTree>
    <p:extLst>
      <p:ext uri="{BB962C8B-B14F-4D97-AF65-F5344CB8AC3E}">
        <p14:creationId xmlns:p14="http://schemas.microsoft.com/office/powerpoint/2010/main" val="3413813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14:presetBounceEnd="60000">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14:bounceEnd="60000">
                                          <p:cBhvr additive="base">
                                            <p:cTn id="68" dur="500" fill="hold"/>
                                            <p:tgtEl>
                                              <p:spTgt spid="20"/>
                                            </p:tgtEl>
                                            <p:attrNameLst>
                                              <p:attrName>ppt_x</p:attrName>
                                            </p:attrNameLst>
                                          </p:cBhvr>
                                          <p:tavLst>
                                            <p:tav tm="0">
                                              <p:val>
                                                <p:strVal val="#ppt_x"/>
                                              </p:val>
                                            </p:tav>
                                            <p:tav tm="100000">
                                              <p:val>
                                                <p:strVal val="#ppt_x"/>
                                              </p:val>
                                            </p:tav>
                                          </p:tavLst>
                                        </p:anim>
                                        <p:anim calcmode="lin" valueType="num" p14:bounceEnd="60000">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3"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3"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75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25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 calcmode="lin" valueType="num">
                                          <p:cBhvr>
                                            <p:cTn id="24" dur="500" fill="hold"/>
                                            <p:tgtEl>
                                              <p:spTgt spid="10"/>
                                            </p:tgtEl>
                                            <p:attrNameLst>
                                              <p:attrName>style.rotation</p:attrName>
                                            </p:attrNameLst>
                                          </p:cBhvr>
                                          <p:tavLst>
                                            <p:tav tm="0">
                                              <p:val>
                                                <p:fltVal val="90"/>
                                              </p:val>
                                            </p:tav>
                                            <p:tav tm="100000">
                                              <p:val>
                                                <p:fltVal val="0"/>
                                              </p:val>
                                            </p:tav>
                                          </p:tavLst>
                                        </p:anim>
                                        <p:animEffect transition="in" filter="fade">
                                          <p:cBhvr>
                                            <p:cTn id="25" dur="5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 calcmode="lin" valueType="num">
                                          <p:cBhvr>
                                            <p:cTn id="30" dur="500" fill="hold"/>
                                            <p:tgtEl>
                                              <p:spTgt spid="11"/>
                                            </p:tgtEl>
                                            <p:attrNameLst>
                                              <p:attrName>style.rotation</p:attrName>
                                            </p:attrNameLst>
                                          </p:cBhvr>
                                          <p:tavLst>
                                            <p:tav tm="0">
                                              <p:val>
                                                <p:fltVal val="90"/>
                                              </p:val>
                                            </p:tav>
                                            <p:tav tm="100000">
                                              <p:val>
                                                <p:fltVal val="0"/>
                                              </p:val>
                                            </p:tav>
                                          </p:tavLst>
                                        </p:anim>
                                        <p:animEffect transition="in" filter="fade">
                                          <p:cBhvr>
                                            <p:cTn id="31" dur="500"/>
                                            <p:tgtEl>
                                              <p:spTgt spid="11"/>
                                            </p:tgtEl>
                                          </p:cBhvr>
                                        </p:animEffect>
                                      </p:childTnLst>
                                    </p:cTn>
                                  </p:par>
                                  <p:par>
                                    <p:cTn id="32" presetID="3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 calcmode="lin" valueType="num">
                                          <p:cBhvr>
                                            <p:cTn id="36" dur="500" fill="hold"/>
                                            <p:tgtEl>
                                              <p:spTgt spid="12"/>
                                            </p:tgtEl>
                                            <p:attrNameLst>
                                              <p:attrName>style.rotation</p:attrName>
                                            </p:attrNameLst>
                                          </p:cBhvr>
                                          <p:tavLst>
                                            <p:tav tm="0">
                                              <p:val>
                                                <p:fltVal val="90"/>
                                              </p:val>
                                            </p:tav>
                                            <p:tav tm="100000">
                                              <p:val>
                                                <p:fltVal val="0"/>
                                              </p:val>
                                            </p:tav>
                                          </p:tavLst>
                                        </p:anim>
                                        <p:animEffect transition="in" filter="fade">
                                          <p:cBhvr>
                                            <p:cTn id="37" dur="500"/>
                                            <p:tgtEl>
                                              <p:spTgt spid="12"/>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90"/>
                                              </p:val>
                                            </p:tav>
                                            <p:tav tm="100000">
                                              <p:val>
                                                <p:fltVal val="0"/>
                                              </p:val>
                                            </p:tav>
                                          </p:tavLst>
                                        </p:anim>
                                        <p:animEffect transition="in" filter="fade">
                                          <p:cBhvr>
                                            <p:cTn id="43" dur="500"/>
                                            <p:tgtEl>
                                              <p:spTgt spid="13"/>
                                            </p:tgtEl>
                                          </p:cBhvr>
                                        </p:animEffect>
                                      </p:childTnLst>
                                    </p:cTn>
                                  </p:par>
                                  <p:par>
                                    <p:cTn id="44" presetID="37" presetClass="entr" presetSubtype="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anim calcmode="lin" valueType="num">
                                          <p:cBhvr>
                                            <p:cTn id="47" dur="500" fill="hold"/>
                                            <p:tgtEl>
                                              <p:spTgt spid="3"/>
                                            </p:tgtEl>
                                            <p:attrNameLst>
                                              <p:attrName>ppt_x</p:attrName>
                                            </p:attrNameLst>
                                          </p:cBhvr>
                                          <p:tavLst>
                                            <p:tav tm="0">
                                              <p:val>
                                                <p:strVal val="#ppt_x"/>
                                              </p:val>
                                            </p:tav>
                                            <p:tav tm="100000">
                                              <p:val>
                                                <p:strVal val="#ppt_x"/>
                                              </p:val>
                                            </p:tav>
                                          </p:tavLst>
                                        </p:anim>
                                        <p:anim calcmode="lin" valueType="num">
                                          <p:cBhvr>
                                            <p:cTn id="48" dur="450" decel="100000" fill="hold"/>
                                            <p:tgtEl>
                                              <p:spTgt spid="3"/>
                                            </p:tgtEl>
                                            <p:attrNameLst>
                                              <p:attrName>ppt_y</p:attrName>
                                            </p:attrNameLst>
                                          </p:cBhvr>
                                          <p:tavLst>
                                            <p:tav tm="0">
                                              <p:val>
                                                <p:strVal val="#ppt_y+1"/>
                                              </p:val>
                                            </p:tav>
                                            <p:tav tm="100000">
                                              <p:val>
                                                <p:strVal val="#ppt_y-.03"/>
                                              </p:val>
                                            </p:tav>
                                          </p:tavLst>
                                        </p:anim>
                                        <p:anim calcmode="lin" valueType="num">
                                          <p:cBhvr>
                                            <p:cTn id="49"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par>
                              <p:cTn id="50" fill="hold">
                                <p:stCondLst>
                                  <p:cond delay="1750"/>
                                </p:stCondLst>
                                <p:childTnLst>
                                  <p:par>
                                    <p:cTn id="51" presetID="2" presetClass="entr" presetSubtype="2"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par>
                                    <p:cTn id="63" presetID="22" presetClass="entr" presetSubtype="1"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wipe(up)">
                                          <p:cBhvr>
                                            <p:cTn id="65" dur="500"/>
                                            <p:tgtEl>
                                              <p:spTgt spid="77"/>
                                            </p:tgtEl>
                                          </p:cBhvr>
                                        </p:animEffect>
                                      </p:childTnLst>
                                    </p:cTn>
                                  </p:par>
                                  <p:par>
                                    <p:cTn id="66" presetID="2" presetClass="entr" presetSubtype="4"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2250"/>
                                </p:stCondLst>
                                <p:childTnLst>
                                  <p:par>
                                    <p:cTn id="71" presetID="20"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wedge">
                                          <p:cBhvr>
                                            <p:cTn id="73" dur="750"/>
                                            <p:tgtEl>
                                              <p:spTgt spid="27"/>
                                            </p:tgtEl>
                                          </p:cBhvr>
                                        </p:animEffect>
                                      </p:childTnLst>
                                      <p:subTnLst>
                                        <p:audio>
                                          <p:cMediaNode>
                                            <p:cTn display="0" masterRel="sameClick">
                                              <p:stCondLst>
                                                <p:cond evt="begin" delay="0">
                                                  <p:tn val="71"/>
                                                </p:cond>
                                              </p:stCondLst>
                                              <p:endCondLst>
                                                <p:cond evt="onStopAudio" delay="0">
                                                  <p:tgtEl>
                                                    <p:sldTgt/>
                                                  </p:tgtEl>
                                                </p:cond>
                                              </p:endCondLst>
                                            </p:cTn>
                                            <p:tgtEl>
                                              <p:sndTgt r:embed="rId18" name="đưa-đồ-vật-2.wav"/>
                                            </p:tgtEl>
                                          </p:cMediaNode>
                                        </p:audio>
                                      </p:subTnLst>
                                    </p:cTn>
                                  </p:par>
                                </p:childTnLst>
                              </p:cTn>
                            </p:par>
                            <p:par>
                              <p:cTn id="74" fill="hold">
                                <p:stCondLst>
                                  <p:cond delay="3000"/>
                                </p:stCondLst>
                                <p:childTnLst>
                                  <p:par>
                                    <p:cTn id="75" presetID="20" presetClass="entr" presetSubtype="0" fill="hold" nodeType="after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edge">
                                          <p:cBhvr>
                                            <p:cTn id="77" dur="750"/>
                                            <p:tgtEl>
                                              <p:spTgt spid="28"/>
                                            </p:tgtEl>
                                          </p:cBhvr>
                                        </p:animEffect>
                                      </p:childTnLst>
                                      <p:subTnLst>
                                        <p:audio>
                                          <p:cMediaNode>
                                            <p:cTn display="0" masterRel="sameClick">
                                              <p:stCondLst>
                                                <p:cond evt="begin" delay="0">
                                                  <p:tn val="75"/>
                                                </p:cond>
                                              </p:stCondLst>
                                              <p:endCondLst>
                                                <p:cond evt="onStopAudio" delay="0">
                                                  <p:tgtEl>
                                                    <p:sldTgt/>
                                                  </p:tgtEl>
                                                </p:cond>
                                              </p:endCondLst>
                                            </p:cTn>
                                            <p:tgtEl>
                                              <p:sndTgt r:embed="rId18" name="đưa-đồ-vật-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420</Words>
  <Application>Microsoft Office PowerPoint</Application>
  <PresentationFormat>Widescreen</PresentationFormat>
  <Paragraphs>42</Paragraphs>
  <Slides>16</Slides>
  <Notes>14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等线</vt:lpstr>
      <vt:lpstr>Arial</vt:lpstr>
      <vt:lpstr>Arial-Rounded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2023-07-20T00:15:26Z</dcterms:created>
  <dcterms:modified xsi:type="dcterms:W3CDTF">2023-07-20T00:23:45Z</dcterms:modified>
</cp:coreProperties>
</file>