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m4a" ContentType="audio/unknown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media/image4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8" r:id="rId3"/>
    <p:sldMasterId id="2147483692" r:id="rId4"/>
    <p:sldMasterId id="2147483704" r:id="rId5"/>
  </p:sldMasterIdLst>
  <p:notesMasterIdLst>
    <p:notesMasterId r:id="rId25"/>
  </p:notesMasterIdLst>
  <p:sldIdLst>
    <p:sldId id="302" r:id="rId6"/>
    <p:sldId id="291" r:id="rId7"/>
    <p:sldId id="286" r:id="rId8"/>
    <p:sldId id="287" r:id="rId9"/>
    <p:sldId id="289" r:id="rId10"/>
    <p:sldId id="285" r:id="rId11"/>
    <p:sldId id="303" r:id="rId12"/>
    <p:sldId id="298" r:id="rId13"/>
    <p:sldId id="274" r:id="rId14"/>
    <p:sldId id="304" r:id="rId15"/>
    <p:sldId id="305" r:id="rId16"/>
    <p:sldId id="300" r:id="rId17"/>
    <p:sldId id="301" r:id="rId18"/>
    <p:sldId id="295" r:id="rId19"/>
    <p:sldId id="306" r:id="rId20"/>
    <p:sldId id="267" r:id="rId21"/>
    <p:sldId id="296" r:id="rId22"/>
    <p:sldId id="297" r:id="rId23"/>
    <p:sldId id="307" r:id="rId24"/>
  </p:sldIdLst>
  <p:sldSz cx="12192000" cy="6858000"/>
  <p:notesSz cx="6858000" cy="9144000"/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391" autoAdjust="0"/>
  </p:normalViewPr>
  <p:slideViewPr>
    <p:cSldViewPr snapToGrid="0">
      <p:cViewPr varScale="1">
        <p:scale>
          <a:sx n="58" d="100"/>
          <a:sy n="58" d="100"/>
        </p:scale>
        <p:origin x="-864" y="-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92659A-51C8-4DE4-866B-32E66EB588C2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F94CE9-A4B7-4798-AC18-E11EA34EF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262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8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731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390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804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E169-40F0-46E2-99AA-376A7A19A565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12/1/2022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894DB-617E-4F5C-8113-2F4D3122497B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6" y="91548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40" y="32280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58" y="609602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4867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E169-40F0-46E2-99AA-376A7A19A565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12/1/2022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894DB-617E-4F5C-8113-2F4D3122497B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1725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9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E169-40F0-46E2-99AA-376A7A19A565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12/1/2022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894DB-617E-4F5C-8113-2F4D3122497B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375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6" y="685801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65" y="685801"/>
            <a:ext cx="4934479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E169-40F0-46E2-99AA-376A7A19A565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12/1/2022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894DB-617E-4F5C-8113-2F4D3122497B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2204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3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6" y="1270529"/>
            <a:ext cx="4937655" cy="303053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97" y="685800"/>
            <a:ext cx="4665135" cy="576263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51" y="1262062"/>
            <a:ext cx="4929188" cy="303053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E169-40F0-46E2-99AA-376A7A19A565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12/1/2022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894DB-617E-4F5C-8113-2F4D3122497B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4015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E169-40F0-46E2-99AA-376A7A19A565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12/1/2022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894DB-617E-4F5C-8113-2F4D3122497B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5896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E169-40F0-46E2-99AA-376A7A19A565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12/1/2022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894DB-617E-4F5C-8113-2F4D3122497B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6816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27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844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E169-40F0-46E2-99AA-376A7A19A565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12/1/2022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894DB-617E-4F5C-8113-2F4D3122497B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415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9071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28" y="914400"/>
            <a:ext cx="3280975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8" y="2777068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E169-40F0-46E2-99AA-376A7A19A565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12/1/2022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894DB-617E-4F5C-8113-2F4D3122497B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8818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7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3843867"/>
            <a:ext cx="8304211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E169-40F0-46E2-99AA-376A7A19A565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12/1/2022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894DB-617E-4F5C-8113-2F4D3122497B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716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9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E169-40F0-46E2-99AA-376A7A19A565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12/1/2022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894DB-617E-4F5C-8113-2F4D3122497B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2577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9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112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E169-40F0-46E2-99AA-376A7A19A565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12/1/2022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894DB-617E-4F5C-8113-2F4D3122497B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  <a:cs typeface="Arial" charset="0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  <a:cs typeface="Arial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61377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20" y="5132981"/>
            <a:ext cx="8535991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E169-40F0-46E2-99AA-376A7A19A565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12/1/2022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894DB-617E-4F5C-8113-2F4D3122497B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0797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9" y="3928541"/>
            <a:ext cx="8534401" cy="1049867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9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E169-40F0-46E2-99AA-376A7A19A565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12/1/2022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894DB-617E-4F5C-8113-2F4D3122497B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  <a:cs typeface="Arial" charset="0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  <a:cs typeface="Arial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310985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5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9" y="4766776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E169-40F0-46E2-99AA-376A7A19A565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12/1/2022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894DB-617E-4F5C-8113-2F4D3122497B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6527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E169-40F0-46E2-99AA-376A7A19A565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12/1/2022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894DB-617E-4F5C-8113-2F4D3122497B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5280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E169-40F0-46E2-99AA-376A7A19A565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12/1/2022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894DB-617E-4F5C-8113-2F4D3122497B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6437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599"/>
          </a:xfrm>
        </p:spPr>
        <p:txBody>
          <a:bodyPr anchor="b"/>
          <a:lstStyle>
            <a:lvl1pPr algn="ctr">
              <a:defRPr sz="7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3000"/>
            </a:lvl1pPr>
            <a:lvl2pPr marL="571454" indent="0" algn="ctr">
              <a:buNone/>
              <a:defRPr sz="2500"/>
            </a:lvl2pPr>
            <a:lvl3pPr marL="1142909" indent="0" algn="ctr">
              <a:buNone/>
              <a:defRPr sz="2200"/>
            </a:lvl3pPr>
            <a:lvl4pPr marL="1714363" indent="0" algn="ctr">
              <a:buNone/>
              <a:defRPr sz="2000"/>
            </a:lvl4pPr>
            <a:lvl5pPr marL="2285817" indent="0" algn="ctr">
              <a:buNone/>
              <a:defRPr sz="2000"/>
            </a:lvl5pPr>
            <a:lvl6pPr marL="2857271" indent="0" algn="ctr">
              <a:buNone/>
              <a:defRPr sz="2000"/>
            </a:lvl6pPr>
            <a:lvl7pPr marL="3428726" indent="0" algn="ctr">
              <a:buNone/>
              <a:defRPr sz="2000"/>
            </a:lvl7pPr>
            <a:lvl8pPr marL="4000180" indent="0" algn="ctr">
              <a:buNone/>
              <a:defRPr sz="2000"/>
            </a:lvl8pPr>
            <a:lvl9pPr marL="4571634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23D28A-D2FA-4145-AA81-B5334A4E6D6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467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1681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BF5A8-C66B-4C82-B64F-202214B1E11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245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3"/>
            <a:ext cx="10515600" cy="2852737"/>
          </a:xfrm>
        </p:spPr>
        <p:txBody>
          <a:bodyPr anchor="b"/>
          <a:lstStyle>
            <a:lvl1pPr>
              <a:defRPr sz="7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8"/>
          </a:xfrm>
        </p:spPr>
        <p:txBody>
          <a:bodyPr/>
          <a:lstStyle>
            <a:lvl1pPr marL="0" indent="0">
              <a:buNone/>
              <a:defRPr sz="3000"/>
            </a:lvl1pPr>
            <a:lvl2pPr marL="571454" indent="0">
              <a:buNone/>
              <a:defRPr sz="2500"/>
            </a:lvl2pPr>
            <a:lvl3pPr marL="1142909" indent="0">
              <a:buNone/>
              <a:defRPr sz="2200"/>
            </a:lvl3pPr>
            <a:lvl4pPr marL="1714363" indent="0">
              <a:buNone/>
              <a:defRPr sz="2000"/>
            </a:lvl4pPr>
            <a:lvl5pPr marL="2285817" indent="0">
              <a:buNone/>
              <a:defRPr sz="2000"/>
            </a:lvl5pPr>
            <a:lvl6pPr marL="2857271" indent="0">
              <a:buNone/>
              <a:defRPr sz="2000"/>
            </a:lvl6pPr>
            <a:lvl7pPr marL="3428726" indent="0">
              <a:buNone/>
              <a:defRPr sz="2000"/>
            </a:lvl7pPr>
            <a:lvl8pPr marL="4000180" indent="0">
              <a:buNone/>
              <a:defRPr sz="2000"/>
            </a:lvl8pPr>
            <a:lvl9pPr marL="4571634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F20CF-37DD-4756-B0CE-7E9F35229BF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0451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3020E-0408-4278-8DE1-10D8C6327FA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3476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365126"/>
            <a:ext cx="10515600" cy="1325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23" y="1681163"/>
            <a:ext cx="5158316" cy="823912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54" indent="0">
              <a:buNone/>
              <a:defRPr sz="2500" b="1"/>
            </a:lvl2pPr>
            <a:lvl3pPr marL="1142909" indent="0">
              <a:buNone/>
              <a:defRPr sz="2200" b="1"/>
            </a:lvl3pPr>
            <a:lvl4pPr marL="1714363" indent="0">
              <a:buNone/>
              <a:defRPr sz="2000" b="1"/>
            </a:lvl4pPr>
            <a:lvl5pPr marL="2285817" indent="0">
              <a:buNone/>
              <a:defRPr sz="2000" b="1"/>
            </a:lvl5pPr>
            <a:lvl6pPr marL="2857271" indent="0">
              <a:buNone/>
              <a:defRPr sz="2000" b="1"/>
            </a:lvl6pPr>
            <a:lvl7pPr marL="3428726" indent="0">
              <a:buNone/>
              <a:defRPr sz="2000" b="1"/>
            </a:lvl7pPr>
            <a:lvl8pPr marL="4000180" indent="0">
              <a:buNone/>
              <a:defRPr sz="2000" b="1"/>
            </a:lvl8pPr>
            <a:lvl9pPr marL="4571634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23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54" indent="0">
              <a:buNone/>
              <a:defRPr sz="2500" b="1"/>
            </a:lvl2pPr>
            <a:lvl3pPr marL="1142909" indent="0">
              <a:buNone/>
              <a:defRPr sz="2200" b="1"/>
            </a:lvl3pPr>
            <a:lvl4pPr marL="1714363" indent="0">
              <a:buNone/>
              <a:defRPr sz="2000" b="1"/>
            </a:lvl4pPr>
            <a:lvl5pPr marL="2285817" indent="0">
              <a:buNone/>
              <a:defRPr sz="2000" b="1"/>
            </a:lvl5pPr>
            <a:lvl6pPr marL="2857271" indent="0">
              <a:buNone/>
              <a:defRPr sz="2000" b="1"/>
            </a:lvl6pPr>
            <a:lvl7pPr marL="3428726" indent="0">
              <a:buNone/>
              <a:defRPr sz="2000" b="1"/>
            </a:lvl7pPr>
            <a:lvl8pPr marL="4000180" indent="0">
              <a:buNone/>
              <a:defRPr sz="2000" b="1"/>
            </a:lvl8pPr>
            <a:lvl9pPr marL="4571634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A7699-CF97-4E51-9FF3-E2768FD4708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2147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4AE72E-F5B3-461E-9529-3F334D0F994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286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4C9FA9-93BD-4046-B289-B70DC4A5A6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0452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199"/>
            <a:ext cx="3932767" cy="1600200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8"/>
            <a:ext cx="6172200" cy="4873626"/>
          </a:xfrm>
        </p:spPr>
        <p:txBody>
          <a:bodyPr/>
          <a:lstStyle>
            <a:lvl1pPr>
              <a:defRPr sz="4000"/>
            </a:lvl1pPr>
            <a:lvl2pPr>
              <a:defRPr sz="35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3"/>
            <a:ext cx="3932767" cy="3811588"/>
          </a:xfrm>
        </p:spPr>
        <p:txBody>
          <a:bodyPr/>
          <a:lstStyle>
            <a:lvl1pPr marL="0" indent="0">
              <a:buNone/>
              <a:defRPr sz="2000"/>
            </a:lvl1pPr>
            <a:lvl2pPr marL="571454" indent="0">
              <a:buNone/>
              <a:defRPr sz="1700"/>
            </a:lvl2pPr>
            <a:lvl3pPr marL="1142909" indent="0">
              <a:buNone/>
              <a:defRPr sz="1500"/>
            </a:lvl3pPr>
            <a:lvl4pPr marL="1714363" indent="0">
              <a:buNone/>
              <a:defRPr sz="1200"/>
            </a:lvl4pPr>
            <a:lvl5pPr marL="2285817" indent="0">
              <a:buNone/>
              <a:defRPr sz="1200"/>
            </a:lvl5pPr>
            <a:lvl6pPr marL="2857271" indent="0">
              <a:buNone/>
              <a:defRPr sz="1200"/>
            </a:lvl6pPr>
            <a:lvl7pPr marL="3428726" indent="0">
              <a:buNone/>
              <a:defRPr sz="1200"/>
            </a:lvl7pPr>
            <a:lvl8pPr marL="4000180" indent="0">
              <a:buNone/>
              <a:defRPr sz="1200"/>
            </a:lvl8pPr>
            <a:lvl9pPr marL="4571634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70B9D-8ADF-4B4B-83C4-E176DEDECBD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5712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199"/>
            <a:ext cx="3932767" cy="1600200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8"/>
            <a:ext cx="6172200" cy="4873626"/>
          </a:xfrm>
        </p:spPr>
        <p:txBody>
          <a:bodyPr/>
          <a:lstStyle>
            <a:lvl1pPr marL="0" indent="0">
              <a:buNone/>
              <a:defRPr sz="4000"/>
            </a:lvl1pPr>
            <a:lvl2pPr marL="571454" indent="0">
              <a:buNone/>
              <a:defRPr sz="3500"/>
            </a:lvl2pPr>
            <a:lvl3pPr marL="1142909" indent="0">
              <a:buNone/>
              <a:defRPr sz="3000"/>
            </a:lvl3pPr>
            <a:lvl4pPr marL="1714363" indent="0">
              <a:buNone/>
              <a:defRPr sz="2500"/>
            </a:lvl4pPr>
            <a:lvl5pPr marL="2285817" indent="0">
              <a:buNone/>
              <a:defRPr sz="2500"/>
            </a:lvl5pPr>
            <a:lvl6pPr marL="2857271" indent="0">
              <a:buNone/>
              <a:defRPr sz="2500"/>
            </a:lvl6pPr>
            <a:lvl7pPr marL="3428726" indent="0">
              <a:buNone/>
              <a:defRPr sz="2500"/>
            </a:lvl7pPr>
            <a:lvl8pPr marL="4000180" indent="0">
              <a:buNone/>
              <a:defRPr sz="2500"/>
            </a:lvl8pPr>
            <a:lvl9pPr marL="4571634" indent="0">
              <a:buNone/>
              <a:defRPr sz="2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3"/>
            <a:ext cx="3932767" cy="3811588"/>
          </a:xfrm>
        </p:spPr>
        <p:txBody>
          <a:bodyPr/>
          <a:lstStyle>
            <a:lvl1pPr marL="0" indent="0">
              <a:buNone/>
              <a:defRPr sz="2000"/>
            </a:lvl1pPr>
            <a:lvl2pPr marL="571454" indent="0">
              <a:buNone/>
              <a:defRPr sz="1700"/>
            </a:lvl2pPr>
            <a:lvl3pPr marL="1142909" indent="0">
              <a:buNone/>
              <a:defRPr sz="1500"/>
            </a:lvl3pPr>
            <a:lvl4pPr marL="1714363" indent="0">
              <a:buNone/>
              <a:defRPr sz="1200"/>
            </a:lvl4pPr>
            <a:lvl5pPr marL="2285817" indent="0">
              <a:buNone/>
              <a:defRPr sz="1200"/>
            </a:lvl5pPr>
            <a:lvl6pPr marL="2857271" indent="0">
              <a:buNone/>
              <a:defRPr sz="1200"/>
            </a:lvl6pPr>
            <a:lvl7pPr marL="3428726" indent="0">
              <a:buNone/>
              <a:defRPr sz="1200"/>
            </a:lvl7pPr>
            <a:lvl8pPr marL="4000180" indent="0">
              <a:buNone/>
              <a:defRPr sz="1200"/>
            </a:lvl8pPr>
            <a:lvl9pPr marL="4571634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118CA4-1BF8-4E12-842C-F5563AB749F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4448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0EFC94-1DAE-48B1-A99A-EDA72639E39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4111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39"/>
            <a:ext cx="2743200" cy="585152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8D8E6A-4F95-4FB5-B2DE-37AF3DF6983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990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74039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FA224-B734-417D-BF8A-0765582C717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4308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3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2ABDE-6680-4F82-BDAB-92EB7EF55DF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55616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3130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3381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7113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08133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0180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0549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99469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75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69267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9643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57859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06952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13506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08649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4320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77706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1142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2970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294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999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6206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71860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086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437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480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122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BDEC7-C199-4167-9C74-26B2B3912C62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57A36-557A-4247-9E6E-A53644BD8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304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BDEC7-C199-4167-9C74-26B2B3912C62}" type="datetimeFigureOut">
              <a:rPr lang="en-US" smtClean="0"/>
              <a:t>12/1/2022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57A36-557A-4247-9E6E-A53644BD8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977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97000"/>
                <a:hueMod val="92000"/>
                <a:satMod val="169000"/>
                <a:lumMod val="164000"/>
              </a:schemeClr>
            </a:gs>
            <a:gs pos="94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6"/>
            <a:ext cx="2981859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76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1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4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DC1E169-40F0-46E2-99AA-376A7A19A565}" type="datetimeFigureOut">
              <a:rPr lang="en-US" smtClean="0">
                <a:solidFill>
                  <a:srgbClr val="146194">
                    <a:lumMod val="50000"/>
                  </a:srgbClr>
                </a:solidFill>
                <a:cs typeface="Arial" charset="0"/>
              </a:rPr>
              <a:pPr/>
              <a:t>12/1/2022</a:t>
            </a:fld>
            <a:endParaRPr lang="en-US">
              <a:solidFill>
                <a:srgbClr val="146194">
                  <a:lumMod val="50000"/>
                </a:srgbClr>
              </a:solidFill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4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>
              <a:solidFill>
                <a:srgbClr val="146194">
                  <a:lumMod val="50000"/>
                </a:srgbClr>
              </a:solidFill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519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19894DB-617E-4F5C-8113-2F4D3122497B}" type="slidenum">
              <a:rPr lang="en-US" smtClean="0">
                <a:solidFill>
                  <a:srgbClr val="146194">
                    <a:lumMod val="50000"/>
                  </a:srgbClr>
                </a:solidFill>
                <a:cs typeface="Arial" charset="0"/>
              </a:rPr>
              <a:pPr/>
              <a:t>‹#›</a:t>
            </a:fld>
            <a:endParaRPr lang="en-US">
              <a:solidFill>
                <a:srgbClr val="146194">
                  <a:lumMod val="50000"/>
                </a:srgbClr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5288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306" y="274638"/>
            <a:ext cx="1097138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14291" tIns="57145" rIns="114291" bIns="5714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0306" y="1600204"/>
            <a:ext cx="10971389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14291" tIns="57145" rIns="114291" bIns="571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0305" y="6245225"/>
            <a:ext cx="2843389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14291" tIns="57145" rIns="114291" bIns="57145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7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6306" y="6245225"/>
            <a:ext cx="3859389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14291" tIns="57145" rIns="114291" bIns="57145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7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8306" y="6245225"/>
            <a:ext cx="2843389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14291" tIns="57145" rIns="114291" bIns="5714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7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4FD90F9-5570-4A05-A2CF-9A22C5C428E0}" type="slidenum">
              <a:rPr lang="en-US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850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>
        <p:tmplLst>
          <p:tmpl lvl="1">
            <p:tnLst>
              <p:par>
                <p:cTn presetID="47" presetClass="entr" presetSubtype="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6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765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6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765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6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765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6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765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6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765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55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panose="020B0604020202020204" pitchFamily="34" charset="0"/>
        </a:defRPr>
      </a:lvl5pPr>
      <a:lvl6pPr marL="571454" algn="ctr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panose="020B0604020202020204" pitchFamily="34" charset="0"/>
        </a:defRPr>
      </a:lvl6pPr>
      <a:lvl7pPr marL="1142909" algn="ctr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panose="020B0604020202020204" pitchFamily="34" charset="0"/>
        </a:defRPr>
      </a:lvl7pPr>
      <a:lvl8pPr marL="1714363" algn="ctr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panose="020B0604020202020204" pitchFamily="34" charset="0"/>
        </a:defRPr>
      </a:lvl8pPr>
      <a:lvl9pPr marL="2285817" algn="ctr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427038" indent="-427038" algn="l" rtl="0" eaLnBrk="0" fontAlgn="base" hangingPunct="0">
        <a:spcBef>
          <a:spcPct val="20000"/>
        </a:spcBef>
        <a:spcAft>
          <a:spcPct val="0"/>
        </a:spcAft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927100" indent="-355600" algn="l" rtl="0" eaLnBrk="0" fontAlgn="base" hangingPunct="0">
        <a:spcBef>
          <a:spcPct val="20000"/>
        </a:spcBef>
        <a:spcAft>
          <a:spcPct val="0"/>
        </a:spcAft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427163" indent="-284163" algn="l" rtl="0" eaLnBrk="0" fontAlgn="base" hangingPunct="0">
        <a:spcBef>
          <a:spcPct val="20000"/>
        </a:spcBef>
        <a:spcAft>
          <a:spcPct val="0"/>
        </a:spcAft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998663" indent="-284163" algn="l" rtl="0" eaLnBrk="0" fontAlgn="base" hangingPunct="0">
        <a:spcBef>
          <a:spcPct val="20000"/>
        </a:spcBef>
        <a:spcAft>
          <a:spcPct val="0"/>
        </a:spcAft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70163" indent="-284163" algn="l" rtl="0" eaLnBrk="0" fontAlgn="base" hangingPunct="0">
        <a:spcBef>
          <a:spcPct val="20000"/>
        </a:spcBef>
        <a:spcAft>
          <a:spcPct val="0"/>
        </a:spcAft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42999" indent="-285727" algn="l" defTabSz="1142909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714453" indent="-285727" algn="l" defTabSz="1142909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4285907" indent="-285727" algn="l" defTabSz="1142909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857361" indent="-285727" algn="l" defTabSz="1142909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290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71454" algn="l" defTabSz="114290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9" algn="l" defTabSz="114290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14363" algn="l" defTabSz="114290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85817" algn="l" defTabSz="114290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57271" algn="l" defTabSz="114290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428726" algn="l" defTabSz="114290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4000180" algn="l" defTabSz="114290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571634" algn="l" defTabSz="114290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BDEC7-C199-4167-9C74-26B2B3912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57A36-557A-4247-9E6E-A53644BD8A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058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BDEC7-C199-4167-9C74-26B2B3912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57A36-557A-4247-9E6E-A53644BD8A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317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7" Type="http://schemas.openxmlformats.org/officeDocument/2006/relationships/image" Target="../media/image19.png"/><Relationship Id="rId2" Type="http://schemas.microsoft.com/office/2007/relationships/media" Target="../media/media8.mp3"/><Relationship Id="rId1" Type="http://schemas.openxmlformats.org/officeDocument/2006/relationships/audio" Target="NULL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4.jpg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4.xml"/><Relationship Id="rId7" Type="http://schemas.openxmlformats.org/officeDocument/2006/relationships/image" Target="../media/image3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8.png"/><Relationship Id="rId5" Type="http://schemas.openxmlformats.org/officeDocument/2006/relationships/image" Target="../media/image4.jpg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jp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media" Target="../media/media10.m4a"/><Relationship Id="rId7" Type="http://schemas.openxmlformats.org/officeDocument/2006/relationships/image" Target="../media/image23.png"/><Relationship Id="rId12" Type="http://schemas.openxmlformats.org/officeDocument/2006/relationships/image" Target="../media/image16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6.png"/><Relationship Id="rId4" Type="http://schemas.openxmlformats.org/officeDocument/2006/relationships/audio" Target="../media/media10.m4a"/><Relationship Id="rId9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0.pn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2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0.png"/><Relationship Id="rId5" Type="http://schemas.openxmlformats.org/officeDocument/2006/relationships/image" Target="../media/image31.jpg"/><Relationship Id="rId4" Type="http://schemas.openxmlformats.org/officeDocument/2006/relationships/image" Target="../media/image28.jpg"/><Relationship Id="rId9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7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17.jpg"/><Relationship Id="rId9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3.png"/><Relationship Id="rId4" Type="http://schemas.openxmlformats.org/officeDocument/2006/relationships/image" Target="../media/image4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jp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6.png"/><Relationship Id="rId5" Type="http://schemas.openxmlformats.org/officeDocument/2006/relationships/image" Target="../media/image41.jpg"/><Relationship Id="rId4" Type="http://schemas.openxmlformats.org/officeDocument/2006/relationships/image" Target="../media/image1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" Target="slide6.xml"/><Relationship Id="rId5" Type="http://schemas.openxmlformats.org/officeDocument/2006/relationships/image" Target="../media/image5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slide" Target="slide6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slide" Target="slide6.xml"/><Relationship Id="rId5" Type="http://schemas.openxmlformats.org/officeDocument/2006/relationships/image" Target="../media/image8.jp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slide" Target="slide4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slide" Target="slide3.xml"/><Relationship Id="rId5" Type="http://schemas.openxmlformats.org/officeDocument/2006/relationships/slide" Target="slide5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9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microsoft.com/office/2007/relationships/media" Target="../media/media7.mp3"/><Relationship Id="rId7" Type="http://schemas.openxmlformats.org/officeDocument/2006/relationships/image" Target="../media/image13.jp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.png"/><Relationship Id="rId4" Type="http://schemas.openxmlformats.org/officeDocument/2006/relationships/audio" Target="../media/media7.mp3"/><Relationship Id="rId9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8.png"/><Relationship Id="rId5" Type="http://schemas.openxmlformats.org/officeDocument/2006/relationships/image" Target="../media/image4.jp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098662" y="1513568"/>
            <a:ext cx="10265228" cy="120032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b="1" kern="10" dirty="0" smtClean="0"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QUÝ THẦY CÔ GIÁO </a:t>
            </a:r>
          </a:p>
          <a:p>
            <a:pPr algn="ctr"/>
            <a:r>
              <a:rPr lang="en-US" sz="3600" b="1" kern="10" dirty="0" smtClean="0"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 DỰ TIẾT CHUYÊN ĐỀ ÂM NHẠC LỚP 1A5</a:t>
            </a:r>
            <a:endParaRPr lang="en-US" sz="3600" b="1" kern="10" dirty="0">
              <a:solidFill>
                <a:srgbClr val="FFFF00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56639" y="5596329"/>
            <a:ext cx="687039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0" cap="none" spc="0" dirty="0" err="1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Giáo</a:t>
            </a:r>
            <a:r>
              <a:rPr lang="en-US" sz="3200" b="0" cap="none" spc="0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0" cap="none" spc="0" dirty="0" err="1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viên</a:t>
            </a:r>
            <a:r>
              <a:rPr lang="en-US" sz="3200" b="0" cap="none" spc="0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NGUYỄN THỊ XUÂN THU</a:t>
            </a:r>
            <a:endParaRPr lang="en-US" sz="3200" b="0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442833" y="152853"/>
            <a:ext cx="96386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kern="10" dirty="0" smtClean="0"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HOC PHƯƠNG LIỆT</a:t>
            </a:r>
            <a:endParaRPr lang="en-US" sz="2800" b="1" kern="10" dirty="0">
              <a:solidFill>
                <a:srgbClr val="FFFF00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Hình ảnh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887" y="2958330"/>
            <a:ext cx="2637999" cy="263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289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57358" y="1676805"/>
            <a:ext cx="99583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Kìa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hay.</a:t>
            </a:r>
          </a:p>
          <a:p>
            <a:pPr>
              <a:lnSpc>
                <a:spcPct val="200000"/>
              </a:lnSpc>
            </a:pP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ca,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ràng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muôn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nắm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85950" y="371465"/>
            <a:ext cx="8158165" cy="117012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vi-VN" sz="5400" b="1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Hát </a:t>
            </a:r>
            <a:r>
              <a:rPr lang="en-US" sz="5400" b="1" dirty="0" err="1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5400" b="1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5400" b="1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lang="en-US" sz="5400" b="1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đệm</a:t>
            </a:r>
            <a:r>
              <a:rPr lang="en-US" sz="5400" b="1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5400" b="1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endParaRPr lang="en-US" sz="5400" b="1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252" y="5859993"/>
            <a:ext cx="774494" cy="7376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889" y="2686659"/>
            <a:ext cx="461685" cy="46455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147" y="2688864"/>
            <a:ext cx="461685" cy="46455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471" y="2686659"/>
            <a:ext cx="461685" cy="46455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9567" y="2686659"/>
            <a:ext cx="461685" cy="46455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889" y="3768007"/>
            <a:ext cx="461685" cy="46455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656" y="3765115"/>
            <a:ext cx="461685" cy="46455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529" y="3765115"/>
            <a:ext cx="461685" cy="46455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275" y="3765115"/>
            <a:ext cx="461685" cy="46455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107" y="4849355"/>
            <a:ext cx="461685" cy="46455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244" y="4849355"/>
            <a:ext cx="461685" cy="46455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3860" y="4849137"/>
            <a:ext cx="461685" cy="46455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4951" y="4849137"/>
            <a:ext cx="461685" cy="464558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731" y="6017953"/>
            <a:ext cx="461685" cy="464558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395" y="6017953"/>
            <a:ext cx="461685" cy="464558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219" y="6017953"/>
            <a:ext cx="461685" cy="46455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2430" y="6032293"/>
            <a:ext cx="461685" cy="464558"/>
          </a:xfrm>
          <a:prstGeom prst="rect">
            <a:avLst/>
          </a:prstGeom>
        </p:spPr>
      </p:pic>
      <p:pic>
        <p:nvPicPr>
          <p:cNvPr id="7" name="BEAT LƠP MỘT THÂN YÊU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5890.8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825299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694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6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57358" y="1676805"/>
            <a:ext cx="99583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Kìa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hay.</a:t>
            </a:r>
          </a:p>
          <a:p>
            <a:pPr>
              <a:lnSpc>
                <a:spcPct val="200000"/>
              </a:lnSpc>
            </a:pP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ca,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ràng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muôn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nắm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85950" y="371465"/>
            <a:ext cx="8158165" cy="117012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vi-VN" sz="5400" b="1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Hát </a:t>
            </a:r>
            <a:r>
              <a:rPr lang="en-US" sz="5400" b="1" dirty="0" err="1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5400" b="1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5400" b="1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lang="en-US" sz="5400" b="1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đệm</a:t>
            </a:r>
            <a:r>
              <a:rPr lang="en-US" sz="5400" b="1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5400" b="1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endParaRPr lang="en-US" sz="5400" b="1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252" y="5859993"/>
            <a:ext cx="774494" cy="7376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889" y="2686659"/>
            <a:ext cx="461685" cy="46455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147" y="2688864"/>
            <a:ext cx="461685" cy="46455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471" y="2686659"/>
            <a:ext cx="461685" cy="46455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9567" y="2686659"/>
            <a:ext cx="461685" cy="46455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889" y="3768007"/>
            <a:ext cx="461685" cy="46455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656" y="3765115"/>
            <a:ext cx="461685" cy="46455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529" y="3765115"/>
            <a:ext cx="461685" cy="46455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275" y="3765115"/>
            <a:ext cx="461685" cy="46455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107" y="4849355"/>
            <a:ext cx="461685" cy="46455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244" y="4849355"/>
            <a:ext cx="461685" cy="46455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3860" y="4849137"/>
            <a:ext cx="461685" cy="46455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4951" y="4849137"/>
            <a:ext cx="461685" cy="464558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731" y="6017953"/>
            <a:ext cx="461685" cy="464558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395" y="6017953"/>
            <a:ext cx="461685" cy="464558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219" y="6017953"/>
            <a:ext cx="461685" cy="46455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2430" y="6032293"/>
            <a:ext cx="461685" cy="464558"/>
          </a:xfrm>
          <a:prstGeom prst="rect">
            <a:avLst/>
          </a:prstGeom>
        </p:spPr>
      </p:pic>
      <p:pic>
        <p:nvPicPr>
          <p:cNvPr id="8" name="1 BEAT LƠP MỘT THÂN YÊU - Segment1(00_00_03.222-00_00_37.300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13961" y="666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92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24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62609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056" y="1993392"/>
            <a:ext cx="8997696" cy="4864608"/>
          </a:xfrm>
          <a:prstGeom prst="rect">
            <a:avLst/>
          </a:prstGeom>
        </p:spPr>
      </p:pic>
      <p:pic>
        <p:nvPicPr>
          <p:cNvPr id="8" name="1 BEAT LƠP MỘT THÂN YÊU - Segment1(00_00_03.222-00_00_37.300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17858" y="4721352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360" y="5980043"/>
            <a:ext cx="667578" cy="635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13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24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804" y="4947236"/>
            <a:ext cx="9540094" cy="1376327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-2748842" y="1753568"/>
            <a:ext cx="2748842" cy="4216574"/>
            <a:chOff x="1274518" y="689197"/>
            <a:chExt cx="2748842" cy="4216574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flipH="1">
              <a:off x="1274518" y="2941141"/>
              <a:ext cx="1942921" cy="1964630"/>
            </a:xfrm>
            <a:prstGeom prst="rect">
              <a:avLst/>
            </a:prstGeom>
          </p:spPr>
        </p:pic>
        <p:pic>
          <p:nvPicPr>
            <p:cNvPr id="8" name="Picture 2" descr="D:\GIÁO ÁN 1 2020-2021\HÌNH SOẠN GIÁO ÁN\Đọc nhạc\DO RE MI.jpg"/>
            <p:cNvPicPr>
              <a:picLocks noChangeAspect="1" noChangeArrowheads="1"/>
            </p:cNvPicPr>
            <p:nvPr/>
          </p:nvPicPr>
          <p:blipFill rotWithShape="1">
            <a:blip r:embed="rId9">
              <a:lum contras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38" t="6956" r="86134" b="35476"/>
            <a:stretch/>
          </p:blipFill>
          <p:spPr bwMode="auto">
            <a:xfrm>
              <a:off x="2249509" y="689197"/>
              <a:ext cx="1773851" cy="2887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8" name="Group 17"/>
          <p:cNvGrpSpPr/>
          <p:nvPr/>
        </p:nvGrpSpPr>
        <p:grpSpPr>
          <a:xfrm>
            <a:off x="12969759" y="430042"/>
            <a:ext cx="2663160" cy="4386618"/>
            <a:chOff x="8747942" y="955285"/>
            <a:chExt cx="2663160" cy="4386618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1284885">
              <a:off x="9953959" y="3341903"/>
              <a:ext cx="1457143" cy="2000000"/>
            </a:xfrm>
            <a:prstGeom prst="rect">
              <a:avLst/>
            </a:prstGeom>
          </p:spPr>
        </p:pic>
        <p:pic>
          <p:nvPicPr>
            <p:cNvPr id="4" name="Picture 2" descr="D:\GIÁO ÁN 1 2020-2021\HÌNH SOẠN GIÁO ÁN\Đọc nhạc\DO RE MI.jpg"/>
            <p:cNvPicPr>
              <a:picLocks noChangeAspect="1" noChangeArrowheads="1"/>
            </p:cNvPicPr>
            <p:nvPr/>
          </p:nvPicPr>
          <p:blipFill rotWithShape="1">
            <a:blip r:embed="rId9">
              <a:lum contras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477" t="6955" r="42265" b="34334"/>
            <a:stretch/>
          </p:blipFill>
          <p:spPr bwMode="auto">
            <a:xfrm>
              <a:off x="8747942" y="955285"/>
              <a:ext cx="2253885" cy="2887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" name="Group 19"/>
          <p:cNvGrpSpPr/>
          <p:nvPr/>
        </p:nvGrpSpPr>
        <p:grpSpPr>
          <a:xfrm>
            <a:off x="4667405" y="6858000"/>
            <a:ext cx="2380926" cy="4398303"/>
            <a:chOff x="4767954" y="621456"/>
            <a:chExt cx="2380926" cy="4398303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767954" y="3305473"/>
              <a:ext cx="1896421" cy="1714286"/>
            </a:xfrm>
            <a:prstGeom prst="rect">
              <a:avLst/>
            </a:prstGeom>
          </p:spPr>
        </p:pic>
        <p:pic>
          <p:nvPicPr>
            <p:cNvPr id="7" name="Picture 2" descr="D:\GIÁO ÁN 1 2020-2021\HÌNH SOẠN GIÁO ÁN\Đọc nhạc\DO RE MI.jpg"/>
            <p:cNvPicPr>
              <a:picLocks noChangeAspect="1" noChangeArrowheads="1"/>
            </p:cNvPicPr>
            <p:nvPr/>
          </p:nvPicPr>
          <p:blipFill rotWithShape="1">
            <a:blip r:embed="rId9">
              <a:lum contras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87" t="6956" r="63891" b="34287"/>
            <a:stretch/>
          </p:blipFill>
          <p:spPr bwMode="auto">
            <a:xfrm>
              <a:off x="4940251" y="621456"/>
              <a:ext cx="2208629" cy="29553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4" name="Group 23"/>
          <p:cNvGrpSpPr/>
          <p:nvPr/>
        </p:nvGrpSpPr>
        <p:grpSpPr>
          <a:xfrm>
            <a:off x="1255444" y="1897225"/>
            <a:ext cx="2748842" cy="4216574"/>
            <a:chOff x="1274518" y="689197"/>
            <a:chExt cx="2748842" cy="4216574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flipH="1">
              <a:off x="1274518" y="2941141"/>
              <a:ext cx="1942921" cy="1964630"/>
            </a:xfrm>
            <a:prstGeom prst="rect">
              <a:avLst/>
            </a:prstGeom>
          </p:spPr>
        </p:pic>
        <p:pic>
          <p:nvPicPr>
            <p:cNvPr id="26" name="Picture 2" descr="D:\GIÁO ÁN 1 2020-2021\HÌNH SOẠN GIÁO ÁN\Đọc nhạc\DO RE MI.jpg"/>
            <p:cNvPicPr>
              <a:picLocks noChangeAspect="1" noChangeArrowheads="1"/>
            </p:cNvPicPr>
            <p:nvPr/>
          </p:nvPicPr>
          <p:blipFill rotWithShape="1">
            <a:blip r:embed="rId9">
              <a:lum contras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38" t="6956" r="86134" b="35476"/>
            <a:stretch/>
          </p:blipFill>
          <p:spPr bwMode="auto">
            <a:xfrm>
              <a:off x="2249509" y="689197"/>
              <a:ext cx="1773851" cy="2887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3" name="Group 32"/>
          <p:cNvGrpSpPr/>
          <p:nvPr/>
        </p:nvGrpSpPr>
        <p:grpSpPr>
          <a:xfrm>
            <a:off x="4630341" y="129167"/>
            <a:ext cx="2380926" cy="4398303"/>
            <a:chOff x="4767954" y="621456"/>
            <a:chExt cx="2380926" cy="4398303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767954" y="3305473"/>
              <a:ext cx="1896421" cy="1714286"/>
            </a:xfrm>
            <a:prstGeom prst="rect">
              <a:avLst/>
            </a:prstGeom>
          </p:spPr>
        </p:pic>
        <p:pic>
          <p:nvPicPr>
            <p:cNvPr id="35" name="Picture 2" descr="D:\GIÁO ÁN 1 2020-2021\HÌNH SOẠN GIÁO ÁN\Đọc nhạc\DO RE MI.jpg"/>
            <p:cNvPicPr>
              <a:picLocks noChangeAspect="1" noChangeArrowheads="1"/>
            </p:cNvPicPr>
            <p:nvPr/>
          </p:nvPicPr>
          <p:blipFill rotWithShape="1">
            <a:blip r:embed="rId9">
              <a:lum contras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87" t="6956" r="63891" b="34287"/>
            <a:stretch/>
          </p:blipFill>
          <p:spPr bwMode="auto">
            <a:xfrm>
              <a:off x="4940251" y="621456"/>
              <a:ext cx="2208629" cy="29553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6" name="Group 35"/>
          <p:cNvGrpSpPr/>
          <p:nvPr/>
        </p:nvGrpSpPr>
        <p:grpSpPr>
          <a:xfrm>
            <a:off x="7449205" y="560618"/>
            <a:ext cx="2663160" cy="4386618"/>
            <a:chOff x="8747942" y="955285"/>
            <a:chExt cx="2663160" cy="4386618"/>
          </a:xfrm>
        </p:grpSpPr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1284885">
              <a:off x="9953959" y="3341903"/>
              <a:ext cx="1457143" cy="2000000"/>
            </a:xfrm>
            <a:prstGeom prst="rect">
              <a:avLst/>
            </a:prstGeom>
          </p:spPr>
        </p:pic>
        <p:pic>
          <p:nvPicPr>
            <p:cNvPr id="38" name="Picture 2" descr="D:\GIÁO ÁN 1 2020-2021\HÌNH SOẠN GIÁO ÁN\Đọc nhạc\DO RE MI.jpg"/>
            <p:cNvPicPr>
              <a:picLocks noChangeAspect="1" noChangeArrowheads="1"/>
            </p:cNvPicPr>
            <p:nvPr/>
          </p:nvPicPr>
          <p:blipFill rotWithShape="1">
            <a:blip r:embed="rId9">
              <a:lum contras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477" t="6955" r="42265" b="34334"/>
            <a:stretch/>
          </p:blipFill>
          <p:spPr bwMode="auto">
            <a:xfrm>
              <a:off x="8747942" y="955285"/>
              <a:ext cx="2253885" cy="2887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" name="nhạc 3 bạn nhỏ (mp3cut.net) (1)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449205" y="6858000"/>
            <a:ext cx="609600" cy="609600"/>
          </a:xfrm>
          <a:prstGeom prst="rect">
            <a:avLst/>
          </a:prstGeom>
        </p:spPr>
      </p:pic>
      <p:pic>
        <p:nvPicPr>
          <p:cNvPr id="10" name="Thoại 005 (mp3cut.net).m4a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364743" y="7061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168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187 0.02593 C 0.12344 0.07894 0.1276 0.15301 0.14206 0.15186 C 0.16328 0.15186 0.16484 -0.09606 0.18997 -0.09699 C 0.21263 -0.09699 0.20039 0.11991 0.22214 0.11899 C 0.24479 0.11899 0.23268 -0.03796 0.25716 -0.03796 C 0.27878 -0.03796 0.2668 0.06783 0.2862 0.06783 C 0.30495 0.06783 0.29518 -0.01296 0.31211 -0.01296 C 0.32187 -0.01296 0.32253 0.00903 0.32344 0.02593 " pathEditMode="relative" rAng="0" ptsTypes="AAAAAAAA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78" y="13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3.7037E-6 C 0.01679 0.0081 0.03541 0.01597 0.04336 0.02592 C 0.05221 0.03703 0.05586 0.05 0.06054 0.06296 C 0.06445 0.07592 0.06054 0.08703 0.05586 0.09907 C 0.05221 0.10995 0.0457 0.12199 0.03138 0.13194 C 0.01901 0.14189 -0.00183 0.15 -0.02448 0.15601 C -0.04505 0.16203 -0.06979 0.16597 -0.09479 0.16805 C -0.1194 0.1699 -0.14427 0.1699 -0.16693 0.16805 C -0.19193 0.16597 -0.21446 0.16111 -0.23308 0.15301 C -0.25156 0.14606 -0.2681 0.13703 -0.2763 0.12592 C -0.28711 0.11597 -0.29076 0.10208 -0.29076 0.09097 C -0.2931 0.08009 -0.29076 0.06689 -0.28008 0.05601 C -0.27031 0.04606 -0.25156 0.03796 -0.22696 0.03402 C -0.20209 0.03101 -0.17709 0.03495 -0.16081 0.04189 C -0.14623 0.04907 -0.13607 0.05995 -0.13399 0.07291 C -0.13399 0.08611 -0.13607 0.09791 -0.14623 0.1081 C -0.15651 0.11805 -0.15443 0.1199 -0.1961 0.1331 C -0.23308 0.14699 -0.27031 0.14305 -0.2931 0.14398 C -0.31576 0.14398 -0.33425 0.14004 -0.35703 0.13611 C -0.38151 0.13101 -0.40261 0.12199 -0.41667 0.11389 C -0.43138 0.10601 -0.4375 0.09606 -0.44597 0.08009 C -0.45117 0.06389 -0.45117 0.05601 -0.45117 0.04398 C -0.45117 0.03194 -0.45117 0.0199 -0.45117 0.0081 " pathEditMode="relative" rAng="0" ptsTypes="AAAAAAAAAAAAAAAAAAAAAAA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53" y="84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99 0.14074 L 0.00638 -1.0032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" y="-57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19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970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10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ĐỌC NHẠC BAN NHẠC ĐÔ RÊ M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75286" y="541382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18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69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5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ĐỌC NHẠC BAN NHẠC ĐÔ RÊ M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7315" y="5591631"/>
            <a:ext cx="406400" cy="4064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050" y="2798020"/>
            <a:ext cx="264801" cy="3928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229" y="2818852"/>
            <a:ext cx="264801" cy="3928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8340" y="2818852"/>
            <a:ext cx="264801" cy="3928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5348" y="2822349"/>
            <a:ext cx="264801" cy="3928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557" y="2839306"/>
            <a:ext cx="367805" cy="35931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057" y="2880475"/>
            <a:ext cx="367805" cy="35931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774" y="2823594"/>
            <a:ext cx="367805" cy="35931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9522" y="2880475"/>
            <a:ext cx="367805" cy="35931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207" y="5131846"/>
            <a:ext cx="264801" cy="3928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726" y="5093435"/>
            <a:ext cx="264801" cy="3928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517" y="5098358"/>
            <a:ext cx="264801" cy="3928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547" y="5117266"/>
            <a:ext cx="264801" cy="3928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633" y="5115102"/>
            <a:ext cx="367805" cy="35931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329" y="5117370"/>
            <a:ext cx="367805" cy="35931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806" y="5131846"/>
            <a:ext cx="367805" cy="35931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925" y="5103834"/>
            <a:ext cx="367805" cy="41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47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69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87" y="1685"/>
            <a:ext cx="10129837" cy="31749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263" y="3607253"/>
            <a:ext cx="10115549" cy="25462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624" y="2883248"/>
            <a:ext cx="1015200" cy="11966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5333" y="2936154"/>
            <a:ext cx="1026717" cy="113885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417" y="2937279"/>
            <a:ext cx="1015200" cy="12256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752" y="2883214"/>
            <a:ext cx="1015200" cy="119666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333" y="2988140"/>
            <a:ext cx="1015200" cy="10196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3842" y="3017416"/>
            <a:ext cx="1015200" cy="109738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577" y="5335033"/>
            <a:ext cx="1015200" cy="119666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729" y="5418319"/>
            <a:ext cx="1015200" cy="112777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894" y="5456026"/>
            <a:ext cx="1015200" cy="120009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937" y="5373731"/>
            <a:ext cx="1015200" cy="119666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140" y="5454978"/>
            <a:ext cx="1015200" cy="109111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9914" y="5389743"/>
            <a:ext cx="1015200" cy="1196661"/>
          </a:xfrm>
          <a:prstGeom prst="rect">
            <a:avLst/>
          </a:prstGeom>
        </p:spPr>
      </p:pic>
      <p:pic>
        <p:nvPicPr>
          <p:cNvPr id="16" name="ĐỌC NHẠC BAN NHẠC ĐÔ RÊ M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744201" y="348154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66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3516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Nhạc Rap câu đố hại não__Beat nhạc nền Rap IQ - Segment1(00_00_00.000-00_00_34.000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56976" y="52456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73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695" y="1328589"/>
            <a:ext cx="7458222" cy="4060069"/>
          </a:xfrm>
          <a:prstGeom prst="rect">
            <a:avLst/>
          </a:prstGeom>
        </p:spPr>
      </p:pic>
      <p:pic>
        <p:nvPicPr>
          <p:cNvPr id="6" name="1 BEAT LƠP MỘT THÂN YÊU - Segment1(00_00_03.222-00_00_37.300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53580" y="4012095"/>
            <a:ext cx="609600" cy="609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8280" y="4822128"/>
            <a:ext cx="800100" cy="56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222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2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1524000" y="0"/>
            <a:ext cx="1066800" cy="990600"/>
          </a:xfrm>
          <a:prstGeom prst="irregularSeal2">
            <a:avLst/>
          </a:prstGeom>
          <a:gradFill rotWithShape="1">
            <a:gsLst>
              <a:gs pos="0">
                <a:srgbClr val="0000FF"/>
              </a:gs>
              <a:gs pos="100000">
                <a:sysClr val="window" lastClr="FFFFFF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  <a:cs typeface="Arial" charset="0"/>
            </a:endParaRP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 rot="-5400000">
            <a:off x="1380332" y="5872957"/>
            <a:ext cx="911225" cy="1052513"/>
          </a:xfrm>
          <a:prstGeom prst="irregularSeal1">
            <a:avLst/>
          </a:prstGeom>
          <a:gradFill rotWithShape="1">
            <a:gsLst>
              <a:gs pos="0">
                <a:srgbClr val="00FF00"/>
              </a:gs>
              <a:gs pos="100000">
                <a:sysClr val="window" lastClr="FFFFFF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  <a:cs typeface="Arial" charset="0"/>
            </a:endParaRPr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9525000" y="5943600"/>
            <a:ext cx="914400" cy="914400"/>
          </a:xfrm>
          <a:prstGeom prst="irregularSeal2">
            <a:avLst/>
          </a:prstGeom>
          <a:gradFill rotWithShape="1">
            <a:gsLst>
              <a:gs pos="0">
                <a:srgbClr val="0000FF"/>
              </a:gs>
              <a:gs pos="100000">
                <a:sysClr val="window" lastClr="FFFFFF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  <a:cs typeface="Arial" charset="0"/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 rot="-5400000">
            <a:off x="9829800" y="76200"/>
            <a:ext cx="762000" cy="914400"/>
          </a:xfrm>
          <a:prstGeom prst="irregularSeal1">
            <a:avLst/>
          </a:prstGeom>
          <a:gradFill rotWithShape="1">
            <a:gsLst>
              <a:gs pos="0">
                <a:srgbClr val="00FF00"/>
              </a:gs>
              <a:gs pos="100000">
                <a:sysClr val="window" lastClr="FFFFFF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  <a:cs typeface="Arial" charset="0"/>
            </a:endParaRPr>
          </a:p>
        </p:txBody>
      </p:sp>
      <p:sp>
        <p:nvSpPr>
          <p:cNvPr id="15" name="AutoShape 8"/>
          <p:cNvSpPr>
            <a:spLocks noChangeArrowheads="1"/>
          </p:cNvSpPr>
          <p:nvPr/>
        </p:nvSpPr>
        <p:spPr bwMode="auto">
          <a:xfrm>
            <a:off x="5562600" y="0"/>
            <a:ext cx="990600" cy="83820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ysClr val="window" lastClr="FFFFFF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  <a:cs typeface="Arial" charset="0"/>
            </a:endParaRPr>
          </a:p>
        </p:txBody>
      </p:sp>
      <p:sp>
        <p:nvSpPr>
          <p:cNvPr id="16" name="AutoShape 9"/>
          <p:cNvSpPr>
            <a:spLocks noChangeArrowheads="1"/>
          </p:cNvSpPr>
          <p:nvPr/>
        </p:nvSpPr>
        <p:spPr bwMode="auto">
          <a:xfrm>
            <a:off x="5334000" y="5943600"/>
            <a:ext cx="1066800" cy="91440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ysClr val="window" lastClr="FFFFFF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  <a:cs typeface="Arial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057400" y="1278799"/>
            <a:ext cx="8156005" cy="292880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0" i="0" u="none" strike="noStrike" kern="10" cap="none" spc="0" normalizeH="0" baseline="0" noProof="0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Chân thành cảm ơn quý thầy cô giáo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0" i="0" u="none" strike="noStrike" kern="10" cap="none" spc="0" normalizeH="0" baseline="0" noProof="0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Kính chúc quý thầy cô sức khỏe – hạnh phúc – thành công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0" i="0" u="none" strike="noStrike" kern="10" cap="none" spc="0" normalizeH="0" baseline="0" noProof="0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Chúc các con chăm ngoan – học giỏi !!!</a:t>
            </a:r>
            <a:endParaRPr kumimoji="0" lang="en-US" sz="5400" b="0" i="0" u="none" strike="noStrike" kern="0" cap="none" spc="0" normalizeH="0" baseline="0" noProof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uLnTx/>
              <a:uFillTx/>
            </a:endParaRPr>
          </a:p>
        </p:txBody>
      </p:sp>
      <p:pic>
        <p:nvPicPr>
          <p:cNvPr id="20" name="BEAT LƠP MỘT THÂN YÊU - 1 luot cuo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13405" y="4369525"/>
            <a:ext cx="609600" cy="609600"/>
          </a:xfrm>
          <a:prstGeom prst="rect">
            <a:avLst/>
          </a:prstGeom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B21EB411-B36B-46ED-8919-1EFE3847919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8797"/>
          <a:stretch/>
        </p:blipFill>
        <p:spPr bwMode="auto">
          <a:xfrm>
            <a:off x="0" y="5236029"/>
            <a:ext cx="12192000" cy="1621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2220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3" presetClass="entr" presetSubtype="528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3" presetClass="entr" presetSubtype="528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42163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7" grpId="0" animBg="1" autoUpdateAnimBg="0"/>
      <p:bldP spid="8" grpId="0" animBg="1" autoUpdateAnimBg="0"/>
      <p:bldP spid="9" grpId="0" animBg="1" autoUpdateAnimBg="0"/>
      <p:bldP spid="10" grpId="0" animBg="1" autoUpdateAnimBg="0"/>
      <p:bldP spid="15" grpId="0" animBg="1" autoUpdateAnimBg="0"/>
      <p:bldP spid="16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4136325" y="4437633"/>
            <a:ext cx="4136325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en-US" sz="5400" b="1" cap="none" spc="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Nhìn</a:t>
            </a:r>
            <a:r>
              <a:rPr lang="en-US" sz="54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hình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 rot="20901392">
            <a:off x="-4417618" y="1271640"/>
            <a:ext cx="4176397" cy="126048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en-US" sz="5400" b="1" cap="none" spc="0" dirty="0" err="1" smtClean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Nghe</a:t>
            </a:r>
            <a:r>
              <a:rPr lang="en-US" sz="5400" b="1" cap="none" spc="0" dirty="0" smtClean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nhạc</a:t>
            </a:r>
            <a:endParaRPr lang="en-US" sz="54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348995" y="2735106"/>
            <a:ext cx="4136325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en-US" sz="54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Bắt</a:t>
            </a:r>
            <a:r>
              <a:rPr lang="en-US" sz="5400" b="1" cap="none" spc="0" dirty="0" smtClean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chữ</a:t>
            </a:r>
            <a:endParaRPr lang="en-US" sz="5400" b="1" cap="none" spc="0" dirty="0">
              <a:ln w="0"/>
              <a:solidFill>
                <a:schemeClr val="accent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" name="Tro-choi-am-nhac_nhacchuong.haihuoc.vn - Segment1(00_00_02.451-00_00_14.000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81147" y="4594498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539" y="5699035"/>
            <a:ext cx="826280" cy="78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67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011 -0.2081 L 0.12344 -0.17754 C 0.15703 -0.17199 0.20404 -0.18171 0.25091 -0.20787 C 0.30351 -0.23889 0.34453 -0.27754 0.36875 -0.32037 L 0.4918 -0.51435 " pathEditMode="relative" rAng="20520000" ptsTypes="AAA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69" y="-775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7" presetClass="path" presetSubtype="0" accel="50000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0.00416 0.16158 L 0.18217 0.27963 C 0.2211 0.30649 0.27774 0.3169 0.33737 0.30926 C 0.40482 0.3007 0.45834 0.27686 0.49441 0.24051 L 0.67058 0.07778 " pathEditMode="relative" rAng="21360000" ptsTypes="AAA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02" y="5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7" presetClass="path" presetSubtype="0" accel="50000" decel="5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01588 0.50556 L -0.09752 0.25996 C -0.11393 0.20787 -0.14739 0.15348 -0.18763 0.11042 C -0.23242 0.0625 -0.27344 0.03866 -0.30768 0.03658 L -0.4681 0.02246 " pathEditMode="relative" rAng="12660000" ptsTypes="AAA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87" y="-31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174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lop1-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6493" y="5797061"/>
            <a:ext cx="609600" cy="609600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90871" flipV="1">
            <a:off x="10831015" y="5656844"/>
            <a:ext cx="942922" cy="83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64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p1-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2934" y="324729"/>
            <a:ext cx="609600" cy="6096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90871" flipV="1">
            <a:off x="10831015" y="5656844"/>
            <a:ext cx="942922" cy="83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65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p1-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6437" y="5935107"/>
            <a:ext cx="6096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07" b="16848"/>
          <a:stretch/>
        </p:blipFill>
        <p:spPr>
          <a:xfrm>
            <a:off x="-1" y="-1"/>
            <a:ext cx="12289971" cy="6938528"/>
          </a:xfrm>
          <a:prstGeom prst="rect">
            <a:avLst/>
          </a:prstGeom>
        </p:spPr>
      </p:pic>
      <p:pic>
        <p:nvPicPr>
          <p:cNvPr id="3" name="Picture 2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90871" flipV="1">
            <a:off x="10831015" y="5656844"/>
            <a:ext cx="942922" cy="83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15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3" t="13087" r="5125"/>
          <a:stretch/>
        </p:blipFill>
        <p:spPr bwMode="auto">
          <a:xfrm>
            <a:off x="0" y="0"/>
            <a:ext cx="12192000" cy="6892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29200" y="1"/>
            <a:ext cx="716280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FF0000"/>
                </a:solidFill>
              </a:rPr>
              <a:t>CHÀO ĐÓN HỌC SINH LỚP 1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3" name="Right Triangle 2"/>
          <p:cNvSpPr/>
          <p:nvPr/>
        </p:nvSpPr>
        <p:spPr>
          <a:xfrm rot="10800000">
            <a:off x="4557939" y="12058"/>
            <a:ext cx="7634061" cy="6858001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hlinkClick r:id="rId5" action="ppaction://hlinksldjump"/>
          </p:cNvPr>
          <p:cNvSpPr/>
          <p:nvPr/>
        </p:nvSpPr>
        <p:spPr>
          <a:xfrm>
            <a:off x="9480449" y="1604008"/>
            <a:ext cx="912056" cy="80185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3</a:t>
            </a:r>
          </a:p>
        </p:txBody>
      </p:sp>
      <p:sp>
        <p:nvSpPr>
          <p:cNvPr id="14" name="Parallelogram 13"/>
          <p:cNvSpPr/>
          <p:nvPr/>
        </p:nvSpPr>
        <p:spPr>
          <a:xfrm flipH="1">
            <a:off x="28131" y="26131"/>
            <a:ext cx="12248270" cy="6879102"/>
          </a:xfrm>
          <a:prstGeom prst="parallelogram">
            <a:avLst>
              <a:gd name="adj" fmla="val 11025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ight Triangle 1"/>
          <p:cNvSpPr/>
          <p:nvPr/>
        </p:nvSpPr>
        <p:spPr>
          <a:xfrm>
            <a:off x="28131" y="26131"/>
            <a:ext cx="7652823" cy="6866152"/>
          </a:xfrm>
          <a:prstGeom prst="rtTriangl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hlinkClick r:id="rId6" action="ppaction://hlinksldjump"/>
          </p:cNvPr>
          <p:cNvSpPr/>
          <p:nvPr/>
        </p:nvSpPr>
        <p:spPr>
          <a:xfrm>
            <a:off x="1844040" y="4927208"/>
            <a:ext cx="912056" cy="80185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en-US" sz="2800" b="1" dirty="0"/>
          </a:p>
        </p:txBody>
      </p:sp>
      <p:sp>
        <p:nvSpPr>
          <p:cNvPr id="11" name="Oval 10">
            <a:hlinkClick r:id="rId7" action="ppaction://hlinksldjump"/>
          </p:cNvPr>
          <p:cNvSpPr/>
          <p:nvPr/>
        </p:nvSpPr>
        <p:spPr>
          <a:xfrm>
            <a:off x="5893188" y="3348104"/>
            <a:ext cx="912056" cy="80185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en-US" sz="2800" b="1" dirty="0"/>
          </a:p>
        </p:txBody>
      </p:sp>
      <p:pic>
        <p:nvPicPr>
          <p:cNvPr id="17" name="game_correct - Segment1(00_00_00.787-00_00_03.080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67699" y="5940364"/>
            <a:ext cx="609600" cy="609600"/>
          </a:xfrm>
          <a:prstGeom prst="rect">
            <a:avLst/>
          </a:prstGeom>
        </p:spPr>
      </p:pic>
      <p:pic>
        <p:nvPicPr>
          <p:cNvPr id="20" name="game_correct - Segment1(00_00_00.787-00_00_03.080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4483" y="6074408"/>
            <a:ext cx="609600" cy="609600"/>
          </a:xfrm>
          <a:prstGeom prst="rect">
            <a:avLst/>
          </a:prstGeom>
        </p:spPr>
      </p:pic>
      <p:pic>
        <p:nvPicPr>
          <p:cNvPr id="21" name="game_correct - Segment1(00_00_00.787-00_00_03.080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2499" y="612784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160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3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43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43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18" presetClass="exit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3" grpId="0" animBg="1"/>
      <p:bldP spid="12" grpId="1" animBg="1"/>
      <p:bldP spid="14" grpId="0" animBg="1"/>
      <p:bldP spid="2" grpId="0" animBg="1"/>
      <p:bldP spid="10" grpId="0" animBg="1"/>
      <p:bldP spid="1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 descr="14">
            <a:extLst>
              <a:ext uri="{FF2B5EF4-FFF2-40B4-BE49-F238E27FC236}">
                <a16:creationId xmlns:a16="http://schemas.microsoft.com/office/drawing/2014/main" xmlns="" id="{35566346-ADA4-4F4D-9A67-747CB444D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83" t="3334" r="31018" b="8888"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" name="Rectangle 8">
            <a:extLst>
              <a:ext uri="{FF2B5EF4-FFF2-40B4-BE49-F238E27FC236}">
                <a16:creationId xmlns:a16="http://schemas.microsoft.com/office/drawing/2014/main" xmlns="" id="{505324AC-984D-4BA1-ABD4-E6C76BF620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7333" y="1308100"/>
            <a:ext cx="8636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4400" b="1" dirty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KHỞI ĐỘNG GIỌNG</a:t>
            </a:r>
          </a:p>
        </p:txBody>
      </p:sp>
      <p:sp>
        <p:nvSpPr>
          <p:cNvPr id="6147" name="Rectangle 8">
            <a:extLst>
              <a:ext uri="{FF2B5EF4-FFF2-40B4-BE49-F238E27FC236}">
                <a16:creationId xmlns:a16="http://schemas.microsoft.com/office/drawing/2014/main" xmlns="" id="{649730F9-31B8-47FE-B5C6-CC0AFD3F6D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7768" y="2607320"/>
            <a:ext cx="8636000" cy="821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4400" dirty="0" err="1" smtClean="0">
                <a:solidFill>
                  <a:srgbClr val="CC0066"/>
                </a:solidFill>
              </a:rPr>
              <a:t>Mi</a:t>
            </a:r>
            <a:r>
              <a:rPr lang="en-US" altLang="en-US" sz="4400" dirty="0" smtClean="0">
                <a:solidFill>
                  <a:srgbClr val="CC0066"/>
                </a:solidFill>
              </a:rPr>
              <a:t>̀   </a:t>
            </a:r>
            <a:r>
              <a:rPr lang="en-US" altLang="en-US" sz="4400" dirty="0">
                <a:solidFill>
                  <a:srgbClr val="CC0066"/>
                </a:solidFill>
              </a:rPr>
              <a:t>mi   </a:t>
            </a:r>
            <a:r>
              <a:rPr lang="en-US" altLang="en-US" sz="4400" dirty="0" err="1">
                <a:solidFill>
                  <a:srgbClr val="CC0066"/>
                </a:solidFill>
              </a:rPr>
              <a:t>mi</a:t>
            </a:r>
            <a:r>
              <a:rPr lang="en-US" altLang="en-US" sz="4400" dirty="0">
                <a:solidFill>
                  <a:srgbClr val="CC0066"/>
                </a:solidFill>
              </a:rPr>
              <a:t>́   mi </a:t>
            </a:r>
            <a:r>
              <a:rPr lang="en-US" altLang="en-US" sz="4400" dirty="0" smtClean="0">
                <a:solidFill>
                  <a:srgbClr val="CC0066"/>
                </a:solidFill>
              </a:rPr>
              <a:t>…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4400" dirty="0" err="1" smtClean="0">
                <a:solidFill>
                  <a:srgbClr val="CC0066"/>
                </a:solidFill>
              </a:rPr>
              <a:t>Mà</a:t>
            </a:r>
            <a:r>
              <a:rPr lang="en-US" altLang="en-US" sz="4400" dirty="0" smtClean="0">
                <a:solidFill>
                  <a:srgbClr val="CC0066"/>
                </a:solidFill>
              </a:rPr>
              <a:t> ma </a:t>
            </a:r>
            <a:r>
              <a:rPr lang="en-US" altLang="en-US" sz="4400" dirty="0" err="1" smtClean="0">
                <a:solidFill>
                  <a:srgbClr val="CC0066"/>
                </a:solidFill>
              </a:rPr>
              <a:t>má</a:t>
            </a:r>
            <a:r>
              <a:rPr lang="en-US" altLang="en-US" sz="4400" dirty="0" smtClean="0">
                <a:solidFill>
                  <a:srgbClr val="CC0066"/>
                </a:solidFill>
              </a:rPr>
              <a:t> ma </a:t>
            </a:r>
            <a:r>
              <a:rPr lang="en-US" altLang="en-US" sz="4400" dirty="0" err="1" smtClean="0">
                <a:solidFill>
                  <a:srgbClr val="CC0066"/>
                </a:solidFill>
              </a:rPr>
              <a:t>mà</a:t>
            </a:r>
            <a:r>
              <a:rPr lang="en-US" altLang="en-US" sz="4400" dirty="0" smtClean="0">
                <a:solidFill>
                  <a:srgbClr val="CC0066"/>
                </a:solidFill>
              </a:rPr>
              <a:t> …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4400" dirty="0">
                <a:solidFill>
                  <a:srgbClr val="CC0066"/>
                </a:solidFill>
              </a:rPr>
              <a:t>	</a:t>
            </a:r>
          </a:p>
        </p:txBody>
      </p:sp>
      <p:pic>
        <p:nvPicPr>
          <p:cNvPr id="6148" name="Picture 2">
            <a:extLst>
              <a:ext uri="{FF2B5EF4-FFF2-40B4-BE49-F238E27FC236}">
                <a16:creationId xmlns:a16="http://schemas.microsoft.com/office/drawing/2014/main" xmlns="" id="{B21EB411-B36B-46ED-8919-1EFE384791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8797"/>
          <a:stretch/>
        </p:blipFill>
        <p:spPr bwMode="auto">
          <a:xfrm>
            <a:off x="1695511" y="3289305"/>
            <a:ext cx="9720516" cy="2371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5489658"/>
      </p:ext>
    </p:extLst>
  </p:cSld>
  <p:clrMapOvr>
    <a:masterClrMapping/>
  </p:clrMapOvr>
  <p:transition spd="slow" advTm="24903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54"/>
            <a:ext cx="12192000" cy="68525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54"/>
            <a:ext cx="12192000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08"/>
            <a:ext cx="12192000" cy="68525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08"/>
            <a:ext cx="12192000" cy="6858000"/>
          </a:xfrm>
          <a:prstGeom prst="rect">
            <a:avLst/>
          </a:prstGeom>
        </p:spPr>
      </p:pic>
      <p:pic>
        <p:nvPicPr>
          <p:cNvPr id="2" name="BEAT 1 lần hát LƠP MỘT THÂN YÊU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308"/>
            <a:ext cx="12192000" cy="6858000"/>
          </a:xfrm>
          <a:prstGeom prst="rect">
            <a:avLst/>
          </a:prstGeom>
        </p:spPr>
      </p:pic>
      <p:pic>
        <p:nvPicPr>
          <p:cNvPr id="5" name="1 BEAT LƠP MỘT THÂN YÊU - Segment1(00_00_03.222-00_00_37.300)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172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2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57358" y="1676805"/>
            <a:ext cx="99583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Kìa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hay.</a:t>
            </a:r>
          </a:p>
          <a:p>
            <a:pPr>
              <a:lnSpc>
                <a:spcPct val="200000"/>
              </a:lnSpc>
            </a:pP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ca,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ràng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muôn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nắm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85950" y="371465"/>
            <a:ext cx="8158165" cy="117012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vi-VN" sz="5400" b="1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Hát </a:t>
            </a:r>
            <a:r>
              <a:rPr lang="en-US" sz="5400" b="1" cap="none" spc="0" dirty="0" err="1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5400" b="1" cap="none" spc="0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5400" b="1" cap="none" spc="0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lang="en-US" sz="5400" b="1" cap="none" spc="0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đệm</a:t>
            </a:r>
            <a:r>
              <a:rPr lang="en-US" sz="5400" b="1" cap="none" spc="0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5400" b="1" cap="none" spc="0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endParaRPr lang="en-US" sz="5400" b="1" cap="none" spc="0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252" y="5859993"/>
            <a:ext cx="774494" cy="7376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889" y="2686659"/>
            <a:ext cx="461685" cy="46455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147" y="2688864"/>
            <a:ext cx="461685" cy="46455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471" y="2686659"/>
            <a:ext cx="461685" cy="46455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9567" y="2686659"/>
            <a:ext cx="461685" cy="46455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889" y="3768007"/>
            <a:ext cx="461685" cy="46455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656" y="3765115"/>
            <a:ext cx="461685" cy="46455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529" y="3765115"/>
            <a:ext cx="461685" cy="46455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275" y="3765115"/>
            <a:ext cx="461685" cy="46455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107" y="4849355"/>
            <a:ext cx="461685" cy="46455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244" y="4849355"/>
            <a:ext cx="461685" cy="46455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3860" y="4849137"/>
            <a:ext cx="461685" cy="46455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4951" y="4849137"/>
            <a:ext cx="461685" cy="464558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731" y="6017953"/>
            <a:ext cx="461685" cy="464558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395" y="6017953"/>
            <a:ext cx="461685" cy="464558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219" y="6017953"/>
            <a:ext cx="461685" cy="46455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2430" y="6032293"/>
            <a:ext cx="461685" cy="464558"/>
          </a:xfrm>
          <a:prstGeom prst="rect">
            <a:avLst/>
          </a:prstGeom>
        </p:spPr>
      </p:pic>
      <p:pic>
        <p:nvPicPr>
          <p:cNvPr id="8" name="1 BEAT LƠP MỘT THÂN YÊU - Segment1(00_00_03.222-00_00_37.300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13961" y="666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951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24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8&quot; unique_id=&quot;10002&quot;&gt;&lt;/object&gt;&lt;object type=&quot;2&quot; unique_id=&quot;10003&quot;&gt;&lt;object type=&quot;3&quot; unique_id=&quot;15435&quot;&gt;&lt;property id=&quot;20148&quot; value=&quot;5&quot;/&gt;&lt;property id=&quot;20300&quot; value=&quot;Slide 1&quot;/&gt;&lt;property id=&quot;20307&quot; value=&quot;256&quot;/&gt;&lt;/object&gt;&lt;object type=&quot;3&quot; unique_id=&quot;15602&quot;&gt;&lt;property id=&quot;20148&quot; value=&quot;5&quot;/&gt;&lt;property id=&quot;20300&quot; value=&quot;Slide 10&quot;/&gt;&lt;property id=&quot;20307&quot; value=&quot;262&quot;/&gt;&lt;/object&gt;&lt;object type=&quot;3&quot; unique_id=&quot;15843&quot;&gt;&lt;property id=&quot;20148&quot; value=&quot;5&quot;/&gt;&lt;property id=&quot;20300&quot; value=&quot;Slide 12&quot;/&gt;&lt;property id=&quot;20307&quot; value=&quot;267&quot;/&gt;&lt;/object&gt;&lt;object type=&quot;3&quot; unique_id=&quot;16235&quot;&gt;&lt;property id=&quot;20148&quot; value=&quot;5&quot;/&gt;&lt;property id=&quot;20300&quot; value=&quot;Slide 8&quot;/&gt;&lt;property id=&quot;20307&quot; value=&quot;274&quot;/&gt;&lt;/object&gt;&lt;object type=&quot;3&quot; unique_id=&quot;17294&quot;&gt;&lt;property id=&quot;20148&quot; value=&quot;5&quot;/&gt;&lt;property id=&quot;20300&quot; value=&quot;Slide 15&quot;/&gt;&lt;property id=&quot;20307&quot; value=&quot;280&quot;/&gt;&lt;/object&gt;&lt;object type=&quot;3&quot; unique_id=&quot;17556&quot;&gt;&lt;property id=&quot;20148&quot; value=&quot;5&quot;/&gt;&lt;property id=&quot;20300&quot; value=&quot;Slide 6&quot;/&gt;&lt;property id=&quot;20307&quot; value=&quot;285&quot;/&gt;&lt;/object&gt;&lt;object type=&quot;3&quot; unique_id=&quot;17701&quot;&gt;&lt;property id=&quot;20148&quot; value=&quot;5&quot;/&gt;&lt;property id=&quot;20300&quot; value=&quot;Slide 3&quot;/&gt;&lt;property id=&quot;20307&quot; value=&quot;286&quot;/&gt;&lt;/object&gt;&lt;object type=&quot;3&quot; unique_id=&quot;17816&quot;&gt;&lt;property id=&quot;20148&quot; value=&quot;5&quot;/&gt;&lt;property id=&quot;20300&quot; value=&quot;Slide 4&quot;/&gt;&lt;property id=&quot;20307&quot; value=&quot;287&quot;/&gt;&lt;/object&gt;&lt;object type=&quot;3&quot; unique_id=&quot;17818&quot;&gt;&lt;property id=&quot;20148&quot; value=&quot;5&quot;/&gt;&lt;property id=&quot;20300&quot; value=&quot;Slide 5&quot;/&gt;&lt;property id=&quot;20307&quot; value=&quot;289&quot;/&gt;&lt;/object&gt;&lt;object type=&quot;3&quot; unique_id=&quot;18255&quot;&gt;&lt;property id=&quot;20148&quot; value=&quot;5&quot;/&gt;&lt;property id=&quot;20300&quot; value=&quot;Slide 2&quot;/&gt;&lt;property id=&quot;20307&quot; value=&quot;291&quot;/&gt;&lt;/object&gt;&lt;object type=&quot;3&quot; unique_id=&quot;18257&quot;&gt;&lt;property id=&quot;20148&quot; value=&quot;5&quot;/&gt;&lt;property id=&quot;20300&quot; value=&quot;Slide 11&quot;/&gt;&lt;property id=&quot;20307&quot; value=&quot;295&quot;/&gt;&lt;/object&gt;&lt;object type=&quot;3&quot; unique_id=&quot;18574&quot;&gt;&lt;property id=&quot;20148&quot; value=&quot;5&quot;/&gt;&lt;property id=&quot;20300&quot; value=&quot;Slide 13&quot;/&gt;&lt;property id=&quot;20307&quot; value=&quot;296&quot;/&gt;&lt;/object&gt;&lt;object type=&quot;3&quot; unique_id=&quot;18633&quot;&gt;&lt;property id=&quot;20148&quot; value=&quot;5&quot;/&gt;&lt;property id=&quot;20300&quot; value=&quot;Slide 14&quot;/&gt;&lt;property id=&quot;20307&quot; value=&quot;297&quot;/&gt;&lt;/object&gt;&lt;object type=&quot;3&quot; unique_id=&quot;18812&quot;&gt;&lt;property id=&quot;20148&quot; value=&quot;5&quot;/&gt;&lt;property id=&quot;20300&quot; value=&quot;Slide 7&quot;/&gt;&lt;property id=&quot;20307&quot; value=&quot;298&quot;/&gt;&lt;/object&gt;&lt;object type=&quot;3&quot; unique_id=&quot;18950&quot;&gt;&lt;property id=&quot;20148&quot; value=&quot;5&quot;/&gt;&lt;property id=&quot;20300&quot; value=&quot;Slide 9&quot;/&gt;&lt;property id=&quot;20307&quot; value=&quot;300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ppt/theme/theme3.xml><?xml version="1.0" encoding="utf-8"?>
<a:theme xmlns:a="http://schemas.openxmlformats.org/drawingml/2006/main" name="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5966</TotalTime>
  <Words>251</Words>
  <Application>Microsoft Office PowerPoint</Application>
  <PresentationFormat>Custom</PresentationFormat>
  <Paragraphs>33</Paragraphs>
  <Slides>19</Slides>
  <Notes>0</Notes>
  <HiddenSlides>3</HiddenSlides>
  <MMClips>21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Office Theme</vt:lpstr>
      <vt:lpstr>Slice</vt:lpstr>
      <vt:lpstr>6_Default Design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Luan</dc:creator>
  <cp:lastModifiedBy>HP</cp:lastModifiedBy>
  <cp:revision>237</cp:revision>
  <dcterms:created xsi:type="dcterms:W3CDTF">2020-10-13T15:08:17Z</dcterms:created>
  <dcterms:modified xsi:type="dcterms:W3CDTF">2022-11-30T17:21:31Z</dcterms:modified>
</cp:coreProperties>
</file>