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50" r:id="rId1"/>
  </p:sldMasterIdLst>
  <p:sldIdLst>
    <p:sldId id="256" r:id="rId2"/>
    <p:sldId id="257" r:id="rId3"/>
    <p:sldId id="258" r:id="rId4"/>
    <p:sldId id="302" r:id="rId5"/>
    <p:sldId id="303" r:id="rId6"/>
    <p:sldId id="304" r:id="rId7"/>
    <p:sldId id="305" r:id="rId8"/>
    <p:sldId id="259" r:id="rId9"/>
    <p:sldId id="301" r:id="rId10"/>
    <p:sldId id="261" r:id="rId11"/>
    <p:sldId id="295" r:id="rId12"/>
    <p:sldId id="296" r:id="rId13"/>
    <p:sldId id="267" r:id="rId14"/>
    <p:sldId id="269" r:id="rId15"/>
    <p:sldId id="270" r:id="rId16"/>
    <p:sldId id="297" r:id="rId17"/>
    <p:sldId id="271" r:id="rId18"/>
    <p:sldId id="272" r:id="rId19"/>
    <p:sldId id="298" r:id="rId20"/>
    <p:sldId id="287" r:id="rId21"/>
    <p:sldId id="262" r:id="rId22"/>
    <p:sldId id="289" r:id="rId23"/>
    <p:sldId id="299" r:id="rId24"/>
    <p:sldId id="306" r:id="rId25"/>
    <p:sldId id="300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82" autoAdjust="0"/>
    <p:restoredTop sz="94660"/>
  </p:normalViewPr>
  <p:slideViewPr>
    <p:cSldViewPr snapToGrid="0">
      <p:cViewPr varScale="1">
        <p:scale>
          <a:sx n="80" d="100"/>
          <a:sy n="80" d="100"/>
        </p:scale>
        <p:origin x="80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D6D71-236A-4736-947D-4DE7DFE38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6FDE3C-0FA1-40DD-B9CD-B34A6670BA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7EB252-84BC-44AF-9988-465BA2BCA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1DC99-EDFF-4D52-A8DF-6DAFC25D1008}" type="datetimeFigureOut">
              <a:rPr lang="en-US" smtClean="0"/>
              <a:t>1/11/2020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9DB96E-7ED5-4AB7-A0BC-3D6A60DDE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37BA50-73A3-4719-A1A7-8E02EBB97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A2FB6-0039-45C3-83D2-D2A79A74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9255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8ED61-C13E-46FE-9140-FBB0F232F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1A14CB-DE46-433F-BE23-DA07403AB2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F2D5FC-898B-4E82-A394-27F0C0C2B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1DC99-EDFF-4D52-A8DF-6DAFC25D1008}" type="datetimeFigureOut">
              <a:rPr lang="en-US" smtClean="0"/>
              <a:t>1/11/2020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4D013B-18CD-436E-BF12-877DE45A7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DE556F-0025-4CDC-BD0E-7C6E0D786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A2FB6-0039-45C3-83D2-D2A79A74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977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4CE1E6-C530-4DE0-808A-6289B35B06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414DBB-86B4-47F5-B510-B491247E34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31A8D6-F5EA-40F3-BE16-B388FFED0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1DC99-EDFF-4D52-A8DF-6DAFC25D1008}" type="datetimeFigureOut">
              <a:rPr lang="en-US" smtClean="0"/>
              <a:t>1/11/2020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E0DA1D-6E8F-49E1-9EC4-6808AA966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A36D8C-1085-44B0-B202-3CB337D5E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A2FB6-0039-45C3-83D2-D2A79A74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392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E3183-252E-4495-869E-B379F9433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8BA241-949E-4F71-B73F-126BE01226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4D951-1613-4338-AF0B-AAEBF8123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1DC99-EDFF-4D52-A8DF-6DAFC25D1008}" type="datetimeFigureOut">
              <a:rPr lang="en-US" smtClean="0"/>
              <a:t>1/11/2020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78DF7-ECF5-49E4-AC88-53BB53A95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BAFCF1-F334-4106-9475-7130A9A5A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A2FB6-0039-45C3-83D2-D2A79A74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908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50D4B-1DFA-442E-8A2D-AC17F6581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20DB76-D73F-4827-A21F-3F415470E5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FC025-AA55-4C04-8249-9A7E52373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1DC99-EDFF-4D52-A8DF-6DAFC25D1008}" type="datetimeFigureOut">
              <a:rPr lang="en-US" smtClean="0"/>
              <a:t>1/11/2020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AD8583-7C9B-43CA-8A2C-2709D757A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71C774-6429-40DD-B408-2D97DA1C6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A2FB6-0039-45C3-83D2-D2A79A74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546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AB3DE-9DB7-4C9D-9BBA-BE04C75FB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9CA8FE-4230-4788-9EAC-B41590FBA5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6E1F49-5DC6-4A89-A5AC-F4D0C7DA3A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5FBB42-3EDA-4612-A539-3E39B7E16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1DC99-EDFF-4D52-A8DF-6DAFC25D1008}" type="datetimeFigureOut">
              <a:rPr lang="en-US" smtClean="0"/>
              <a:t>1/11/2020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BA76E2-1AE2-4907-ABCC-FF9A17C80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0287BA-9052-4673-BCE5-43233AEF8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A2FB6-0039-45C3-83D2-D2A79A74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2251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4E33A0-54E3-41C8-AD90-1A6751F11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508B29-24C2-40E4-A9D3-6C8326EDDB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2E3314-AE19-4D54-B7D4-6670536772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4E1A7B-6866-46D4-BB9C-8876B3D0AD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47C381-66C4-4BCC-B842-FEE1E7F98E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CC821D-6C71-41D5-8435-D5C92E4F8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1DC99-EDFF-4D52-A8DF-6DAFC25D1008}" type="datetimeFigureOut">
              <a:rPr lang="en-US" smtClean="0"/>
              <a:t>1/11/2020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A4E3274-40DE-44F0-8974-A7DD1B265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41A408-5782-47AF-915A-10DE1FC91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A2FB6-0039-45C3-83D2-D2A79A74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702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D0D83-EFB1-4B60-8223-188CC901B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ADB68D-A58C-457D-8DEA-A55928691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1DC99-EDFF-4D52-A8DF-6DAFC25D1008}" type="datetimeFigureOut">
              <a:rPr lang="en-US" smtClean="0"/>
              <a:t>1/11/2020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24A8B1-07F0-4F8D-A31E-16BA78CE0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43D9D3-182B-4741-9A08-8E6CEAA16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A2FB6-0039-45C3-83D2-D2A79A74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866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BC7DB9-B449-4743-A4EE-F4AF52F7B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1DC99-EDFF-4D52-A8DF-6DAFC25D1008}" type="datetimeFigureOut">
              <a:rPr lang="en-US" smtClean="0"/>
              <a:t>1/11/2020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1683C0-FB2F-4655-AF32-E27DBB8EB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C1C0B0-0B8E-4379-8719-37E37C515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A2FB6-0039-45C3-83D2-D2A79A74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602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CA645F-ABA6-4678-BC99-28D3719E2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35924C-569E-42B8-BCF5-40A7C3A6E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209C59-9B09-49BC-A749-3EDC40C313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1547D2-FBB4-4707-9440-F5ACC1E70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1DC99-EDFF-4D52-A8DF-6DAFC25D1008}" type="datetimeFigureOut">
              <a:rPr lang="en-US" smtClean="0"/>
              <a:t>1/11/2020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541B29-8BA4-4A4C-B3E0-6531B7C72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42BB33-CB2C-440A-9FD4-6C029ECBA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A2FB6-0039-45C3-83D2-D2A79A74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2287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E6850-28DD-4106-949B-7A034E907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9365B7-37B2-4033-8A32-7C938CC096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FC3DAC-CDFD-4683-8314-2F356EA77F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00A87B-4E77-410C-88B4-ED0D030C1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1DC99-EDFF-4D52-A8DF-6DAFC25D1008}" type="datetimeFigureOut">
              <a:rPr lang="en-US" smtClean="0"/>
              <a:t>1/11/2020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83C843-064E-4ADC-B7A3-BC00777D7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811501-1D79-4A74-9F12-6E0C7316B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A2FB6-0039-45C3-83D2-D2A79A74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418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8A3F6A5-DF15-436A-B144-BA79DD9F4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CB5FC1-1AC6-4C25-B289-BB024742DC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AAA233-A594-47A1-A5BA-539FDEE264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1DC99-EDFF-4D52-A8DF-6DAFC25D1008}" type="datetimeFigureOut">
              <a:rPr lang="en-US" smtClean="0"/>
              <a:t>1/11/2020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5774AD-1563-44F2-88F9-3FD31C2547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540910-C828-4A99-B9AB-5A61582439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FA2FB6-0039-45C3-83D2-D2A79A74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830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1" r:id="rId1"/>
    <p:sldLayoutId id="2147484052" r:id="rId2"/>
    <p:sldLayoutId id="2147484053" r:id="rId3"/>
    <p:sldLayoutId id="2147484054" r:id="rId4"/>
    <p:sldLayoutId id="2147484055" r:id="rId5"/>
    <p:sldLayoutId id="2147484056" r:id="rId6"/>
    <p:sldLayoutId id="2147484057" r:id="rId7"/>
    <p:sldLayoutId id="2147484058" r:id="rId8"/>
    <p:sldLayoutId id="2147484059" r:id="rId9"/>
    <p:sldLayoutId id="2147484060" r:id="rId10"/>
    <p:sldLayoutId id="21474840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f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f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f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14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4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f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73C414-612B-4C05-B6D3-EFEC4EC338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0400" y="440266"/>
            <a:ext cx="10629900" cy="5096933"/>
          </a:xfrm>
        </p:spPr>
        <p:txBody>
          <a:bodyPr anchor="b">
            <a:normAutofit/>
          </a:bodyPr>
          <a:lstStyle/>
          <a:p>
            <a:pPr algn="ctr">
              <a:lnSpc>
                <a:spcPct val="95000"/>
              </a:lnSpc>
            </a:pPr>
            <a:r>
              <a:rPr lang="vi-VN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 LIỆT CHÀO MỪNG CÁC THẦY CÔ GIÁO VỀ DỰ TIẾT HỌC </a:t>
            </a:r>
            <a:br>
              <a:rPr lang="vi-VN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 NHẠC LỚP 4A6</a:t>
            </a:r>
            <a:br>
              <a:rPr lang="vi-VN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PHƯƠNG LIỆT</a:t>
            </a:r>
            <a:br>
              <a:rPr lang="vi-VN" sz="4000" dirty="0">
                <a:solidFill>
                  <a:schemeClr val="tx2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vi-VN" sz="4000" dirty="0">
                <a:solidFill>
                  <a:schemeClr val="tx2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000" dirty="0">
              <a:solidFill>
                <a:schemeClr val="tx2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311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úc mừng [âm nhạc lớp 4] (online-video-cutter.com) (1)">
            <a:hlinkClick r:id="" action="ppaction://media"/>
            <a:extLst>
              <a:ext uri="{FF2B5EF4-FFF2-40B4-BE49-F238E27FC236}">
                <a16:creationId xmlns:a16="http://schemas.microsoft.com/office/drawing/2014/main" id="{663D0BC3-21A3-4B3B-A422-B86C787346A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417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6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A417A-4B1D-4BB1-8CA1-3087714EB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2314" y="374892"/>
            <a:ext cx="6847740" cy="1238586"/>
          </a:xfrm>
        </p:spPr>
        <p:txBody>
          <a:bodyPr>
            <a:noAutofit/>
          </a:bodyPr>
          <a:lstStyle/>
          <a:p>
            <a:pPr algn="ctr"/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b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</a:t>
            </a:r>
            <a:r>
              <a:rPr lang="vi-V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96DA12-7C47-47C7-BFEB-EEC9F228DB2E}"/>
              </a:ext>
            </a:extLst>
          </p:cNvPr>
          <p:cNvSpPr txBox="1"/>
          <p:nvPr/>
        </p:nvSpPr>
        <p:spPr>
          <a:xfrm>
            <a:off x="8544966" y="1768007"/>
            <a:ext cx="32650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Nga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Lân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F1FA71-F00E-4FA6-ADC2-1C94EA9105DA}"/>
              </a:ext>
            </a:extLst>
          </p:cNvPr>
          <p:cNvSpPr txBox="1"/>
          <p:nvPr/>
        </p:nvSpPr>
        <p:spPr>
          <a:xfrm>
            <a:off x="740854" y="2753533"/>
            <a:ext cx="986999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đàn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vang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lừng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Tết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tưng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bừng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     </a:t>
            </a:r>
            <a:r>
              <a:rPr lang="vi-VN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vi-VN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vi-VN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vi-VN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vi-V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     </a:t>
            </a:r>
            <a:r>
              <a:rPr lang="vi-VN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vi-VN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vi-VN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vi-VN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vi-VN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vi-V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vi-VN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nhàng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vui bên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thân.</a:t>
            </a:r>
          </a:p>
          <a:p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       </a:t>
            </a:r>
            <a:r>
              <a:rPr lang="vi-VN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vi-VN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vi-VN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vi-VN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vi-V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             </a:t>
            </a:r>
            <a:r>
              <a:rPr lang="vi-VN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vi-VN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xx</a:t>
            </a:r>
            <a:endParaRPr lang="vi-VN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mãi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giây êm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đềm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bên nhau bao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hiền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    </a:t>
            </a:r>
            <a:r>
              <a:rPr lang="vi-VN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vi-VN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vi-VN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vi-VN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vi-V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      </a:t>
            </a:r>
            <a:r>
              <a:rPr lang="vi-VN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vi-VN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vi-VN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vi-VN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vi-VN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vi-V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  <a:p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lên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tha lâu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bền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   </a:t>
            </a:r>
            <a:r>
              <a:rPr lang="vi-VN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vi-VN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vi-VN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vi-VN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vi-VN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vi-V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vi-VN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vi-VN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xx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24E1F8-7471-4159-9A44-F76187E6B5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5238750" cy="2599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4788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A417A-4B1D-4BB1-8CA1-3087714EB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2314" y="374892"/>
            <a:ext cx="6847740" cy="1238586"/>
          </a:xfrm>
        </p:spPr>
        <p:txBody>
          <a:bodyPr>
            <a:noAutofit/>
          </a:bodyPr>
          <a:lstStyle/>
          <a:p>
            <a:pPr algn="ctr"/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b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</a:t>
            </a:r>
            <a:r>
              <a:rPr lang="vi-V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96DA12-7C47-47C7-BFEB-EEC9F228DB2E}"/>
              </a:ext>
            </a:extLst>
          </p:cNvPr>
          <p:cNvSpPr txBox="1"/>
          <p:nvPr/>
        </p:nvSpPr>
        <p:spPr>
          <a:xfrm>
            <a:off x="8544966" y="1768007"/>
            <a:ext cx="32650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Nga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Lân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F1FA71-F00E-4FA6-ADC2-1C94EA9105DA}"/>
              </a:ext>
            </a:extLst>
          </p:cNvPr>
          <p:cNvSpPr txBox="1"/>
          <p:nvPr/>
        </p:nvSpPr>
        <p:spPr>
          <a:xfrm>
            <a:off x="740854" y="2753533"/>
            <a:ext cx="108966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đàn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vang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lừng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Tết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tưng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bừng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x                    </a:t>
            </a:r>
            <a:r>
              <a:rPr lang="vi-VN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vi-VN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vi-VN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vi-VN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nhàng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vui bên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thân.</a:t>
            </a:r>
          </a:p>
          <a:p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x                        </a:t>
            </a:r>
            <a:r>
              <a:rPr lang="vi-VN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r>
              <a:rPr lang="vi-VN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vi-VN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mãi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giây êm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đềm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bên nhau bao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hiền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                  </a:t>
            </a:r>
            <a:r>
              <a:rPr lang="vi-VN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vi-VN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vi-VN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vi-VN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lên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tha lâu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bền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                  </a:t>
            </a:r>
            <a:r>
              <a:rPr lang="vi-VN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vi-VN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24E1F8-7471-4159-9A44-F76187E6B5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5238750" cy="2599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1497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FB6FF96-AAD2-45CE-9B30-C98F8DD221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86" y="468086"/>
            <a:ext cx="11582399" cy="5845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8261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C9DF5BC-70A4-4BE5-A87D-FDA3AFD82E7B}"/>
              </a:ext>
            </a:extLst>
          </p:cNvPr>
          <p:cNvSpPr txBox="1"/>
          <p:nvPr/>
        </p:nvSpPr>
        <p:spPr>
          <a:xfrm>
            <a:off x="749300" y="1143000"/>
            <a:ext cx="3009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E2047D-86F9-4BA4-8421-FAA368A407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300" y="2394857"/>
            <a:ext cx="11127014" cy="1926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5982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011E92B-9E66-4DDD-8E9A-337137BDED3E}"/>
              </a:ext>
            </a:extLst>
          </p:cNvPr>
          <p:cNvSpPr txBox="1"/>
          <p:nvPr/>
        </p:nvSpPr>
        <p:spPr>
          <a:xfrm>
            <a:off x="749300" y="1143000"/>
            <a:ext cx="3009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0BFE4B7-9B7B-4DB3-8DD9-FDD85DD020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300" y="2280838"/>
            <a:ext cx="11039929" cy="200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5617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FB6FF96-AAD2-45CE-9B30-C98F8DD221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86" y="468086"/>
            <a:ext cx="11582399" cy="5845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1214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BA51D0A9-29BC-44ED-A1CF-1C362C8D0C40}"/>
              </a:ext>
            </a:extLst>
          </p:cNvPr>
          <p:cNvSpPr txBox="1"/>
          <p:nvPr/>
        </p:nvSpPr>
        <p:spPr>
          <a:xfrm>
            <a:off x="546100" y="1657866"/>
            <a:ext cx="57023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9932288-123D-4C66-9BFC-4674057996D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4" r="14553"/>
          <a:stretch/>
        </p:blipFill>
        <p:spPr>
          <a:xfrm>
            <a:off x="365263" y="2636451"/>
            <a:ext cx="11336879" cy="158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84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35E46F3-5F08-492A-A80E-74FC9609209A}"/>
              </a:ext>
            </a:extLst>
          </p:cNvPr>
          <p:cNvSpPr txBox="1"/>
          <p:nvPr/>
        </p:nvSpPr>
        <p:spPr>
          <a:xfrm>
            <a:off x="546100" y="1657866"/>
            <a:ext cx="57023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tấu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435FD4F-A051-4487-9F02-E238609181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71" t="15754" r="3972" b="15365"/>
          <a:stretch/>
        </p:blipFill>
        <p:spPr>
          <a:xfrm>
            <a:off x="762000" y="2982686"/>
            <a:ext cx="10678886" cy="1448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2322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FB6FF96-AAD2-45CE-9B30-C98F8DD221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86" y="468086"/>
            <a:ext cx="11582399" cy="5845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490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úc mừng nhạc cut (mp3cut.net)">
            <a:hlinkClick r:id="" action="ppaction://media"/>
            <a:extLst>
              <a:ext uri="{FF2B5EF4-FFF2-40B4-BE49-F238E27FC236}">
                <a16:creationId xmlns:a16="http://schemas.microsoft.com/office/drawing/2014/main" id="{ABFB816B-89EC-41C6-ACE1-0E3811CCD8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5225" y="45085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671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67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khuông nhạc.jpg">
            <a:extLst>
              <a:ext uri="{FF2B5EF4-FFF2-40B4-BE49-F238E27FC236}">
                <a16:creationId xmlns:a16="http://schemas.microsoft.com/office/drawing/2014/main" id="{6057C488-92C6-4E79-A146-25AE9EB340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7901" y="1173163"/>
            <a:ext cx="5410199" cy="5410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0DA4015B-750F-443E-88FF-E1C96A6C3174}"/>
              </a:ext>
            </a:extLst>
          </p:cNvPr>
          <p:cNvSpPr txBox="1">
            <a:spLocks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4400" ker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Trò chơi Âm nhạc</a:t>
            </a:r>
            <a:endParaRPr lang="vi-VN" sz="4400" kern="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" name="Trò Chơi Âm Nhạc">
            <a:hlinkClick r:id="" action="ppaction://media"/>
            <a:extLst>
              <a:ext uri="{FF2B5EF4-FFF2-40B4-BE49-F238E27FC236}">
                <a16:creationId xmlns:a16="http://schemas.microsoft.com/office/drawing/2014/main" id="{74084CF3-4588-4FE2-8C67-8F97A413DB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6625" y="602456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 advTm="1171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9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A417A-4B1D-4BB1-8CA1-3087714EB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2314" y="374892"/>
            <a:ext cx="6847740" cy="1238586"/>
          </a:xfrm>
        </p:spPr>
        <p:txBody>
          <a:bodyPr>
            <a:noAutofit/>
          </a:bodyPr>
          <a:lstStyle/>
          <a:p>
            <a:pPr algn="ctr"/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b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</a:t>
            </a:r>
            <a:r>
              <a:rPr lang="vi-V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96DA12-7C47-47C7-BFEB-EEC9F228DB2E}"/>
              </a:ext>
            </a:extLst>
          </p:cNvPr>
          <p:cNvSpPr txBox="1"/>
          <p:nvPr/>
        </p:nvSpPr>
        <p:spPr>
          <a:xfrm>
            <a:off x="8544966" y="1768007"/>
            <a:ext cx="32650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Nga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Lân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F1FA71-F00E-4FA6-ADC2-1C94EA9105DA}"/>
              </a:ext>
            </a:extLst>
          </p:cNvPr>
          <p:cNvSpPr txBox="1"/>
          <p:nvPr/>
        </p:nvSpPr>
        <p:spPr>
          <a:xfrm>
            <a:off x="647700" y="2599004"/>
            <a:ext cx="108966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đàn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vang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lừng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vi-VN" sz="2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Tết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tưng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bừng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vi-VN" sz="2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nhàng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vui bên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thân.</a:t>
            </a:r>
          </a:p>
          <a:p>
            <a:endParaRPr lang="vi-VN" sz="2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mãi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giây êm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đềm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bên nhau bao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hiền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vi-VN" sz="2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lên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tha lâu </a:t>
            </a:r>
            <a:r>
              <a:rPr lang="vi-VN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bền</a:t>
            </a:r>
            <a:r>
              <a:rPr lang="vi-V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24E1F8-7471-4159-9A44-F76187E6B5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5238750" cy="2599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9980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khuông nhạc.jpg">
            <a:extLst>
              <a:ext uri="{FF2B5EF4-FFF2-40B4-BE49-F238E27FC236}">
                <a16:creationId xmlns:a16="http://schemas.microsoft.com/office/drawing/2014/main" id="{6057C488-92C6-4E79-A146-25AE9EB340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750" y="1312863"/>
            <a:ext cx="5270499" cy="5270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0DA4015B-750F-443E-88FF-E1C96A6C3174}"/>
              </a:ext>
            </a:extLst>
          </p:cNvPr>
          <p:cNvSpPr txBox="1">
            <a:spLocks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4400" ker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Trò chơi Âm nhạc</a:t>
            </a:r>
            <a:endParaRPr lang="vi-VN" sz="4400" kern="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Chúc mừng nhạc cut (mp3cut.net)">
            <a:hlinkClick r:id="" action="ppaction://media"/>
            <a:extLst>
              <a:ext uri="{FF2B5EF4-FFF2-40B4-BE49-F238E27FC236}">
                <a16:creationId xmlns:a16="http://schemas.microsoft.com/office/drawing/2014/main" id="{F87A8645-7FD2-4BA3-A313-1A68D8A6FB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81200" y="517525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 advTm="1171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6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FB6FF96-AAD2-45CE-9B30-C98F8DD221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86" y="468086"/>
            <a:ext cx="11582399" cy="5845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2874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úc mừng [âm nhạc lớp 4] (online-video-cutter.com) (1)">
            <a:hlinkClick r:id="" action="ppaction://media"/>
            <a:extLst>
              <a:ext uri="{FF2B5EF4-FFF2-40B4-BE49-F238E27FC236}">
                <a16:creationId xmlns:a16="http://schemas.microsoft.com/office/drawing/2014/main" id="{663D0BC3-21A3-4B3B-A422-B86C787346A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069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6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73C414-612B-4C05-B6D3-EFEC4EC338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0400" y="440266"/>
            <a:ext cx="10629900" cy="5096933"/>
          </a:xfrm>
        </p:spPr>
        <p:txBody>
          <a:bodyPr anchor="b">
            <a:normAutofit/>
          </a:bodyPr>
          <a:lstStyle/>
          <a:p>
            <a:pPr algn="ctr">
              <a:lnSpc>
                <a:spcPct val="95000"/>
              </a:lnSpc>
            </a:pPr>
            <a:r>
              <a:rPr lang="vi-VN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XIN CHÂN THÀNH CẢM ƠN CÁC THẦY CÔ GIÁO VỀ DỰ TIẾT HỌC </a:t>
            </a:r>
            <a:br>
              <a:rPr lang="vi-VN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 NHẠC LỚP 4A6</a:t>
            </a:r>
            <a:br>
              <a:rPr lang="vi-VN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PHƯƠNG LIỆT</a:t>
            </a:r>
            <a:br>
              <a:rPr lang="vi-VN" sz="4000" dirty="0">
                <a:solidFill>
                  <a:schemeClr val="tx2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vi-VN" sz="4000" dirty="0">
                <a:solidFill>
                  <a:schemeClr val="tx2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000" dirty="0">
              <a:solidFill>
                <a:schemeClr val="tx2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49098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1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3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C447D6-58F6-41A3-9CBB-BAF4C47D0C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293" y="45305"/>
            <a:ext cx="6751413" cy="6157290"/>
          </a:xfrm>
          <a:prstGeom prst="rect">
            <a:avLst/>
          </a:prstGeom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6F3D289-DA4A-44B6-9623-51A26E7EC035}"/>
              </a:ext>
            </a:extLst>
          </p:cNvPr>
          <p:cNvSpPr txBox="1"/>
          <p:nvPr/>
        </p:nvSpPr>
        <p:spPr>
          <a:xfrm>
            <a:off x="3560811" y="6166760"/>
            <a:ext cx="5070376" cy="37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dirty="0">
                <a:solidFill>
                  <a:srgbClr val="FF0000"/>
                </a:solidFill>
              </a:rPr>
              <a:t>BẢN ĐỒ NƯỚC NGA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7227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93B08FD-5ECC-4728-AA84-CD6AC875BF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2549107E-EC98-4933-8F8F-A1713C393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6557"/>
          </a:xfrm>
          <a:custGeom>
            <a:avLst/>
            <a:gdLst>
              <a:gd name="connsiteX0" fmla="*/ 0 w 12188952"/>
              <a:gd name="connsiteY0" fmla="*/ 0 h 6216557"/>
              <a:gd name="connsiteX1" fmla="*/ 12188952 w 12188952"/>
              <a:gd name="connsiteY1" fmla="*/ 0 h 6216557"/>
              <a:gd name="connsiteX2" fmla="*/ 12188952 w 12188952"/>
              <a:gd name="connsiteY2" fmla="*/ 5609705 h 6216557"/>
              <a:gd name="connsiteX3" fmla="*/ 12049115 w 12188952"/>
              <a:gd name="connsiteY3" fmla="*/ 5640762 h 6216557"/>
              <a:gd name="connsiteX4" fmla="*/ 6096001 w 12188952"/>
              <a:gd name="connsiteY4" fmla="*/ 6216557 h 6216557"/>
              <a:gd name="connsiteX5" fmla="*/ 142887 w 12188952"/>
              <a:gd name="connsiteY5" fmla="*/ 5640762 h 6216557"/>
              <a:gd name="connsiteX6" fmla="*/ 0 w 12188952"/>
              <a:gd name="connsiteY6" fmla="*/ 5609028 h 6216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88952" h="6216557">
                <a:moveTo>
                  <a:pt x="0" y="0"/>
                </a:moveTo>
                <a:lnTo>
                  <a:pt x="12188952" y="0"/>
                </a:lnTo>
                <a:lnTo>
                  <a:pt x="12188952" y="5609705"/>
                </a:lnTo>
                <a:lnTo>
                  <a:pt x="12049115" y="5640762"/>
                </a:lnTo>
                <a:cubicBezTo>
                  <a:pt x="10313281" y="6006147"/>
                  <a:pt x="8275571" y="6216557"/>
                  <a:pt x="6096001" y="6216557"/>
                </a:cubicBezTo>
                <a:cubicBezTo>
                  <a:pt x="3916432" y="6216557"/>
                  <a:pt x="1878721" y="6006147"/>
                  <a:pt x="142887" y="5640762"/>
                </a:cubicBezTo>
                <a:lnTo>
                  <a:pt x="0" y="5609028"/>
                </a:lnTo>
                <a:close/>
              </a:path>
            </a:pathLst>
          </a:custGeom>
          <a:ln w="9525">
            <a:noFill/>
          </a:ln>
          <a:effectLst>
            <a:outerShdw blurRad="50800" dist="38100" dir="5400000" algn="t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11B000-126A-4DD5-AD91-DA1535A7A8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12"/>
          <a:stretch/>
        </p:blipFill>
        <p:spPr>
          <a:xfrm>
            <a:off x="20" y="1"/>
            <a:ext cx="12191980" cy="6038849"/>
          </a:xfrm>
          <a:custGeom>
            <a:avLst/>
            <a:gdLst>
              <a:gd name="connsiteX0" fmla="*/ 0 w 12188952"/>
              <a:gd name="connsiteY0" fmla="*/ 0 h 6216557"/>
              <a:gd name="connsiteX1" fmla="*/ 12188952 w 12188952"/>
              <a:gd name="connsiteY1" fmla="*/ 0 h 6216557"/>
              <a:gd name="connsiteX2" fmla="*/ 12188952 w 12188952"/>
              <a:gd name="connsiteY2" fmla="*/ 5609705 h 6216557"/>
              <a:gd name="connsiteX3" fmla="*/ 12049115 w 12188952"/>
              <a:gd name="connsiteY3" fmla="*/ 5640762 h 6216557"/>
              <a:gd name="connsiteX4" fmla="*/ 6096001 w 12188952"/>
              <a:gd name="connsiteY4" fmla="*/ 6216557 h 6216557"/>
              <a:gd name="connsiteX5" fmla="*/ 142887 w 12188952"/>
              <a:gd name="connsiteY5" fmla="*/ 5640762 h 6216557"/>
              <a:gd name="connsiteX6" fmla="*/ 0 w 12188952"/>
              <a:gd name="connsiteY6" fmla="*/ 5609028 h 6216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88952" h="6216557">
                <a:moveTo>
                  <a:pt x="0" y="0"/>
                </a:moveTo>
                <a:lnTo>
                  <a:pt x="12188952" y="0"/>
                </a:lnTo>
                <a:lnTo>
                  <a:pt x="12188952" y="5609705"/>
                </a:lnTo>
                <a:lnTo>
                  <a:pt x="12049115" y="5640762"/>
                </a:lnTo>
                <a:cubicBezTo>
                  <a:pt x="10313281" y="6006147"/>
                  <a:pt x="8275571" y="6216557"/>
                  <a:pt x="6096001" y="6216557"/>
                </a:cubicBezTo>
                <a:cubicBezTo>
                  <a:pt x="3916432" y="6216557"/>
                  <a:pt x="1878721" y="6006147"/>
                  <a:pt x="142887" y="5640762"/>
                </a:cubicBezTo>
                <a:lnTo>
                  <a:pt x="0" y="5609028"/>
                </a:lnTo>
                <a:close/>
              </a:path>
            </a:pathLst>
          </a:cu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07FA7A9-B870-4B76-82F1-D5D30D3C2E9B}"/>
              </a:ext>
            </a:extLst>
          </p:cNvPr>
          <p:cNvSpPr txBox="1"/>
          <p:nvPr/>
        </p:nvSpPr>
        <p:spPr>
          <a:xfrm>
            <a:off x="1733550" y="6216557"/>
            <a:ext cx="8210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b="1" dirty="0">
                <a:solidFill>
                  <a:srgbClr val="FF0000"/>
                </a:solidFill>
              </a:rPr>
              <a:t>CUNG ĐIỆN KREMLIN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212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93B08FD-5ECC-4728-AA84-CD6AC875BF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2549107E-EC98-4933-8F8F-A1713C393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6557"/>
          </a:xfrm>
          <a:custGeom>
            <a:avLst/>
            <a:gdLst>
              <a:gd name="connsiteX0" fmla="*/ 0 w 12188952"/>
              <a:gd name="connsiteY0" fmla="*/ 0 h 6216557"/>
              <a:gd name="connsiteX1" fmla="*/ 12188952 w 12188952"/>
              <a:gd name="connsiteY1" fmla="*/ 0 h 6216557"/>
              <a:gd name="connsiteX2" fmla="*/ 12188952 w 12188952"/>
              <a:gd name="connsiteY2" fmla="*/ 5609705 h 6216557"/>
              <a:gd name="connsiteX3" fmla="*/ 12049115 w 12188952"/>
              <a:gd name="connsiteY3" fmla="*/ 5640762 h 6216557"/>
              <a:gd name="connsiteX4" fmla="*/ 6096001 w 12188952"/>
              <a:gd name="connsiteY4" fmla="*/ 6216557 h 6216557"/>
              <a:gd name="connsiteX5" fmla="*/ 142887 w 12188952"/>
              <a:gd name="connsiteY5" fmla="*/ 5640762 h 6216557"/>
              <a:gd name="connsiteX6" fmla="*/ 0 w 12188952"/>
              <a:gd name="connsiteY6" fmla="*/ 5609028 h 6216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88952" h="6216557">
                <a:moveTo>
                  <a:pt x="0" y="0"/>
                </a:moveTo>
                <a:lnTo>
                  <a:pt x="12188952" y="0"/>
                </a:lnTo>
                <a:lnTo>
                  <a:pt x="12188952" y="5609705"/>
                </a:lnTo>
                <a:lnTo>
                  <a:pt x="12049115" y="5640762"/>
                </a:lnTo>
                <a:cubicBezTo>
                  <a:pt x="10313281" y="6006147"/>
                  <a:pt x="8275571" y="6216557"/>
                  <a:pt x="6096001" y="6216557"/>
                </a:cubicBezTo>
                <a:cubicBezTo>
                  <a:pt x="3916432" y="6216557"/>
                  <a:pt x="1878721" y="6006147"/>
                  <a:pt x="142887" y="5640762"/>
                </a:cubicBezTo>
                <a:lnTo>
                  <a:pt x="0" y="5609028"/>
                </a:lnTo>
                <a:close/>
              </a:path>
            </a:pathLst>
          </a:custGeom>
          <a:ln w="9525">
            <a:noFill/>
          </a:ln>
          <a:effectLst>
            <a:outerShdw blurRad="50800" dist="38100" dir="5400000" algn="t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C979FD-2319-4095-A00E-7D9E4E0438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53"/>
          <a:stretch/>
        </p:blipFill>
        <p:spPr>
          <a:xfrm>
            <a:off x="20" y="2"/>
            <a:ext cx="12191980" cy="6216556"/>
          </a:xfrm>
          <a:custGeom>
            <a:avLst/>
            <a:gdLst>
              <a:gd name="connsiteX0" fmla="*/ 0 w 12188952"/>
              <a:gd name="connsiteY0" fmla="*/ 0 h 6216557"/>
              <a:gd name="connsiteX1" fmla="*/ 12188952 w 12188952"/>
              <a:gd name="connsiteY1" fmla="*/ 0 h 6216557"/>
              <a:gd name="connsiteX2" fmla="*/ 12188952 w 12188952"/>
              <a:gd name="connsiteY2" fmla="*/ 5609705 h 6216557"/>
              <a:gd name="connsiteX3" fmla="*/ 12049115 w 12188952"/>
              <a:gd name="connsiteY3" fmla="*/ 5640762 h 6216557"/>
              <a:gd name="connsiteX4" fmla="*/ 6096001 w 12188952"/>
              <a:gd name="connsiteY4" fmla="*/ 6216557 h 6216557"/>
              <a:gd name="connsiteX5" fmla="*/ 142887 w 12188952"/>
              <a:gd name="connsiteY5" fmla="*/ 5640762 h 6216557"/>
              <a:gd name="connsiteX6" fmla="*/ 0 w 12188952"/>
              <a:gd name="connsiteY6" fmla="*/ 5609028 h 6216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88952" h="6216557">
                <a:moveTo>
                  <a:pt x="0" y="0"/>
                </a:moveTo>
                <a:lnTo>
                  <a:pt x="12188952" y="0"/>
                </a:lnTo>
                <a:lnTo>
                  <a:pt x="12188952" y="5609705"/>
                </a:lnTo>
                <a:lnTo>
                  <a:pt x="12049115" y="5640762"/>
                </a:lnTo>
                <a:cubicBezTo>
                  <a:pt x="10313281" y="6006147"/>
                  <a:pt x="8275571" y="6216557"/>
                  <a:pt x="6096001" y="6216557"/>
                </a:cubicBezTo>
                <a:cubicBezTo>
                  <a:pt x="3916432" y="6216557"/>
                  <a:pt x="1878721" y="6006147"/>
                  <a:pt x="142887" y="5640762"/>
                </a:cubicBezTo>
                <a:lnTo>
                  <a:pt x="0" y="5609028"/>
                </a:lnTo>
                <a:close/>
              </a:path>
            </a:pathLst>
          </a:cu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9FB978B-55D0-4B99-BA1A-44A4FCDC2692}"/>
              </a:ext>
            </a:extLst>
          </p:cNvPr>
          <p:cNvSpPr txBox="1"/>
          <p:nvPr/>
        </p:nvSpPr>
        <p:spPr>
          <a:xfrm>
            <a:off x="2681287" y="6364244"/>
            <a:ext cx="6829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000" b="1" dirty="0">
                <a:solidFill>
                  <a:srgbClr val="FF0000"/>
                </a:solidFill>
              </a:rPr>
              <a:t>CUNG ĐIỆN MÙA ĐÔNG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97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93B08FD-5ECC-4728-AA84-CD6AC875BF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2549107E-EC98-4933-8F8F-A1713C393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6557"/>
          </a:xfrm>
          <a:custGeom>
            <a:avLst/>
            <a:gdLst>
              <a:gd name="connsiteX0" fmla="*/ 0 w 12188952"/>
              <a:gd name="connsiteY0" fmla="*/ 0 h 6216557"/>
              <a:gd name="connsiteX1" fmla="*/ 12188952 w 12188952"/>
              <a:gd name="connsiteY1" fmla="*/ 0 h 6216557"/>
              <a:gd name="connsiteX2" fmla="*/ 12188952 w 12188952"/>
              <a:gd name="connsiteY2" fmla="*/ 5609705 h 6216557"/>
              <a:gd name="connsiteX3" fmla="*/ 12049115 w 12188952"/>
              <a:gd name="connsiteY3" fmla="*/ 5640762 h 6216557"/>
              <a:gd name="connsiteX4" fmla="*/ 6096001 w 12188952"/>
              <a:gd name="connsiteY4" fmla="*/ 6216557 h 6216557"/>
              <a:gd name="connsiteX5" fmla="*/ 142887 w 12188952"/>
              <a:gd name="connsiteY5" fmla="*/ 5640762 h 6216557"/>
              <a:gd name="connsiteX6" fmla="*/ 0 w 12188952"/>
              <a:gd name="connsiteY6" fmla="*/ 5609028 h 6216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88952" h="6216557">
                <a:moveTo>
                  <a:pt x="0" y="0"/>
                </a:moveTo>
                <a:lnTo>
                  <a:pt x="12188952" y="0"/>
                </a:lnTo>
                <a:lnTo>
                  <a:pt x="12188952" y="5609705"/>
                </a:lnTo>
                <a:lnTo>
                  <a:pt x="12049115" y="5640762"/>
                </a:lnTo>
                <a:cubicBezTo>
                  <a:pt x="10313281" y="6006147"/>
                  <a:pt x="8275571" y="6216557"/>
                  <a:pt x="6096001" y="6216557"/>
                </a:cubicBezTo>
                <a:cubicBezTo>
                  <a:pt x="3916432" y="6216557"/>
                  <a:pt x="1878721" y="6006147"/>
                  <a:pt x="142887" y="5640762"/>
                </a:cubicBezTo>
                <a:lnTo>
                  <a:pt x="0" y="5609028"/>
                </a:lnTo>
                <a:close/>
              </a:path>
            </a:pathLst>
          </a:custGeom>
          <a:ln w="9525">
            <a:noFill/>
          </a:ln>
          <a:effectLst>
            <a:outerShdw blurRad="50800" dist="38100" dir="5400000" algn="t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ED0845-6EF0-4777-A136-59139D900F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38" b="887"/>
          <a:stretch/>
        </p:blipFill>
        <p:spPr>
          <a:xfrm>
            <a:off x="20" y="2"/>
            <a:ext cx="12191980" cy="6086474"/>
          </a:xfrm>
          <a:custGeom>
            <a:avLst/>
            <a:gdLst>
              <a:gd name="connsiteX0" fmla="*/ 0 w 12188952"/>
              <a:gd name="connsiteY0" fmla="*/ 0 h 6216557"/>
              <a:gd name="connsiteX1" fmla="*/ 12188952 w 12188952"/>
              <a:gd name="connsiteY1" fmla="*/ 0 h 6216557"/>
              <a:gd name="connsiteX2" fmla="*/ 12188952 w 12188952"/>
              <a:gd name="connsiteY2" fmla="*/ 5609705 h 6216557"/>
              <a:gd name="connsiteX3" fmla="*/ 12049115 w 12188952"/>
              <a:gd name="connsiteY3" fmla="*/ 5640762 h 6216557"/>
              <a:gd name="connsiteX4" fmla="*/ 6096001 w 12188952"/>
              <a:gd name="connsiteY4" fmla="*/ 6216557 h 6216557"/>
              <a:gd name="connsiteX5" fmla="*/ 142887 w 12188952"/>
              <a:gd name="connsiteY5" fmla="*/ 5640762 h 6216557"/>
              <a:gd name="connsiteX6" fmla="*/ 0 w 12188952"/>
              <a:gd name="connsiteY6" fmla="*/ 5609028 h 6216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88952" h="6216557">
                <a:moveTo>
                  <a:pt x="0" y="0"/>
                </a:moveTo>
                <a:lnTo>
                  <a:pt x="12188952" y="0"/>
                </a:lnTo>
                <a:lnTo>
                  <a:pt x="12188952" y="5609705"/>
                </a:lnTo>
                <a:lnTo>
                  <a:pt x="12049115" y="5640762"/>
                </a:lnTo>
                <a:cubicBezTo>
                  <a:pt x="10313281" y="6006147"/>
                  <a:pt x="8275571" y="6216557"/>
                  <a:pt x="6096001" y="6216557"/>
                </a:cubicBezTo>
                <a:cubicBezTo>
                  <a:pt x="3916432" y="6216557"/>
                  <a:pt x="1878721" y="6006147"/>
                  <a:pt x="142887" y="5640762"/>
                </a:cubicBezTo>
                <a:lnTo>
                  <a:pt x="0" y="5609028"/>
                </a:ln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68330A6-8A7D-454E-B3B7-D7BC568BD037}"/>
              </a:ext>
            </a:extLst>
          </p:cNvPr>
          <p:cNvSpPr txBox="1"/>
          <p:nvPr/>
        </p:nvSpPr>
        <p:spPr>
          <a:xfrm>
            <a:off x="3181350" y="6305550"/>
            <a:ext cx="5562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000" b="1" dirty="0">
                <a:solidFill>
                  <a:srgbClr val="FF0000"/>
                </a:solidFill>
              </a:rPr>
              <a:t>QUẢNG TRƯỜNG ĐỎ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774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73E9FC8-2143-48A2-9DEE-AABBC7E30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265888"/>
          </a:xfrm>
          <a:custGeom>
            <a:avLst/>
            <a:gdLst>
              <a:gd name="connsiteX0" fmla="*/ 0 w 12188952"/>
              <a:gd name="connsiteY0" fmla="*/ 0 h 6265888"/>
              <a:gd name="connsiteX1" fmla="*/ 12188952 w 12188952"/>
              <a:gd name="connsiteY1" fmla="*/ 0 h 6265888"/>
              <a:gd name="connsiteX2" fmla="*/ 12188952 w 12188952"/>
              <a:gd name="connsiteY2" fmla="*/ 5061023 h 6265888"/>
              <a:gd name="connsiteX3" fmla="*/ 12188400 w 12188952"/>
              <a:gd name="connsiteY3" fmla="*/ 5061281 h 6265888"/>
              <a:gd name="connsiteX4" fmla="*/ 6096000 w 12188952"/>
              <a:gd name="connsiteY4" fmla="*/ 6265888 h 6265888"/>
              <a:gd name="connsiteX5" fmla="*/ 3601 w 12188952"/>
              <a:gd name="connsiteY5" fmla="*/ 5061281 h 6265888"/>
              <a:gd name="connsiteX6" fmla="*/ 0 w 12188952"/>
              <a:gd name="connsiteY6" fmla="*/ 5059596 h 6265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88952" h="6265888">
                <a:moveTo>
                  <a:pt x="0" y="0"/>
                </a:moveTo>
                <a:lnTo>
                  <a:pt x="12188952" y="0"/>
                </a:lnTo>
                <a:lnTo>
                  <a:pt x="12188952" y="5061023"/>
                </a:lnTo>
                <a:lnTo>
                  <a:pt x="12188400" y="5061281"/>
                </a:lnTo>
                <a:cubicBezTo>
                  <a:pt x="10489511" y="5817852"/>
                  <a:pt x="8380622" y="6265888"/>
                  <a:pt x="6096000" y="6265888"/>
                </a:cubicBezTo>
                <a:cubicBezTo>
                  <a:pt x="3811379" y="6265888"/>
                  <a:pt x="1702489" y="5817852"/>
                  <a:pt x="3601" y="5061281"/>
                </a:cubicBezTo>
                <a:lnTo>
                  <a:pt x="0" y="5059596"/>
                </a:ln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67BE65-AC05-490D-8522-E7411527A7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74" b="13282"/>
          <a:stretch/>
        </p:blipFill>
        <p:spPr>
          <a:xfrm>
            <a:off x="0" y="0"/>
            <a:ext cx="12192000" cy="6003842"/>
          </a:xfrm>
          <a:custGeom>
            <a:avLst/>
            <a:gdLst>
              <a:gd name="connsiteX0" fmla="*/ 0 w 12187427"/>
              <a:gd name="connsiteY0" fmla="*/ 0 h 6003852"/>
              <a:gd name="connsiteX1" fmla="*/ 12187427 w 12187427"/>
              <a:gd name="connsiteY1" fmla="*/ 0 h 6003852"/>
              <a:gd name="connsiteX2" fmla="*/ 12187427 w 12187427"/>
              <a:gd name="connsiteY2" fmla="*/ 4772371 h 6003852"/>
              <a:gd name="connsiteX3" fmla="*/ 11865111 w 12187427"/>
              <a:gd name="connsiteY3" fmla="*/ 4913285 h 6003852"/>
              <a:gd name="connsiteX4" fmla="*/ 6096000 w 12187427"/>
              <a:gd name="connsiteY4" fmla="*/ 6003852 h 6003852"/>
              <a:gd name="connsiteX5" fmla="*/ 3601 w 12187427"/>
              <a:gd name="connsiteY5" fmla="*/ 4771946 h 6003852"/>
              <a:gd name="connsiteX6" fmla="*/ 0 w 12187427"/>
              <a:gd name="connsiteY6" fmla="*/ 4770223 h 6003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87427" h="6003852">
                <a:moveTo>
                  <a:pt x="0" y="0"/>
                </a:moveTo>
                <a:lnTo>
                  <a:pt x="12187427" y="0"/>
                </a:lnTo>
                <a:lnTo>
                  <a:pt x="12187427" y="4772371"/>
                </a:lnTo>
                <a:lnTo>
                  <a:pt x="11865111" y="4913285"/>
                </a:lnTo>
                <a:cubicBezTo>
                  <a:pt x="10225213" y="5601147"/>
                  <a:pt x="8237833" y="6003852"/>
                  <a:pt x="6096000" y="6003852"/>
                </a:cubicBezTo>
                <a:cubicBezTo>
                  <a:pt x="3811379" y="6003852"/>
                  <a:pt x="1702489" y="5545663"/>
                  <a:pt x="3601" y="4771946"/>
                </a:cubicBezTo>
                <a:lnTo>
                  <a:pt x="0" y="4770223"/>
                </a:ln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5347885-14D4-4BAF-BD76-A59CB131092A}"/>
              </a:ext>
            </a:extLst>
          </p:cNvPr>
          <p:cNvSpPr txBox="1"/>
          <p:nvPr/>
        </p:nvSpPr>
        <p:spPr>
          <a:xfrm>
            <a:off x="3467100" y="6265888"/>
            <a:ext cx="48482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b="1" dirty="0">
                <a:solidFill>
                  <a:srgbClr val="FF0000"/>
                </a:solidFill>
              </a:rPr>
              <a:t>ĐIỆU MÚA KA CHIU SA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882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C02C86-ED7E-422B-A815-752B50565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24100"/>
            <a:ext cx="8521700" cy="3098799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6000" spc="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 GIỌNG</a:t>
            </a:r>
            <a:br>
              <a:rPr lang="en-US" sz="6000" spc="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6000" spc="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6000" spc="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</a:t>
            </a:r>
            <a:r>
              <a:rPr lang="vi-VN" sz="6000" spc="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 í i ì…</a:t>
            </a:r>
            <a:br>
              <a:rPr lang="vi-VN" sz="6000" spc="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vi-VN" sz="6000" spc="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6000" spc="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Mồ</a:t>
            </a:r>
            <a:r>
              <a:rPr lang="vi-VN" sz="6000" spc="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ố ô ồ…</a:t>
            </a:r>
            <a:br>
              <a:rPr lang="en-US" sz="6000" spc="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6000" spc="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64455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úc mừng nhạc cut (mp3cut.net)">
            <a:hlinkClick r:id="" action="ppaction://media"/>
            <a:extLst>
              <a:ext uri="{FF2B5EF4-FFF2-40B4-BE49-F238E27FC236}">
                <a16:creationId xmlns:a16="http://schemas.microsoft.com/office/drawing/2014/main" id="{ABFB816B-89EC-41C6-ACE1-0E3811CCD8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5225" y="45085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853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67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290</Words>
  <Application>Microsoft Office PowerPoint</Application>
  <PresentationFormat>Widescreen</PresentationFormat>
  <Paragraphs>48</Paragraphs>
  <Slides>25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Office Theme</vt:lpstr>
      <vt:lpstr>NHIỆT LIỆT CHÀO MỪNG CÁC THẦY CÔ GIÁO VỀ DỰ TIẾT HỌC  ÂM NHẠC LỚP 4A6 TRƯỜNG TIỂU HỌC PHƯƠNG LIỆT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KHỞI ĐỘNG GIỌNG  Mì i í i ì…  Mồ ô ố ô ồ… </vt:lpstr>
      <vt:lpstr>PowerPoint Presentation</vt:lpstr>
      <vt:lpstr>PowerPoint Presentation</vt:lpstr>
      <vt:lpstr>Môn âm nhạc Tiết 20 Ôn tập bài hát: Chúc Mừng</vt:lpstr>
      <vt:lpstr>Môn âm nhạc Tiết 20 Ôn tập bài hát: Chúc Mừng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Môn âm nhạc Tiết 20 Ôn tập bài hát: Chúc Mừng</vt:lpstr>
      <vt:lpstr>PowerPoint Presentation</vt:lpstr>
      <vt:lpstr>PowerPoint Presentation</vt:lpstr>
      <vt:lpstr>PowerPoint Presentation</vt:lpstr>
      <vt:lpstr>XIN CHÂN THÀNH CẢM ƠN CÁC THẦY CÔ GIÁO VỀ DỰ TIẾT HỌC  ÂM NHẠC LỚP 4A6 TRƯỜNG TIỂU HỌC PHƯƠNG LIỆT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NHIỆT LIỆT CHÀO MỪNG CÁC THẦY CÔ GIÁO VỀ DỰ TIẾT HỌC  ÂM NHẠC LỚP 4A6 TRƯỜNG TIỂU HỌC PHƯƠNG LIỆT  </dc:title>
  <dc:creator>Mai Nguyễn</dc:creator>
  <cp:lastModifiedBy>Mai Nguyễn</cp:lastModifiedBy>
  <cp:revision>2</cp:revision>
  <dcterms:created xsi:type="dcterms:W3CDTF">2020-01-11T15:12:01Z</dcterms:created>
  <dcterms:modified xsi:type="dcterms:W3CDTF">2020-01-11T15:20:55Z</dcterms:modified>
</cp:coreProperties>
</file>