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1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803" r:id="rId2"/>
    <p:sldMasterId id="2147483815" r:id="rId3"/>
    <p:sldMasterId id="2147483827" r:id="rId4"/>
    <p:sldMasterId id="2147483853" r:id="rId5"/>
    <p:sldMasterId id="2147483865" r:id="rId6"/>
    <p:sldMasterId id="2147483879" r:id="rId7"/>
    <p:sldMasterId id="2147483893" r:id="rId8"/>
    <p:sldMasterId id="2147483905" r:id="rId9"/>
    <p:sldMasterId id="2147483929" r:id="rId10"/>
    <p:sldMasterId id="2147483941" r:id="rId11"/>
    <p:sldMasterId id="2147483953" r:id="rId12"/>
    <p:sldMasterId id="2147483965" r:id="rId13"/>
  </p:sldMasterIdLst>
  <p:sldIdLst>
    <p:sldId id="314" r:id="rId14"/>
    <p:sldId id="323" r:id="rId15"/>
    <p:sldId id="324" r:id="rId16"/>
    <p:sldId id="375" r:id="rId17"/>
    <p:sldId id="328" r:id="rId18"/>
    <p:sldId id="383" r:id="rId19"/>
    <p:sldId id="382" r:id="rId20"/>
    <p:sldId id="331" r:id="rId21"/>
    <p:sldId id="329" r:id="rId22"/>
    <p:sldId id="333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52" r:id="rId34"/>
    <p:sldId id="377" r:id="rId35"/>
    <p:sldId id="378" r:id="rId36"/>
    <p:sldId id="379" r:id="rId37"/>
    <p:sldId id="380" r:id="rId38"/>
    <p:sldId id="365" r:id="rId39"/>
    <p:sldId id="366" r:id="rId40"/>
    <p:sldId id="367" r:id="rId41"/>
    <p:sldId id="368" r:id="rId42"/>
    <p:sldId id="369" r:id="rId43"/>
    <p:sldId id="370" r:id="rId44"/>
    <p:sldId id="371" r:id="rId45"/>
    <p:sldId id="361" r:id="rId46"/>
    <p:sldId id="372" r:id="rId47"/>
    <p:sldId id="381" r:id="rId48"/>
    <p:sldId id="374" r:id="rId49"/>
    <p:sldId id="315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FF99FF"/>
    <a:srgbClr val="FF66CC"/>
    <a:srgbClr val="EEF7F8"/>
    <a:srgbClr val="FF0000"/>
    <a:srgbClr val="F7FBFB"/>
    <a:srgbClr val="FF0701"/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>
        <p:scale>
          <a:sx n="66" d="100"/>
          <a:sy n="66" d="100"/>
        </p:scale>
        <p:origin x="-1280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B55CF-832F-4D23-9F55-4B2245C2C7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6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ABA8B-9C4F-4316-BBC4-1099CD973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32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CA608-77B3-4A5D-9E94-9C7FCE52A5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4853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0E9FD-E203-4D81-95E9-0C8C4CA023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912767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B3365-8835-4F63-9EF7-61D1E41B22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32302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29126-FF13-417F-93E8-6FC02ECF93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631357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80E8B-28F0-4007-A016-054B28148E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952315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E0D47-B119-46C9-807A-4266CDB830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29210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9D48D-2CE6-465C-8D02-20DB5B2839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91144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73CF1-1252-455E-9A67-42E00F78AA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876100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3358C-8495-4ADB-8B69-2E9EC8C923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70300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CFE2D-0A22-4AAA-8D5A-E7B9AB1809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92084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65114-7556-4479-8E2C-57ACC1D990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340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4564-B2F1-45E6-BD6A-A7260135B8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87973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77DCA-24BB-49C5-9C34-7981FA3B28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94504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7B5E7-7834-4A74-8471-CBE14DA2A4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734880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81ED8-B3BB-41B5-AEF7-A9889C2A8E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10476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2FEF7-579D-4593-ABA1-A1E01F8167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413233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2BAF3-5E79-4E06-812E-5C5D77615FE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246132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F1053-368A-4407-AA9B-BB53343586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747021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07190-663C-4569-993D-1498219AEA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25877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F0491-3360-44C7-AFE7-88BDF7FE7E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5717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88578-3127-40BA-9E11-77BEF7BB350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020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C3BE6E-50EF-444B-91B0-C0CC4545B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80CD68E-C939-4B70-A84C-8AD82D1527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3DE87-4384-43AC-8665-16D002312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FD642DE-6F49-4AE9-8399-D8AC4150C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3971D2-F042-45FD-AB50-DB9406A8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48962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390A3-B23B-4FC2-B932-A0B45E51861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93653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D2A83-1679-47E0-8DD4-23708BF596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47130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354BC-83A5-4B79-BC0D-DBDCD8F622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6959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322F7-AB01-46ED-B55A-D1A69C09CB2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03411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47788-38B6-47A7-BCA0-980389B8DB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5334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B3B14-4470-45EF-A931-50ABAF9CDBE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16601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34BFC-592B-443C-9D08-7C60EE39F8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966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923C-9B0F-4FBC-A9A6-7DCDBE89041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5403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9D48D-2CE6-465C-8D02-20DB5B2839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738431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73CF1-1252-455E-9A67-42E00F78AA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8472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A3368D-3F6A-4E3F-96CA-DBA12DC84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3C3EBE-EA98-40B1-9D10-FF4162EB5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1C4C47-472C-416C-B5A7-22A6351F0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44ED1AB-8721-418C-A3A4-4A5CABF8C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85F784-5A04-4DB1-80E7-955D9B25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41632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3358C-8495-4ADB-8B69-2E9EC8C923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86023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CFE2D-0A22-4AAA-8D5A-E7B9AB1809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203932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4564-B2F1-45E6-BD6A-A7260135B8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17636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77DCA-24BB-49C5-9C34-7981FA3B28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741483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7B5E7-7834-4A74-8471-CBE14DA2A4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581578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81ED8-B3BB-41B5-AEF7-A9889C2A8E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430932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2FEF7-579D-4593-ABA1-A1E01F8167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882488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2BAF3-5E79-4E06-812E-5C5D77615FE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658456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F1053-368A-4407-AA9B-BB53343586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568313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599"/>
          </a:xfrm>
        </p:spPr>
        <p:txBody>
          <a:bodyPr anchor="b"/>
          <a:lstStyle>
            <a:lvl1pPr algn="ctr"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54" indent="0" algn="ctr">
              <a:buNone/>
              <a:defRPr sz="2500"/>
            </a:lvl2pPr>
            <a:lvl3pPr marL="1142909" indent="0" algn="ctr">
              <a:buNone/>
              <a:defRPr sz="2200"/>
            </a:lvl3pPr>
            <a:lvl4pPr marL="1714363" indent="0" algn="ctr">
              <a:buNone/>
              <a:defRPr sz="2000"/>
            </a:lvl4pPr>
            <a:lvl5pPr marL="2285817" indent="0" algn="ctr">
              <a:buNone/>
              <a:defRPr sz="2000"/>
            </a:lvl5pPr>
            <a:lvl6pPr marL="2857271" indent="0" algn="ctr">
              <a:buNone/>
              <a:defRPr sz="2000"/>
            </a:lvl6pPr>
            <a:lvl7pPr marL="3428726" indent="0" algn="ctr">
              <a:buNone/>
              <a:defRPr sz="2000"/>
            </a:lvl7pPr>
            <a:lvl8pPr marL="4000180" indent="0" algn="ctr">
              <a:buNone/>
              <a:defRPr sz="2000"/>
            </a:lvl8pPr>
            <a:lvl9pPr marL="4571634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3D28A-D2FA-4145-AA81-B5334A4E6D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852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97146-FC14-4D9E-B446-F35B43CED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B08A6D-DD92-4A14-93F2-E5EA8B4E9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51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5A7EADA-6D87-4CCC-B558-DBC8F3A40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C75886-D08F-4F43-B175-1E356A69C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9F3CCD8-A034-4F49-8FAA-FD37EC3CC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7723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BF5A8-C66B-4C82-B64F-202214B1E1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3344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8"/>
          </a:xfrm>
        </p:spPr>
        <p:txBody>
          <a:bodyPr/>
          <a:lstStyle>
            <a:lvl1pPr marL="0" indent="0">
              <a:buNone/>
              <a:defRPr sz="3000"/>
            </a:lvl1pPr>
            <a:lvl2pPr marL="571454" indent="0">
              <a:buNone/>
              <a:defRPr sz="2500"/>
            </a:lvl2pPr>
            <a:lvl3pPr marL="1142909" indent="0">
              <a:buNone/>
              <a:defRPr sz="2200"/>
            </a:lvl3pPr>
            <a:lvl4pPr marL="1714363" indent="0">
              <a:buNone/>
              <a:defRPr sz="2000"/>
            </a:lvl4pPr>
            <a:lvl5pPr marL="2285817" indent="0">
              <a:buNone/>
              <a:defRPr sz="2000"/>
            </a:lvl5pPr>
            <a:lvl6pPr marL="2857271" indent="0">
              <a:buNone/>
              <a:defRPr sz="2000"/>
            </a:lvl6pPr>
            <a:lvl7pPr marL="3428726" indent="0">
              <a:buNone/>
              <a:defRPr sz="2000"/>
            </a:lvl7pPr>
            <a:lvl8pPr marL="4000180" indent="0">
              <a:buNone/>
              <a:defRPr sz="2000"/>
            </a:lvl8pPr>
            <a:lvl9pPr marL="4571634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F20CF-37DD-4756-B0CE-7E9F35229B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4283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020E-0408-4278-8DE1-10D8C6327F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82073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65126"/>
            <a:ext cx="7886700" cy="1325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41" y="1681163"/>
            <a:ext cx="3868737" cy="82391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54" indent="0">
              <a:buNone/>
              <a:defRPr sz="2500" b="1"/>
            </a:lvl2pPr>
            <a:lvl3pPr marL="1142909" indent="0">
              <a:buNone/>
              <a:defRPr sz="2200" b="1"/>
            </a:lvl3pPr>
            <a:lvl4pPr marL="1714363" indent="0">
              <a:buNone/>
              <a:defRPr sz="2000" b="1"/>
            </a:lvl4pPr>
            <a:lvl5pPr marL="2285817" indent="0">
              <a:buNone/>
              <a:defRPr sz="2000" b="1"/>
            </a:lvl5pPr>
            <a:lvl6pPr marL="2857271" indent="0">
              <a:buNone/>
              <a:defRPr sz="2000" b="1"/>
            </a:lvl6pPr>
            <a:lvl7pPr marL="3428726" indent="0">
              <a:buNone/>
              <a:defRPr sz="2000" b="1"/>
            </a:lvl7pPr>
            <a:lvl8pPr marL="4000180" indent="0">
              <a:buNone/>
              <a:defRPr sz="2000" b="1"/>
            </a:lvl8pPr>
            <a:lvl9pPr marL="4571634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41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54" indent="0">
              <a:buNone/>
              <a:defRPr sz="2500" b="1"/>
            </a:lvl2pPr>
            <a:lvl3pPr marL="1142909" indent="0">
              <a:buNone/>
              <a:defRPr sz="2200" b="1"/>
            </a:lvl3pPr>
            <a:lvl4pPr marL="1714363" indent="0">
              <a:buNone/>
              <a:defRPr sz="2000" b="1"/>
            </a:lvl4pPr>
            <a:lvl5pPr marL="2285817" indent="0">
              <a:buNone/>
              <a:defRPr sz="2000" b="1"/>
            </a:lvl5pPr>
            <a:lvl6pPr marL="2857271" indent="0">
              <a:buNone/>
              <a:defRPr sz="2000" b="1"/>
            </a:lvl6pPr>
            <a:lvl7pPr marL="3428726" indent="0">
              <a:buNone/>
              <a:defRPr sz="2000" b="1"/>
            </a:lvl7pPr>
            <a:lvl8pPr marL="4000180" indent="0">
              <a:buNone/>
              <a:defRPr sz="2000" b="1"/>
            </a:lvl8pPr>
            <a:lvl9pPr marL="4571634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A7699-CF97-4E51-9FF3-E2768FD470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2237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AE72E-F5B3-461E-9529-3F334D0F99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51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C9FA9-93BD-4046-B289-B70DC4A5A6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176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199"/>
            <a:ext cx="2949575" cy="16002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8"/>
            <a:ext cx="4629150" cy="4873626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3"/>
            <a:ext cx="2949575" cy="3811588"/>
          </a:xfrm>
        </p:spPr>
        <p:txBody>
          <a:bodyPr/>
          <a:lstStyle>
            <a:lvl1pPr marL="0" indent="0">
              <a:buNone/>
              <a:defRPr sz="2000"/>
            </a:lvl1pPr>
            <a:lvl2pPr marL="571454" indent="0">
              <a:buNone/>
              <a:defRPr sz="1700"/>
            </a:lvl2pPr>
            <a:lvl3pPr marL="1142909" indent="0">
              <a:buNone/>
              <a:defRPr sz="1500"/>
            </a:lvl3pPr>
            <a:lvl4pPr marL="1714363" indent="0">
              <a:buNone/>
              <a:defRPr sz="1200"/>
            </a:lvl4pPr>
            <a:lvl5pPr marL="2285817" indent="0">
              <a:buNone/>
              <a:defRPr sz="1200"/>
            </a:lvl5pPr>
            <a:lvl6pPr marL="2857271" indent="0">
              <a:buNone/>
              <a:defRPr sz="1200"/>
            </a:lvl6pPr>
            <a:lvl7pPr marL="3428726" indent="0">
              <a:buNone/>
              <a:defRPr sz="1200"/>
            </a:lvl7pPr>
            <a:lvl8pPr marL="4000180" indent="0">
              <a:buNone/>
              <a:defRPr sz="1200"/>
            </a:lvl8pPr>
            <a:lvl9pPr marL="457163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70B9D-8ADF-4B4B-83C4-E176DEDECB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4962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199"/>
            <a:ext cx="2949575" cy="16002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8"/>
            <a:ext cx="4629150" cy="4873626"/>
          </a:xfrm>
        </p:spPr>
        <p:txBody>
          <a:bodyPr/>
          <a:lstStyle>
            <a:lvl1pPr marL="0" indent="0">
              <a:buNone/>
              <a:defRPr sz="4000"/>
            </a:lvl1pPr>
            <a:lvl2pPr marL="571454" indent="0">
              <a:buNone/>
              <a:defRPr sz="3500"/>
            </a:lvl2pPr>
            <a:lvl3pPr marL="1142909" indent="0">
              <a:buNone/>
              <a:defRPr sz="3000"/>
            </a:lvl3pPr>
            <a:lvl4pPr marL="1714363" indent="0">
              <a:buNone/>
              <a:defRPr sz="2500"/>
            </a:lvl4pPr>
            <a:lvl5pPr marL="2285817" indent="0">
              <a:buNone/>
              <a:defRPr sz="2500"/>
            </a:lvl5pPr>
            <a:lvl6pPr marL="2857271" indent="0">
              <a:buNone/>
              <a:defRPr sz="2500"/>
            </a:lvl6pPr>
            <a:lvl7pPr marL="3428726" indent="0">
              <a:buNone/>
              <a:defRPr sz="2500"/>
            </a:lvl7pPr>
            <a:lvl8pPr marL="4000180" indent="0">
              <a:buNone/>
              <a:defRPr sz="2500"/>
            </a:lvl8pPr>
            <a:lvl9pPr marL="4571634" indent="0">
              <a:buNone/>
              <a:defRPr sz="2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3"/>
            <a:ext cx="2949575" cy="3811588"/>
          </a:xfrm>
        </p:spPr>
        <p:txBody>
          <a:bodyPr/>
          <a:lstStyle>
            <a:lvl1pPr marL="0" indent="0">
              <a:buNone/>
              <a:defRPr sz="2000"/>
            </a:lvl1pPr>
            <a:lvl2pPr marL="571454" indent="0">
              <a:buNone/>
              <a:defRPr sz="1700"/>
            </a:lvl2pPr>
            <a:lvl3pPr marL="1142909" indent="0">
              <a:buNone/>
              <a:defRPr sz="1500"/>
            </a:lvl3pPr>
            <a:lvl4pPr marL="1714363" indent="0">
              <a:buNone/>
              <a:defRPr sz="1200"/>
            </a:lvl4pPr>
            <a:lvl5pPr marL="2285817" indent="0">
              <a:buNone/>
              <a:defRPr sz="1200"/>
            </a:lvl5pPr>
            <a:lvl6pPr marL="2857271" indent="0">
              <a:buNone/>
              <a:defRPr sz="1200"/>
            </a:lvl6pPr>
            <a:lvl7pPr marL="3428726" indent="0">
              <a:buNone/>
              <a:defRPr sz="1200"/>
            </a:lvl7pPr>
            <a:lvl8pPr marL="4000180" indent="0">
              <a:buNone/>
              <a:defRPr sz="1200"/>
            </a:lvl8pPr>
            <a:lvl9pPr marL="457163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18CA4-1BF8-4E12-842C-F5563AB749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27988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EFC94-1DAE-48B1-A99A-EDA72639E3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33990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D8E6A-4F95-4FB5-B2DE-37AF3DF698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393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C58D5D-1C8F-408E-8BC6-51E5BCF72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7B5B08-BDE7-4C61-9806-579F5C14E5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2AFD985-9305-4EDF-82AD-06250E0B7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C3AD559-1A43-488A-9482-927E9603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F77E040-7A92-40CC-B57F-6E7E27958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901DE77-D5A3-401D-BDE7-56BF6BF49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6539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A224-B734-417D-BF8A-0765582C71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7034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2ABDE-6680-4F82-BDAB-92EB7EF55D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647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B5BCEC-0327-4D3C-AC8C-87B2F628F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E7EAE10-6ABA-4EB1-ADF7-9BC15CDA9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0A00148-A735-4293-B18E-BC36BBA88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F090F08-543B-412C-A44D-551181553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64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36B3A21-0A38-469F-B1AA-12F00FC79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64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92C3CC1-41EA-4E98-9C1D-D126E4A90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46F1642-CFD7-4780-BC46-762A32306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95E5329-160A-4685-AF66-49B46DBE8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60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63018E-0688-4378-988D-12EF60CE6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0A16AAB-641C-4F13-A191-3C4545708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3CF77B9-45B4-4ABE-BADA-7434E47A3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2E366A2-F64C-4DF3-B24E-636B988E2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892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90FC22B-A3D1-4586-9F65-C27358566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3A649AC-9DAB-4CEB-9503-39D388C9F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584B641-D600-47C3-91B9-29D575BBD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9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6357D9-7C53-4ACE-8603-F7BD5D4CB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C2049-B303-4E3B-B99E-220018B57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02AA95F-CB76-4B10-9833-6DE3F5CCC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A56C582-DDB9-4DCC-BDCA-79D33B660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3DB8753-040A-4D84-BDFB-F0D9D23A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CB3AB61-C816-4A81-A8BB-63E80FFD3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86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88EDB-190F-4A9F-8688-F5E6ECBA91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29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BA1E78-0709-43F0-B0E5-610D1E38C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7E34CB-AFFB-488E-B4C8-ACCEDE3BE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7C6256D-F51E-4501-A78E-E19194296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7CC226D-1F00-488F-BC02-7EDCDD6C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4066F39-DB2D-44A0-874D-D04B89D2C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986645-17B2-4897-9ABF-3F652A8D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795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BEBA9B-11FE-4918-8FBE-FB25D3667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CFA6C5E-412C-48FF-86AD-FFD50A793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9FC07D-86DA-42C3-A3BE-3B5DC155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BD1333-43AF-49EF-B9AD-76CC0298B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9E8B9BC-EFA2-43C1-BEFA-515D880B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66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F80621-F610-467E-AD40-10A62CEB9A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8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044CB71-C455-40C7-86CC-B419B31FD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3EA96BB-E07A-482D-9E65-2246E1D5F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A148D20-AEC2-4134-A34E-7814289E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C4F3E1C-0A1E-4A8C-B971-6D19DEFE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0008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9E535-8D40-4A52-9082-7FFA69040C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8537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DF2E2-5719-41F3-AE01-FBD67D34DD2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8125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11CC2-F817-4574-B8E0-51CD6EA11C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5372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4B307-754C-4DFC-B2C8-53DC9EBA3B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9526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8B430-8B4B-4D58-9467-3B57CA9FAC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5017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3AFF0-2EA1-4CBF-BC72-5034D17032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5450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2709F-3539-4616-884B-4CECF48F52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87489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D5528-4C8F-4B6A-90A7-09DDD9EB5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5204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EE4BD-2030-416D-812E-6EC4D6F1A4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38987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96030-EDAD-4E21-894E-07EAA618FB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14922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9076D-00A4-43D6-A7E5-048493D069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5290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979FD-0622-4F3F-989D-5B487A5297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48189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502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082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17003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772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934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27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D9B79-F4FA-4F11-8A27-BBC8F852F3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950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0126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71431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12892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356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296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62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447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362F2-20AE-4B4D-9D75-44016DBFE8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44619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7B27C-254D-4D84-AC3C-A393E7C7E0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91537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5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A6412-A6DC-4C2C-BD8D-7481AE13FD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993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3E33B-D283-4D1B-8EE1-CC38D33046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713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CA238-65D0-4AD9-8C7C-67E8778C84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32920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3BC0E-C17F-4E15-8F12-1945F14262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1885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7F019-6300-4A2F-9E6A-C64154635A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72333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A7829-EC78-4A41-870B-16A8717BA27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736706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E10B7-239B-42CF-8D88-7DF15952AA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76897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74AE8-57E5-4003-87DB-EBB29DF8B8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882567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E8B7F-F4FF-42F3-A01C-21A82082F2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561054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F95DB-E4F1-41EB-8722-B2C9553760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786705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599"/>
          </a:xfrm>
        </p:spPr>
        <p:txBody>
          <a:bodyPr anchor="b"/>
          <a:lstStyle>
            <a:lvl1pPr algn="ctr"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54" indent="0" algn="ctr">
              <a:buNone/>
              <a:defRPr sz="2500"/>
            </a:lvl2pPr>
            <a:lvl3pPr marL="1142909" indent="0" algn="ctr">
              <a:buNone/>
              <a:defRPr sz="2200"/>
            </a:lvl3pPr>
            <a:lvl4pPr marL="1714363" indent="0" algn="ctr">
              <a:buNone/>
              <a:defRPr sz="2000"/>
            </a:lvl4pPr>
            <a:lvl5pPr marL="2285817" indent="0" algn="ctr">
              <a:buNone/>
              <a:defRPr sz="2000"/>
            </a:lvl5pPr>
            <a:lvl6pPr marL="2857271" indent="0" algn="ctr">
              <a:buNone/>
              <a:defRPr sz="2000"/>
            </a:lvl6pPr>
            <a:lvl7pPr marL="3428726" indent="0" algn="ctr">
              <a:buNone/>
              <a:defRPr sz="2000"/>
            </a:lvl7pPr>
            <a:lvl8pPr marL="4000180" indent="0" algn="ctr">
              <a:buNone/>
              <a:defRPr sz="2000"/>
            </a:lvl8pPr>
            <a:lvl9pPr marL="4571634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3D28A-D2FA-4145-AA81-B5334A4E6D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194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BF5A8-C66B-4C82-B64F-202214B1E1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70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66942-F80D-42C3-889A-4FFB2850B1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992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3"/>
            <a:ext cx="7886700" cy="2852737"/>
          </a:xfrm>
        </p:spPr>
        <p:txBody>
          <a:bodyPr anchor="b"/>
          <a:lstStyle>
            <a:lvl1pPr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8"/>
          </a:xfrm>
        </p:spPr>
        <p:txBody>
          <a:bodyPr/>
          <a:lstStyle>
            <a:lvl1pPr marL="0" indent="0">
              <a:buNone/>
              <a:defRPr sz="3000"/>
            </a:lvl1pPr>
            <a:lvl2pPr marL="571454" indent="0">
              <a:buNone/>
              <a:defRPr sz="2500"/>
            </a:lvl2pPr>
            <a:lvl3pPr marL="1142909" indent="0">
              <a:buNone/>
              <a:defRPr sz="2200"/>
            </a:lvl3pPr>
            <a:lvl4pPr marL="1714363" indent="0">
              <a:buNone/>
              <a:defRPr sz="2000"/>
            </a:lvl4pPr>
            <a:lvl5pPr marL="2285817" indent="0">
              <a:buNone/>
              <a:defRPr sz="2000"/>
            </a:lvl5pPr>
            <a:lvl6pPr marL="2857271" indent="0">
              <a:buNone/>
              <a:defRPr sz="2000"/>
            </a:lvl6pPr>
            <a:lvl7pPr marL="3428726" indent="0">
              <a:buNone/>
              <a:defRPr sz="2000"/>
            </a:lvl7pPr>
            <a:lvl8pPr marL="4000180" indent="0">
              <a:buNone/>
              <a:defRPr sz="2000"/>
            </a:lvl8pPr>
            <a:lvl9pPr marL="4571634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F20CF-37DD-4756-B0CE-7E9F35229B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4039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020E-0408-4278-8DE1-10D8C6327F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8629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65126"/>
            <a:ext cx="7886700" cy="1325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42" y="1681163"/>
            <a:ext cx="3868737" cy="82391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54" indent="0">
              <a:buNone/>
              <a:defRPr sz="2500" b="1"/>
            </a:lvl2pPr>
            <a:lvl3pPr marL="1142909" indent="0">
              <a:buNone/>
              <a:defRPr sz="2200" b="1"/>
            </a:lvl3pPr>
            <a:lvl4pPr marL="1714363" indent="0">
              <a:buNone/>
              <a:defRPr sz="2000" b="1"/>
            </a:lvl4pPr>
            <a:lvl5pPr marL="2285817" indent="0">
              <a:buNone/>
              <a:defRPr sz="2000" b="1"/>
            </a:lvl5pPr>
            <a:lvl6pPr marL="2857271" indent="0">
              <a:buNone/>
              <a:defRPr sz="2000" b="1"/>
            </a:lvl6pPr>
            <a:lvl7pPr marL="3428726" indent="0">
              <a:buNone/>
              <a:defRPr sz="2000" b="1"/>
            </a:lvl7pPr>
            <a:lvl8pPr marL="4000180" indent="0">
              <a:buNone/>
              <a:defRPr sz="2000" b="1"/>
            </a:lvl8pPr>
            <a:lvl9pPr marL="4571634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42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54" indent="0">
              <a:buNone/>
              <a:defRPr sz="2500" b="1"/>
            </a:lvl2pPr>
            <a:lvl3pPr marL="1142909" indent="0">
              <a:buNone/>
              <a:defRPr sz="2200" b="1"/>
            </a:lvl3pPr>
            <a:lvl4pPr marL="1714363" indent="0">
              <a:buNone/>
              <a:defRPr sz="2000" b="1"/>
            </a:lvl4pPr>
            <a:lvl5pPr marL="2285817" indent="0">
              <a:buNone/>
              <a:defRPr sz="2000" b="1"/>
            </a:lvl5pPr>
            <a:lvl6pPr marL="2857271" indent="0">
              <a:buNone/>
              <a:defRPr sz="2000" b="1"/>
            </a:lvl6pPr>
            <a:lvl7pPr marL="3428726" indent="0">
              <a:buNone/>
              <a:defRPr sz="2000" b="1"/>
            </a:lvl7pPr>
            <a:lvl8pPr marL="4000180" indent="0">
              <a:buNone/>
              <a:defRPr sz="2000" b="1"/>
            </a:lvl8pPr>
            <a:lvl9pPr marL="4571634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A7699-CF97-4E51-9FF3-E2768FD470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4465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AE72E-F5B3-461E-9529-3F334D0F99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4787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C9FA9-93BD-4046-B289-B70DC4A5A6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4277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199"/>
            <a:ext cx="2949575" cy="16002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8"/>
            <a:ext cx="4629150" cy="4873626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3"/>
            <a:ext cx="2949575" cy="3811588"/>
          </a:xfrm>
        </p:spPr>
        <p:txBody>
          <a:bodyPr/>
          <a:lstStyle>
            <a:lvl1pPr marL="0" indent="0">
              <a:buNone/>
              <a:defRPr sz="2000"/>
            </a:lvl1pPr>
            <a:lvl2pPr marL="571454" indent="0">
              <a:buNone/>
              <a:defRPr sz="1700"/>
            </a:lvl2pPr>
            <a:lvl3pPr marL="1142909" indent="0">
              <a:buNone/>
              <a:defRPr sz="1500"/>
            </a:lvl3pPr>
            <a:lvl4pPr marL="1714363" indent="0">
              <a:buNone/>
              <a:defRPr sz="1200"/>
            </a:lvl4pPr>
            <a:lvl5pPr marL="2285817" indent="0">
              <a:buNone/>
              <a:defRPr sz="1200"/>
            </a:lvl5pPr>
            <a:lvl6pPr marL="2857271" indent="0">
              <a:buNone/>
              <a:defRPr sz="1200"/>
            </a:lvl6pPr>
            <a:lvl7pPr marL="3428726" indent="0">
              <a:buNone/>
              <a:defRPr sz="1200"/>
            </a:lvl7pPr>
            <a:lvl8pPr marL="4000180" indent="0">
              <a:buNone/>
              <a:defRPr sz="1200"/>
            </a:lvl8pPr>
            <a:lvl9pPr marL="457163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70B9D-8ADF-4B4B-83C4-E176DEDECB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5740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199"/>
            <a:ext cx="2949575" cy="16002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8"/>
            <a:ext cx="4629150" cy="4873626"/>
          </a:xfrm>
        </p:spPr>
        <p:txBody>
          <a:bodyPr/>
          <a:lstStyle>
            <a:lvl1pPr marL="0" indent="0">
              <a:buNone/>
              <a:defRPr sz="4000"/>
            </a:lvl1pPr>
            <a:lvl2pPr marL="571454" indent="0">
              <a:buNone/>
              <a:defRPr sz="3500"/>
            </a:lvl2pPr>
            <a:lvl3pPr marL="1142909" indent="0">
              <a:buNone/>
              <a:defRPr sz="3000"/>
            </a:lvl3pPr>
            <a:lvl4pPr marL="1714363" indent="0">
              <a:buNone/>
              <a:defRPr sz="2500"/>
            </a:lvl4pPr>
            <a:lvl5pPr marL="2285817" indent="0">
              <a:buNone/>
              <a:defRPr sz="2500"/>
            </a:lvl5pPr>
            <a:lvl6pPr marL="2857271" indent="0">
              <a:buNone/>
              <a:defRPr sz="2500"/>
            </a:lvl6pPr>
            <a:lvl7pPr marL="3428726" indent="0">
              <a:buNone/>
              <a:defRPr sz="2500"/>
            </a:lvl7pPr>
            <a:lvl8pPr marL="4000180" indent="0">
              <a:buNone/>
              <a:defRPr sz="2500"/>
            </a:lvl8pPr>
            <a:lvl9pPr marL="4571634" indent="0">
              <a:buNone/>
              <a:defRPr sz="2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3"/>
            <a:ext cx="2949575" cy="3811588"/>
          </a:xfrm>
        </p:spPr>
        <p:txBody>
          <a:bodyPr/>
          <a:lstStyle>
            <a:lvl1pPr marL="0" indent="0">
              <a:buNone/>
              <a:defRPr sz="2000"/>
            </a:lvl1pPr>
            <a:lvl2pPr marL="571454" indent="0">
              <a:buNone/>
              <a:defRPr sz="1700"/>
            </a:lvl2pPr>
            <a:lvl3pPr marL="1142909" indent="0">
              <a:buNone/>
              <a:defRPr sz="1500"/>
            </a:lvl3pPr>
            <a:lvl4pPr marL="1714363" indent="0">
              <a:buNone/>
              <a:defRPr sz="1200"/>
            </a:lvl4pPr>
            <a:lvl5pPr marL="2285817" indent="0">
              <a:buNone/>
              <a:defRPr sz="1200"/>
            </a:lvl5pPr>
            <a:lvl6pPr marL="2857271" indent="0">
              <a:buNone/>
              <a:defRPr sz="1200"/>
            </a:lvl6pPr>
            <a:lvl7pPr marL="3428726" indent="0">
              <a:buNone/>
              <a:defRPr sz="1200"/>
            </a:lvl7pPr>
            <a:lvl8pPr marL="4000180" indent="0">
              <a:buNone/>
              <a:defRPr sz="1200"/>
            </a:lvl8pPr>
            <a:lvl9pPr marL="457163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18CA4-1BF8-4E12-842C-F5563AB749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091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EFC94-1DAE-48B1-A99A-EDA72639E3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8048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D8E6A-4F95-4FB5-B2DE-37AF3DF698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2114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A224-B734-417D-BF8A-0765582C71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05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3D9EF-355B-4783-8623-3E9507A043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947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2ABDE-6680-4F82-BDAB-92EB7EF55D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2289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3766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395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26323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647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636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472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7074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46265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5485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127C6-B728-4690-9B51-2D156DAA2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25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022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346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5970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219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04940-CE94-4B29-BF71-4F9215288D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93587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168C3-F6E8-4BE7-ADAF-FC83940E51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93232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6930F-1D84-4B2C-8A04-2D321A536F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72495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A1226-84B6-4A1C-9E89-312235C508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49803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09B58-47F8-4F6C-BA42-395DB94C59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74756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A1FCD-10C8-4AE2-9F8C-66AF913D0C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182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5BD36-6F93-49DA-A66A-B490F0BFBD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9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E6721-EA91-4CB8-8384-2E5C4057AE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92438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94B66-1E95-455F-963C-300671FD87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380889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1B75E-7CDD-41B7-9816-0557127F2EE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907725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5D983-EDB0-4DCC-9612-BDF6BBDCBA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6197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4D1DE-9CE4-44F0-A64B-43E672A1E4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5230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A50A5-3F81-4675-B3BA-7DFB276586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436536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A316D-C537-4D1C-B8A7-70E79C6EBF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90109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B7B91-29AC-40E3-8040-C48C0E7391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97462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FC288-CA05-4228-87BA-48AE86AC2A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97707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F7716-6AE7-48F3-9A7C-B8D6CB30C2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70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5117DE2-014D-420C-86BC-9786AC89E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14A0083-2344-4DA9-852B-F40A1EC899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1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44091B2-3896-4526-9929-6760CBCE8A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7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14A0083-2344-4DA9-852B-F40A1EC899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12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729" y="274638"/>
            <a:ext cx="822854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4291" tIns="57145" rIns="114291" bIns="571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729" y="1600201"/>
            <a:ext cx="822854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729" y="6245225"/>
            <a:ext cx="2132542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7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729" y="6245225"/>
            <a:ext cx="2894542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7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729" y="6245225"/>
            <a:ext cx="2132542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latin typeface="Arial" charset="0"/>
              </a:defRPr>
            </a:lvl1pPr>
          </a:lstStyle>
          <a:p>
            <a:pPr>
              <a:defRPr/>
            </a:pPr>
            <a:fld id="{B4FD90F9-5570-4A05-A2CF-9A22C5C428E0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36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  <p:sldLayoutId id="2147483978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5pPr>
      <a:lvl6pPr marL="571454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6pPr>
      <a:lvl7pPr marL="1142909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7pPr>
      <a:lvl8pPr marL="1714363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8pPr>
      <a:lvl9pPr marL="2285817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27038" indent="-427038" algn="l" rtl="0" eaLnBrk="0" fontAlgn="base" hangingPunct="0">
        <a:spcBef>
          <a:spcPct val="20000"/>
        </a:spcBef>
        <a:spcAft>
          <a:spcPct val="0"/>
        </a:spcAft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27100" indent="-355600" algn="l" rtl="0" eaLnBrk="0" fontAlgn="base" hangingPunct="0">
        <a:spcBef>
          <a:spcPct val="20000"/>
        </a:spcBef>
        <a:spcAft>
          <a:spcPct val="0"/>
        </a:spcAft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27163" indent="-284163" algn="l" rtl="0" eaLnBrk="0" fontAlgn="base" hangingPunct="0">
        <a:spcBef>
          <a:spcPct val="20000"/>
        </a:spcBef>
        <a:spcAft>
          <a:spcPct val="0"/>
        </a:spcAft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986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0163" indent="-284163" algn="l" rtl="0" eaLnBrk="0" fontAlgn="base" hangingPunct="0">
        <a:spcBef>
          <a:spcPct val="20000"/>
        </a:spcBef>
        <a:spcAft>
          <a:spcPct val="0"/>
        </a:spcAft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42999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714453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285907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857361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71454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9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363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817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271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28726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180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71634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D6C493E-8D70-459F-8ACF-1D27E04E6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28CF32C-33F8-4254-A5A8-D6065B20A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7C4A8E5-7635-4492-8E31-353173C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F0A8FB2-D1F8-4244-8EB1-062561344FD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11/1/2022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1925B57-3714-4228-BDAC-C656875989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0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F2DF7B-4484-40B6-A940-3C2EEC36D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9091CBE-BDC4-4357-856A-842348EA6B0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24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992925E-8FC1-4658-B851-FB52E8303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8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889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Thứ tư ngày 11 tháng 10 năm 2016</a:t>
            </a:r>
            <a:br>
              <a:rPr lang="en-US" smtClean="0"/>
            </a:br>
            <a:r>
              <a:rPr lang="en-US" smtClean="0"/>
              <a:t>Âm nhạc</a:t>
            </a:r>
          </a:p>
        </p:txBody>
      </p:sp>
    </p:spTree>
    <p:extLst>
      <p:ext uri="{BB962C8B-B14F-4D97-AF65-F5344CB8AC3E}">
        <p14:creationId xmlns:p14="http://schemas.microsoft.com/office/powerpoint/2010/main" val="188751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9AC9F26-D5B1-4144-847D-34C0997F3A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6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729" y="274638"/>
            <a:ext cx="822854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4291" tIns="57145" rIns="114291" bIns="571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729" y="1600204"/>
            <a:ext cx="822854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729" y="6245225"/>
            <a:ext cx="2132542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7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729" y="6245225"/>
            <a:ext cx="2894542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7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729" y="6245225"/>
            <a:ext cx="2132542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latin typeface="Arial" charset="0"/>
              </a:defRPr>
            </a:lvl1pPr>
          </a:lstStyle>
          <a:p>
            <a:pPr>
              <a:defRPr/>
            </a:pPr>
            <a:fld id="{B4FD90F9-5570-4A05-A2CF-9A22C5C428E0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89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5pPr>
      <a:lvl6pPr marL="571454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6pPr>
      <a:lvl7pPr marL="1142909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7pPr>
      <a:lvl8pPr marL="1714363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8pPr>
      <a:lvl9pPr marL="2285817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27038" indent="-427038" algn="l" rtl="0" eaLnBrk="0" fontAlgn="base" hangingPunct="0">
        <a:spcBef>
          <a:spcPct val="20000"/>
        </a:spcBef>
        <a:spcAft>
          <a:spcPct val="0"/>
        </a:spcAft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27100" indent="-355600" algn="l" rtl="0" eaLnBrk="0" fontAlgn="base" hangingPunct="0">
        <a:spcBef>
          <a:spcPct val="20000"/>
        </a:spcBef>
        <a:spcAft>
          <a:spcPct val="0"/>
        </a:spcAft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27163" indent="-284163" algn="l" rtl="0" eaLnBrk="0" fontAlgn="base" hangingPunct="0">
        <a:spcBef>
          <a:spcPct val="20000"/>
        </a:spcBef>
        <a:spcAft>
          <a:spcPct val="0"/>
        </a:spcAft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986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0163" indent="-284163" algn="l" rtl="0" eaLnBrk="0" fontAlgn="base" hangingPunct="0">
        <a:spcBef>
          <a:spcPct val="20000"/>
        </a:spcBef>
        <a:spcAft>
          <a:spcPct val="0"/>
        </a:spcAft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42999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714453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285907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857361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71454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9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363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817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271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28726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180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71634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889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Thứ tư ngày 11 tháng 10 năm 2016</a:t>
            </a:r>
            <a:br>
              <a:rPr lang="en-US" smtClean="0"/>
            </a:br>
            <a:r>
              <a:rPr lang="en-US" smtClean="0"/>
              <a:t>Âm nhạc</a:t>
            </a:r>
          </a:p>
        </p:txBody>
      </p:sp>
    </p:spTree>
    <p:extLst>
      <p:ext uri="{BB962C8B-B14F-4D97-AF65-F5344CB8AC3E}">
        <p14:creationId xmlns:p14="http://schemas.microsoft.com/office/powerpoint/2010/main" val="1691728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9E82875-F266-4829-A082-3268094FC9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6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DA6414E-237F-41D3-AF30-D3650735B0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87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5.xml"/><Relationship Id="rId5" Type="http://schemas.microsoft.com/office/2007/relationships/hdphoto" Target="../media/hdphoto6.wdp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5.xml"/><Relationship Id="rId5" Type="http://schemas.microsoft.com/office/2007/relationships/hdphoto" Target="../media/hdphoto7.wdp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5.xml"/><Relationship Id="rId5" Type="http://schemas.microsoft.com/office/2007/relationships/hdphoto" Target="../media/hdphoto8.wdp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5.xml"/><Relationship Id="rId5" Type="http://schemas.microsoft.com/office/2007/relationships/hdphoto" Target="../media/hdphoto9.wdp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5.xml"/><Relationship Id="rId5" Type="http://schemas.microsoft.com/office/2007/relationships/hdphoto" Target="../media/hdphoto10.wdp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5.xml"/><Relationship Id="rId5" Type="http://schemas.microsoft.com/office/2007/relationships/hdphoto" Target="../media/hdphoto11.wdp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5.xml"/><Relationship Id="rId5" Type="http://schemas.microsoft.com/office/2007/relationships/hdphoto" Target="../media/hdphoto12.wdp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5.xml"/><Relationship Id="rId5" Type="http://schemas.microsoft.com/office/2007/relationships/hdphoto" Target="../media/hdphoto13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7.pn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4.xml"/><Relationship Id="rId6" Type="http://schemas.microsoft.com/office/2007/relationships/hdphoto" Target="../media/hdphoto14.wdp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4.wdp"/><Relationship Id="rId7" Type="http://schemas.microsoft.com/office/2007/relationships/hdphoto" Target="../media/hdphoto1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1.jpeg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4.xml"/><Relationship Id="rId6" Type="http://schemas.microsoft.com/office/2007/relationships/hdphoto" Target="../media/hdphoto17.wdp"/><Relationship Id="rId5" Type="http://schemas.openxmlformats.org/officeDocument/2006/relationships/image" Target="../media/image33.png"/><Relationship Id="rId4" Type="http://schemas.openxmlformats.org/officeDocument/2006/relationships/image" Target="../media/image28.gif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1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2.png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p3"/><Relationship Id="rId2" Type="http://schemas.microsoft.com/office/2007/relationships/media" Target="../media/media3.mp3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1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p3"/><Relationship Id="rId2" Type="http://schemas.microsoft.com/office/2007/relationships/media" Target="../media/media4.mp3"/><Relationship Id="rId1" Type="http://schemas.openxmlformats.org/officeDocument/2006/relationships/tags" Target="../tags/tag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1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p3"/><Relationship Id="rId2" Type="http://schemas.microsoft.com/office/2007/relationships/media" Target="../media/media5.mp3"/><Relationship Id="rId1" Type="http://schemas.openxmlformats.org/officeDocument/2006/relationships/tags" Target="../tags/tag3.xml"/><Relationship Id="rId6" Type="http://schemas.openxmlformats.org/officeDocument/2006/relationships/image" Target="../media/image36.png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1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p3"/><Relationship Id="rId2" Type="http://schemas.microsoft.com/office/2007/relationships/media" Target="../media/media6.mp3"/><Relationship Id="rId1" Type="http://schemas.openxmlformats.org/officeDocument/2006/relationships/tags" Target="../tags/tag4.xml"/><Relationship Id="rId6" Type="http://schemas.openxmlformats.org/officeDocument/2006/relationships/image" Target="../media/image27.png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1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p3"/><Relationship Id="rId2" Type="http://schemas.microsoft.com/office/2007/relationships/media" Target="../media/media7.mp3"/><Relationship Id="rId1" Type="http://schemas.openxmlformats.org/officeDocument/2006/relationships/tags" Target="../tags/tag5.xml"/><Relationship Id="rId6" Type="http://schemas.openxmlformats.org/officeDocument/2006/relationships/image" Target="../media/image27.png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1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p3"/><Relationship Id="rId2" Type="http://schemas.microsoft.com/office/2007/relationships/media" Target="../media/media8.mp3"/><Relationship Id="rId1" Type="http://schemas.openxmlformats.org/officeDocument/2006/relationships/tags" Target="../tags/tag6.xml"/><Relationship Id="rId6" Type="http://schemas.openxmlformats.org/officeDocument/2006/relationships/image" Target="../media/image27.png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1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p3"/><Relationship Id="rId2" Type="http://schemas.microsoft.com/office/2007/relationships/media" Target="../media/media9.mp3"/><Relationship Id="rId1" Type="http://schemas.openxmlformats.org/officeDocument/2006/relationships/tags" Target="../tags/tag7.xml"/><Relationship Id="rId6" Type="http://schemas.openxmlformats.org/officeDocument/2006/relationships/image" Target="../media/image27.png"/><Relationship Id="rId5" Type="http://schemas.openxmlformats.org/officeDocument/2006/relationships/image" Target="../media/image34.jpeg"/><Relationship Id="rId4" Type="http://schemas.openxmlformats.org/officeDocument/2006/relationships/slideLayout" Target="../slideLayouts/slideLayout1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84.xml"/><Relationship Id="rId7" Type="http://schemas.microsoft.com/office/2007/relationships/hdphoto" Target="../media/hdphoto15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5" Type="http://schemas.microsoft.com/office/2007/relationships/hdphoto" Target="../media/hdphoto4.wdp"/><Relationship Id="rId10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microsoft.com/office/2007/relationships/hdphoto" Target="../media/hdphoto16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9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8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087"/>
          <a:stretch>
            <a:fillRect/>
          </a:stretch>
        </p:blipFill>
        <p:spPr bwMode="auto">
          <a:xfrm>
            <a:off x="0" y="4022731"/>
            <a:ext cx="9144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3251200" y="2331801"/>
            <a:ext cx="3302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800" dirty="0" err="1">
                <a:solidFill>
                  <a:srgbClr val="FF0066"/>
                </a:solidFill>
              </a:rPr>
              <a:t>Môn</a:t>
            </a:r>
            <a:r>
              <a:rPr lang="en-US" sz="2800" dirty="0">
                <a:solidFill>
                  <a:srgbClr val="FF0066"/>
                </a:solidFill>
              </a:rPr>
              <a:t> : </a:t>
            </a:r>
            <a:r>
              <a:rPr lang="en-US" sz="2800" dirty="0" err="1">
                <a:solidFill>
                  <a:srgbClr val="FF0066"/>
                </a:solidFill>
              </a:rPr>
              <a:t>Âm</a:t>
            </a:r>
            <a:r>
              <a:rPr lang="en-US" sz="2800" dirty="0">
                <a:solidFill>
                  <a:srgbClr val="FF0066"/>
                </a:solidFill>
              </a:rPr>
              <a:t> </a:t>
            </a:r>
            <a:r>
              <a:rPr lang="en-US" sz="2800" dirty="0" err="1">
                <a:solidFill>
                  <a:srgbClr val="FF0066"/>
                </a:solidFill>
              </a:rPr>
              <a:t>nhạc</a:t>
            </a:r>
            <a:endParaRPr lang="en-US" sz="2800" dirty="0">
              <a:solidFill>
                <a:srgbClr val="FF0066"/>
              </a:solidFill>
            </a:endParaRPr>
          </a:p>
          <a:p>
            <a:r>
              <a:rPr lang="en-US" sz="2800" dirty="0" err="1">
                <a:solidFill>
                  <a:srgbClr val="FF0066"/>
                </a:solidFill>
              </a:rPr>
              <a:t>Lớp</a:t>
            </a:r>
            <a:r>
              <a:rPr lang="en-US" sz="2800" dirty="0">
                <a:solidFill>
                  <a:srgbClr val="FF0066"/>
                </a:solidFill>
              </a:rPr>
              <a:t> : </a:t>
            </a:r>
            <a:r>
              <a:rPr lang="en-US" sz="2800" dirty="0" smtClean="0">
                <a:solidFill>
                  <a:srgbClr val="FF0066"/>
                </a:solidFill>
              </a:rPr>
              <a:t>5A5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18437" name="WordArt 6"/>
          <p:cNvSpPr>
            <a:spLocks noChangeArrowheads="1" noChangeShapeType="1" noTextEdit="1"/>
          </p:cNvSpPr>
          <p:nvPr/>
        </p:nvSpPr>
        <p:spPr bwMode="auto">
          <a:xfrm>
            <a:off x="1512889" y="1524000"/>
            <a:ext cx="6238875" cy="15716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CHÀO MỪNG </a:t>
            </a:r>
            <a:r>
              <a:rPr lang="en-US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QUÝ 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THẦY </a:t>
            </a:r>
            <a:r>
              <a:rPr lang="en-US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CÔ</a:t>
            </a:r>
            <a:endParaRPr lang="en-US" sz="36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  <a:p>
            <a:pPr algn="ctr"/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VỀ DỰ TIẾT HỌC</a:t>
            </a:r>
          </a:p>
        </p:txBody>
      </p:sp>
      <p:sp>
        <p:nvSpPr>
          <p:cNvPr id="18438" name="Rectangle 8"/>
          <p:cNvSpPr>
            <a:spLocks noChangeArrowheads="1"/>
          </p:cNvSpPr>
          <p:nvPr/>
        </p:nvSpPr>
        <p:spPr bwMode="auto">
          <a:xfrm>
            <a:off x="311151" y="3500442"/>
            <a:ext cx="82994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err="1">
                <a:solidFill>
                  <a:srgbClr val="1713CB"/>
                </a:solidFill>
              </a:rPr>
              <a:t>Giáo</a:t>
            </a:r>
            <a:r>
              <a:rPr lang="en-US" sz="2800" dirty="0">
                <a:solidFill>
                  <a:srgbClr val="1713CB"/>
                </a:solidFill>
              </a:rPr>
              <a:t> </a:t>
            </a:r>
            <a:r>
              <a:rPr lang="en-US" sz="2800" dirty="0" err="1">
                <a:solidFill>
                  <a:srgbClr val="1713CB"/>
                </a:solidFill>
              </a:rPr>
              <a:t>viên</a:t>
            </a:r>
            <a:r>
              <a:rPr lang="en-US" sz="2800" dirty="0">
                <a:solidFill>
                  <a:srgbClr val="1713CB"/>
                </a:solidFill>
              </a:rPr>
              <a:t>: </a:t>
            </a:r>
            <a:r>
              <a:rPr lang="en-US" sz="2800" dirty="0" err="1">
                <a:solidFill>
                  <a:srgbClr val="1713CB"/>
                </a:solidFill>
              </a:rPr>
              <a:t>Nguyễn</a:t>
            </a:r>
            <a:r>
              <a:rPr lang="en-US" sz="2800" dirty="0">
                <a:solidFill>
                  <a:srgbClr val="1713CB"/>
                </a:solidFill>
              </a:rPr>
              <a:t> </a:t>
            </a:r>
            <a:r>
              <a:rPr lang="en-US" sz="2800" dirty="0" err="1">
                <a:solidFill>
                  <a:srgbClr val="1713CB"/>
                </a:solidFill>
              </a:rPr>
              <a:t>Thị</a:t>
            </a:r>
            <a:r>
              <a:rPr lang="en-US" sz="2800" dirty="0">
                <a:solidFill>
                  <a:srgbClr val="1713CB"/>
                </a:solidFill>
              </a:rPr>
              <a:t> </a:t>
            </a:r>
            <a:r>
              <a:rPr lang="en-US" sz="2800" dirty="0" err="1">
                <a:solidFill>
                  <a:srgbClr val="1713CB"/>
                </a:solidFill>
              </a:rPr>
              <a:t>Xuân</a:t>
            </a:r>
            <a:r>
              <a:rPr lang="en-US" sz="2800" dirty="0">
                <a:solidFill>
                  <a:srgbClr val="1713CB"/>
                </a:solidFill>
              </a:rPr>
              <a:t> Thu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5" descr="BAN NHAC-Cau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89"/>
          <a:stretch/>
        </p:blipFill>
        <p:spPr bwMode="auto">
          <a:xfrm>
            <a:off x="382573" y="2251615"/>
            <a:ext cx="8331233" cy="133985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9" y="279401"/>
            <a:ext cx="4688681" cy="49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5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TẬP HÁT TỪNG CÂU</a:t>
            </a:r>
            <a:endParaRPr lang="en-US" sz="2000" b="1" i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34594" y="1246211"/>
            <a:ext cx="16271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291" tIns="57145" rIns="114291" bIns="57145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1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8686800" y="2743200"/>
            <a:ext cx="0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2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9" y="279401"/>
            <a:ext cx="4688681" cy="49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5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TẬP HÁT TỪNG CÂU</a:t>
            </a:r>
            <a:endParaRPr lang="en-US" sz="2000" b="1" i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34594" y="1246211"/>
            <a:ext cx="16271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291" tIns="57145" rIns="114291" bIns="57145">
            <a:spAutoFit/>
          </a:bodyPr>
          <a:lstStyle/>
          <a:p>
            <a:pPr algn="ctr"/>
            <a:r>
              <a:rPr lang="en-US" sz="4000" b="1" err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2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8437880" y="2819400"/>
            <a:ext cx="0" cy="381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6" descr="BAN NHAC-Cau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9" r="7199"/>
          <a:stretch/>
        </p:blipFill>
        <p:spPr bwMode="auto">
          <a:xfrm>
            <a:off x="404271" y="2386032"/>
            <a:ext cx="8033619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9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9" y="279401"/>
            <a:ext cx="4688681" cy="49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5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TẬP HÁT TỪNG CÂU</a:t>
            </a:r>
            <a:endParaRPr lang="en-US" sz="2000" b="1" i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34594" y="1246211"/>
            <a:ext cx="16271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291" tIns="57145" rIns="114291" bIns="57145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3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8686800" y="2743200"/>
            <a:ext cx="0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7" descr="BAN NHAC-Cau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7" r="7474"/>
          <a:stretch/>
        </p:blipFill>
        <p:spPr bwMode="auto">
          <a:xfrm>
            <a:off x="417899" y="2366982"/>
            <a:ext cx="8308206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8726103" y="2819400"/>
            <a:ext cx="0" cy="381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97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9" y="279401"/>
            <a:ext cx="4688681" cy="49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5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TẬP HÁT TỪNG CÂU</a:t>
            </a:r>
            <a:endParaRPr lang="en-US" sz="2000" b="1" i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905000" y="1246211"/>
            <a:ext cx="5410200" cy="73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âu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1 –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2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3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50"/>
          <a:stretch/>
        </p:blipFill>
        <p:spPr bwMode="auto">
          <a:xfrm>
            <a:off x="381000" y="1948508"/>
            <a:ext cx="8424333" cy="300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82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9" y="279401"/>
            <a:ext cx="4688681" cy="49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5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TẬP HÁT TỪNG CÂU</a:t>
            </a:r>
            <a:endParaRPr lang="en-US" sz="2000" b="1" i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34594" y="1246211"/>
            <a:ext cx="16271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291" tIns="57145" rIns="114291" bIns="57145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4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8686800" y="2743200"/>
            <a:ext cx="0" cy="3048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8726103" y="2819400"/>
            <a:ext cx="0" cy="381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7" descr="BAN NHAC-Cau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2" r="3426"/>
          <a:stretch/>
        </p:blipFill>
        <p:spPr bwMode="auto">
          <a:xfrm>
            <a:off x="355609" y="2362200"/>
            <a:ext cx="8432801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29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9" y="279401"/>
            <a:ext cx="4688681" cy="49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5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TẬP HÁT TỪNG CÂU</a:t>
            </a:r>
            <a:endParaRPr lang="en-US" sz="2000" b="1" i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34594" y="1246211"/>
            <a:ext cx="16271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291" tIns="57145" rIns="114291" bIns="57145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5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11" name="Picture 18" descr="BAN NHAC-Cau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1"/>
          <a:stretch/>
        </p:blipFill>
        <p:spPr bwMode="auto">
          <a:xfrm>
            <a:off x="431800" y="2514620"/>
            <a:ext cx="83693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159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9" y="279401"/>
            <a:ext cx="4688681" cy="49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5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TẬP HÁT TỪNG CÂU</a:t>
            </a:r>
            <a:endParaRPr lang="en-US" sz="2000" b="1" i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34594" y="1246211"/>
            <a:ext cx="16271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291" tIns="57145" rIns="114291" bIns="57145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69" y="2590820"/>
            <a:ext cx="8271238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3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2409" y="279401"/>
            <a:ext cx="4688681" cy="49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5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TẬP HÁT TỪNG CÂU</a:t>
            </a:r>
            <a:endParaRPr lang="en-US" sz="2000" b="1" i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905000" y="1246211"/>
            <a:ext cx="5410200" cy="73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âu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4 -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5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6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6" r="16553" b="52263"/>
          <a:stretch/>
        </p:blipFill>
        <p:spPr>
          <a:xfrm>
            <a:off x="414084" y="2055375"/>
            <a:ext cx="8407078" cy="27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9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FFFF"/>
          </a:solidFill>
          <a:ln w="9525">
            <a:solidFill>
              <a:srgbClr val="FFFFCC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endParaRPr lang="vi-VN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pic>
        <p:nvPicPr>
          <p:cNvPr id="21508" name="Picture 15" descr="a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4"/>
            <a:ext cx="8640763" cy="719137"/>
          </a:xfrm>
          <a:prstGeom prst="rect">
            <a:avLst/>
          </a:prstGeom>
          <a:solidFill>
            <a:srgbClr val="FFFFCC"/>
          </a:solidFill>
          <a:extLst/>
        </p:spPr>
      </p:pic>
      <p:pic>
        <p:nvPicPr>
          <p:cNvPr id="21509" name="Picture 16" descr="cau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86407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17" descr="cau 3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81320"/>
            <a:ext cx="8642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8" descr="cau 4"/>
          <p:cNvPicPr>
            <a:picLocks noGrp="1" noChangeAspect="1" noChangeArrowheads="1"/>
          </p:cNvPicPr>
          <p:nvPr>
            <p:ph type="title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860800"/>
            <a:ext cx="8642350" cy="647700"/>
          </a:xfrm>
          <a:noFill/>
        </p:spPr>
      </p:pic>
      <p:pic>
        <p:nvPicPr>
          <p:cNvPr id="21512" name="Picture 19" descr="Cau 5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68863"/>
            <a:ext cx="87137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20" descr="Cau 5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4050"/>
            <a:ext cx="89646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 Box 21"/>
          <p:cNvSpPr txBox="1">
            <a:spLocks noChangeArrowheads="1"/>
          </p:cNvSpPr>
          <p:nvPr/>
        </p:nvSpPr>
        <p:spPr bwMode="auto">
          <a:xfrm>
            <a:off x="179388" y="1268413"/>
            <a:ext cx="8893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400" smtClean="0">
                <a:solidFill>
                  <a:srgbClr val="6600CC"/>
                </a:solidFill>
                <a:cs typeface="+mn-cs"/>
              </a:rPr>
              <a:t>        </a:t>
            </a:r>
            <a:r>
              <a:rPr lang="en-US" sz="2200" b="1" smtClean="0">
                <a:solidFill>
                  <a:srgbClr val="6600CC"/>
                </a:solidFill>
                <a:cs typeface="+mn-cs"/>
              </a:rPr>
              <a:t>Cùng    nhau   cầm   tay   đi     đến   thăm   các   thầy   các     cô.</a:t>
            </a:r>
          </a:p>
        </p:txBody>
      </p:sp>
      <p:sp>
        <p:nvSpPr>
          <p:cNvPr id="21515" name="Text Box 22"/>
          <p:cNvSpPr txBox="1">
            <a:spLocks noChangeArrowheads="1"/>
          </p:cNvSpPr>
          <p:nvPr/>
        </p:nvSpPr>
        <p:spPr bwMode="auto">
          <a:xfrm>
            <a:off x="539750" y="2349500"/>
            <a:ext cx="8280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Lời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hát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rộn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rã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bao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bé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   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em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bước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trên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đường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phố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.</a:t>
            </a:r>
          </a:p>
        </p:txBody>
      </p:sp>
      <p:sp>
        <p:nvSpPr>
          <p:cNvPr id="21516" name="Text Box 23"/>
          <p:cNvSpPr txBox="1">
            <a:spLocks noChangeArrowheads="1"/>
          </p:cNvSpPr>
          <p:nvPr/>
        </p:nvSpPr>
        <p:spPr bwMode="auto">
          <a:xfrm>
            <a:off x="358778" y="3429000"/>
            <a:ext cx="87852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   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Ngàn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hoa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nở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tươi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khoe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sắc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hương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dưới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ánh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mặt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   </a:t>
            </a:r>
            <a:r>
              <a:rPr lang="en-US" sz="2200" b="1" dirty="0" err="1" smtClean="0">
                <a:solidFill>
                  <a:srgbClr val="6600CC"/>
                </a:solidFill>
                <a:cs typeface="+mn-cs"/>
              </a:rPr>
              <a:t>trời</a:t>
            </a:r>
            <a:r>
              <a:rPr lang="en-US" sz="2200" b="1" dirty="0" smtClean="0">
                <a:solidFill>
                  <a:srgbClr val="6600CC"/>
                </a:solidFill>
                <a:cs typeface="+mn-cs"/>
              </a:rPr>
              <a:t>.</a:t>
            </a:r>
          </a:p>
        </p:txBody>
      </p:sp>
      <p:sp>
        <p:nvSpPr>
          <p:cNvPr id="21517" name="Text Box 24"/>
          <p:cNvSpPr txBox="1">
            <a:spLocks noChangeArrowheads="1"/>
          </p:cNvSpPr>
          <p:nvPr/>
        </p:nvSpPr>
        <p:spPr bwMode="auto">
          <a:xfrm>
            <a:off x="611188" y="4437083"/>
            <a:ext cx="80645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6600CC"/>
                </a:solidFill>
                <a:cs typeface="+mn-cs"/>
              </a:rPr>
              <a:t>      Náo        nức       tiếng       cười     say        sưa        yêu      đời.</a:t>
            </a:r>
          </a:p>
        </p:txBody>
      </p:sp>
      <p:sp>
        <p:nvSpPr>
          <p:cNvPr id="21518" name="Text Box 25"/>
          <p:cNvSpPr txBox="1">
            <a:spLocks noChangeArrowheads="1"/>
          </p:cNvSpPr>
          <p:nvPr/>
        </p:nvSpPr>
        <p:spPr bwMode="auto">
          <a:xfrm>
            <a:off x="1116013" y="5373688"/>
            <a:ext cx="75596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6600CC"/>
                </a:solidFill>
                <a:cs typeface="+mn-cs"/>
              </a:rPr>
              <a:t>Những   đoá       </a:t>
            </a:r>
            <a:r>
              <a:rPr lang="en-US" sz="2600" b="1" smtClean="0">
                <a:solidFill>
                  <a:srgbClr val="6600CC"/>
                </a:solidFill>
                <a:cs typeface="+mn-cs"/>
              </a:rPr>
              <a:t>hoa</a:t>
            </a:r>
            <a:r>
              <a:rPr lang="en-US" sz="2200" b="1" smtClean="0">
                <a:solidFill>
                  <a:srgbClr val="6600CC"/>
                </a:solidFill>
                <a:cs typeface="+mn-cs"/>
              </a:rPr>
              <a:t>        tươi         màu        đẹp            nhất,</a:t>
            </a:r>
          </a:p>
        </p:txBody>
      </p:sp>
      <p:sp>
        <p:nvSpPr>
          <p:cNvPr id="21519" name="Text Box 26"/>
          <p:cNvSpPr txBox="1">
            <a:spLocks noChangeArrowheads="1"/>
          </p:cNvSpPr>
          <p:nvPr/>
        </p:nvSpPr>
        <p:spPr bwMode="auto">
          <a:xfrm>
            <a:off x="468313" y="6288108"/>
            <a:ext cx="62642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6600CC"/>
                </a:solidFill>
                <a:cs typeface="+mn-cs"/>
              </a:rPr>
              <a:t>chúng     em      xin     tặng   các    thầy    các       cô</a:t>
            </a:r>
          </a:p>
        </p:txBody>
      </p:sp>
      <p:sp>
        <p:nvSpPr>
          <p:cNvPr id="21" name="WordArt 6"/>
          <p:cNvSpPr>
            <a:spLocks noChangeArrowheads="1" noChangeShapeType="1" noTextEdit="1"/>
          </p:cNvSpPr>
          <p:nvPr/>
        </p:nvSpPr>
        <p:spPr bwMode="auto">
          <a:xfrm>
            <a:off x="2895600" y="187325"/>
            <a:ext cx="33909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Hát</a:t>
            </a:r>
            <a:r>
              <a:rPr lang="en-US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lời</a:t>
            </a:r>
            <a:r>
              <a:rPr lang="en-US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69913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endParaRPr lang="vi-VN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pic>
        <p:nvPicPr>
          <p:cNvPr id="22531" name="Picture 7" descr="a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4"/>
            <a:ext cx="8640763" cy="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8" descr="cau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86407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9" descr="cau 3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81320"/>
            <a:ext cx="8642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10" descr="cau 4"/>
          <p:cNvPicPr>
            <a:picLocks noGrp="1" noChangeAspect="1" noChangeArrowheads="1"/>
          </p:cNvPicPr>
          <p:nvPr>
            <p:ph type="title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860800"/>
            <a:ext cx="8642350" cy="647700"/>
          </a:xfrm>
          <a:noFill/>
        </p:spPr>
      </p:pic>
      <p:pic>
        <p:nvPicPr>
          <p:cNvPr id="22535" name="Picture 11" descr="Cau 5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68863"/>
            <a:ext cx="86423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2" descr="Cau 5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661045"/>
            <a:ext cx="86423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Text Box 13"/>
          <p:cNvSpPr txBox="1">
            <a:spLocks noChangeArrowheads="1"/>
          </p:cNvSpPr>
          <p:nvPr/>
        </p:nvSpPr>
        <p:spPr bwMode="auto">
          <a:xfrm>
            <a:off x="1042988" y="1168400"/>
            <a:ext cx="77771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000000"/>
                </a:solidFill>
                <a:cs typeface="+mn-cs"/>
              </a:rPr>
              <a:t>Thầy    cô    dạy    em  mong  chúng  em    sẽ   cùng   lớn    khôn</a:t>
            </a:r>
          </a:p>
        </p:txBody>
      </p:sp>
      <p:sp>
        <p:nvSpPr>
          <p:cNvPr id="22538" name="Text Box 15"/>
          <p:cNvSpPr txBox="1">
            <a:spLocks noChangeArrowheads="1"/>
          </p:cNvSpPr>
          <p:nvPr/>
        </p:nvSpPr>
        <p:spPr bwMode="auto">
          <a:xfrm>
            <a:off x="900113" y="2205058"/>
            <a:ext cx="7993062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000000"/>
                </a:solidFill>
                <a:cs typeface="+mn-cs"/>
              </a:rPr>
              <a:t>Học  tốt   học     mãi  ghi   nhớ    trong những trang  vở      mới</a:t>
            </a:r>
          </a:p>
        </p:txBody>
      </p:sp>
      <p:sp>
        <p:nvSpPr>
          <p:cNvPr id="22539" name="Text Box 17"/>
          <p:cNvSpPr txBox="1">
            <a:spLocks noChangeArrowheads="1"/>
          </p:cNvSpPr>
          <p:nvPr/>
        </p:nvSpPr>
        <p:spPr bwMode="auto">
          <a:xfrm>
            <a:off x="971550" y="3328992"/>
            <a:ext cx="79930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000000"/>
                </a:solidFill>
                <a:cs typeface="+mn-cs"/>
              </a:rPr>
              <a:t>Mùa   thu   đẹp   tươi  bao   ước    mơ    sáng   gương  mặt   người</a:t>
            </a:r>
          </a:p>
        </p:txBody>
      </p:sp>
      <p:sp>
        <p:nvSpPr>
          <p:cNvPr id="22540" name="Text Box 18"/>
          <p:cNvSpPr txBox="1">
            <a:spLocks noChangeArrowheads="1"/>
          </p:cNvSpPr>
          <p:nvPr/>
        </p:nvSpPr>
        <p:spPr bwMode="auto">
          <a:xfrm>
            <a:off x="1258888" y="4408508"/>
            <a:ext cx="72739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000000"/>
                </a:solidFill>
                <a:cs typeface="+mn-cs"/>
              </a:rPr>
              <a:t>Nhớ    mãi     công          thầy    nhớ       mãi        ơn        này</a:t>
            </a:r>
          </a:p>
        </p:txBody>
      </p:sp>
      <p:sp>
        <p:nvSpPr>
          <p:cNvPr id="22541" name="Text Box 19"/>
          <p:cNvSpPr txBox="1">
            <a:spLocks noChangeArrowheads="1"/>
          </p:cNvSpPr>
          <p:nvPr/>
        </p:nvSpPr>
        <p:spPr bwMode="auto">
          <a:xfrm>
            <a:off x="971553" y="5300683"/>
            <a:ext cx="77057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000000"/>
                </a:solidFill>
                <a:cs typeface="+mn-cs"/>
              </a:rPr>
              <a:t>Những   khúc        ca         bao             lời          đẹp         nhất</a:t>
            </a:r>
          </a:p>
        </p:txBody>
      </p:sp>
      <p:sp>
        <p:nvSpPr>
          <p:cNvPr id="22542" name="Text Box 20"/>
          <p:cNvSpPr txBox="1">
            <a:spLocks noChangeArrowheads="1"/>
          </p:cNvSpPr>
          <p:nvPr/>
        </p:nvSpPr>
        <p:spPr bwMode="auto">
          <a:xfrm>
            <a:off x="684213" y="6353175"/>
            <a:ext cx="81359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200" b="1" smtClean="0">
                <a:solidFill>
                  <a:srgbClr val="000000"/>
                </a:solidFill>
                <a:cs typeface="+mn-cs"/>
              </a:rPr>
              <a:t>Chúng   em     xin      tặng   các     thầy    các                          cô</a:t>
            </a:r>
          </a:p>
        </p:txBody>
      </p:sp>
      <p:sp>
        <p:nvSpPr>
          <p:cNvPr id="22547" name="WordArt 6"/>
          <p:cNvSpPr>
            <a:spLocks noChangeArrowheads="1" noChangeShapeType="1" noTextEdit="1"/>
          </p:cNvSpPr>
          <p:nvPr/>
        </p:nvSpPr>
        <p:spPr bwMode="auto">
          <a:xfrm>
            <a:off x="2743200" y="152400"/>
            <a:ext cx="33909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Hát</a:t>
            </a:r>
            <a:r>
              <a:rPr lang="en-US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lời</a:t>
            </a:r>
            <a:r>
              <a:rPr lang="en-US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78701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115616" y="274340"/>
            <a:ext cx="6912768" cy="6309320"/>
            <a:chOff x="960" y="96"/>
            <a:chExt cx="3888" cy="4128"/>
          </a:xfrm>
        </p:grpSpPr>
        <p:pic>
          <p:nvPicPr>
            <p:cNvPr id="10" name="Picture 9" descr="Picture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96"/>
              <a:ext cx="3888" cy="4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960" y="96"/>
              <a:ext cx="3888" cy="4128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.VnTime" pitchFamily="34" charset="0"/>
                <a:ea typeface="+mn-ea"/>
                <a:cs typeface="+mn-cs"/>
              </a:endParaRPr>
            </a:p>
          </p:txBody>
        </p:sp>
      </p:grpSp>
      <p:pic>
        <p:nvPicPr>
          <p:cNvPr id="6" name="y2mate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3400" y="4648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0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AN NHA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65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01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BAN NHA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65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NHỮNG BÔNG HOA NHỮNG BÀI CA (-6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057" y="4038600"/>
            <a:ext cx="464457" cy="46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01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8600" y="2565400"/>
            <a:ext cx="9144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400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Cùng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nhau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cầm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tay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đi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đến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thăm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các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thầy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các</a:t>
            </a:r>
            <a:r>
              <a:rPr lang="en-US" sz="2600" b="1" dirty="0" smtClean="0">
                <a:solidFill>
                  <a:srgbClr val="FF0000"/>
                </a:solidFill>
                <a:cs typeface="+mn-cs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+mn-cs"/>
              </a:rPr>
              <a:t>cô</a:t>
            </a:r>
            <a:endParaRPr lang="en-US" sz="2600" b="1" dirty="0" smtClean="0">
              <a:solidFill>
                <a:srgbClr val="FF0000"/>
              </a:solidFill>
              <a:cs typeface="+mn-cs"/>
            </a:endParaRPr>
          </a:p>
        </p:txBody>
      </p:sp>
      <p:pic>
        <p:nvPicPr>
          <p:cNvPr id="11" name="Picture 7" descr="Picture1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58496"/>
            <a:ext cx="5181600" cy="159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63" y="2940050"/>
            <a:ext cx="825500" cy="825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940050"/>
            <a:ext cx="825500" cy="825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940050"/>
            <a:ext cx="825500" cy="825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3016250"/>
            <a:ext cx="825500" cy="825500"/>
          </a:xfrm>
          <a:prstGeom prst="rect">
            <a:avLst/>
          </a:prstGeom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81000" y="1246211"/>
            <a:ext cx="8382000" cy="73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Hát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kết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hợp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gõ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đệm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theo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nhịp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03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BAN NHA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65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057400" y="2362200"/>
            <a:ext cx="218440" cy="2305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971800" y="2362200"/>
            <a:ext cx="218440" cy="2305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495800" y="2362200"/>
            <a:ext cx="218440" cy="230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096000" y="2362200"/>
            <a:ext cx="218440" cy="2305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239000" y="2362200"/>
            <a:ext cx="218440" cy="2305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133600" y="3429000"/>
            <a:ext cx="218440" cy="230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62000" y="3429000"/>
            <a:ext cx="218440" cy="2305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277360" y="3429000"/>
            <a:ext cx="218440" cy="2305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638800" y="3429000"/>
            <a:ext cx="218440" cy="2305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705600" y="3429000"/>
            <a:ext cx="218440" cy="2305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75970" y="4419600"/>
            <a:ext cx="218440" cy="2305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862580" y="4419600"/>
            <a:ext cx="218440" cy="2305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168140" y="4419600"/>
            <a:ext cx="218440" cy="2305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257800" y="4419600"/>
            <a:ext cx="218440" cy="2305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400800" y="4419600"/>
            <a:ext cx="218440" cy="2305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75970" y="5486400"/>
            <a:ext cx="218440" cy="2305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355840" y="4419600"/>
            <a:ext cx="218440" cy="2305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438400" y="5486400"/>
            <a:ext cx="218440" cy="2305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810000" y="5486400"/>
            <a:ext cx="218440" cy="2305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246370" y="5486400"/>
            <a:ext cx="218440" cy="23050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510020" y="5486400"/>
            <a:ext cx="218440" cy="23050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75970" y="6553200"/>
            <a:ext cx="218440" cy="2305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114550" y="6553200"/>
            <a:ext cx="218440" cy="2305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352800" y="6553200"/>
            <a:ext cx="218440" cy="2305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386580" y="6553200"/>
            <a:ext cx="218440" cy="23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1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1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8600" y="2565400"/>
            <a:ext cx="9144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4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Cùng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nhau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cầm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tay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đi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đến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thăm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các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thầy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các</a:t>
            </a:r>
            <a:r>
              <a:rPr lang="en-US" sz="2600" b="1" dirty="0" smtClean="0">
                <a:solidFill>
                  <a:srgbClr val="FF0000"/>
                </a:solidFill>
                <a:cs typeface="Arial"/>
              </a:rPr>
              <a:t>   </a:t>
            </a:r>
            <a:r>
              <a:rPr lang="en-US" sz="2600" b="1" dirty="0" err="1" smtClean="0">
                <a:solidFill>
                  <a:srgbClr val="FF0000"/>
                </a:solidFill>
                <a:cs typeface="Arial"/>
              </a:rPr>
              <a:t>cô</a:t>
            </a:r>
            <a:endParaRPr lang="en-US" sz="2600" b="1" dirty="0" smtClean="0">
              <a:solidFill>
                <a:srgbClr val="FF0000"/>
              </a:solidFill>
              <a:cs typeface="Arial"/>
            </a:endParaRPr>
          </a:p>
        </p:txBody>
      </p:sp>
      <p:pic>
        <p:nvPicPr>
          <p:cNvPr id="11" name="Picture 7" descr="Picture1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58496"/>
            <a:ext cx="5181600" cy="1599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81000" y="1246211"/>
            <a:ext cx="8382000" cy="73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291" tIns="57145" rIns="114291" bIns="57145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Hát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kết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hợp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gõ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đệm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theo</a:t>
            </a:r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phách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1447800" y="3016242"/>
            <a:ext cx="609600" cy="6432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57200" y="3016242"/>
            <a:ext cx="609600" cy="64325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362200" y="3016242"/>
            <a:ext cx="609600" cy="6432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048000" y="3016242"/>
            <a:ext cx="609600" cy="64325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657600" y="3016242"/>
            <a:ext cx="609600" cy="6432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029200" y="3016242"/>
            <a:ext cx="609600" cy="6432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629400" y="3016242"/>
            <a:ext cx="609600" cy="64325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8077200" y="3016242"/>
            <a:ext cx="609600" cy="64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5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BAN NHA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65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057400" y="2362200"/>
            <a:ext cx="218440" cy="2305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438400" y="2362200"/>
            <a:ext cx="218440" cy="2305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495800" y="2362200"/>
            <a:ext cx="218440" cy="230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096000" y="2362200"/>
            <a:ext cx="218440" cy="2305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620000" y="2362200"/>
            <a:ext cx="218440" cy="2305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133600" y="3429000"/>
            <a:ext cx="218440" cy="230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1295400" y="3429000"/>
            <a:ext cx="218440" cy="2305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277360" y="3429000"/>
            <a:ext cx="218440" cy="2305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638800" y="3429000"/>
            <a:ext cx="218440" cy="2305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705600" y="3429000"/>
            <a:ext cx="218440" cy="2305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75970" y="4419600"/>
            <a:ext cx="218440" cy="2305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862580" y="4419600"/>
            <a:ext cx="218440" cy="2305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041140" y="4419600"/>
            <a:ext cx="218440" cy="2305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257800" y="4419600"/>
            <a:ext cx="218440" cy="2305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451600" y="4419600"/>
            <a:ext cx="218440" cy="2305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75970" y="5486400"/>
            <a:ext cx="218440" cy="2305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246620" y="4419600"/>
            <a:ext cx="218440" cy="2305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438400" y="5486400"/>
            <a:ext cx="218440" cy="2305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810000" y="5486400"/>
            <a:ext cx="218440" cy="2305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246370" y="5486400"/>
            <a:ext cx="218440" cy="23050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510020" y="5486400"/>
            <a:ext cx="218440" cy="23050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885190" y="6553200"/>
            <a:ext cx="218440" cy="2305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114550" y="6553200"/>
            <a:ext cx="218440" cy="2305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274060" y="6553200"/>
            <a:ext cx="218440" cy="2305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386580" y="6553200"/>
            <a:ext cx="218440" cy="23050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1295400" y="2362200"/>
            <a:ext cx="218440" cy="23050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994660" y="2362200"/>
            <a:ext cx="218440" cy="23050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571240" y="2362200"/>
            <a:ext cx="218440" cy="23050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172710" y="2362200"/>
            <a:ext cx="218440" cy="23050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705600" y="2362200"/>
            <a:ext cx="218440" cy="2305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89610" y="3429000"/>
            <a:ext cx="218440" cy="23050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081020" y="3429000"/>
            <a:ext cx="218440" cy="23050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969510" y="3429000"/>
            <a:ext cx="218440" cy="23050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096000" y="3429000"/>
            <a:ext cx="218440" cy="23050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264400" y="3429000"/>
            <a:ext cx="218440" cy="2305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1676400" y="4419600"/>
            <a:ext cx="218440" cy="23050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484880" y="4419600"/>
            <a:ext cx="218440" cy="23050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226560" y="4419600"/>
            <a:ext cx="218440" cy="23050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745480" y="4419600"/>
            <a:ext cx="218440" cy="2305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233160" y="4419600"/>
            <a:ext cx="218440" cy="23050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465060" y="4419600"/>
            <a:ext cx="218440" cy="230501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1513840" y="5486400"/>
            <a:ext cx="218440" cy="23050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017520" y="5486400"/>
            <a:ext cx="218440" cy="23050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386580" y="5486400"/>
            <a:ext cx="218440" cy="23050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715000" y="5486400"/>
            <a:ext cx="218440" cy="230501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315200" y="5486400"/>
            <a:ext cx="218440" cy="230501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61670" y="6553200"/>
            <a:ext cx="218440" cy="230501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484880" y="6553200"/>
            <a:ext cx="218440" cy="230501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656840" y="6553200"/>
            <a:ext cx="218440" cy="23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2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Trò chơi Âm nhạc</a:t>
            </a:r>
            <a:endParaRPr lang="vi-VN" smtClean="0">
              <a:solidFill>
                <a:srgbClr val="FF0000"/>
              </a:solidFill>
            </a:endParaRPr>
          </a:p>
        </p:txBody>
      </p:sp>
      <p:pic>
        <p:nvPicPr>
          <p:cNvPr id="28676" name="Picture 4" descr="khuông nhạ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0527" r="12238" b="11246"/>
          <a:stretch>
            <a:fillRect/>
          </a:stretch>
        </p:blipFill>
        <p:spPr bwMode="auto">
          <a:xfrm>
            <a:off x="2452688" y="1600200"/>
            <a:ext cx="43497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rò Chơi Âm Nhạc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51816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8608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Trò chơi Âm nhạc</a:t>
            </a:r>
            <a:endParaRPr lang="vi-VN" smtClean="0">
              <a:solidFill>
                <a:srgbClr val="FF0000"/>
              </a:solidFill>
            </a:endParaRPr>
          </a:p>
        </p:txBody>
      </p:sp>
      <p:pic>
        <p:nvPicPr>
          <p:cNvPr id="28676" name="Picture 4" descr="khuông nhạ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0527" r="12238" b="11246"/>
          <a:stretch>
            <a:fillRect/>
          </a:stretch>
        </p:blipFill>
        <p:spPr bwMode="auto">
          <a:xfrm>
            <a:off x="2452688" y="1600200"/>
            <a:ext cx="43497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ac cau 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3400" y="52578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3992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Trò chơi Âm nhạc</a:t>
            </a:r>
            <a:endParaRPr lang="vi-VN" smtClean="0">
              <a:solidFill>
                <a:srgbClr val="FF0000"/>
              </a:solidFill>
            </a:endParaRPr>
          </a:p>
        </p:txBody>
      </p:sp>
      <p:pic>
        <p:nvPicPr>
          <p:cNvPr id="28676" name="Picture 4" descr="khuông nhạ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0527" r="12238" b="11246"/>
          <a:stretch>
            <a:fillRect/>
          </a:stretch>
        </p:blipFill>
        <p:spPr bwMode="auto">
          <a:xfrm>
            <a:off x="2452688" y="1600200"/>
            <a:ext cx="43497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ac va hat cau 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51816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3992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Trò chơi Âm nhạc</a:t>
            </a:r>
            <a:endParaRPr lang="vi-VN" smtClean="0">
              <a:solidFill>
                <a:srgbClr val="FF0000"/>
              </a:solidFill>
            </a:endParaRPr>
          </a:p>
        </p:txBody>
      </p:sp>
      <p:pic>
        <p:nvPicPr>
          <p:cNvPr id="28676" name="Picture 4" descr="khuông nhạ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0527" r="12238" b="11246"/>
          <a:stretch>
            <a:fillRect/>
          </a:stretch>
        </p:blipFill>
        <p:spPr bwMode="auto">
          <a:xfrm>
            <a:off x="2452688" y="1600200"/>
            <a:ext cx="43497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ac cau 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" y="502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3992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20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788"/>
            <a:ext cx="9144000" cy="619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666972"/>
      </p:ext>
    </p:extLst>
  </p:cSld>
  <p:clrMapOvr>
    <a:masterClrMapping/>
  </p:clrMapOvr>
  <p:transition advTm="16583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Trò chơi Âm nhạc</a:t>
            </a:r>
            <a:endParaRPr lang="vi-VN" smtClean="0">
              <a:solidFill>
                <a:srgbClr val="FF0000"/>
              </a:solidFill>
            </a:endParaRPr>
          </a:p>
        </p:txBody>
      </p:sp>
      <p:pic>
        <p:nvPicPr>
          <p:cNvPr id="28676" name="Picture 4" descr="khuông nhạ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0527" r="12238" b="11246"/>
          <a:stretch>
            <a:fillRect/>
          </a:stretch>
        </p:blipFill>
        <p:spPr bwMode="auto">
          <a:xfrm>
            <a:off x="2452688" y="1600200"/>
            <a:ext cx="43497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ac va hat cau 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" y="49530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3992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Trò chơi Âm nhạc</a:t>
            </a:r>
            <a:endParaRPr lang="vi-VN" smtClean="0">
              <a:solidFill>
                <a:srgbClr val="FF0000"/>
              </a:solidFill>
            </a:endParaRPr>
          </a:p>
        </p:txBody>
      </p:sp>
      <p:pic>
        <p:nvPicPr>
          <p:cNvPr id="28676" name="Picture 4" descr="khuông nhạ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0527" r="12238" b="11246"/>
          <a:stretch>
            <a:fillRect/>
          </a:stretch>
        </p:blipFill>
        <p:spPr bwMode="auto">
          <a:xfrm>
            <a:off x="2452688" y="1600200"/>
            <a:ext cx="43497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ac cau 5-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400" y="48768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3992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Trò chơi Âm nhạc</a:t>
            </a:r>
            <a:endParaRPr lang="vi-VN" smtClean="0">
              <a:solidFill>
                <a:srgbClr val="FF0000"/>
              </a:solidFill>
            </a:endParaRPr>
          </a:p>
        </p:txBody>
      </p:sp>
      <p:pic>
        <p:nvPicPr>
          <p:cNvPr id="28676" name="Picture 4" descr="khuông nhạ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0527" r="12238" b="11246"/>
          <a:stretch>
            <a:fillRect/>
          </a:stretch>
        </p:blipFill>
        <p:spPr bwMode="auto">
          <a:xfrm>
            <a:off x="2452688" y="1600200"/>
            <a:ext cx="43497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ac va hat cau 5-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" y="502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3992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Thuy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4925"/>
            <a:ext cx="6858000" cy="678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874952"/>
      </p:ext>
    </p:extLst>
  </p:cSld>
  <p:clrMapOvr>
    <a:masterClrMapping/>
  </p:clrMapOvr>
  <p:transition advTm="9937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20-11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598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86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BAN NHA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65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057400" y="2362200"/>
            <a:ext cx="218440" cy="2305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971800" y="2362200"/>
            <a:ext cx="218440" cy="2305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495800" y="2362200"/>
            <a:ext cx="218440" cy="230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096000" y="2362200"/>
            <a:ext cx="218440" cy="2305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239000" y="2362200"/>
            <a:ext cx="218440" cy="2305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133600" y="3429000"/>
            <a:ext cx="218440" cy="230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62000" y="3429000"/>
            <a:ext cx="218440" cy="2305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277360" y="3429000"/>
            <a:ext cx="218440" cy="2305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638800" y="3429000"/>
            <a:ext cx="218440" cy="2305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705600" y="3429000"/>
            <a:ext cx="218440" cy="2305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75970" y="4419600"/>
            <a:ext cx="218440" cy="2305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862580" y="4419600"/>
            <a:ext cx="218440" cy="2305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168140" y="4419600"/>
            <a:ext cx="218440" cy="2305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257800" y="4419600"/>
            <a:ext cx="218440" cy="2305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400800" y="4419600"/>
            <a:ext cx="218440" cy="2305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75970" y="5486400"/>
            <a:ext cx="218440" cy="2305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355840" y="4419600"/>
            <a:ext cx="218440" cy="2305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438400" y="5486400"/>
            <a:ext cx="218440" cy="2305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810000" y="5486400"/>
            <a:ext cx="218440" cy="2305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5246370" y="5486400"/>
            <a:ext cx="218440" cy="23050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6510020" y="5486400"/>
            <a:ext cx="218440" cy="23050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775970" y="6553200"/>
            <a:ext cx="218440" cy="2305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2114550" y="6553200"/>
            <a:ext cx="218440" cy="2305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3352800" y="6553200"/>
            <a:ext cx="218440" cy="2305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8324" r="9826" b="12139"/>
          <a:stretch/>
        </p:blipFill>
        <p:spPr>
          <a:xfrm>
            <a:off x="4386580" y="6553200"/>
            <a:ext cx="218440" cy="230501"/>
          </a:xfrm>
          <a:prstGeom prst="rect">
            <a:avLst/>
          </a:prstGeom>
        </p:spPr>
      </p:pic>
      <p:pic>
        <p:nvPicPr>
          <p:cNvPr id="3" name="NHỮNG BÔNG HOA NHỮNG BÀI CA (-6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400" y="4060976"/>
            <a:ext cx="494349" cy="49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2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88E7930-470D-4E22-84F6-DA1A4367102F}"/>
              </a:ext>
            </a:extLst>
          </p:cNvPr>
          <p:cNvSpPr txBox="1"/>
          <p:nvPr/>
        </p:nvSpPr>
        <p:spPr>
          <a:xfrm>
            <a:off x="2362200" y="974037"/>
            <a:ext cx="6164792" cy="4401205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rgbClr val="C55A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altLang="en-US" sz="4400" b="1" dirty="0">
              <a:solidFill>
                <a:srgbClr val="C55A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thuôc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</a:t>
            </a: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AutoNum type="arabicPeriod"/>
            </a:pPr>
            <a:endParaRPr lang="en-US" alt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1888D50-6BC8-4EB3-9CDA-74B1519D2D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974038"/>
            <a:ext cx="1615403" cy="1762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794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ChangeArrowheads="1"/>
          </p:cNvSpPr>
          <p:nvPr/>
        </p:nvSpPr>
        <p:spPr bwMode="auto">
          <a:xfrm>
            <a:off x="685800" y="1916113"/>
            <a:ext cx="77724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2800">
              <a:solidFill>
                <a:srgbClr val="FF0000"/>
              </a:solidFill>
            </a:endParaRPr>
          </a:p>
          <a:p>
            <a:endParaRPr lang="en-US" sz="2800">
              <a:solidFill>
                <a:srgbClr val="FF0000"/>
              </a:solidFill>
            </a:endParaRPr>
          </a:p>
          <a:p>
            <a:r>
              <a:rPr lang="en-US" sz="2800">
                <a:solidFill>
                  <a:srgbClr val="FF0000"/>
                </a:solidFill>
              </a:rPr>
              <a:t/>
            </a:r>
            <a:br>
              <a:rPr lang="en-US" sz="2800">
                <a:solidFill>
                  <a:srgbClr val="FF0000"/>
                </a:solidFill>
              </a:rPr>
            </a:br>
            <a:endParaRPr lang="en-US" sz="2200">
              <a:solidFill>
                <a:srgbClr val="FF0000"/>
              </a:solidFill>
            </a:endParaRPr>
          </a:p>
          <a:p>
            <a:r>
              <a:rPr lang="en-US" sz="3400">
                <a:solidFill>
                  <a:srgbClr val="FF0000"/>
                </a:solidFill>
              </a:rPr>
              <a:t/>
            </a:r>
            <a:br>
              <a:rPr lang="en-US" sz="3400">
                <a:solidFill>
                  <a:srgbClr val="FF0000"/>
                </a:solidFill>
              </a:rPr>
            </a:br>
            <a:endParaRPr lang="en-US" sz="3400">
              <a:solidFill>
                <a:srgbClr val="FF0000"/>
              </a:solidFill>
            </a:endParaRPr>
          </a:p>
        </p:txBody>
      </p:sp>
      <p:sp>
        <p:nvSpPr>
          <p:cNvPr id="23555" name="WordArt 5"/>
          <p:cNvSpPr>
            <a:spLocks noChangeArrowheads="1" noChangeShapeType="1" noTextEdit="1"/>
          </p:cNvSpPr>
          <p:nvPr/>
        </p:nvSpPr>
        <p:spPr bwMode="auto">
          <a:xfrm>
            <a:off x="2111378" y="2349500"/>
            <a:ext cx="4976813" cy="2095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>
              <a:defRPr/>
            </a:pPr>
            <a:r>
              <a:rPr lang="vi-VN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XIN CHÂN THÀNH CẢM ƠN </a:t>
            </a:r>
          </a:p>
          <a:p>
            <a:pPr>
              <a:defRPr/>
            </a:pPr>
            <a:endParaRPr lang="vi-VN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vi-VN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CÁC THẦY CÔ GIÁO !</a:t>
            </a:r>
            <a:endParaRPr lang="en-US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5060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087"/>
          <a:stretch>
            <a:fillRect/>
          </a:stretch>
        </p:blipFill>
        <p:spPr bwMode="auto">
          <a:xfrm>
            <a:off x="0" y="4022731"/>
            <a:ext cx="9144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HP\Desktop\CO VA TR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473" b="37049"/>
          <a:stretch/>
        </p:blipFill>
        <p:spPr bwMode="auto">
          <a:xfrm>
            <a:off x="3174" y="990600"/>
            <a:ext cx="911542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71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5334000"/>
            <a:ext cx="5105400" cy="1295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02060"/>
                </a:solidFill>
              </a:rPr>
              <a:t>NHẠC SỸ : NGUYỄN HOÀNG LONG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02060"/>
                </a:solidFill>
              </a:rPr>
              <a:t>SINH NGÀY : 18-06-1942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02060"/>
                </a:solidFill>
              </a:rPr>
              <a:t>SỐNG TẠI : SƠN TÂY</a:t>
            </a:r>
          </a:p>
        </p:txBody>
      </p:sp>
      <p:pic>
        <p:nvPicPr>
          <p:cNvPr id="7171" name="Picture 4" descr="NS HOANG L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5867400" cy="4810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324600" y="609600"/>
            <a:ext cx="2743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>
                <a:solidFill>
                  <a:srgbClr val="002060"/>
                </a:solidFill>
              </a:rPr>
              <a:t>Nhạc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sỹ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Hoàng</a:t>
            </a:r>
            <a:r>
              <a:rPr lang="en-US" sz="2000" dirty="0" smtClean="0">
                <a:solidFill>
                  <a:srgbClr val="002060"/>
                </a:solidFill>
              </a:rPr>
              <a:t> Long </a:t>
            </a:r>
            <a:r>
              <a:rPr lang="en-US" sz="2000" dirty="0" err="1" smtClean="0">
                <a:solidFill>
                  <a:srgbClr val="002060"/>
                </a:solidFill>
              </a:rPr>
              <a:t>là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anh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em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sinh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đôi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với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nhạc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sỹ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Hoàng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Lân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</a:rPr>
              <a:t>Các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bài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hát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của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ông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sáng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tác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chủ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yếu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viết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cho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thiếu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nhi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như</a:t>
            </a:r>
            <a:r>
              <a:rPr lang="en-US" sz="2000" dirty="0" smtClean="0">
                <a:solidFill>
                  <a:srgbClr val="002060"/>
                </a:solidFill>
              </a:rPr>
              <a:t>: </a:t>
            </a:r>
            <a:r>
              <a:rPr lang="en-US" sz="2000" dirty="0" err="1" smtClean="0">
                <a:solidFill>
                  <a:srgbClr val="002060"/>
                </a:solidFill>
              </a:rPr>
              <a:t>Bác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Hồ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người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cho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em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tất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cả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Đi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học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về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</a:rPr>
              <a:t>từ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rừng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xanh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cháu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về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thăm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lăng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Bác</a:t>
            </a:r>
            <a:r>
              <a:rPr lang="en-US" sz="2000" dirty="0" smtClean="0">
                <a:solidFill>
                  <a:srgbClr val="002060"/>
                </a:solidFill>
              </a:rPr>
              <a:t> … </a:t>
            </a:r>
            <a:r>
              <a:rPr lang="en-US" sz="2000" dirty="0" err="1" smtClean="0">
                <a:solidFill>
                  <a:srgbClr val="002060"/>
                </a:solidFill>
              </a:rPr>
              <a:t>và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đặc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biệt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ông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còn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là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chủ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biên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của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cuốn</a:t>
            </a:r>
            <a:r>
              <a:rPr lang="en-US" sz="2000" dirty="0" smtClean="0">
                <a:solidFill>
                  <a:srgbClr val="002060"/>
                </a:solidFill>
              </a:rPr>
              <a:t> SGK </a:t>
            </a:r>
            <a:r>
              <a:rPr lang="en-US" sz="2000" dirty="0" err="1" smtClean="0">
                <a:solidFill>
                  <a:srgbClr val="002060"/>
                </a:solidFill>
              </a:rPr>
              <a:t>mà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chúng</a:t>
            </a:r>
            <a:r>
              <a:rPr lang="en-US" sz="2000" dirty="0" smtClean="0">
                <a:solidFill>
                  <a:srgbClr val="002060"/>
                </a:solidFill>
              </a:rPr>
              <a:t> ta </a:t>
            </a:r>
            <a:r>
              <a:rPr lang="en-US" sz="2000" dirty="0" err="1" smtClean="0">
                <a:solidFill>
                  <a:srgbClr val="002060"/>
                </a:solidFill>
              </a:rPr>
              <a:t>đang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học</a:t>
            </a:r>
            <a:endParaRPr lang="en-US" sz="2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1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AN NHA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65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NHỮNG BÔNG HOA NHỮNG BÀI CA (-6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842" y="4040414"/>
            <a:ext cx="460829" cy="46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4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AN NHA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65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18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66"/>
          <p:cNvSpPr txBox="1">
            <a:spLocks noChangeArrowheads="1"/>
          </p:cNvSpPr>
          <p:nvPr/>
        </p:nvSpPr>
        <p:spPr bwMode="auto">
          <a:xfrm>
            <a:off x="1449388" y="1225689"/>
            <a:ext cx="769461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Cùng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nhau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cầm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tay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đi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đến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thăm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thầy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cô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.</a:t>
            </a:r>
            <a:endParaRPr lang="en-US" sz="540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Lời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hát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rộn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rã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bao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bé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em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bước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trên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đường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phố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.</a:t>
            </a:r>
          </a:p>
          <a:p>
            <a:pPr eaLnBrk="1" hangingPunct="1"/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Ngàn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hoa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nở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tươi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khoe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sắc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hương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dưới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ánh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mặt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trời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.</a:t>
            </a: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Náo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nức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tiếng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cười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say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sưa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yêu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đời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. </a:t>
            </a: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Những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đoá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hoa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tươi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màu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đẹp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nhất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,</a:t>
            </a: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Chúng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em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xin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tặng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thầy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cô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.</a:t>
            </a:r>
          </a:p>
          <a:p>
            <a:pPr eaLnBrk="1" hangingPunct="1"/>
            <a:endParaRPr lang="en-US" sz="2800" dirty="0" smtClean="0">
              <a:solidFill>
                <a:srgbClr val="002060"/>
              </a:solidFill>
              <a:cs typeface="+mn-cs"/>
            </a:endParaRP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Thầy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cô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dạy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em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mong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chúng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em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sẽ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cùng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lớn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khôn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.</a:t>
            </a: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Học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tốt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học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mãi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ghi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nhớ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trong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những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trang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vở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mới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.</a:t>
            </a:r>
          </a:p>
          <a:p>
            <a:pPr eaLnBrk="1" hangingPunct="1"/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Mùa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thu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đẹp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tươi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bao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ước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mơ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sáng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gương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mặt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cs typeface="+mn-cs"/>
              </a:rPr>
              <a:t>người</a:t>
            </a:r>
            <a:r>
              <a:rPr lang="en-US" sz="2600" dirty="0" smtClean="0">
                <a:solidFill>
                  <a:srgbClr val="002060"/>
                </a:solidFill>
                <a:cs typeface="+mn-cs"/>
              </a:rPr>
              <a:t>.</a:t>
            </a: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Nhớ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mãi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công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thầy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nhớ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mãi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ơn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này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.</a:t>
            </a: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Những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khúc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ca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bao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lời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đẹp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nhất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,</a:t>
            </a:r>
          </a:p>
          <a:p>
            <a:pPr eaLnBrk="1" hangingPunct="1"/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Chúng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em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xin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tặng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thầy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cô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.</a:t>
            </a:r>
          </a:p>
        </p:txBody>
      </p:sp>
      <p:sp>
        <p:nvSpPr>
          <p:cNvPr id="70686" name="Text Box 30"/>
          <p:cNvSpPr txBox="1">
            <a:spLocks noChangeArrowheads="1"/>
          </p:cNvSpPr>
          <p:nvPr/>
        </p:nvSpPr>
        <p:spPr bwMode="auto">
          <a:xfrm>
            <a:off x="-52153" y="157166"/>
            <a:ext cx="8578056" cy="101566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Đọc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lời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ca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		  </a:t>
            </a: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Những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bông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hoa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những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ca</a:t>
            </a:r>
            <a:endParaRPr lang="en-US" sz="3200" b="1" dirty="0" smtClean="0">
              <a:solidFill>
                <a:srgbClr val="FF0000"/>
              </a:solidFill>
              <a:cs typeface="+mn-cs"/>
            </a:endParaRPr>
          </a:p>
          <a:p>
            <a:pPr algn="r" eaLnBrk="1" hangingPunct="1">
              <a:spcBef>
                <a:spcPts val="0"/>
              </a:spcBef>
            </a:pPr>
            <a:r>
              <a:rPr lang="en-US" sz="2800" dirty="0" err="1" smtClean="0">
                <a:solidFill>
                  <a:srgbClr val="002060"/>
                </a:solidFill>
                <a:cs typeface="+mn-cs"/>
              </a:rPr>
              <a:t>Hoàng</a:t>
            </a:r>
            <a:r>
              <a:rPr lang="en-US" sz="2800" dirty="0" smtClean="0">
                <a:solidFill>
                  <a:srgbClr val="002060"/>
                </a:solidFill>
                <a:cs typeface="+mn-cs"/>
              </a:rPr>
              <a:t> Long</a:t>
            </a:r>
          </a:p>
        </p:txBody>
      </p:sp>
      <p:sp>
        <p:nvSpPr>
          <p:cNvPr id="4" name="Text Box 30"/>
          <p:cNvSpPr txBox="1">
            <a:spLocks noChangeArrowheads="1"/>
          </p:cNvSpPr>
          <p:nvPr/>
        </p:nvSpPr>
        <p:spPr bwMode="auto">
          <a:xfrm>
            <a:off x="-381000" y="1177187"/>
            <a:ext cx="2376487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Lời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1</a:t>
            </a:r>
          </a:p>
        </p:txBody>
      </p:sp>
      <p:sp>
        <p:nvSpPr>
          <p:cNvPr id="5" name="Text Box 30"/>
          <p:cNvSpPr txBox="1">
            <a:spLocks noChangeArrowheads="1"/>
          </p:cNvSpPr>
          <p:nvPr/>
        </p:nvSpPr>
        <p:spPr bwMode="auto">
          <a:xfrm>
            <a:off x="-381000" y="4245246"/>
            <a:ext cx="2376487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 err="1" smtClean="0">
                <a:solidFill>
                  <a:srgbClr val="FF0000"/>
                </a:solidFill>
                <a:cs typeface="+mn-cs"/>
              </a:rPr>
              <a:t>Lời</a:t>
            </a:r>
            <a:r>
              <a:rPr lang="en-US" sz="3200" b="1" dirty="0" smtClean="0">
                <a:solidFill>
                  <a:srgbClr val="FF0000"/>
                </a:solidFill>
                <a:cs typeface="+mn-cs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979886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14">
            <a:extLst>
              <a:ext uri="{FF2B5EF4-FFF2-40B4-BE49-F238E27FC236}">
                <a16:creationId xmlns="" xmlns:a16="http://schemas.microsoft.com/office/drawing/2014/main" id="{35566346-ADA4-4F4D-9A67-747CB444D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395536" y="0"/>
            <a:ext cx="87484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8">
            <a:extLst>
              <a:ext uri="{FF2B5EF4-FFF2-40B4-BE49-F238E27FC236}">
                <a16:creationId xmlns="" xmlns:a16="http://schemas.microsoft.com/office/drawing/2014/main" id="{505324AC-984D-4BA1-ABD4-E6C76BF62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0" y="1308100"/>
            <a:ext cx="6477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KHỞI ĐỘNG GIỌNG</a:t>
            </a:r>
          </a:p>
        </p:txBody>
      </p:sp>
      <p:sp>
        <p:nvSpPr>
          <p:cNvPr id="6147" name="Rectangle 8">
            <a:extLst>
              <a:ext uri="{FF2B5EF4-FFF2-40B4-BE49-F238E27FC236}">
                <a16:creationId xmlns="" xmlns:a16="http://schemas.microsoft.com/office/drawing/2014/main" id="{649730F9-31B8-47FE-B5C6-CC0AFD3F6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8326" y="2607320"/>
            <a:ext cx="6477000" cy="82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dirty="0" err="1" smtClean="0">
                <a:solidFill>
                  <a:srgbClr val="CC0066"/>
                </a:solidFill>
              </a:rPr>
              <a:t>Mi</a:t>
            </a:r>
            <a:r>
              <a:rPr lang="en-US" altLang="en-US" sz="4400" dirty="0" smtClean="0">
                <a:solidFill>
                  <a:srgbClr val="CC0066"/>
                </a:solidFill>
              </a:rPr>
              <a:t>̀   </a:t>
            </a:r>
            <a:r>
              <a:rPr lang="en-US" altLang="en-US" sz="4400" dirty="0">
                <a:solidFill>
                  <a:srgbClr val="CC0066"/>
                </a:solidFill>
              </a:rPr>
              <a:t>mi   </a:t>
            </a:r>
            <a:r>
              <a:rPr lang="en-US" altLang="en-US" sz="4400" dirty="0" err="1">
                <a:solidFill>
                  <a:srgbClr val="CC0066"/>
                </a:solidFill>
              </a:rPr>
              <a:t>mi</a:t>
            </a:r>
            <a:r>
              <a:rPr lang="en-US" altLang="en-US" sz="4400" dirty="0">
                <a:solidFill>
                  <a:srgbClr val="CC0066"/>
                </a:solidFill>
              </a:rPr>
              <a:t>́   mi </a:t>
            </a:r>
            <a:r>
              <a:rPr lang="en-US" altLang="en-US" sz="4400" dirty="0" smtClean="0">
                <a:solidFill>
                  <a:srgbClr val="CC0066"/>
                </a:solidFill>
              </a:rPr>
              <a:t>…</a:t>
            </a:r>
          </a:p>
          <a:p>
            <a:pPr algn="ctr" eaLnBrk="1" hangingPunct="1"/>
            <a:r>
              <a:rPr lang="en-US" altLang="en-US" sz="4400" dirty="0" err="1" smtClean="0">
                <a:solidFill>
                  <a:srgbClr val="CC0066"/>
                </a:solidFill>
              </a:rPr>
              <a:t>Mà</a:t>
            </a:r>
            <a:r>
              <a:rPr lang="en-US" altLang="en-US" sz="4400" dirty="0" smtClean="0">
                <a:solidFill>
                  <a:srgbClr val="CC0066"/>
                </a:solidFill>
              </a:rPr>
              <a:t> ma </a:t>
            </a:r>
            <a:r>
              <a:rPr lang="en-US" altLang="en-US" sz="4400" dirty="0" err="1" smtClean="0">
                <a:solidFill>
                  <a:srgbClr val="CC0066"/>
                </a:solidFill>
              </a:rPr>
              <a:t>má</a:t>
            </a:r>
            <a:r>
              <a:rPr lang="en-US" altLang="en-US" sz="4400" dirty="0" smtClean="0">
                <a:solidFill>
                  <a:srgbClr val="CC0066"/>
                </a:solidFill>
              </a:rPr>
              <a:t> ma </a:t>
            </a:r>
            <a:r>
              <a:rPr lang="en-US" altLang="en-US" sz="4400" dirty="0" err="1" smtClean="0">
                <a:solidFill>
                  <a:srgbClr val="CC0066"/>
                </a:solidFill>
              </a:rPr>
              <a:t>mà</a:t>
            </a:r>
            <a:r>
              <a:rPr lang="en-US" altLang="en-US" sz="4400" dirty="0" smtClean="0">
                <a:solidFill>
                  <a:srgbClr val="CC0066"/>
                </a:solidFill>
              </a:rPr>
              <a:t> …</a:t>
            </a:r>
          </a:p>
          <a:p>
            <a:pPr algn="ctr" eaLnBrk="1" hangingPunct="1"/>
            <a:r>
              <a:rPr lang="en-US" altLang="en-US" sz="4400" dirty="0">
                <a:solidFill>
                  <a:srgbClr val="CC0066"/>
                </a:solidFill>
              </a:rPr>
              <a:t>	</a:t>
            </a:r>
          </a:p>
        </p:txBody>
      </p:sp>
      <p:pic>
        <p:nvPicPr>
          <p:cNvPr id="6148" name="Picture 2">
            <a:extLst>
              <a:ext uri="{FF2B5EF4-FFF2-40B4-BE49-F238E27FC236}">
                <a16:creationId xmlns="" xmlns:a16="http://schemas.microsoft.com/office/drawing/2014/main" id="{B21EB411-B36B-46ED-8919-1EFE384791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797"/>
          <a:stretch/>
        </p:blipFill>
        <p:spPr bwMode="auto">
          <a:xfrm>
            <a:off x="1271633" y="3289305"/>
            <a:ext cx="7290387" cy="237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93666"/>
      </p:ext>
    </p:extLst>
  </p:cSld>
  <p:clrMapOvr>
    <a:masterClrMapping/>
  </p:clrMapOvr>
  <p:transition spd="slow" advTm="24903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ứ tư ngày 11 tháng 10 năm 2016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hứ tư ngày 11 tháng 10 năm 2016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557</Words>
  <Application>Microsoft Office PowerPoint</Application>
  <PresentationFormat>On-screen Show (4:3)</PresentationFormat>
  <Paragraphs>81</Paragraphs>
  <Slides>37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Default Design</vt:lpstr>
      <vt:lpstr>Office Theme</vt:lpstr>
      <vt:lpstr>4_Default Design</vt:lpstr>
      <vt:lpstr>Thứ tư ngày 11 tháng 10 năm 2016</vt:lpstr>
      <vt:lpstr>5_Default Design</vt:lpstr>
      <vt:lpstr>6_Default Design</vt:lpstr>
      <vt:lpstr>1_Thứ tư ngày 11 tháng 10 năm 2016</vt:lpstr>
      <vt:lpstr>7_Default Design</vt:lpstr>
      <vt:lpstr>8_Default Design</vt:lpstr>
      <vt:lpstr>9_Default Design</vt:lpstr>
      <vt:lpstr>10_Default Design</vt:lpstr>
      <vt:lpstr>11_Default Design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Âm nhạc</vt:lpstr>
      <vt:lpstr>Trò chơi Âm nhạc</vt:lpstr>
      <vt:lpstr>Trò chơi Âm nhạc</vt:lpstr>
      <vt:lpstr>Trò chơi Âm nhạc</vt:lpstr>
      <vt:lpstr>Trò chơi Âm nhạc</vt:lpstr>
      <vt:lpstr>Trò chơi Âm nhạc</vt:lpstr>
      <vt:lpstr>Trò chơi Âm nhạc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&lt;egyptian hak&gt;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NHIỆT LIỆT CHÀO MỪNG CÁC THẦY CÔ GIÁO VỀ DỰ TIẾT HỌC ÂM NHẠC LỚP 1A</dc:title>
  <dc:creator>Microsoft</dc:creator>
  <cp:lastModifiedBy>HP</cp:lastModifiedBy>
  <cp:revision>88</cp:revision>
  <dcterms:created xsi:type="dcterms:W3CDTF">2019-08-22T15:06:59Z</dcterms:created>
  <dcterms:modified xsi:type="dcterms:W3CDTF">2022-11-01T16:10:14Z</dcterms:modified>
</cp:coreProperties>
</file>