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9" r:id="rId3"/>
    <p:sldId id="258" r:id="rId4"/>
    <p:sldId id="260" r:id="rId5"/>
    <p:sldId id="271" r:id="rId6"/>
    <p:sldId id="266" r:id="rId7"/>
    <p:sldId id="272" r:id="rId8"/>
    <p:sldId id="273" r:id="rId9"/>
    <p:sldId id="274" r:id="rId10"/>
    <p:sldId id="267" r:id="rId11"/>
    <p:sldId id="275" r:id="rId12"/>
    <p:sldId id="276" r:id="rId13"/>
    <p:sldId id="277" r:id="rId14"/>
    <p:sldId id="278" r:id="rId15"/>
    <p:sldId id="268" r:id="rId16"/>
    <p:sldId id="27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2B267-93F4-430E-8CA7-0D5E1C0ECFE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6E9B69-D225-4A0A-9C89-356889A2F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22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2493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9869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65569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65569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01958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5031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2561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227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136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8179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2493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61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0795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1076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217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0886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74836-0814-4566-DF2D-BABD497C9A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3E39AC-F538-1079-3BC9-4D86E459C7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4A765-DE40-C79F-C8A7-CF14E5E63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A39D0-1C53-4C1B-8E7B-9DB9B4EA07E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50D1A2-3290-1AF1-A0F7-0B484F81E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A99DD0-1C84-BF5A-6213-5968FF567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76D9-8602-42D8-B01E-A0DD140EF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61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1B2EA-C144-A7CF-A195-6B66B1E2D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49F42F-02DB-6E03-F432-B375BD4C98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79EA4-8DA8-FBD0-31EE-20199B514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A39D0-1C53-4C1B-8E7B-9DB9B4EA07E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DC9F4-2866-BABA-274C-FBF54D244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B1A1C-24B3-EE8D-E01A-9C6E6E410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76D9-8602-42D8-B01E-A0DD140EF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363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B77607-72E6-A71E-D442-8136E87AEC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AD1968-AC36-701E-3E35-4E534AEE7E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0CF7B-FD4D-1596-7F60-B70E039DB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A39D0-1C53-4C1B-8E7B-9DB9B4EA07E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220EC-B7ED-03C5-6DBD-613704D68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20BBC-E832-CA26-98BD-0248669D1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76D9-8602-42D8-B01E-A0DD140EF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329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7903DB76-30C4-4720-B253-289AC99362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D646DB4F-9445-47D1-B565-1C2C141FBE7C}"/>
              </a:ext>
            </a:extLst>
          </p:cNvPr>
          <p:cNvGrpSpPr/>
          <p:nvPr userDrawn="1"/>
        </p:nvGrpSpPr>
        <p:grpSpPr>
          <a:xfrm>
            <a:off x="2313320" y="1513482"/>
            <a:ext cx="7565360" cy="3101180"/>
            <a:chOff x="3100251" y="1601912"/>
            <a:chExt cx="7565360" cy="3101180"/>
          </a:xfrm>
        </p:grpSpPr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02EE1CCC-E485-4DC4-BA28-2F3E83BD1E6B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2" name="矩形: 圆角 11">
              <a:extLst>
                <a:ext uri="{FF2B5EF4-FFF2-40B4-BE49-F238E27FC236}">
                  <a16:creationId xmlns:a16="http://schemas.microsoft.com/office/drawing/2014/main" id="{BABF6A00-01BF-4B9F-8A63-534A0CDA5875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4" name="图片 3" descr="图片包含 物体, 时钟&#10;&#10;描述已自动生成">
            <a:extLst>
              <a:ext uri="{FF2B5EF4-FFF2-40B4-BE49-F238E27FC236}">
                <a16:creationId xmlns:a16="http://schemas.microsoft.com/office/drawing/2014/main" id="{6099520C-3C65-424E-96CE-39DD9650BB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568" y="394184"/>
            <a:ext cx="1356349" cy="1392160"/>
          </a:xfrm>
          <a:prstGeom prst="rect">
            <a:avLst/>
          </a:prstGeom>
        </p:spPr>
      </p:pic>
      <p:pic>
        <p:nvPicPr>
          <p:cNvPr id="8" name="图片 7" descr="图片包含 玩具, LEGO&#10;&#10;描述已自动生成">
            <a:extLst>
              <a:ext uri="{FF2B5EF4-FFF2-40B4-BE49-F238E27FC236}">
                <a16:creationId xmlns:a16="http://schemas.microsoft.com/office/drawing/2014/main" id="{6AAD9AB6-64DF-4326-AD51-14AACB8918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411612" y="3637950"/>
            <a:ext cx="4640192" cy="30319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BDF95A9-A903-4CE7-BCCC-4F4D71713E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87" y="3701862"/>
            <a:ext cx="1773982" cy="193648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33C327DB-3B6C-424D-8382-46C26CC4942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7" y="4567904"/>
            <a:ext cx="1243193" cy="1264752"/>
          </a:xfrm>
          <a:prstGeom prst="rect">
            <a:avLst/>
          </a:prstGeom>
        </p:spPr>
      </p:pic>
      <p:pic>
        <p:nvPicPr>
          <p:cNvPr id="16" name="图片 15" descr="图片包含 玩具, LEGO&#10;&#10;描述已自动生成">
            <a:extLst>
              <a:ext uri="{FF2B5EF4-FFF2-40B4-BE49-F238E27FC236}">
                <a16:creationId xmlns:a16="http://schemas.microsoft.com/office/drawing/2014/main" id="{97672051-B3FB-4DD2-9966-403692C9DA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47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>
            <a:extLst>
              <a:ext uri="{FF2B5EF4-FFF2-40B4-BE49-F238E27FC236}">
                <a16:creationId xmlns:a16="http://schemas.microsoft.com/office/drawing/2014/main" id="{7A9C0ECC-301A-45B7-B17A-C3B2094ADEF1}"/>
              </a:ext>
            </a:extLst>
          </p:cNvPr>
          <p:cNvGrpSpPr/>
          <p:nvPr userDrawn="1"/>
        </p:nvGrpSpPr>
        <p:grpSpPr>
          <a:xfrm>
            <a:off x="4123562" y="1456562"/>
            <a:ext cx="3944875" cy="3944875"/>
            <a:chOff x="4123562" y="1456562"/>
            <a:chExt cx="3944875" cy="3944875"/>
          </a:xfrm>
        </p:grpSpPr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13A78654-C0A3-4741-810A-25651264DFC9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8B53080D-899F-496C-B15C-51EA06CACCA2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2FAE264-EC23-41E5-8FB2-F49663E401EA}"/>
              </a:ext>
            </a:extLst>
          </p:cNvPr>
          <p:cNvGrpSpPr/>
          <p:nvPr userDrawn="1"/>
        </p:nvGrpSpPr>
        <p:grpSpPr>
          <a:xfrm>
            <a:off x="3599009" y="2854182"/>
            <a:ext cx="1177387" cy="1177387"/>
            <a:chOff x="4123562" y="1456562"/>
            <a:chExt cx="3944875" cy="3944875"/>
          </a:xfrm>
        </p:grpSpPr>
        <p:sp>
          <p:nvSpPr>
            <p:cNvPr id="21" name="椭圆 20">
              <a:extLst>
                <a:ext uri="{FF2B5EF4-FFF2-40B4-BE49-F238E27FC236}">
                  <a16:creationId xmlns:a16="http://schemas.microsoft.com/office/drawing/2014/main" id="{61E1A704-CD63-4A9B-A9B7-6A1985E5315A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E620CE39-AD85-417E-A27F-E1DA8FE5D6AC}"/>
                </a:ext>
              </a:extLst>
            </p:cNvPr>
            <p:cNvSpPr/>
            <p:nvPr userDrawn="1"/>
          </p:nvSpPr>
          <p:spPr>
            <a:xfrm>
              <a:off x="4493206" y="1863116"/>
              <a:ext cx="3205586" cy="320558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28" name="图片 27" descr="图片包含 玩具, LEGO&#10;&#10;描述已自动生成">
            <a:extLst>
              <a:ext uri="{FF2B5EF4-FFF2-40B4-BE49-F238E27FC236}">
                <a16:creationId xmlns:a16="http://schemas.microsoft.com/office/drawing/2014/main" id="{8372BA2D-4DF1-4385-905C-AB29D60CDA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691146" y="3510507"/>
            <a:ext cx="4640192" cy="3031991"/>
          </a:xfrm>
          <a:prstGeom prst="rect">
            <a:avLst/>
          </a:prstGeom>
        </p:spPr>
      </p:pic>
      <p:pic>
        <p:nvPicPr>
          <p:cNvPr id="29" name="图片 28" descr="图片包含 玩具, LEGO&#10;&#10;描述已自动生成">
            <a:extLst>
              <a:ext uri="{FF2B5EF4-FFF2-40B4-BE49-F238E27FC236}">
                <a16:creationId xmlns:a16="http://schemas.microsoft.com/office/drawing/2014/main" id="{8B25FF9B-2100-45E8-86AB-14C4F91A87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7056120" y="3682007"/>
            <a:ext cx="4855513" cy="2860491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F1E6C12-7758-4B4F-9D18-D55464001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pic>
        <p:nvPicPr>
          <p:cNvPr id="33" name="图片 32" descr="图片包含 物体, 时钟&#10;&#10;描述已自动生成">
            <a:extLst>
              <a:ext uri="{FF2B5EF4-FFF2-40B4-BE49-F238E27FC236}">
                <a16:creationId xmlns:a16="http://schemas.microsoft.com/office/drawing/2014/main" id="{0B7BEBE0-B8D8-4C32-881C-F10A6A5A18E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858" y="545185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4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物体&#10;&#10;描述已自动生成">
            <a:extLst>
              <a:ext uri="{FF2B5EF4-FFF2-40B4-BE49-F238E27FC236}">
                <a16:creationId xmlns:a16="http://schemas.microsoft.com/office/drawing/2014/main" id="{0919D8C2-4805-4CB3-AA2C-B9529C681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14" y="2914650"/>
            <a:ext cx="2788628" cy="288035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3D2665C0-00FF-47E3-B4E0-0FBB1B5B8B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49273" y="3304267"/>
            <a:ext cx="3895757" cy="80478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35417FE-BB98-4CC3-9A20-3B51D571E8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445" y="4471944"/>
            <a:ext cx="1403589" cy="1532162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F37A9D97-35AF-4DE0-85DB-91728533F1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096" y="5197734"/>
            <a:ext cx="983624" cy="1000682"/>
          </a:xfrm>
          <a:prstGeom prst="rect">
            <a:avLst/>
          </a:prstGeom>
        </p:spPr>
      </p:pic>
      <p:pic>
        <p:nvPicPr>
          <p:cNvPr id="32" name="图片 31" descr="图片包含 玩具, LEGO&#10;&#10;描述已自动生成">
            <a:extLst>
              <a:ext uri="{FF2B5EF4-FFF2-40B4-BE49-F238E27FC236}">
                <a16:creationId xmlns:a16="http://schemas.microsoft.com/office/drawing/2014/main" id="{157A67A9-988C-4C18-8935-8D4D6BE40F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57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>
            <a:extLst>
              <a:ext uri="{FF2B5EF4-FFF2-40B4-BE49-F238E27FC236}">
                <a16:creationId xmlns:a16="http://schemas.microsoft.com/office/drawing/2014/main" id="{266DD722-7334-447E-A3BB-88F3F56E23DF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9DECD499-9C9F-46C6-A875-547AC6C295E0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04AEEB12-3553-49C5-83D6-D17092C96578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5CF76007-E712-40E1-88D5-3C706D4CCC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423" y="4536252"/>
            <a:ext cx="1773982" cy="19364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3D21F5D-0243-499E-823D-A868055CDE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073" y="5402294"/>
            <a:ext cx="1243193" cy="126475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288A148-9236-42E0-920F-EE45BE1DFD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893" y="4977824"/>
            <a:ext cx="3895757" cy="80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33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DC63CEE8-DD9B-4D0E-A9FE-C0F81049ACF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  <a:solidFill>
            <a:schemeClr val="bg1"/>
          </a:solidFill>
        </p:grpSpPr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0CA630B1-E004-45A9-B0F1-5F3952E3E7CB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grpFill/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83051174-1D5E-4166-8D0E-3D8C70BC0690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9" name="图片 8" descr="图片包含 物体, 时钟&#10;&#10;描述已自动生成">
            <a:extLst>
              <a:ext uri="{FF2B5EF4-FFF2-40B4-BE49-F238E27FC236}">
                <a16:creationId xmlns:a16="http://schemas.microsoft.com/office/drawing/2014/main" id="{EF4F1E68-20F9-4545-A9CC-493AA784F4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124" y="212812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0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1B442A1A-032D-4F29-8E1F-B3D6ED842D05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8ADE57B7-B10C-4AB3-87BE-2532D78C36F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C6D80B60-529E-44D5-BC72-E13907C196EE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568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B77D3-73EC-3850-0EEE-9B9991DF0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49AA8-71D4-0F0A-06DD-0EED9C2D4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ADEC-910B-B8A5-F3AF-ACD7A16E6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A39D0-1C53-4C1B-8E7B-9DB9B4EA07E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51C1C-5CD7-F1C3-8AA3-BA494BBAB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E39D1-77FB-077D-F090-7755FE786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76D9-8602-42D8-B01E-A0DD140EF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503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19203-2077-6CC4-9A12-AF4AB46E2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6B64DA-C406-4FFB-554B-8030DC2F91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C7ED7C-59F2-B0D7-6E17-5B909DBED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A39D0-1C53-4C1B-8E7B-9DB9B4EA07E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C9AD1-34DC-01C3-66D5-A7932817B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31C6A-67E0-9C53-11EF-06FC7A592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76D9-8602-42D8-B01E-A0DD140EF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840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B944F-2826-C7DF-7722-FC4C09D01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460AE-2142-327B-E002-5A246B9044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484C2B-E82D-26A5-49C8-25F7F2932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C2C088-E061-57FC-9FE2-3D260786C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A39D0-1C53-4C1B-8E7B-9DB9B4EA07E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41131-9B70-5332-E98E-5674DB483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1F8165-3BFA-7639-F202-ED4795F42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76D9-8602-42D8-B01E-A0DD140EF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827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346C4-010D-C49A-891B-0A566C833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7643E2-42DE-16F7-CD5F-78F955CBA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29C239-9AED-F4BD-EB53-F309995EBF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B660F1-6B8B-6A31-21F7-893039EBC1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DAFF89-03F3-DCE5-350A-59300B71BE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0550AC-EAFB-69D5-CA41-EDB33D8BB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A39D0-1C53-4C1B-8E7B-9DB9B4EA07E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452FB6-9469-08F6-E4FA-3CC871ED4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FBD3D3-6914-0361-C716-37471C08A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76D9-8602-42D8-B01E-A0DD140EF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481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8CB4F-2C1A-A439-56A7-04F7DCA0E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2F8774-0A3A-7768-355E-937135977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A39D0-1C53-4C1B-8E7B-9DB9B4EA07E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2BBF92-14C9-3A60-CD08-781E5CA11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FE89D1-02C0-E0F7-7AF7-B18E2499A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76D9-8602-42D8-B01E-A0DD140EF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95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4CE510-DED0-3800-7618-F8B5A7F59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A39D0-1C53-4C1B-8E7B-9DB9B4EA07E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7BE163-6BB9-B651-2D23-8B2C254A9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FCE845-5A49-6215-0380-E38A92479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76D9-8602-42D8-B01E-A0DD140EF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62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47CA7-B411-3F1D-9FA1-59A8549AA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1049C-247E-C0F1-92BF-1D4D6E39E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A5D96-CB47-C979-1F35-8CA525CFE1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474D3C-6506-9CA5-BCD4-5198D7A18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A39D0-1C53-4C1B-8E7B-9DB9B4EA07E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53B678-204B-488E-9314-176188CAF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B561AD-913F-A0FE-F7C6-96ED1CC42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76D9-8602-42D8-B01E-A0DD140EF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919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393C8-90A1-0AAE-2B0E-00D36A375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CB94C4-D10C-6AC9-2D6E-B0AE2E5B95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29FF53-24FA-057D-09A3-E400031C6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4A2CE-3ECD-4E4A-7E49-443D8B38D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A39D0-1C53-4C1B-8E7B-9DB9B4EA07E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B36BD3-AF00-EBA9-E4AE-275405675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46BFFA-BF89-09C2-E121-AFFC57AC1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76D9-8602-42D8-B01E-A0DD140EF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39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90AE25-948F-F49C-07A0-B192D1E25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E515DA-B58F-C708-36FB-256964E60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7F0B2-7104-F426-77F0-EC8CC5349D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A39D0-1C53-4C1B-8E7B-9DB9B4EA07E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2F745-1411-BBBE-8A5C-7AEC3C577F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16B0D-B793-650D-C5B3-67985955AB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A76D9-8602-42D8-B01E-A0DD140EF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883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动感节奏鼓点合成背景音乐_1分44秒">
            <a:hlinkClick r:id="" action="ppaction://media"/>
            <a:extLst>
              <a:ext uri="{FF2B5EF4-FFF2-40B4-BE49-F238E27FC236}">
                <a16:creationId xmlns:a16="http://schemas.microsoft.com/office/drawing/2014/main" id="{68CEA2D0-A8F5-49BE-B8BA-5350728DE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4527" y="7009884"/>
            <a:ext cx="609600" cy="609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56E630-6C7B-4762-AF60-D484C961F866}"/>
              </a:ext>
            </a:extLst>
          </p:cNvPr>
          <p:cNvSpPr txBox="1"/>
          <p:nvPr/>
        </p:nvSpPr>
        <p:spPr>
          <a:xfrm>
            <a:off x="2964192" y="219075"/>
            <a:ext cx="789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Thứ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…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ngày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…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tháng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…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năm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2022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A5EEA3C-B350-48F3-AEFB-95DDEBC08500}"/>
              </a:ext>
            </a:extLst>
          </p:cNvPr>
          <p:cNvGrpSpPr/>
          <p:nvPr/>
        </p:nvGrpSpPr>
        <p:grpSpPr>
          <a:xfrm>
            <a:off x="3724275" y="1295329"/>
            <a:ext cx="4917401" cy="729361"/>
            <a:chOff x="2750524" y="1447717"/>
            <a:chExt cx="6548377" cy="729361"/>
          </a:xfrm>
        </p:grpSpPr>
        <p:sp>
          <p:nvSpPr>
            <p:cNvPr id="12" name="Rounded Rectangle 5">
              <a:extLst>
                <a:ext uri="{FF2B5EF4-FFF2-40B4-BE49-F238E27FC236}">
                  <a16:creationId xmlns:a16="http://schemas.microsoft.com/office/drawing/2014/main" id="{D0D9437E-D0B8-4D26-9BEA-237EDF24E8EA}"/>
                </a:ext>
              </a:extLst>
            </p:cNvPr>
            <p:cNvSpPr/>
            <p:nvPr/>
          </p:nvSpPr>
          <p:spPr>
            <a:xfrm>
              <a:off x="2933699" y="1447717"/>
              <a:ext cx="6200775" cy="729361"/>
            </a:xfrm>
            <a:prstGeom prst="roundRect">
              <a:avLst/>
            </a:pr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AEFEDB5-9257-4071-88C3-B8350A7EFB88}"/>
                </a:ext>
              </a:extLst>
            </p:cNvPr>
            <p:cNvSpPr/>
            <p:nvPr/>
          </p:nvSpPr>
          <p:spPr>
            <a:xfrm>
              <a:off x="2750524" y="1530747"/>
              <a:ext cx="654837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Sinh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lớp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tuần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13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5CC0C30E-0703-4F4A-9822-B132A74766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0579" y="2368971"/>
            <a:ext cx="7388992" cy="20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27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8CC27C92-1724-4A45-A160-85C9B743CBAF}"/>
              </a:ext>
            </a:extLst>
          </p:cNvPr>
          <p:cNvGrpSpPr/>
          <p:nvPr/>
        </p:nvGrpSpPr>
        <p:grpSpPr>
          <a:xfrm>
            <a:off x="1131920" y="2916377"/>
            <a:ext cx="2909324" cy="2615474"/>
            <a:chOff x="2845936" y="3193232"/>
            <a:chExt cx="2501273" cy="229117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915100C-F70D-4534-A9A8-79708EB3A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5936" y="3193232"/>
              <a:ext cx="2501273" cy="1575499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FAB935B-DC5C-4E4F-9519-9298688B201D}"/>
                </a:ext>
              </a:extLst>
            </p:cNvPr>
            <p:cNvGrpSpPr/>
            <p:nvPr/>
          </p:nvGrpSpPr>
          <p:grpSpPr>
            <a:xfrm>
              <a:off x="3158457" y="4727012"/>
              <a:ext cx="1745307" cy="757399"/>
              <a:chOff x="4641476" y="7116747"/>
              <a:chExt cx="1745307" cy="757399"/>
            </a:xfrm>
          </p:grpSpPr>
          <p:sp>
            <p:nvSpPr>
              <p:cNvPr id="19" name="Oval Callout 15">
                <a:extLst>
                  <a:ext uri="{FF2B5EF4-FFF2-40B4-BE49-F238E27FC236}">
                    <a16:creationId xmlns:a16="http://schemas.microsoft.com/office/drawing/2014/main" id="{FB0A37DE-DBA2-49C6-9CF5-98968158057E}"/>
                  </a:ext>
                </a:extLst>
              </p:cNvPr>
              <p:cNvSpPr/>
              <p:nvPr/>
            </p:nvSpPr>
            <p:spPr>
              <a:xfrm>
                <a:off x="4641476" y="7116747"/>
                <a:ext cx="1745307" cy="757399"/>
              </a:xfrm>
              <a:prstGeom prst="roundRect">
                <a:avLst/>
              </a:prstGeom>
              <a:solidFill>
                <a:srgbClr val="ABD5F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44BC9EBC-5152-4383-9665-BB8A44B0DB9D}"/>
                  </a:ext>
                </a:extLst>
              </p:cNvPr>
              <p:cNvSpPr/>
              <p:nvPr/>
            </p:nvSpPr>
            <p:spPr>
              <a:xfrm>
                <a:off x="4955288" y="7131468"/>
                <a:ext cx="1173100" cy="7279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Chia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sẻ</a:t>
                </a:r>
                <a:r>
                  <a:rPr lang="en-US" sz="24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</a:p>
              <a:p>
                <a:pPr algn="ctr"/>
                <a:r>
                  <a:rPr lang="en-US" sz="2400" b="1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cặp</a:t>
                </a:r>
                <a:r>
                  <a:rPr lang="en-US" sz="24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đôi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FDBF5721-7494-4D49-8244-0C6627DD93F6}"/>
              </a:ext>
            </a:extLst>
          </p:cNvPr>
          <p:cNvSpPr/>
          <p:nvPr/>
        </p:nvSpPr>
        <p:spPr>
          <a:xfrm>
            <a:off x="2695576" y="1133476"/>
            <a:ext cx="7743824" cy="1219200"/>
          </a:xfrm>
          <a:prstGeom prst="wedgeRoundRectCallout">
            <a:avLst>
              <a:gd name="adj1" fmla="val -42994"/>
              <a:gd name="adj2" fmla="val 73384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Em đã sắp xếp góc nào của gia đình? Em tự hào nhất về công việc nào?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D35DB18E-5D5A-446F-8DE5-2983B181927E}"/>
              </a:ext>
            </a:extLst>
          </p:cNvPr>
          <p:cNvSpPr/>
          <p:nvPr/>
        </p:nvSpPr>
        <p:spPr>
          <a:xfrm>
            <a:off x="3933825" y="2647950"/>
            <a:ext cx="7296150" cy="1924049"/>
          </a:xfrm>
          <a:prstGeom prst="wedgeRoundRectCallout">
            <a:avLst>
              <a:gd name="adj1" fmla="val -52524"/>
              <a:gd name="adj2" fmla="val 18929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ự đánh giá xem mình có khéo tay không khi sắp xếp đồ đạc: treo quần áo lên mắc áo có thẳng, cân đối không? Xếp bát đũa có đẹp không?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107631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动感节奏鼓点合成背景音乐_1分44秒">
            <a:hlinkClick r:id="" action="ppaction://media"/>
            <a:extLst>
              <a:ext uri="{FF2B5EF4-FFF2-40B4-BE49-F238E27FC236}">
                <a16:creationId xmlns:a16="http://schemas.microsoft.com/office/drawing/2014/main" id="{68CEA2D0-A8F5-49BE-B8BA-5350728DE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4527" y="7009884"/>
            <a:ext cx="609600" cy="60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F204B8-E085-4E53-866D-53A013424FBD}"/>
              </a:ext>
            </a:extLst>
          </p:cNvPr>
          <p:cNvSpPr txBox="1"/>
          <p:nvPr/>
        </p:nvSpPr>
        <p:spPr>
          <a:xfrm>
            <a:off x="2952749" y="2181225"/>
            <a:ext cx="65246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4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Sắp xếp đồ dùng cũng cần kiên nhẫn, làm thường xuyên thì tay sẽ khéo.</a:t>
            </a:r>
            <a:endParaRPr lang="en-US" sz="40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10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动感节奏鼓点合成背景音乐_1分44秒">
            <a:hlinkClick r:id="" action="ppaction://media"/>
            <a:extLst>
              <a:ext uri="{FF2B5EF4-FFF2-40B4-BE49-F238E27FC236}">
                <a16:creationId xmlns:a16="http://schemas.microsoft.com/office/drawing/2014/main" id="{68CEA2D0-A8F5-49BE-B8BA-5350728DE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4527" y="7009884"/>
            <a:ext cx="609600" cy="60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F204B8-E085-4E53-866D-53A013424FBD}"/>
              </a:ext>
            </a:extLst>
          </p:cNvPr>
          <p:cNvSpPr txBox="1"/>
          <p:nvPr/>
        </p:nvSpPr>
        <p:spPr>
          <a:xfrm>
            <a:off x="2952749" y="2181225"/>
            <a:ext cx="65246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4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Sắp xếp đồ dùng cũng cần kiên nhẫn, làm thường xuyên thì tay sẽ khéo.</a:t>
            </a:r>
            <a:endParaRPr lang="en-US" sz="40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8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CBB80E-DC25-448B-AA41-9773524F089C}"/>
              </a:ext>
            </a:extLst>
          </p:cNvPr>
          <p:cNvSpPr txBox="1"/>
          <p:nvPr/>
        </p:nvSpPr>
        <p:spPr>
          <a:xfrm>
            <a:off x="2057399" y="857250"/>
            <a:ext cx="83915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phụ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trách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dán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nhãn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trí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FCC932-59BD-4D48-9BDC-0B3F253D2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2262187"/>
            <a:ext cx="9362710" cy="193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2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动感节奏鼓点合成背景音乐_1分44秒">
            <a:hlinkClick r:id="" action="ppaction://media"/>
            <a:extLst>
              <a:ext uri="{FF2B5EF4-FFF2-40B4-BE49-F238E27FC236}">
                <a16:creationId xmlns:a16="http://schemas.microsoft.com/office/drawing/2014/main" id="{68CEA2D0-A8F5-49BE-B8BA-5350728DE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4527" y="7009884"/>
            <a:ext cx="609600" cy="60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F204B8-E085-4E53-866D-53A013424FBD}"/>
              </a:ext>
            </a:extLst>
          </p:cNvPr>
          <p:cNvSpPr txBox="1"/>
          <p:nvPr/>
        </p:nvSpPr>
        <p:spPr>
          <a:xfrm>
            <a:off x="2952749" y="2181225"/>
            <a:ext cx="65246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l-NL" sz="40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“Dùng xong để đúng chỗ </a:t>
            </a:r>
          </a:p>
          <a:p>
            <a:pPr lvl="0" algn="ctr"/>
            <a:r>
              <a:rPr lang="nl-NL" sz="40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Luôn ngăn nắp, gọn gàng!”.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97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 Văn bản 4">
            <a:extLst>
              <a:ext uri="{FF2B5EF4-FFF2-40B4-BE49-F238E27FC236}">
                <a16:creationId xmlns:a16="http://schemas.microsoft.com/office/drawing/2014/main" id="{03AB51F2-3134-46C2-A8CA-E857FFE1928D}"/>
              </a:ext>
            </a:extLst>
          </p:cNvPr>
          <p:cNvSpPr txBox="1"/>
          <p:nvPr/>
        </p:nvSpPr>
        <p:spPr>
          <a:xfrm>
            <a:off x="2933699" y="1881458"/>
            <a:ext cx="66389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lnSpc>
                <a:spcPct val="150000"/>
              </a:lnSpc>
              <a:buFont typeface="Symbol" panose="05050102010706020507" pitchFamily="18" charset="2"/>
              <a:buChar char=""/>
              <a:defRPr sz="18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defRPr>
            </a:lvl1pPr>
          </a:lstStyle>
          <a:p>
            <a:pPr marL="380990" indent="-380990" algn="just" defTabSz="1219170">
              <a:lnSpc>
                <a:spcPct val="100000"/>
              </a:lnSpc>
              <a:buClr>
                <a:srgbClr val="000000"/>
              </a:buClr>
            </a:pPr>
            <a:r>
              <a:rPr lang="vi-VN" sz="3600" b="1" kern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Cùng người thân thống nhất làm nhãn và dán nhãn phân loại lên các hộp, giỏ, ngăn kéo,... trong nhà mình: chỗ để thuốc ngăn để khăn lau bát; ngăn để quần áo của các thành viên trong gia đình;...</a:t>
            </a:r>
            <a:endParaRPr lang="en-US" sz="3600" b="1" kern="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7F297B0B-5015-4344-B294-8E8DAB103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8121" y1="31915" x2="39894" y2="49468"/>
                        <a14:foregroundMark x1="57447" y1="34929" x2="59752" y2="47695"/>
                        <a14:foregroundMark x1="52482" y1="45922" x2="50355" y2="55496"/>
                        <a14:foregroundMark x1="30674" y1="84574" x2="45745" y2="84574"/>
                        <a14:foregroundMark x1="53191" y1="83333" x2="63121" y2="83333"/>
                        <a14:foregroundMark x1="66135" y1="83333" x2="74468" y2="84043"/>
                        <a14:foregroundMark x1="45567" y1="78014" x2="45567" y2="82092"/>
                        <a14:foregroundMark x1="41312" y1="79965" x2="43085" y2="83511"/>
                        <a14:foregroundMark x1="40957" y1="78901" x2="39184" y2="84397"/>
                        <a14:foregroundMark x1="39362" y1="79965" x2="37589" y2="85638"/>
                        <a14:foregroundMark x1="38298" y1="79078" x2="37943" y2="84752"/>
                        <a14:foregroundMark x1="37943" y1="79433" x2="36879" y2="84574"/>
                        <a14:foregroundMark x1="37943" y1="79610" x2="36348" y2="83865"/>
                        <a14:foregroundMark x1="46277" y1="78191" x2="49291" y2="84043"/>
                        <a14:foregroundMark x1="50532" y1="80496" x2="54610" y2="83333"/>
                        <a14:foregroundMark x1="56206" y1="78546" x2="59397" y2="81560"/>
                        <a14:foregroundMark x1="60461" y1="79255" x2="61348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498" y="2518303"/>
            <a:ext cx="4148457" cy="414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FB229252-3137-4C2A-8E44-C955621F1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2012" y1="34911" x2="36095" y2="52367"/>
                        <a14:foregroundMark x1="54734" y1="35503" x2="59467" y2="473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8743" y="2393757"/>
            <a:ext cx="3997519" cy="399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673B0D-5006-4A8A-AB0A-F42BA32DF93B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04758" y="628883"/>
            <a:ext cx="3641660" cy="156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47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icture2">
            <a:extLst>
              <a:ext uri="{FF2B5EF4-FFF2-40B4-BE49-F238E27FC236}">
                <a16:creationId xmlns:a16="http://schemas.microsoft.com/office/drawing/2014/main" id="{612E174C-E996-4DDC-A080-D89B0DCCE7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4365" y="1653157"/>
            <a:ext cx="5959260" cy="339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79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0ECE75F-D664-4F11-916C-9B69F4C21B44}"/>
              </a:ext>
            </a:extLst>
          </p:cNvPr>
          <p:cNvSpPr/>
          <p:nvPr/>
        </p:nvSpPr>
        <p:spPr>
          <a:xfrm>
            <a:off x="4560963" y="1905506"/>
            <a:ext cx="3070071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Khởi</a:t>
            </a:r>
            <a:endParaRPr kumimoji="0" lang="en-US" altLang="zh-CN" sz="9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9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động</a:t>
            </a:r>
            <a:endParaRPr kumimoji="0" lang="zh-CN" altLang="en-US" sz="9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F6551B4-8AE5-4E37-8DB3-0A1CAC10671D}"/>
              </a:ext>
            </a:extLst>
          </p:cNvPr>
          <p:cNvSpPr/>
          <p:nvPr/>
        </p:nvSpPr>
        <p:spPr>
          <a:xfrm>
            <a:off x="3903957" y="2674851"/>
            <a:ext cx="52450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  <a:cs typeface="+mn-cs"/>
              </a:rPr>
              <a:t>1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195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ăn phòng gọn gàng của chúng mình">
            <a:hlinkClick r:id="" action="ppaction://media"/>
            <a:extLst>
              <a:ext uri="{FF2B5EF4-FFF2-40B4-BE49-F238E27FC236}">
                <a16:creationId xmlns:a16="http://schemas.microsoft.com/office/drawing/2014/main" id="{16288CE9-71D1-46D4-B9E7-E354A4BB5C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38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8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动感节奏鼓点合成背景音乐_1分44秒">
            <a:hlinkClick r:id="" action="ppaction://media"/>
            <a:extLst>
              <a:ext uri="{FF2B5EF4-FFF2-40B4-BE49-F238E27FC236}">
                <a16:creationId xmlns:a16="http://schemas.microsoft.com/office/drawing/2014/main" id="{68CEA2D0-A8F5-49BE-B8BA-5350728DE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4527" y="7009884"/>
            <a:ext cx="609600" cy="609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56E630-6C7B-4762-AF60-D484C961F866}"/>
              </a:ext>
            </a:extLst>
          </p:cNvPr>
          <p:cNvSpPr txBox="1"/>
          <p:nvPr/>
        </p:nvSpPr>
        <p:spPr>
          <a:xfrm>
            <a:off x="2964192" y="219075"/>
            <a:ext cx="789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Thứ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…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ngày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…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tháng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…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năm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2022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A5EEA3C-B350-48F3-AEFB-95DDEBC08500}"/>
              </a:ext>
            </a:extLst>
          </p:cNvPr>
          <p:cNvGrpSpPr/>
          <p:nvPr/>
        </p:nvGrpSpPr>
        <p:grpSpPr>
          <a:xfrm>
            <a:off x="3724275" y="1295329"/>
            <a:ext cx="4917401" cy="729361"/>
            <a:chOff x="2750524" y="1447717"/>
            <a:chExt cx="6548377" cy="729361"/>
          </a:xfrm>
        </p:grpSpPr>
        <p:sp>
          <p:nvSpPr>
            <p:cNvPr id="12" name="Rounded Rectangle 5">
              <a:extLst>
                <a:ext uri="{FF2B5EF4-FFF2-40B4-BE49-F238E27FC236}">
                  <a16:creationId xmlns:a16="http://schemas.microsoft.com/office/drawing/2014/main" id="{D0D9437E-D0B8-4D26-9BEA-237EDF24E8EA}"/>
                </a:ext>
              </a:extLst>
            </p:cNvPr>
            <p:cNvSpPr/>
            <p:nvPr/>
          </p:nvSpPr>
          <p:spPr>
            <a:xfrm>
              <a:off x="2933699" y="1447717"/>
              <a:ext cx="6200775" cy="729361"/>
            </a:xfrm>
            <a:prstGeom prst="roundRect">
              <a:avLst/>
            </a:pr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AEFEDB5-9257-4071-88C3-B8350A7EFB88}"/>
                </a:ext>
              </a:extLst>
            </p:cNvPr>
            <p:cNvSpPr/>
            <p:nvPr/>
          </p:nvSpPr>
          <p:spPr>
            <a:xfrm>
              <a:off x="2750524" y="1530747"/>
              <a:ext cx="654837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Sinh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lớp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tuần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13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5CC0C30E-0703-4F4A-9822-B132A74766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0579" y="2368971"/>
            <a:ext cx="7388992" cy="20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80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31A219-E947-4AB5-8F55-56E57384D78F}"/>
              </a:ext>
            </a:extLst>
          </p:cNvPr>
          <p:cNvSpPr txBox="1"/>
          <p:nvPr/>
        </p:nvSpPr>
        <p:spPr>
          <a:xfrm>
            <a:off x="2679456" y="2481842"/>
            <a:ext cx="65597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cuối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tuần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55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37">
            <a:extLst>
              <a:ext uri="{FF2B5EF4-FFF2-40B4-BE49-F238E27FC236}">
                <a16:creationId xmlns:a16="http://schemas.microsoft.com/office/drawing/2014/main" id="{C6DE0044-7D20-448F-915F-E5BBA8562C37}"/>
              </a:ext>
            </a:extLst>
          </p:cNvPr>
          <p:cNvSpPr txBox="1"/>
          <p:nvPr/>
        </p:nvSpPr>
        <p:spPr>
          <a:xfrm>
            <a:off x="1905000" y="611228"/>
            <a:ext cx="8486775" cy="1003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Thảo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luận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và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nhận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xét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các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nội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dung:</a:t>
            </a:r>
            <a:endParaRPr lang="vi-VN" sz="4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0" name="Hộp Văn bản 38">
            <a:extLst>
              <a:ext uri="{FF2B5EF4-FFF2-40B4-BE49-F238E27FC236}">
                <a16:creationId xmlns:a16="http://schemas.microsoft.com/office/drawing/2014/main" id="{5C980D9D-E80D-456B-886E-97642717EE64}"/>
              </a:ext>
            </a:extLst>
          </p:cNvPr>
          <p:cNvSpPr txBox="1"/>
          <p:nvPr/>
        </p:nvSpPr>
        <p:spPr>
          <a:xfrm>
            <a:off x="2635882" y="1821996"/>
            <a:ext cx="8260718" cy="249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685800">
              <a:lnSpc>
                <a:spcPct val="150000"/>
              </a:lnSpc>
              <a:buFont typeface="Wingdings" panose="05000000000000000000" pitchFamily="2" charset="2"/>
              <a:buChar char="J"/>
            </a:pP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sinh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hoạt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nề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nếp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</a:p>
          <a:p>
            <a:pPr marL="285750" indent="-285750" defTabSz="685800">
              <a:lnSpc>
                <a:spcPct val="150000"/>
              </a:lnSpc>
              <a:buFont typeface="Wingdings" panose="05000000000000000000" pitchFamily="2" charset="2"/>
              <a:buChar char="J"/>
            </a:pP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học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tập</a:t>
            </a:r>
            <a:endParaRPr lang="en-US" sz="3600" b="1" dirty="0">
              <a:solidFill>
                <a:srgbClr val="002060"/>
              </a:solidFill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  <a:p>
            <a:pPr marL="285750" indent="-285750" defTabSz="685800">
              <a:lnSpc>
                <a:spcPct val="150000"/>
              </a:lnSpc>
              <a:buFont typeface="Wingdings" panose="05000000000000000000" pitchFamily="2" charset="2"/>
              <a:buChar char="J"/>
            </a:pP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hoạt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động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phong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trào</a:t>
            </a:r>
            <a:endParaRPr lang="en-US" sz="3600" b="1" dirty="0">
              <a:solidFill>
                <a:srgbClr val="002060"/>
              </a:solidFill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</p:txBody>
      </p:sp>
      <p:pic>
        <p:nvPicPr>
          <p:cNvPr id="11" name="图片 1" descr="C:/Users/ADMINI~1/AppData/Local/Temp/picturecompress_20210629082829/output_1.pngoutput_1">
            <a:extLst>
              <a:ext uri="{FF2B5EF4-FFF2-40B4-BE49-F238E27FC236}">
                <a16:creationId xmlns:a16="http://schemas.microsoft.com/office/drawing/2014/main" id="{E16F3644-6016-4B11-ADD3-667D2C383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3585" y="3913831"/>
            <a:ext cx="5098415" cy="254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23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31A219-E947-4AB5-8F55-56E57384D78F}"/>
              </a:ext>
            </a:extLst>
          </p:cNvPr>
          <p:cNvSpPr txBox="1"/>
          <p:nvPr/>
        </p:nvSpPr>
        <p:spPr>
          <a:xfrm>
            <a:off x="2679456" y="2481842"/>
            <a:ext cx="65597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5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</a:t>
            </a:r>
            <a:r>
              <a:rPr lang="en-US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hoạch</a:t>
            </a:r>
            <a:r>
              <a:rPr lang="en-US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tuần</a:t>
            </a:r>
            <a:r>
              <a:rPr lang="en-US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tới</a:t>
            </a:r>
            <a:endParaRPr lang="en-US" sz="5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58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>
            <a:extLst>
              <a:ext uri="{FF2B5EF4-FFF2-40B4-BE49-F238E27FC236}">
                <a16:creationId xmlns:a16="http://schemas.microsoft.com/office/drawing/2014/main" id="{2E86C150-EBF1-41A4-BC4B-430B66A13966}"/>
              </a:ext>
            </a:extLst>
          </p:cNvPr>
          <p:cNvSpPr txBox="1"/>
          <p:nvPr/>
        </p:nvSpPr>
        <p:spPr>
          <a:xfrm>
            <a:off x="1038226" y="2109665"/>
            <a:ext cx="9963150" cy="2693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Tiếp tục ổn định, duy trì nền nếp quy định.</a:t>
            </a:r>
          </a:p>
          <a:p>
            <a:pPr marL="457200" marR="0" lvl="0" indent="-457200" algn="just" defTabSz="91440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Tiếp tục thực hiện tốt các nội quy của nhà trường đề ra.</a:t>
            </a:r>
          </a:p>
          <a:p>
            <a:pPr marL="457200" marR="0" lvl="0" indent="-457200" algn="just" defTabSz="91440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Tích cực học tập để nâng cao chất lượng. </a:t>
            </a:r>
          </a:p>
          <a:p>
            <a:pPr marL="457200" marR="0" lvl="0" indent="-457200" algn="just" defTabSz="91440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Tiếp tục duy trì các hoạt động: thể dục, vệ sinh trường, lớp xanh, sạch, đẹp và cả ý thức nói lời hay, làm việc tốt ...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77D90D41-7D8F-43B1-A23F-7FBC05F71EEF}"/>
              </a:ext>
            </a:extLst>
          </p:cNvPr>
          <p:cNvSpPr txBox="1"/>
          <p:nvPr/>
        </p:nvSpPr>
        <p:spPr>
          <a:xfrm>
            <a:off x="2474460" y="865747"/>
            <a:ext cx="69701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zh-CN" sz="54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Phương</a:t>
            </a:r>
            <a:r>
              <a:rPr lang="en-US" altLang="zh-CN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54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hướng</a:t>
            </a:r>
            <a:r>
              <a:rPr lang="en-US" altLang="zh-CN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54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tuần</a:t>
            </a:r>
            <a:r>
              <a:rPr lang="en-US" altLang="zh-CN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14</a:t>
            </a:r>
            <a:endParaRPr lang="zh-CN" altLang="en-US" sz="54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latin typeface="Calibri" panose="020F0502020204030204" pitchFamily="34" charset="0"/>
              <a:ea typeface="方正黑体简体" panose="03000509000000000000" pitchFamily="65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7801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31A219-E947-4AB5-8F55-56E57384D78F}"/>
              </a:ext>
            </a:extLst>
          </p:cNvPr>
          <p:cNvSpPr txBox="1"/>
          <p:nvPr/>
        </p:nvSpPr>
        <p:spPr>
          <a:xfrm>
            <a:off x="2688981" y="2453267"/>
            <a:ext cx="65597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3. Chia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sẻ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về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những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việc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đã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sắp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xếp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đồ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dùng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gọn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gàng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ngăn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nắp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12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352</Words>
  <Application>Microsoft Office PowerPoint</Application>
  <PresentationFormat>Widescreen</PresentationFormat>
  <Paragraphs>45</Paragraphs>
  <Slides>16</Slides>
  <Notes>16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Symbol</vt:lpstr>
      <vt:lpstr>Wingdings</vt:lpstr>
      <vt:lpstr>字魂70号-灵悦黑体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84972214653</dc:creator>
  <cp:lastModifiedBy>84972214653</cp:lastModifiedBy>
  <cp:revision>2</cp:revision>
  <dcterms:created xsi:type="dcterms:W3CDTF">2023-07-21T07:28:54Z</dcterms:created>
  <dcterms:modified xsi:type="dcterms:W3CDTF">2023-07-21T07:33:43Z</dcterms:modified>
</cp:coreProperties>
</file>