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Lst>
  <p:notesMasterIdLst>
    <p:notesMasterId r:id="rId17"/>
  </p:notesMasterIdLst>
  <p:sldIdLst>
    <p:sldId id="346" r:id="rId3"/>
    <p:sldId id="348" r:id="rId4"/>
    <p:sldId id="330" r:id="rId5"/>
    <p:sldId id="347" r:id="rId6"/>
    <p:sldId id="319" r:id="rId7"/>
    <p:sldId id="331" r:id="rId8"/>
    <p:sldId id="349" r:id="rId9"/>
    <p:sldId id="351" r:id="rId10"/>
    <p:sldId id="353" r:id="rId11"/>
    <p:sldId id="382" r:id="rId12"/>
    <p:sldId id="352" r:id="rId13"/>
    <p:sldId id="332" r:id="rId14"/>
    <p:sldId id="384" r:id="rId15"/>
    <p:sldId id="354" r:id="rId16"/>
  </p:sldIdLst>
  <p:sldSz cx="12192000" cy="6858000"/>
  <p:notesSz cx="6858000" cy="9144000"/>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5EB4FD-2FFE-44C8-A1CE-73C383F32906}" type="datetimeFigureOut">
              <a:rPr lang="en-US" smtClean="0"/>
              <a:t>7/23/2023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271389-F8E2-47B6-B6AD-DE094318D0BA}" type="slidenum">
              <a:rPr lang="en-US" smtClean="0"/>
              <a:t>‹#›</a:t>
            </a:fld>
            <a:endParaRPr lang="en-US"/>
          </a:p>
        </p:txBody>
      </p:sp>
    </p:spTree>
    <p:extLst>
      <p:ext uri="{BB962C8B-B14F-4D97-AF65-F5344CB8AC3E}">
        <p14:creationId xmlns:p14="http://schemas.microsoft.com/office/powerpoint/2010/main" val="1992777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18218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52766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49672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18689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3271389-F8E2-47B6-B6AD-DE094318D0BA}" type="slidenum">
              <a:rPr lang="en-US" smtClean="0"/>
              <a:t>14</a:t>
            </a:fld>
            <a:endParaRPr lang="en-US"/>
          </a:p>
        </p:txBody>
      </p:sp>
    </p:spTree>
    <p:extLst>
      <p:ext uri="{BB962C8B-B14F-4D97-AF65-F5344CB8AC3E}">
        <p14:creationId xmlns:p14="http://schemas.microsoft.com/office/powerpoint/2010/main" val="740593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2023/7/23</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309838173"/>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2023/7/23</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923030095"/>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2023/7/23</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597100712"/>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10797419"/>
      </p:ext>
    </p:extLst>
  </p:cSld>
  <p:clrMapOvr>
    <a:masterClrMapping/>
  </p:clrMapOvr>
  <mc:AlternateContent xmlns:mc="http://schemas.openxmlformats.org/markup-compatibility/2006" xmlns:p14="http://schemas.microsoft.com/office/powerpoint/2010/main">
    <mc:Choice Requires="p14">
      <p:transition spd="slow" p14:dur="4400" advClick="0" advTm="5000">
        <p14:honeycomb/>
      </p:transition>
    </mc:Choice>
    <mc:Fallback xmlns="">
      <p:transition spd="slow" advClick="0" advTm="5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F038C4F7-9D87-4042-AADE-83DC55327E19}"/>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r="67886" b="63203"/>
          <a:stretch/>
        </p:blipFill>
        <p:spPr>
          <a:xfrm>
            <a:off x="0" y="-27821"/>
            <a:ext cx="2538413" cy="2403889"/>
          </a:xfrm>
          <a:prstGeom prst="rect">
            <a:avLst/>
          </a:prstGeom>
        </p:spPr>
      </p:pic>
    </p:spTree>
    <p:extLst>
      <p:ext uri="{BB962C8B-B14F-4D97-AF65-F5344CB8AC3E}">
        <p14:creationId xmlns:p14="http://schemas.microsoft.com/office/powerpoint/2010/main" val="1736138940"/>
      </p:ext>
    </p:extLst>
  </p:cSld>
  <p:clrMapOvr>
    <a:masterClrMapping/>
  </p:clrMapOvr>
  <mc:AlternateContent xmlns:mc="http://schemas.openxmlformats.org/markup-compatibility/2006" xmlns:p14="http://schemas.microsoft.com/office/powerpoint/2010/main">
    <mc:Choice Requires="p14">
      <p:transition spd="slow" p14:dur="4400" advClick="0" advTm="5000">
        <p14:honeycomb/>
      </p:transition>
    </mc:Choice>
    <mc:Fallback xmlns="">
      <p:transition spd="slow" advClick="0" advTm="5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5640025"/>
      </p:ext>
    </p:extLst>
  </p:cSld>
  <p:clrMapOvr>
    <a:masterClrMapping/>
  </p:clrMapOvr>
  <mc:AlternateContent xmlns:mc="http://schemas.openxmlformats.org/markup-compatibility/2006" xmlns:p14="http://schemas.microsoft.com/office/powerpoint/2010/main">
    <mc:Choice Requires="p14">
      <p:transition spd="slow" p14:dur="4400" advClick="0" advTm="5000">
        <p14:honeycomb/>
      </p:transition>
    </mc:Choice>
    <mc:Fallback xmlns="">
      <p:transition spd="slow" advClick="0" advTm="5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2023/7/23</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242936249"/>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2023/7/23</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752794782"/>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2023/7/23</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301725505"/>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2023/7/23</a:t>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
        <p:nvSpPr>
          <p:cNvPr id="11" name="矩形 10"/>
          <p:cNvSpPr/>
          <p:nvPr userDrawn="1"/>
        </p:nvSpPr>
        <p:spPr>
          <a:xfrm>
            <a:off x="9649572" y="6356233"/>
            <a:ext cx="775136" cy="246221"/>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素材下载：</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图表下载：</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优秀</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Word</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www.1ppt.com/word/              Excel</a:t>
            </a:r>
            <a:r>
              <a:rPr lang="zh-CN" altLang="en-US" sz="100" dirty="0">
                <a:solidFill>
                  <a:prstClr val="white"/>
                </a:solidFill>
                <a:latin typeface="Calibri"/>
                <a:ea typeface="宋体"/>
              </a:rPr>
              <a:t>教程：</a:t>
            </a:r>
            <a:r>
              <a:rPr lang="en-US" altLang="zh-CN" sz="100" dirty="0">
                <a:solidFill>
                  <a:prstClr val="white"/>
                </a:solidFill>
                <a:latin typeface="Calibri"/>
                <a:ea typeface="宋体"/>
              </a:rPr>
              <a:t>www.1ppt.com/excel/  </a:t>
            </a:r>
          </a:p>
          <a:p>
            <a:r>
              <a:rPr lang="zh-CN" altLang="en-US" sz="100" dirty="0">
                <a:solidFill>
                  <a:prstClr val="white"/>
                </a:solidFill>
                <a:latin typeface="Calibri"/>
                <a:ea typeface="宋体"/>
              </a:rPr>
              <a:t>资料下载：</a:t>
            </a:r>
            <a:r>
              <a:rPr lang="en-US" altLang="zh-CN" sz="100" dirty="0">
                <a:solidFill>
                  <a:prstClr val="white"/>
                </a:solidFill>
                <a:latin typeface="Calibri"/>
                <a:ea typeface="宋体"/>
              </a:rPr>
              <a:t>www.1ppt.com/ziliao/                PPT</a:t>
            </a:r>
            <a:r>
              <a:rPr lang="zh-CN" altLang="en-US" sz="100" dirty="0">
                <a:solidFill>
                  <a:prstClr val="white"/>
                </a:solidFill>
                <a:latin typeface="Calibri"/>
                <a:ea typeface="宋体"/>
              </a:rPr>
              <a:t>课件下载：</a:t>
            </a:r>
            <a:r>
              <a:rPr lang="en-US" altLang="zh-CN" sz="100" dirty="0">
                <a:solidFill>
                  <a:prstClr val="white"/>
                </a:solidFill>
                <a:latin typeface="Calibri"/>
                <a:ea typeface="宋体"/>
              </a:rPr>
              <a:t>www.1ppt.com/kejian/ </a:t>
            </a:r>
          </a:p>
          <a:p>
            <a:r>
              <a:rPr lang="zh-CN" altLang="en-US" sz="100" dirty="0">
                <a:solidFill>
                  <a:prstClr val="white"/>
                </a:solidFill>
                <a:latin typeface="Calibri"/>
                <a:ea typeface="宋体"/>
              </a:rPr>
              <a:t>范文下载：</a:t>
            </a:r>
            <a:r>
              <a:rPr lang="en-US" altLang="zh-CN" sz="100" dirty="0">
                <a:solidFill>
                  <a:prstClr val="white"/>
                </a:solidFill>
                <a:latin typeface="Calibri"/>
                <a:ea typeface="宋体"/>
              </a:rPr>
              <a:t>www.1ppt.com/fanwen/             </a:t>
            </a:r>
            <a:r>
              <a:rPr lang="zh-CN" altLang="en-US" sz="100" dirty="0">
                <a:solidFill>
                  <a:prstClr val="white"/>
                </a:solidFill>
                <a:latin typeface="Calibri"/>
                <a:ea typeface="宋体"/>
              </a:rPr>
              <a:t>试卷下载：</a:t>
            </a:r>
            <a:r>
              <a:rPr lang="en-US" altLang="zh-CN" sz="100" dirty="0">
                <a:solidFill>
                  <a:prstClr val="white"/>
                </a:solidFill>
                <a:latin typeface="Calibri"/>
                <a:ea typeface="宋体"/>
              </a:rPr>
              <a:t>www.1ppt.com/shiti/  </a:t>
            </a:r>
          </a:p>
          <a:p>
            <a:r>
              <a:rPr lang="zh-CN" altLang="en-US" sz="100" dirty="0">
                <a:solidFill>
                  <a:prstClr val="white"/>
                </a:solidFill>
                <a:latin typeface="Calibri"/>
                <a:ea typeface="宋体"/>
              </a:rPr>
              <a:t>教案下载：</a:t>
            </a:r>
            <a:r>
              <a:rPr lang="en-US" altLang="zh-CN" sz="100" dirty="0">
                <a:solidFill>
                  <a:prstClr val="white"/>
                </a:solidFill>
                <a:latin typeface="Calibri"/>
                <a:ea typeface="宋体"/>
              </a:rPr>
              <a:t>www.1ppt.com/jiaoan/        </a:t>
            </a:r>
          </a:p>
          <a:p>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en-US" altLang="zh-CN" sz="100" dirty="0">
                <a:solidFill>
                  <a:prstClr val="white"/>
                </a:solidFill>
                <a:latin typeface="Calibri"/>
                <a:ea typeface="宋体"/>
              </a:rPr>
              <a:t> </a:t>
            </a:r>
            <a:endParaRPr lang="zh-CN" altLang="en-US" sz="100" dirty="0">
              <a:solidFill>
                <a:prstClr val="white"/>
              </a:solidFill>
              <a:latin typeface="Calibri"/>
              <a:ea typeface="宋体"/>
            </a:endParaRPr>
          </a:p>
        </p:txBody>
      </p:sp>
    </p:spTree>
    <p:extLst>
      <p:ext uri="{BB962C8B-B14F-4D97-AF65-F5344CB8AC3E}">
        <p14:creationId xmlns:p14="http://schemas.microsoft.com/office/powerpoint/2010/main" val="1761517326"/>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2023/7/23</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1588246880"/>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2023/7/23</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482310011"/>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2023/7/23</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641807552"/>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2023/7/23</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4284783197"/>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63" name="组合 62"/>
          <p:cNvGrpSpPr/>
          <p:nvPr userDrawn="1"/>
        </p:nvGrpSpPr>
        <p:grpSpPr>
          <a:xfrm>
            <a:off x="0" y="1"/>
            <a:ext cx="12192000" cy="6858000"/>
            <a:chOff x="0" y="0"/>
            <a:chExt cx="12192000" cy="6858000"/>
          </a:xfrm>
        </p:grpSpPr>
        <p:pic>
          <p:nvPicPr>
            <p:cNvPr id="64" name="图片 63"/>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0" y="4140223"/>
              <a:ext cx="4733046" cy="2717776"/>
            </a:xfrm>
            <a:prstGeom prst="rect">
              <a:avLst/>
            </a:prstGeom>
          </p:spPr>
        </p:pic>
        <p:pic>
          <p:nvPicPr>
            <p:cNvPr id="65" name="图片 64"/>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0" y="0"/>
              <a:ext cx="4733046" cy="2717776"/>
            </a:xfrm>
            <a:prstGeom prst="rect">
              <a:avLst/>
            </a:prstGeom>
          </p:spPr>
        </p:pic>
        <p:pic>
          <p:nvPicPr>
            <p:cNvPr id="66" name="图片 65"/>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0" y="2717775"/>
              <a:ext cx="4733046" cy="2717776"/>
            </a:xfrm>
            <a:prstGeom prst="rect">
              <a:avLst/>
            </a:prstGeom>
          </p:spPr>
        </p:pic>
        <p:pic>
          <p:nvPicPr>
            <p:cNvPr id="67" name="图片 66"/>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4733046" y="0"/>
              <a:ext cx="4733046" cy="2717776"/>
            </a:xfrm>
            <a:prstGeom prst="rect">
              <a:avLst/>
            </a:prstGeom>
          </p:spPr>
        </p:pic>
        <p:pic>
          <p:nvPicPr>
            <p:cNvPr id="68" name="图片 67"/>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4733046" y="2717775"/>
              <a:ext cx="4733046" cy="2717776"/>
            </a:xfrm>
            <a:prstGeom prst="rect">
              <a:avLst/>
            </a:prstGeom>
          </p:spPr>
        </p:pic>
        <p:pic>
          <p:nvPicPr>
            <p:cNvPr id="69" name="图片 68"/>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rot="5400000">
              <a:off x="8429781" y="3095780"/>
              <a:ext cx="4733046" cy="2791392"/>
            </a:xfrm>
            <a:prstGeom prst="rect">
              <a:avLst/>
            </a:prstGeom>
          </p:spPr>
        </p:pic>
        <p:pic>
          <p:nvPicPr>
            <p:cNvPr id="70" name="图片 69"/>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2389351" y="4140223"/>
              <a:ext cx="4733046" cy="2717776"/>
            </a:xfrm>
            <a:prstGeom prst="rect">
              <a:avLst/>
            </a:prstGeom>
          </p:spPr>
        </p:pic>
        <p:pic>
          <p:nvPicPr>
            <p:cNvPr id="71" name="图片 70"/>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6942025" y="4140224"/>
              <a:ext cx="4733046" cy="2717776"/>
            </a:xfrm>
            <a:prstGeom prst="rect">
              <a:avLst/>
            </a:prstGeom>
          </p:spPr>
        </p:pic>
        <p:pic>
          <p:nvPicPr>
            <p:cNvPr id="72" name="图片 71"/>
            <p:cNvPicPr>
              <a:picLocks noChangeAspect="1"/>
            </p:cNvPicPr>
            <p:nvPr/>
          </p:nvPicPr>
          <p:blipFill rotWithShape="1">
            <a:blip r:embed="rId14" cstate="screen">
              <a:extLst>
                <a:ext uri="{28A0092B-C50C-407E-A947-70E740481C1C}">
                  <a14:useLocalDpi xmlns:a14="http://schemas.microsoft.com/office/drawing/2010/main"/>
                </a:ext>
              </a:extLst>
            </a:blip>
            <a:srcRect/>
            <a:stretch>
              <a:fillRect/>
            </a:stretch>
          </p:blipFill>
          <p:spPr>
            <a:xfrm>
              <a:off x="9402592" y="0"/>
              <a:ext cx="2789408" cy="2717776"/>
            </a:xfrm>
            <a:prstGeom prst="rect">
              <a:avLst/>
            </a:prstGeom>
          </p:spPr>
        </p:pic>
      </p:grpSp>
    </p:spTree>
    <p:extLst>
      <p:ext uri="{BB962C8B-B14F-4D97-AF65-F5344CB8AC3E}">
        <p14:creationId xmlns:p14="http://schemas.microsoft.com/office/powerpoint/2010/main" val="8190984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FB87C262-FCB0-4ACC-9C3D-2146E27ECF0D}"/>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7" name="图片 6">
            <a:extLst>
              <a:ext uri="{FF2B5EF4-FFF2-40B4-BE49-F238E27FC236}">
                <a16:creationId xmlns:a16="http://schemas.microsoft.com/office/drawing/2014/main" id="{0485BEA0-CD52-4B74-93A5-AFE733A3BA3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30" y="-7374"/>
            <a:ext cx="12192000" cy="6858000"/>
          </a:xfrm>
          <a:prstGeom prst="rect">
            <a:avLst/>
          </a:prstGeom>
        </p:spPr>
      </p:pic>
    </p:spTree>
    <p:extLst>
      <p:ext uri="{BB962C8B-B14F-4D97-AF65-F5344CB8AC3E}">
        <p14:creationId xmlns:p14="http://schemas.microsoft.com/office/powerpoint/2010/main" val="8717380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mc:AlternateContent xmlns:mc="http://schemas.openxmlformats.org/markup-compatibility/2006" xmlns:p14="http://schemas.microsoft.com/office/powerpoint/2010/main">
    <mc:Choice Requires="p14">
      <p:transition spd="slow" p14:dur="4400" advClick="0" advTm="5000">
        <p14:honeycomb/>
      </p:transition>
    </mc:Choice>
    <mc:Fallback xmlns="">
      <p:transition spd="slow" advClick="0" advTm="5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40.emf"/><Relationship Id="rId3" Type="http://schemas.openxmlformats.org/officeDocument/2006/relationships/audio" Target="../media/audio1.wav"/><Relationship Id="rId7" Type="http://schemas.openxmlformats.org/officeDocument/2006/relationships/image" Target="../media/image39.emf"/><Relationship Id="rId2" Type="http://schemas.openxmlformats.org/officeDocument/2006/relationships/slideLayout" Target="../slideLayouts/slideLayout14.xml"/><Relationship Id="rId1" Type="http://schemas.openxmlformats.org/officeDocument/2006/relationships/tags" Target="../tags/tag11.xml"/><Relationship Id="rId6" Type="http://schemas.openxmlformats.org/officeDocument/2006/relationships/image" Target="../media/image38.emf"/><Relationship Id="rId11" Type="http://schemas.openxmlformats.org/officeDocument/2006/relationships/image" Target="../media/image43.svg"/><Relationship Id="rId5" Type="http://schemas.openxmlformats.org/officeDocument/2006/relationships/image" Target="../media/image37.emf"/><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emf"/></Relationships>
</file>

<file path=ppt/slides/_rels/slide1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44.png"/><Relationship Id="rId5" Type="http://schemas.microsoft.com/office/2007/relationships/hdphoto" Target="../media/hdphoto10.wdp"/><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notesSlide" Target="../notesSlides/notesSlide4.xml"/><Relationship Id="rId7"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jpg"/></Relationships>
</file>

<file path=ppt/slides/_rels/slide1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50.jpeg"/><Relationship Id="rId5" Type="http://schemas.microsoft.com/office/2007/relationships/hdphoto" Target="../media/hdphoto10.wdp"/><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5.xml"/><Relationship Id="rId6" Type="http://schemas.microsoft.com/office/2007/relationships/hdphoto" Target="../media/hdphoto11.wdp"/><Relationship Id="rId5" Type="http://schemas.openxmlformats.org/officeDocument/2006/relationships/image" Target="../media/image52.png"/><Relationship Id="rId4" Type="http://schemas.openxmlformats.org/officeDocument/2006/relationships/image" Target="../media/image51.jp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jpg"/><Relationship Id="rId7" Type="http://schemas.microsoft.com/office/2007/relationships/hdphoto" Target="../media/hdphoto2.wdp"/><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10.png"/><Relationship Id="rId5" Type="http://schemas.openxmlformats.org/officeDocument/2006/relationships/image" Target="../media/image9.jpg"/><Relationship Id="rId10" Type="http://schemas.openxmlformats.org/officeDocument/2006/relationships/image" Target="../media/image12.png"/><Relationship Id="rId4" Type="http://schemas.openxmlformats.org/officeDocument/2006/relationships/image" Target="../media/image8.png"/><Relationship Id="rId9" Type="http://schemas.microsoft.com/office/2007/relationships/hdphoto" Target="../media/hdphoto3.wdp"/></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notesSlide" Target="../notesSlides/notesSlide1.xml"/><Relationship Id="rId7"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9.jpg"/><Relationship Id="rId11" Type="http://schemas.openxmlformats.org/officeDocument/2006/relationships/image" Target="../media/image12.png"/><Relationship Id="rId5" Type="http://schemas.openxmlformats.org/officeDocument/2006/relationships/image" Target="../media/image8.png"/><Relationship Id="rId10" Type="http://schemas.microsoft.com/office/2007/relationships/hdphoto" Target="../media/hdphoto3.wdp"/><Relationship Id="rId4" Type="http://schemas.openxmlformats.org/officeDocument/2006/relationships/image" Target="../media/image7.jp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21.png"/><Relationship Id="rId3" Type="http://schemas.openxmlformats.org/officeDocument/2006/relationships/image" Target="../media/image7.jp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2.png"/><Relationship Id="rId10" Type="http://schemas.openxmlformats.org/officeDocument/2006/relationships/image" Target="../media/image18.svg"/><Relationship Id="rId4" Type="http://schemas.openxmlformats.org/officeDocument/2006/relationships/image" Target="../media/image8.png"/><Relationship Id="rId9" Type="http://schemas.openxmlformats.org/officeDocument/2006/relationships/image" Target="../media/image17.png"/><Relationship Id="rId14" Type="http://schemas.microsoft.com/office/2007/relationships/hdphoto" Target="../media/hdphoto4.wdp"/></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3" Type="http://schemas.openxmlformats.org/officeDocument/2006/relationships/notesSlide" Target="../notesSlides/notesSlide2.xml"/><Relationship Id="rId7" Type="http://schemas.openxmlformats.org/officeDocument/2006/relationships/image" Target="../media/image14.svg"/><Relationship Id="rId12" Type="http://schemas.openxmlformats.org/officeDocument/2006/relationships/image" Target="../media/image19.png"/><Relationship Id="rId2" Type="http://schemas.openxmlformats.org/officeDocument/2006/relationships/slideLayout" Target="../slideLayouts/slideLayout2.xml"/><Relationship Id="rId16" Type="http://schemas.openxmlformats.org/officeDocument/2006/relationships/image" Target="../media/image22.png"/><Relationship Id="rId1" Type="http://schemas.openxmlformats.org/officeDocument/2006/relationships/tags" Target="../tags/tag6.xml"/><Relationship Id="rId6" Type="http://schemas.openxmlformats.org/officeDocument/2006/relationships/image" Target="../media/image13.png"/><Relationship Id="rId11" Type="http://schemas.openxmlformats.org/officeDocument/2006/relationships/image" Target="../media/image18.svg"/><Relationship Id="rId5" Type="http://schemas.openxmlformats.org/officeDocument/2006/relationships/image" Target="../media/image8.png"/><Relationship Id="rId15" Type="http://schemas.microsoft.com/office/2007/relationships/hdphoto" Target="../media/hdphoto4.wdp"/><Relationship Id="rId10" Type="http://schemas.openxmlformats.org/officeDocument/2006/relationships/image" Target="../media/image17.png"/><Relationship Id="rId4" Type="http://schemas.openxmlformats.org/officeDocument/2006/relationships/image" Target="../media/image7.jpg"/><Relationship Id="rId9" Type="http://schemas.openxmlformats.org/officeDocument/2006/relationships/image" Target="../media/image16.svg"/><Relationship Id="rId1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24.png"/><Relationship Id="rId4" Type="http://schemas.openxmlformats.org/officeDocument/2006/relationships/image" Target="../media/image23.jp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5.jpg"/><Relationship Id="rId7" Type="http://schemas.microsoft.com/office/2007/relationships/hdphoto" Target="../media/hdphoto6.wdp"/><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27.png"/><Relationship Id="rId11" Type="http://schemas.microsoft.com/office/2007/relationships/hdphoto" Target="../media/hdphoto8.wdp"/><Relationship Id="rId5" Type="http://schemas.microsoft.com/office/2007/relationships/hdphoto" Target="../media/hdphoto5.wdp"/><Relationship Id="rId10" Type="http://schemas.openxmlformats.org/officeDocument/2006/relationships/image" Target="../media/image29.png"/><Relationship Id="rId4" Type="http://schemas.openxmlformats.org/officeDocument/2006/relationships/image" Target="../media/image26.png"/><Relationship Id="rId9" Type="http://schemas.microsoft.com/office/2007/relationships/hdphoto" Target="../media/hdphoto7.wdp"/></Relationships>
</file>

<file path=ppt/slides/_rels/slide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slideLayout" Target="../slideLayouts/slideLayout2.xml"/><Relationship Id="rId1" Type="http://schemas.openxmlformats.org/officeDocument/2006/relationships/tags" Target="../tags/tag9.xml"/><Relationship Id="rId5" Type="http://schemas.microsoft.com/office/2007/relationships/hdphoto" Target="../media/hdphoto9.wdp"/><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34.png"/><Relationship Id="rId5" Type="http://schemas.microsoft.com/office/2007/relationships/hdphoto" Target="../media/hdphoto10.wdp"/><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8000" b="-18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0D9F53-1B77-4A36-860F-E150AF067263}"/>
              </a:ext>
            </a:extLst>
          </p:cNvPr>
          <p:cNvPicPr>
            <a:picLocks noChangeAspect="1"/>
          </p:cNvPicPr>
          <p:nvPr/>
        </p:nvPicPr>
        <p:blipFill>
          <a:blip r:embed="rId4"/>
          <a:stretch>
            <a:fillRect/>
          </a:stretch>
        </p:blipFill>
        <p:spPr>
          <a:xfrm>
            <a:off x="1729738" y="201119"/>
            <a:ext cx="8827773" cy="1121761"/>
          </a:xfrm>
          <a:prstGeom prst="rect">
            <a:avLst/>
          </a:prstGeom>
        </p:spPr>
      </p:pic>
    </p:spTree>
    <p:custDataLst>
      <p:tags r:id="rId1"/>
    </p:custDataLst>
    <p:extLst>
      <p:ext uri="{BB962C8B-B14F-4D97-AF65-F5344CB8AC3E}">
        <p14:creationId xmlns:p14="http://schemas.microsoft.com/office/powerpoint/2010/main" val="2279319345"/>
      </p:ext>
    </p:extLst>
  </p:cSld>
  <p:clrMapOvr>
    <a:masterClrMapping/>
  </p:clrMapOvr>
  <p:transition spd="slow">
    <p:comb/>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9D89DA-F9EF-97A1-0B9F-71E6FB74A3CB}"/>
              </a:ext>
            </a:extLst>
          </p:cNvPr>
          <p:cNvPicPr>
            <a:picLocks noChangeAspect="1"/>
          </p:cNvPicPr>
          <p:nvPr/>
        </p:nvPicPr>
        <p:blipFill>
          <a:blip r:embed="rId4"/>
          <a:stretch>
            <a:fillRect/>
          </a:stretch>
        </p:blipFill>
        <p:spPr>
          <a:xfrm>
            <a:off x="-23814" y="0"/>
            <a:ext cx="12215813" cy="6858000"/>
          </a:xfrm>
          <a:prstGeom prst="rect">
            <a:avLst/>
          </a:prstGeom>
        </p:spPr>
      </p:pic>
      <p:pic>
        <p:nvPicPr>
          <p:cNvPr id="4" name="Picture 3">
            <a:extLst>
              <a:ext uri="{FF2B5EF4-FFF2-40B4-BE49-F238E27FC236}">
                <a16:creationId xmlns:a16="http://schemas.microsoft.com/office/drawing/2014/main" id="{03310817-FD2A-C1DF-F6FF-80885BAC3CFE}"/>
              </a:ext>
            </a:extLst>
          </p:cNvPr>
          <p:cNvPicPr>
            <a:picLocks noChangeAspect="1"/>
          </p:cNvPicPr>
          <p:nvPr/>
        </p:nvPicPr>
        <p:blipFill>
          <a:blip r:embed="rId5"/>
          <a:stretch>
            <a:fillRect/>
          </a:stretch>
        </p:blipFill>
        <p:spPr>
          <a:xfrm>
            <a:off x="-80966" y="-228600"/>
            <a:ext cx="12272966" cy="6253740"/>
          </a:xfrm>
          <a:prstGeom prst="rect">
            <a:avLst/>
          </a:prstGeom>
        </p:spPr>
      </p:pic>
      <p:pic>
        <p:nvPicPr>
          <p:cNvPr id="5" name="Picture 4">
            <a:extLst>
              <a:ext uri="{FF2B5EF4-FFF2-40B4-BE49-F238E27FC236}">
                <a16:creationId xmlns:a16="http://schemas.microsoft.com/office/drawing/2014/main" id="{CA16DF8A-D2FB-B3AD-9EA6-0241412AAE84}"/>
              </a:ext>
            </a:extLst>
          </p:cNvPr>
          <p:cNvPicPr>
            <a:picLocks noChangeAspect="1"/>
          </p:cNvPicPr>
          <p:nvPr/>
        </p:nvPicPr>
        <p:blipFill>
          <a:blip r:embed="rId6"/>
          <a:stretch>
            <a:fillRect/>
          </a:stretch>
        </p:blipFill>
        <p:spPr>
          <a:xfrm>
            <a:off x="-374855" y="-14210"/>
            <a:ext cx="2362200" cy="6886419"/>
          </a:xfrm>
          <a:prstGeom prst="rect">
            <a:avLst/>
          </a:prstGeom>
        </p:spPr>
      </p:pic>
      <p:pic>
        <p:nvPicPr>
          <p:cNvPr id="6" name="Picture 5">
            <a:extLst>
              <a:ext uri="{FF2B5EF4-FFF2-40B4-BE49-F238E27FC236}">
                <a16:creationId xmlns:a16="http://schemas.microsoft.com/office/drawing/2014/main" id="{15816301-F275-878A-AAAD-CB2AE8786766}"/>
              </a:ext>
            </a:extLst>
          </p:cNvPr>
          <p:cNvPicPr>
            <a:picLocks noChangeAspect="1"/>
          </p:cNvPicPr>
          <p:nvPr/>
        </p:nvPicPr>
        <p:blipFill>
          <a:blip r:embed="rId7"/>
          <a:stretch>
            <a:fillRect/>
          </a:stretch>
        </p:blipFill>
        <p:spPr>
          <a:xfrm>
            <a:off x="625748" y="5505764"/>
            <a:ext cx="10940504" cy="1428436"/>
          </a:xfrm>
          <a:prstGeom prst="rect">
            <a:avLst/>
          </a:prstGeom>
        </p:spPr>
      </p:pic>
      <p:pic>
        <p:nvPicPr>
          <p:cNvPr id="7" name="Picture 6">
            <a:extLst>
              <a:ext uri="{FF2B5EF4-FFF2-40B4-BE49-F238E27FC236}">
                <a16:creationId xmlns:a16="http://schemas.microsoft.com/office/drawing/2014/main" id="{26972907-7CE1-BCB0-A702-7C4C283CD7F6}"/>
              </a:ext>
            </a:extLst>
          </p:cNvPr>
          <p:cNvPicPr>
            <a:picLocks noChangeAspect="1"/>
          </p:cNvPicPr>
          <p:nvPr/>
        </p:nvPicPr>
        <p:blipFill>
          <a:blip r:embed="rId8"/>
          <a:stretch>
            <a:fillRect/>
          </a:stretch>
        </p:blipFill>
        <p:spPr>
          <a:xfrm>
            <a:off x="2149863" y="3195700"/>
            <a:ext cx="2242118" cy="2864644"/>
          </a:xfrm>
          <a:prstGeom prst="rect">
            <a:avLst/>
          </a:prstGeom>
        </p:spPr>
      </p:pic>
      <p:pic>
        <p:nvPicPr>
          <p:cNvPr id="10" name="Picture 9">
            <a:extLst>
              <a:ext uri="{FF2B5EF4-FFF2-40B4-BE49-F238E27FC236}">
                <a16:creationId xmlns:a16="http://schemas.microsoft.com/office/drawing/2014/main" id="{741F3E03-CA9C-49B3-5C00-0514EA52371D}"/>
              </a:ext>
            </a:extLst>
          </p:cNvPr>
          <p:cNvPicPr>
            <a:picLocks noChangeAspect="1"/>
          </p:cNvPicPr>
          <p:nvPr/>
        </p:nvPicPr>
        <p:blipFill>
          <a:blip r:embed="rId9"/>
          <a:stretch>
            <a:fillRect/>
          </a:stretch>
        </p:blipFill>
        <p:spPr>
          <a:xfrm>
            <a:off x="8247733" y="2856596"/>
            <a:ext cx="2288546" cy="3306002"/>
          </a:xfrm>
          <a:prstGeom prst="rect">
            <a:avLst/>
          </a:prstGeom>
        </p:spPr>
      </p:pic>
      <p:pic>
        <p:nvPicPr>
          <p:cNvPr id="11" name="Picture 10">
            <a:extLst>
              <a:ext uri="{FF2B5EF4-FFF2-40B4-BE49-F238E27FC236}">
                <a16:creationId xmlns:a16="http://schemas.microsoft.com/office/drawing/2014/main" id="{2622BB99-555D-27A1-4C0F-969E3B7E8659}"/>
              </a:ext>
            </a:extLst>
          </p:cNvPr>
          <p:cNvPicPr>
            <a:picLocks noChangeAspect="1"/>
          </p:cNvPicPr>
          <p:nvPr/>
        </p:nvPicPr>
        <p:blipFill>
          <a:blip r:embed="rId6"/>
          <a:stretch>
            <a:fillRect/>
          </a:stretch>
        </p:blipFill>
        <p:spPr>
          <a:xfrm flipH="1">
            <a:off x="10174285" y="0"/>
            <a:ext cx="2362200" cy="6886419"/>
          </a:xfrm>
          <a:prstGeom prst="rect">
            <a:avLst/>
          </a:prstGeom>
        </p:spPr>
      </p:pic>
      <p:pic>
        <p:nvPicPr>
          <p:cNvPr id="12" name="Graphic 11">
            <a:extLst>
              <a:ext uri="{FF2B5EF4-FFF2-40B4-BE49-F238E27FC236}">
                <a16:creationId xmlns:a16="http://schemas.microsoft.com/office/drawing/2014/main" id="{EC32D960-47F0-E535-146A-97DE5D883BD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0966" y="-36654"/>
            <a:ext cx="12501565" cy="990600"/>
          </a:xfrm>
          <a:prstGeom prst="rect">
            <a:avLst/>
          </a:prstGeom>
        </p:spPr>
      </p:pic>
      <p:sp>
        <p:nvSpPr>
          <p:cNvPr id="14" name="Rectangle 13">
            <a:extLst>
              <a:ext uri="{FF2B5EF4-FFF2-40B4-BE49-F238E27FC236}">
                <a16:creationId xmlns:a16="http://schemas.microsoft.com/office/drawing/2014/main" id="{8CEA1410-A143-E389-DECA-8DA10B5CEF67}"/>
              </a:ext>
            </a:extLst>
          </p:cNvPr>
          <p:cNvSpPr/>
          <p:nvPr/>
        </p:nvSpPr>
        <p:spPr>
          <a:xfrm>
            <a:off x="4483299" y="1036915"/>
            <a:ext cx="3620479" cy="1323439"/>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w="38100">
                  <a:solidFill>
                    <a:prstClr val="white"/>
                  </a:solidFill>
                  <a:prstDash val="solid"/>
                </a:ln>
                <a:solidFill>
                  <a:srgbClr val="FFC233"/>
                </a:solidFill>
                <a:effectLst/>
                <a:uLnTx/>
                <a:uFillTx/>
                <a:latin typeface="SVN-Hole Hearted" panose="020B0A06020104020203" pitchFamily="34" charset="0"/>
                <a:ea typeface="字魂107号-萌趣欢乐体"/>
                <a:cs typeface="+mn-cs"/>
              </a:rPr>
              <a:t>Sắm vai</a:t>
            </a:r>
            <a:endParaRPr kumimoji="0" lang="en-US" sz="8000" b="1" i="0" u="none" strike="noStrike" kern="1200" cap="none" spc="0" normalizeH="0" baseline="0" noProof="0" dirty="0">
              <a:ln w="38100">
                <a:solidFill>
                  <a:prstClr val="white"/>
                </a:solidFill>
                <a:prstDash val="solid"/>
              </a:ln>
              <a:solidFill>
                <a:srgbClr val="FFC233"/>
              </a:solidFill>
              <a:effectLst/>
              <a:uLnTx/>
              <a:uFillTx/>
              <a:latin typeface="SVN-Hole Hearted" panose="020B0A06020104020203" pitchFamily="34" charset="0"/>
              <a:ea typeface="字魂107号-萌趣欢乐体"/>
              <a:cs typeface="+mn-cs"/>
            </a:endParaRPr>
          </a:p>
        </p:txBody>
      </p:sp>
    </p:spTree>
    <p:custDataLst>
      <p:tags r:id="rId1"/>
    </p:custDataLst>
    <p:extLst>
      <p:ext uri="{BB962C8B-B14F-4D97-AF65-F5344CB8AC3E}">
        <p14:creationId xmlns:p14="http://schemas.microsoft.com/office/powerpoint/2010/main" val="10603834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down)">
                                      <p:cBhvr>
                                        <p:cTn id="11" dur="500"/>
                                        <p:tgtEl>
                                          <p:spTgt spid="14"/>
                                        </p:tgtEl>
                                      </p:cBhvr>
                                    </p:animEffect>
                                  </p:childTnLst>
                                  <p:subTnLst>
                                    <p:audio>
                                      <p:cMediaNode>
                                        <p:cTn display="0" masterRel="sameClick">
                                          <p:stCondLst>
                                            <p:cond evt="begin" delay="0">
                                              <p:tn val="9"/>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BE2E2BD-872C-E607-03D8-7802BDD7A72C}"/>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508" b="99491" l="189" r="98019">
                        <a14:foregroundMark x1="27900" y1="71138" x2="21226" y2="66384"/>
                        <a14:foregroundMark x1="30283" y1="72835" x2="27900" y2="71138"/>
                        <a14:foregroundMark x1="24151" y1="62649" x2="22830" y2="73514"/>
                        <a14:foregroundMark x1="22830" y1="73514" x2="23208" y2="86078"/>
                        <a14:foregroundMark x1="23208" y1="86078" x2="23868" y2="88625"/>
                        <a14:foregroundMark x1="21792" y1="93888" x2="21604" y2="99491"/>
                        <a14:foregroundMark x1="6698" y1="73175" x2="10472" y2="78438"/>
                        <a14:foregroundMark x1="10472" y1="78438" x2="10472" y2="78608"/>
                        <a14:foregroundMark x1="7547" y1="71307" x2="10000" y2="69779"/>
                        <a14:foregroundMark x1="7830" y1="68421" x2="10000" y2="66553"/>
                        <a14:foregroundMark x1="4151" y1="81664" x2="6792" y2="89474"/>
                        <a14:foregroundMark x1="6792" y1="89474" x2="13113" y2="98132"/>
                        <a14:foregroundMark x1="13113" y1="98132" x2="18019" y2="98302"/>
                        <a14:foregroundMark x1="377" y1="77759" x2="4434" y2="97793"/>
                        <a14:foregroundMark x1="33962" y1="93888" x2="40189" y2="92869"/>
                        <a14:foregroundMark x1="40189" y1="92869" x2="48208" y2="93039"/>
                        <a14:foregroundMark x1="39245" y1="78098" x2="51604" y2="79457"/>
                        <a14:foregroundMark x1="40189" y1="60951" x2="40189" y2="60951"/>
                        <a14:foregroundMark x1="74623" y1="78268" x2="89151" y2="79966"/>
                        <a14:foregroundMark x1="87925" y1="65535" x2="89906" y2="88455"/>
                        <a14:foregroundMark x1="89906" y1="88455" x2="89906" y2="88455"/>
                        <a14:foregroundMark x1="84057" y1="65874" x2="90189" y2="64686"/>
                        <a14:foregroundMark x1="90755" y1="64346" x2="94811" y2="73684"/>
                        <a14:foregroundMark x1="95943" y1="70628" x2="94245" y2="85059"/>
                        <a14:foregroundMark x1="95566" y1="87097" x2="91415" y2="98981"/>
                        <a14:foregroundMark x1="98019" y1="90832" x2="98019" y2="90832"/>
                        <a14:foregroundMark x1="87736" y1="86927" x2="83868" y2="93209"/>
                        <a14:foregroundMark x1="83868" y1="93209" x2="84057" y2="93209"/>
                        <a14:foregroundMark x1="75943" y1="97623" x2="70283" y2="96265"/>
                        <a14:foregroundMark x1="77736" y1="83192" x2="79906" y2="96604"/>
                        <a14:foregroundMark x1="38113" y1="85399" x2="40283" y2="98132"/>
                        <a14:foregroundMark x1="47264" y1="89134" x2="50000" y2="95416"/>
                        <a14:foregroundMark x1="84151" y1="80815" x2="85000" y2="84211"/>
                        <a14:foregroundMark x1="87075" y1="51783" x2="85472" y2="53650"/>
                        <a14:backgroundMark x1="38585" y1="61800" x2="38585" y2="61800"/>
                        <a14:backgroundMark x1="38113" y1="64007" x2="38113" y2="64007"/>
                        <a14:backgroundMark x1="41226" y1="61121" x2="41226" y2="61121"/>
                        <a14:backgroundMark x1="73396" y1="60611" x2="73396" y2="60611"/>
                        <a14:backgroundMark x1="72453" y1="62649" x2="72453" y2="62649"/>
                        <a14:backgroundMark x1="71604" y1="62309" x2="72075" y2="63328"/>
                        <a14:backgroundMark x1="91415" y1="45671" x2="93208" y2="52971"/>
                        <a14:backgroundMark x1="98396" y1="61121" x2="98396" y2="61121"/>
                        <a14:backgroundMark x1="97642" y1="64007" x2="97642" y2="64007"/>
                        <a14:backgroundMark x1="27830" y1="71138" x2="27830" y2="71138"/>
                      </a14:backgroundRemoval>
                    </a14:imgEffect>
                  </a14:imgLayer>
                </a14:imgProps>
              </a:ext>
              <a:ext uri="{28A0092B-C50C-407E-A947-70E740481C1C}">
                <a14:useLocalDpi xmlns:a14="http://schemas.microsoft.com/office/drawing/2010/main" val="0"/>
              </a:ext>
            </a:extLst>
          </a:blip>
          <a:srcRect l="5085" t="3916"/>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FFA9A7FF-2D8A-45D3-E527-2292C59343AD}"/>
              </a:ext>
            </a:extLst>
          </p:cNvPr>
          <p:cNvSpPr/>
          <p:nvPr/>
        </p:nvSpPr>
        <p:spPr>
          <a:xfrm>
            <a:off x="643508" y="390009"/>
            <a:ext cx="10904984" cy="6077982"/>
          </a:xfrm>
          <a:prstGeom prst="roundRect">
            <a:avLst/>
          </a:prstGeom>
          <a:solidFill>
            <a:schemeClr val="lt1">
              <a:alpha val="80000"/>
            </a:schemeClr>
          </a:solidFill>
          <a:ln w="38100">
            <a:solidFill>
              <a:srgbClr val="F76B6C"/>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字魂59号-创粗黑"/>
              <a:cs typeface="+mn-cs"/>
            </a:endParaRPr>
          </a:p>
        </p:txBody>
      </p:sp>
      <p:sp>
        <p:nvSpPr>
          <p:cNvPr id="2" name="TextBox 1">
            <a:extLst>
              <a:ext uri="{FF2B5EF4-FFF2-40B4-BE49-F238E27FC236}">
                <a16:creationId xmlns:a16="http://schemas.microsoft.com/office/drawing/2014/main" id="{7882566D-6959-4FA2-9748-93D48C1ADFC6}"/>
              </a:ext>
            </a:extLst>
          </p:cNvPr>
          <p:cNvSpPr txBox="1"/>
          <p:nvPr/>
        </p:nvSpPr>
        <p:spPr>
          <a:xfrm>
            <a:off x="1266825" y="781050"/>
            <a:ext cx="10258425" cy="523220"/>
          </a:xfrm>
          <a:prstGeom prst="rect">
            <a:avLst/>
          </a:prstGeom>
          <a:noFill/>
        </p:spPr>
        <p:txBody>
          <a:bodyPr wrap="square" rtlCol="0">
            <a:spAutoFit/>
          </a:bodyPr>
          <a:lstStyle/>
          <a:p>
            <a:pPr algn="ctr"/>
            <a:r>
              <a:rPr lang="vi-VN" sz="2800" b="1" dirty="0">
                <a:solidFill>
                  <a:srgbClr val="FF0000"/>
                </a:solidFill>
                <a:latin typeface="Calibri" panose="020F0502020204030204" pitchFamily="34" charset="0"/>
                <a:cs typeface="Calibri" panose="020F0502020204030204" pitchFamily="34" charset="0"/>
              </a:rPr>
              <a:t>Chia sẻ sơ đồ tư duy về thu nhập của các thành viên trong gia đình</a:t>
            </a:r>
            <a:endParaRPr lang="en-US" sz="2800" b="1" dirty="0">
              <a:solidFill>
                <a:srgbClr val="FF0000"/>
              </a:solidFill>
              <a:latin typeface="Calibri" panose="020F0502020204030204" pitchFamily="34" charset="0"/>
              <a:cs typeface="Calibri" panose="020F0502020204030204" pitchFamily="34" charset="0"/>
            </a:endParaRPr>
          </a:p>
        </p:txBody>
      </p:sp>
      <p:pic>
        <p:nvPicPr>
          <p:cNvPr id="1026" name="Picture 2" descr="Hoạt động trải nghiệm lớp 3 Tuần 19 trang 55, 56, 57 | Kết nối tri thức">
            <a:extLst>
              <a:ext uri="{FF2B5EF4-FFF2-40B4-BE49-F238E27FC236}">
                <a16:creationId xmlns:a16="http://schemas.microsoft.com/office/drawing/2014/main" id="{A5B1DE5B-695A-48C6-B654-6E63E3A8134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43150" y="1685925"/>
            <a:ext cx="7753350" cy="4191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177416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inVertical)">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8C8A6E62-1BBC-4AE3-B370-4AED8681FBFA}"/>
              </a:ext>
            </a:extLst>
          </p:cNvPr>
          <p:cNvGrpSpPr/>
          <p:nvPr/>
        </p:nvGrpSpPr>
        <p:grpSpPr>
          <a:xfrm>
            <a:off x="3989871" y="-101720"/>
            <a:ext cx="4537886" cy="2286854"/>
            <a:chOff x="5876915" y="975793"/>
            <a:chExt cx="4684260" cy="2299931"/>
          </a:xfrm>
        </p:grpSpPr>
        <p:grpSp>
          <p:nvGrpSpPr>
            <p:cNvPr id="10" name="Group 9">
              <a:extLst>
                <a:ext uri="{FF2B5EF4-FFF2-40B4-BE49-F238E27FC236}">
                  <a16:creationId xmlns:a16="http://schemas.microsoft.com/office/drawing/2014/main" id="{5197D6EA-AE0B-4B1D-AC10-EDC770705497}"/>
                </a:ext>
              </a:extLst>
            </p:cNvPr>
            <p:cNvGrpSpPr/>
            <p:nvPr/>
          </p:nvGrpSpPr>
          <p:grpSpPr>
            <a:xfrm>
              <a:off x="5876915" y="975793"/>
              <a:ext cx="4684260" cy="2113916"/>
              <a:chOff x="2387761" y="551055"/>
              <a:chExt cx="7051289" cy="3182111"/>
            </a:xfrm>
          </p:grpSpPr>
          <p:pic>
            <p:nvPicPr>
              <p:cNvPr id="12" name="图片 2" descr="2">
                <a:extLst>
                  <a:ext uri="{FF2B5EF4-FFF2-40B4-BE49-F238E27FC236}">
                    <a16:creationId xmlns:a16="http://schemas.microsoft.com/office/drawing/2014/main" id="{23A01CEC-7601-4B15-9EFB-0B2974F58352}"/>
                  </a:ext>
                </a:extLst>
              </p:cNvPr>
              <p:cNvPicPr>
                <a:picLocks noChangeAspect="1"/>
              </p:cNvPicPr>
              <p:nvPr/>
            </p:nvPicPr>
            <p:blipFill>
              <a:blip r:embed="rId5"/>
              <a:stretch>
                <a:fillRect/>
              </a:stretch>
            </p:blipFill>
            <p:spPr>
              <a:xfrm>
                <a:off x="4238307" y="551055"/>
                <a:ext cx="3689350" cy="3127375"/>
              </a:xfrm>
              <a:prstGeom prst="rect">
                <a:avLst/>
              </a:prstGeom>
            </p:spPr>
          </p:pic>
          <p:pic>
            <p:nvPicPr>
              <p:cNvPr id="13" name="图片 1" descr="1">
                <a:extLst>
                  <a:ext uri="{FF2B5EF4-FFF2-40B4-BE49-F238E27FC236}">
                    <a16:creationId xmlns:a16="http://schemas.microsoft.com/office/drawing/2014/main" id="{46BEFA23-C1B9-4B06-9AD6-2C133AD8423D}"/>
                  </a:ext>
                </a:extLst>
              </p:cNvPr>
              <p:cNvPicPr>
                <a:picLocks noChangeAspect="1"/>
              </p:cNvPicPr>
              <p:nvPr/>
            </p:nvPicPr>
            <p:blipFill>
              <a:blip r:embed="rId6"/>
              <a:stretch>
                <a:fillRect/>
              </a:stretch>
            </p:blipFill>
            <p:spPr>
              <a:xfrm>
                <a:off x="5999058" y="790166"/>
                <a:ext cx="3439992" cy="2915633"/>
              </a:xfrm>
              <a:prstGeom prst="rect">
                <a:avLst/>
              </a:prstGeom>
            </p:spPr>
          </p:pic>
          <p:pic>
            <p:nvPicPr>
              <p:cNvPr id="14" name="图片 2" descr="3">
                <a:extLst>
                  <a:ext uri="{FF2B5EF4-FFF2-40B4-BE49-F238E27FC236}">
                    <a16:creationId xmlns:a16="http://schemas.microsoft.com/office/drawing/2014/main" id="{CB073A06-0C0E-4E01-8552-C8340B0D1BD2}"/>
                  </a:ext>
                </a:extLst>
              </p:cNvPr>
              <p:cNvPicPr>
                <a:picLocks noChangeAspect="1"/>
              </p:cNvPicPr>
              <p:nvPr/>
            </p:nvPicPr>
            <p:blipFill>
              <a:blip r:embed="rId7"/>
              <a:stretch>
                <a:fillRect/>
              </a:stretch>
            </p:blipFill>
            <p:spPr>
              <a:xfrm flipH="1">
                <a:off x="2387761" y="872971"/>
                <a:ext cx="3374585" cy="2860195"/>
              </a:xfrm>
              <a:prstGeom prst="rect">
                <a:avLst/>
              </a:prstGeom>
            </p:spPr>
          </p:pic>
        </p:grpSp>
        <p:sp>
          <p:nvSpPr>
            <p:cNvPr id="11" name="Rounded Rectangle 20">
              <a:extLst>
                <a:ext uri="{FF2B5EF4-FFF2-40B4-BE49-F238E27FC236}">
                  <a16:creationId xmlns:a16="http://schemas.microsoft.com/office/drawing/2014/main" id="{CFD732A5-3D47-49B6-AE01-59D298AB868A}"/>
                </a:ext>
              </a:extLst>
            </p:cNvPr>
            <p:cNvSpPr/>
            <p:nvPr/>
          </p:nvSpPr>
          <p:spPr>
            <a:xfrm>
              <a:off x="6448324" y="2428800"/>
              <a:ext cx="3838543" cy="846924"/>
            </a:xfrm>
            <a:prstGeom prst="roundRect">
              <a:avLst/>
            </a:prstGeom>
            <a:solidFill>
              <a:sysClr val="window" lastClr="FFFFFF"/>
            </a:solidFill>
            <a:ln w="28575"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C00000"/>
                  </a:solidFill>
                  <a:effectLst/>
                  <a:uLnTx/>
                  <a:uFillTx/>
                  <a:latin typeface="Calibri" panose="020F0502020204030204"/>
                  <a:ea typeface="+mn-ea"/>
                  <a:cs typeface="+mn-cs"/>
                </a:rPr>
                <a:t>Thảo</a:t>
              </a:r>
              <a:r>
                <a:rPr kumimoji="0" lang="en-US" sz="2800" b="1" i="0" u="none" strike="noStrike" kern="0" cap="none" spc="0" normalizeH="0" baseline="0" noProof="0" dirty="0">
                  <a:ln>
                    <a:noFill/>
                  </a:ln>
                  <a:solidFill>
                    <a:srgbClr val="C00000"/>
                  </a:solidFill>
                  <a:effectLst/>
                  <a:uLnTx/>
                  <a:uFillTx/>
                  <a:latin typeface="Calibri" panose="020F0502020204030204"/>
                  <a:ea typeface="+mn-ea"/>
                  <a:cs typeface="+mn-cs"/>
                </a:rPr>
                <a:t> </a:t>
              </a:r>
              <a:r>
                <a:rPr kumimoji="0" lang="en-US" sz="2800" b="1" i="0" u="none" strike="noStrike" kern="0" cap="none" spc="0" normalizeH="0" baseline="0" noProof="0" dirty="0" err="1">
                  <a:ln>
                    <a:noFill/>
                  </a:ln>
                  <a:solidFill>
                    <a:srgbClr val="C00000"/>
                  </a:solidFill>
                  <a:effectLst/>
                  <a:uLnTx/>
                  <a:uFillTx/>
                  <a:latin typeface="Calibri" panose="020F0502020204030204"/>
                  <a:ea typeface="+mn-ea"/>
                  <a:cs typeface="+mn-cs"/>
                </a:rPr>
                <a:t>luận</a:t>
              </a:r>
              <a:r>
                <a:rPr kumimoji="0" lang="en-US" sz="2800" b="1" i="0" u="none" strike="noStrike" kern="0" cap="none" spc="0" normalizeH="0" baseline="0" noProof="0" dirty="0">
                  <a:ln>
                    <a:noFill/>
                  </a:ln>
                  <a:solidFill>
                    <a:srgbClr val="C00000"/>
                  </a:solidFill>
                  <a:effectLst/>
                  <a:uLnTx/>
                  <a:uFillTx/>
                  <a:latin typeface="Calibri" panose="020F0502020204030204"/>
                  <a:ea typeface="+mn-ea"/>
                  <a:cs typeface="+mn-cs"/>
                </a:rPr>
                <a:t> </a:t>
              </a:r>
              <a:r>
                <a:rPr kumimoji="0" lang="en-US" sz="2800" b="1" i="0" u="none" strike="noStrike" kern="0" cap="none" spc="0" normalizeH="0" baseline="0" noProof="0" dirty="0" err="1">
                  <a:ln>
                    <a:noFill/>
                  </a:ln>
                  <a:solidFill>
                    <a:srgbClr val="C00000"/>
                  </a:solidFill>
                  <a:effectLst/>
                  <a:uLnTx/>
                  <a:uFillTx/>
                  <a:latin typeface="Calibri" panose="020F0502020204030204"/>
                  <a:ea typeface="+mn-ea"/>
                  <a:cs typeface="+mn-cs"/>
                </a:rPr>
                <a:t>nhóm</a:t>
              </a:r>
              <a:r>
                <a:rPr kumimoji="0" lang="en-US" sz="2800" b="1" i="0" u="none" strike="noStrike" kern="0" cap="none" spc="0" normalizeH="0" baseline="0" noProof="0" dirty="0">
                  <a:ln>
                    <a:noFill/>
                  </a:ln>
                  <a:solidFill>
                    <a:srgbClr val="C00000"/>
                  </a:solidFill>
                  <a:effectLst/>
                  <a:uLnTx/>
                  <a:uFillTx/>
                  <a:latin typeface="Calibri" panose="020F0502020204030204"/>
                  <a:ea typeface="+mn-ea"/>
                  <a:cs typeface="+mn-cs"/>
                </a:rPr>
                <a:t> 4</a:t>
              </a:r>
            </a:p>
          </p:txBody>
        </p:sp>
      </p:grpSp>
      <p:sp>
        <p:nvSpPr>
          <p:cNvPr id="15" name="TextBox 14">
            <a:extLst>
              <a:ext uri="{FF2B5EF4-FFF2-40B4-BE49-F238E27FC236}">
                <a16:creationId xmlns:a16="http://schemas.microsoft.com/office/drawing/2014/main" id="{30049473-0B50-4466-BE54-9D22B8B6FB66}"/>
              </a:ext>
            </a:extLst>
          </p:cNvPr>
          <p:cNvSpPr txBox="1"/>
          <p:nvPr/>
        </p:nvSpPr>
        <p:spPr>
          <a:xfrm>
            <a:off x="1485899" y="2367643"/>
            <a:ext cx="9685565" cy="1328023"/>
          </a:xfrm>
          <a:prstGeom prst="roundRect">
            <a:avLst/>
          </a:prstGeom>
          <a:solidFill>
            <a:srgbClr val="FFFF00"/>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spcAft>
                <a:spcPts val="500"/>
              </a:spcAft>
            </a:pPr>
            <a:r>
              <a:rPr lang="vi-VN" sz="3600" b="1" dirty="0">
                <a:solidFill>
                  <a:srgbClr val="1F2000"/>
                </a:solidFill>
                <a:latin typeface="Calibri" panose="020F0502020204030204" pitchFamily="34" charset="0"/>
                <a:cs typeface="Calibri" panose="020F0502020204030204" pitchFamily="34" charset="0"/>
              </a:rPr>
              <a:t>Thảo luận về những việc em có thể làm để cùng người thân tăng thu nhập cho gia đình.</a:t>
            </a:r>
            <a:endParaRPr lang="en-US" sz="3600" dirty="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A100BFDE-5F16-443D-B426-ECC2E3C59631}"/>
              </a:ext>
            </a:extLst>
          </p:cNvPr>
          <p:cNvPicPr>
            <a:picLocks noChangeAspect="1"/>
          </p:cNvPicPr>
          <p:nvPr/>
        </p:nvPicPr>
        <p:blipFill>
          <a:blip r:embed="rId8"/>
          <a:stretch>
            <a:fillRect/>
          </a:stretch>
        </p:blipFill>
        <p:spPr>
          <a:xfrm>
            <a:off x="3571874" y="3957637"/>
            <a:ext cx="5942379" cy="1338263"/>
          </a:xfrm>
          <a:prstGeom prst="rect">
            <a:avLst/>
          </a:prstGeom>
        </p:spPr>
      </p:pic>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animEffect transition="in" filter="fade">
                                      <p:cBhvr>
                                        <p:cTn id="19" dur="500"/>
                                        <p:tgtEl>
                                          <p:spTgt spid="1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BE2E2BD-872C-E607-03D8-7802BDD7A72C}"/>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508" b="99491" l="189" r="98019">
                        <a14:foregroundMark x1="27900" y1="71138" x2="21226" y2="66384"/>
                        <a14:foregroundMark x1="30283" y1="72835" x2="27900" y2="71138"/>
                        <a14:foregroundMark x1="24151" y1="62649" x2="22830" y2="73514"/>
                        <a14:foregroundMark x1="22830" y1="73514" x2="23208" y2="86078"/>
                        <a14:foregroundMark x1="23208" y1="86078" x2="23868" y2="88625"/>
                        <a14:foregroundMark x1="21792" y1="93888" x2="21604" y2="99491"/>
                        <a14:foregroundMark x1="6698" y1="73175" x2="10472" y2="78438"/>
                        <a14:foregroundMark x1="10472" y1="78438" x2="10472" y2="78608"/>
                        <a14:foregroundMark x1="7547" y1="71307" x2="10000" y2="69779"/>
                        <a14:foregroundMark x1="7830" y1="68421" x2="10000" y2="66553"/>
                        <a14:foregroundMark x1="4151" y1="81664" x2="6792" y2="89474"/>
                        <a14:foregroundMark x1="6792" y1="89474" x2="13113" y2="98132"/>
                        <a14:foregroundMark x1="13113" y1="98132" x2="18019" y2="98302"/>
                        <a14:foregroundMark x1="377" y1="77759" x2="4434" y2="97793"/>
                        <a14:foregroundMark x1="33962" y1="93888" x2="40189" y2="92869"/>
                        <a14:foregroundMark x1="40189" y1="92869" x2="48208" y2="93039"/>
                        <a14:foregroundMark x1="39245" y1="78098" x2="51604" y2="79457"/>
                        <a14:foregroundMark x1="40189" y1="60951" x2="40189" y2="60951"/>
                        <a14:foregroundMark x1="74623" y1="78268" x2="89151" y2="79966"/>
                        <a14:foregroundMark x1="87925" y1="65535" x2="89906" y2="88455"/>
                        <a14:foregroundMark x1="89906" y1="88455" x2="89906" y2="88455"/>
                        <a14:foregroundMark x1="84057" y1="65874" x2="90189" y2="64686"/>
                        <a14:foregroundMark x1="90755" y1="64346" x2="94811" y2="73684"/>
                        <a14:foregroundMark x1="95943" y1="70628" x2="94245" y2="85059"/>
                        <a14:foregroundMark x1="95566" y1="87097" x2="91415" y2="98981"/>
                        <a14:foregroundMark x1="98019" y1="90832" x2="98019" y2="90832"/>
                        <a14:foregroundMark x1="87736" y1="86927" x2="83868" y2="93209"/>
                        <a14:foregroundMark x1="83868" y1="93209" x2="84057" y2="93209"/>
                        <a14:foregroundMark x1="75943" y1="97623" x2="70283" y2="96265"/>
                        <a14:foregroundMark x1="77736" y1="83192" x2="79906" y2="96604"/>
                        <a14:foregroundMark x1="38113" y1="85399" x2="40283" y2="98132"/>
                        <a14:foregroundMark x1="47264" y1="89134" x2="50000" y2="95416"/>
                        <a14:foregroundMark x1="84151" y1="80815" x2="85000" y2="84211"/>
                        <a14:foregroundMark x1="87075" y1="51783" x2="85472" y2="53650"/>
                        <a14:backgroundMark x1="38585" y1="61800" x2="38585" y2="61800"/>
                        <a14:backgroundMark x1="38113" y1="64007" x2="38113" y2="64007"/>
                        <a14:backgroundMark x1="41226" y1="61121" x2="41226" y2="61121"/>
                        <a14:backgroundMark x1="73396" y1="60611" x2="73396" y2="60611"/>
                        <a14:backgroundMark x1="72453" y1="62649" x2="72453" y2="62649"/>
                        <a14:backgroundMark x1="71604" y1="62309" x2="72075" y2="63328"/>
                        <a14:backgroundMark x1="91415" y1="45671" x2="93208" y2="52971"/>
                        <a14:backgroundMark x1="98396" y1="61121" x2="98396" y2="61121"/>
                        <a14:backgroundMark x1="97642" y1="64007" x2="97642" y2="64007"/>
                        <a14:backgroundMark x1="27830" y1="71138" x2="27830" y2="71138"/>
                      </a14:backgroundRemoval>
                    </a14:imgEffect>
                  </a14:imgLayer>
                </a14:imgProps>
              </a:ext>
              <a:ext uri="{28A0092B-C50C-407E-A947-70E740481C1C}">
                <a14:useLocalDpi xmlns:a14="http://schemas.microsoft.com/office/drawing/2010/main" val="0"/>
              </a:ext>
            </a:extLst>
          </a:blip>
          <a:srcRect l="5085" t="3916"/>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FFA9A7FF-2D8A-45D3-E527-2292C59343AD}"/>
              </a:ext>
            </a:extLst>
          </p:cNvPr>
          <p:cNvSpPr/>
          <p:nvPr/>
        </p:nvSpPr>
        <p:spPr>
          <a:xfrm>
            <a:off x="643508" y="390009"/>
            <a:ext cx="10904984" cy="6077982"/>
          </a:xfrm>
          <a:prstGeom prst="roundRect">
            <a:avLst/>
          </a:prstGeom>
          <a:solidFill>
            <a:schemeClr val="lt1">
              <a:alpha val="80000"/>
            </a:schemeClr>
          </a:solidFill>
          <a:ln w="38100">
            <a:solidFill>
              <a:srgbClr val="F76B6C"/>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59号-创粗黑"/>
              <a:ea typeface="字魂59号-创粗黑"/>
              <a:cs typeface="+mn-cs"/>
            </a:endParaRPr>
          </a:p>
        </p:txBody>
      </p:sp>
      <p:grpSp>
        <p:nvGrpSpPr>
          <p:cNvPr id="7" name="Group 6">
            <a:extLst>
              <a:ext uri="{FF2B5EF4-FFF2-40B4-BE49-F238E27FC236}">
                <a16:creationId xmlns:a16="http://schemas.microsoft.com/office/drawing/2014/main" id="{ECFC5525-3B98-40D0-AFD3-A99F967188EF}"/>
              </a:ext>
            </a:extLst>
          </p:cNvPr>
          <p:cNvGrpSpPr/>
          <p:nvPr/>
        </p:nvGrpSpPr>
        <p:grpSpPr>
          <a:xfrm>
            <a:off x="3947795" y="3284220"/>
            <a:ext cx="4632960" cy="3123565"/>
            <a:chOff x="2734" y="2615"/>
            <a:chExt cx="7922" cy="5340"/>
          </a:xfrm>
        </p:grpSpPr>
        <p:sp>
          <p:nvSpPr>
            <p:cNvPr id="8" name="Oval 7">
              <a:extLst>
                <a:ext uri="{FF2B5EF4-FFF2-40B4-BE49-F238E27FC236}">
                  <a16:creationId xmlns:a16="http://schemas.microsoft.com/office/drawing/2014/main" id="{83E37FC1-503A-474E-9799-2C1580A57F8F}"/>
                </a:ext>
              </a:extLst>
            </p:cNvPr>
            <p:cNvSpPr/>
            <p:nvPr/>
          </p:nvSpPr>
          <p:spPr>
            <a:xfrm>
              <a:off x="4316" y="5196"/>
              <a:ext cx="714" cy="1021"/>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panose="020B0604020202020204"/>
              </a:endParaRPr>
            </a:p>
          </p:txBody>
        </p:sp>
        <p:sp>
          <p:nvSpPr>
            <p:cNvPr id="9" name="Oval 8">
              <a:extLst>
                <a:ext uri="{FF2B5EF4-FFF2-40B4-BE49-F238E27FC236}">
                  <a16:creationId xmlns:a16="http://schemas.microsoft.com/office/drawing/2014/main" id="{F98334E8-B8EC-4C7E-8DC0-2183AAC995AD}"/>
                </a:ext>
              </a:extLst>
            </p:cNvPr>
            <p:cNvSpPr/>
            <p:nvPr/>
          </p:nvSpPr>
          <p:spPr>
            <a:xfrm>
              <a:off x="8358" y="3796"/>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panose="020B0604020202020204"/>
              </a:endParaRPr>
            </a:p>
          </p:txBody>
        </p:sp>
        <p:sp>
          <p:nvSpPr>
            <p:cNvPr id="10" name="Oval 9">
              <a:extLst>
                <a:ext uri="{FF2B5EF4-FFF2-40B4-BE49-F238E27FC236}">
                  <a16:creationId xmlns:a16="http://schemas.microsoft.com/office/drawing/2014/main" id="{C260D810-C0D9-4839-8110-FC925C8B1A9F}"/>
                </a:ext>
              </a:extLst>
            </p:cNvPr>
            <p:cNvSpPr/>
            <p:nvPr/>
          </p:nvSpPr>
          <p:spPr>
            <a:xfrm>
              <a:off x="6546" y="3796"/>
              <a:ext cx="153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panose="020B0604020202020204"/>
              </a:endParaRPr>
            </a:p>
          </p:txBody>
        </p:sp>
        <p:sp>
          <p:nvSpPr>
            <p:cNvPr id="11" name="Oval 10">
              <a:extLst>
                <a:ext uri="{FF2B5EF4-FFF2-40B4-BE49-F238E27FC236}">
                  <a16:creationId xmlns:a16="http://schemas.microsoft.com/office/drawing/2014/main" id="{8E3B8A54-740A-4C54-9D89-09CE3224386E}"/>
                </a:ext>
              </a:extLst>
            </p:cNvPr>
            <p:cNvSpPr/>
            <p:nvPr/>
          </p:nvSpPr>
          <p:spPr>
            <a:xfrm>
              <a:off x="5524" y="3651"/>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panose="020B0604020202020204"/>
              </a:endParaRPr>
            </a:p>
          </p:txBody>
        </p:sp>
        <p:sp>
          <p:nvSpPr>
            <p:cNvPr id="12" name="Oval 0">
              <a:extLst>
                <a:ext uri="{FF2B5EF4-FFF2-40B4-BE49-F238E27FC236}">
                  <a16:creationId xmlns:a16="http://schemas.microsoft.com/office/drawing/2014/main" id="{B40B1501-08CD-4C77-A240-E161C7C27CC4}"/>
                </a:ext>
              </a:extLst>
            </p:cNvPr>
            <p:cNvSpPr/>
            <p:nvPr/>
          </p:nvSpPr>
          <p:spPr>
            <a:xfrm>
              <a:off x="4162" y="4187"/>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panose="020B0604020202020204"/>
              </a:endParaRPr>
            </a:p>
          </p:txBody>
        </p:sp>
        <p:pic>
          <p:nvPicPr>
            <p:cNvPr id="13" name="Picture 12">
              <a:extLst>
                <a:ext uri="{FF2B5EF4-FFF2-40B4-BE49-F238E27FC236}">
                  <a16:creationId xmlns:a16="http://schemas.microsoft.com/office/drawing/2014/main" id="{B05F5AC3-4EFF-474A-B48C-003936A93047}"/>
                </a:ext>
              </a:extLst>
            </p:cNvPr>
            <p:cNvPicPr/>
            <p:nvPr/>
          </p:nvPicPr>
          <p:blipFill>
            <a:blip r:embed="rId6">
              <a:clrChange>
                <a:clrFrom>
                  <a:srgbClr val="FFFFFF">
                    <a:alpha val="100000"/>
                  </a:srgbClr>
                </a:clrFrom>
                <a:clrTo>
                  <a:srgbClr val="FFFFFF">
                    <a:alpha val="100000"/>
                    <a:alpha val="0"/>
                  </a:srgbClr>
                </a:clrTo>
              </a:clrChange>
            </a:blip>
            <a:stretch>
              <a:fillRect/>
            </a:stretch>
          </p:blipFill>
          <p:spPr>
            <a:xfrm>
              <a:off x="2734" y="2615"/>
              <a:ext cx="7923" cy="5341"/>
            </a:xfrm>
            <a:prstGeom prst="rect">
              <a:avLst/>
            </a:prstGeom>
            <a:noFill/>
            <a:ln w="9525">
              <a:noFill/>
            </a:ln>
          </p:spPr>
        </p:pic>
      </p:grpSp>
      <p:sp>
        <p:nvSpPr>
          <p:cNvPr id="14" name="Rounded Rectangle 7">
            <a:extLst>
              <a:ext uri="{FF2B5EF4-FFF2-40B4-BE49-F238E27FC236}">
                <a16:creationId xmlns:a16="http://schemas.microsoft.com/office/drawing/2014/main" id="{0B551C7F-8822-4A86-98D7-39C1F42194AE}"/>
              </a:ext>
            </a:extLst>
          </p:cNvPr>
          <p:cNvSpPr/>
          <p:nvPr/>
        </p:nvSpPr>
        <p:spPr>
          <a:xfrm>
            <a:off x="1057274" y="323851"/>
            <a:ext cx="10182225" cy="2929890"/>
          </a:xfrm>
          <a:prstGeom prst="roundRect">
            <a:avLst/>
          </a:prstGeom>
          <a:solidFill>
            <a:srgbClr val="98DAED"/>
          </a:soli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chemeClr val="tx1"/>
                </a:solidFill>
                <a:latin typeface="Calibri" panose="020F0502020204030204" charset="0"/>
                <a:cs typeface="Calibri" panose="020F0502020204030204" charset="0"/>
              </a:rPr>
              <a:t>Ở gia đình nào người thân của các em cũng lao động, làm việc để có thu nhập, đáp ứng nhu cầu của cuộc sống. Tuy chúng ta chưa đi làm nhưng vẫn có thể góp sức giúp người thân tăng thu nhập gia đình.</a:t>
            </a:r>
            <a:endParaRPr lang="en-US" sz="3600" b="1" dirty="0">
              <a:solidFill>
                <a:schemeClr val="tx1"/>
              </a:solidFill>
              <a:latin typeface="Calibri" panose="020F0502020204030204" charset="0"/>
              <a:cs typeface="Calibri" panose="020F0502020204030204" charset="0"/>
            </a:endParaRPr>
          </a:p>
        </p:txBody>
      </p:sp>
    </p:spTree>
    <p:custDataLst>
      <p:tags r:id="rId1"/>
    </p:custDataLst>
    <p:extLst>
      <p:ext uri="{BB962C8B-B14F-4D97-AF65-F5344CB8AC3E}">
        <p14:creationId xmlns:p14="http://schemas.microsoft.com/office/powerpoint/2010/main" val="19970905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wipe(left)">
                                      <p:cBhvr>
                                        <p:cTn id="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t="-11000" b="-11000"/>
          </a:stretch>
        </a:blipFill>
        <a:effectLst/>
      </p:bgPr>
    </p:bg>
    <p:spTree>
      <p:nvGrpSpPr>
        <p:cNvPr id="1" name=""/>
        <p:cNvGrpSpPr/>
        <p:nvPr/>
      </p:nvGrpSpPr>
      <p:grpSpPr>
        <a:xfrm>
          <a:off x="0" y="0"/>
          <a:ext cx="0" cy="0"/>
          <a:chOff x="0" y="0"/>
          <a:chExt cx="0" cy="0"/>
        </a:xfrm>
      </p:grpSpPr>
      <p:pic>
        <p:nvPicPr>
          <p:cNvPr id="6150" name="Picture 6" descr="Premium Vector | Happy cute kids smile with teacher together">
            <a:extLst>
              <a:ext uri="{FF2B5EF4-FFF2-40B4-BE49-F238E27FC236}">
                <a16:creationId xmlns:a16="http://schemas.microsoft.com/office/drawing/2014/main" id="{5FD5BC3C-9165-9AFF-D19F-792D9F29AA9A}"/>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806" b="91378" l="6900" r="92750">
                        <a14:foregroundMark x1="48800" y1="9890" x2="50950" y2="13187"/>
                        <a14:foregroundMark x1="50350" y1="38969" x2="50900" y2="45816"/>
                        <a14:foregroundMark x1="50200" y1="39138" x2="51050" y2="43449"/>
                        <a14:foregroundMark x1="52200" y1="54691" x2="52550" y2="60270"/>
                        <a14:foregroundMark x1="47650" y1="52747" x2="48500" y2="60609"/>
                        <a14:foregroundMark x1="36500" y1="33812" x2="36500" y2="33812"/>
                        <a14:foregroundMark x1="36000" y1="33052" x2="36000" y2="33052"/>
                        <a14:foregroundMark x1="38700" y1="38969" x2="38700" y2="38969"/>
                        <a14:foregroundMark x1="42550" y1="39138" x2="41000" y2="40152"/>
                        <a14:foregroundMark x1="35350" y1="31445" x2="35350" y2="31445"/>
                        <a14:foregroundMark x1="41600" y1="60270" x2="41600" y2="60270"/>
                        <a14:foregroundMark x1="43000" y1="58833" x2="43000" y2="58833"/>
                        <a14:foregroundMark x1="42550" y1="54353" x2="42550" y2="54353"/>
                        <a14:foregroundMark x1="32050" y1="70330" x2="32050" y2="70330"/>
                        <a14:foregroundMark x1="32150" y1="67963" x2="31000" y2="73795"/>
                        <a14:foregroundMark x1="33900" y1="82249" x2="32850" y2="90110"/>
                        <a14:foregroundMark x1="32850" y1="90110" x2="32500" y2="90110"/>
                        <a14:foregroundMark x1="37750" y1="82249" x2="39800" y2="89265"/>
                        <a14:foregroundMark x1="39800" y1="89265" x2="40350" y2="89772"/>
                        <a14:foregroundMark x1="39300" y1="69315" x2="39300" y2="69315"/>
                        <a14:foregroundMark x1="40350" y1="69738" x2="40350" y2="69738"/>
                        <a14:foregroundMark x1="33700" y1="63990" x2="33700" y2="63990"/>
                        <a14:foregroundMark x1="25450" y1="57312" x2="25200" y2="70076"/>
                        <a14:foregroundMark x1="28950" y1="62384" x2="28950" y2="62384"/>
                        <a14:foregroundMark x1="12300" y1="49197" x2="10050" y2="81150"/>
                        <a14:foregroundMark x1="6900" y1="47675" x2="6900" y2="47675"/>
                        <a14:foregroundMark x1="16550" y1="48183" x2="16550" y2="48183"/>
                        <a14:foregroundMark x1="24850" y1="40744" x2="24850" y2="40744"/>
                        <a14:foregroundMark x1="25650" y1="39814" x2="25650" y2="39814"/>
                        <a14:foregroundMark x1="26500" y1="41505" x2="26500" y2="41505"/>
                        <a14:foregroundMark x1="19950" y1="68555" x2="19950" y2="68555"/>
                        <a14:foregroundMark x1="21950" y1="80304" x2="21950" y2="80304"/>
                        <a14:foregroundMark x1="21800" y1="88166" x2="21800" y2="88166"/>
                        <a14:foregroundMark x1="13550" y1="89349" x2="13550" y2="89349"/>
                        <a14:foregroundMark x1="13200" y1="83855" x2="13200" y2="83855"/>
                        <a14:foregroundMark x1="9350" y1="89941" x2="9350" y2="89941"/>
                        <a14:foregroundMark x1="45350" y1="89518" x2="45350" y2="89518"/>
                        <a14:foregroundMark x1="59200" y1="88757" x2="59200" y2="88757"/>
                        <a14:foregroundMark x1="63950" y1="90955" x2="63950" y2="90955"/>
                        <a14:foregroundMark x1="63350" y1="85461" x2="63350" y2="85461"/>
                        <a14:foregroundMark x1="59050" y1="84869" x2="59050" y2="84869"/>
                        <a14:foregroundMark x1="51150" y1="77937" x2="51150" y2="77937"/>
                        <a14:foregroundMark x1="59650" y1="83432" x2="59650" y2="83432"/>
                        <a14:foregroundMark x1="73500" y1="45816" x2="74800" y2="65427"/>
                        <a14:foregroundMark x1="74800" y1="65427" x2="74100" y2="69315"/>
                        <a14:foregroundMark x1="70800" y1="69653" x2="70800" y2="69653"/>
                        <a14:foregroundMark x1="72000" y1="66103" x2="71850" y2="71090"/>
                        <a14:foregroundMark x1="77700" y1="71851" x2="77700" y2="71851"/>
                        <a14:foregroundMark x1="69350" y1="55959" x2="69350" y2="55959"/>
                        <a14:foregroundMark x1="68850" y1="55959" x2="68850" y2="55959"/>
                        <a14:foregroundMark x1="70800" y1="81150" x2="70500" y2="89349"/>
                        <a14:foregroundMark x1="75350" y1="82333" x2="77100" y2="89856"/>
                        <a14:foregroundMark x1="77100" y1="89856" x2="77350" y2="90363"/>
                        <a14:foregroundMark x1="84800" y1="80896" x2="84900" y2="90955"/>
                        <a14:foregroundMark x1="87700" y1="89941" x2="89100" y2="90110"/>
                        <a14:foregroundMark x1="90750" y1="71090" x2="92250" y2="73204"/>
                        <a14:foregroundMark x1="92750" y1="46492" x2="92750" y2="46492"/>
                        <a14:foregroundMark x1="59750" y1="64413" x2="57700" y2="71090"/>
                        <a14:foregroundMark x1="50800" y1="71429" x2="51700" y2="88673"/>
                        <a14:foregroundMark x1="51700" y1="88673" x2="52100" y2="90110"/>
                        <a14:foregroundMark x1="46600" y1="69653" x2="46850" y2="87405"/>
                        <a14:foregroundMark x1="27550" y1="90702" x2="27550" y2="90702"/>
                        <a14:foregroundMark x1="14150" y1="68555" x2="14150" y2="68555"/>
                        <a14:foregroundMark x1="7250" y1="59256" x2="7250" y2="59256"/>
                        <a14:foregroundMark x1="36700" y1="29163" x2="36700" y2="29163"/>
                        <a14:foregroundMark x1="35000" y1="27980" x2="35000" y2="27980"/>
                        <a14:foregroundMark x1="33600" y1="28149" x2="33600" y2="28149"/>
                        <a14:foregroundMark x1="33450" y1="27388" x2="33450" y2="27388"/>
                        <a14:foregroundMark x1="33900" y1="26796" x2="33900" y2="26796"/>
                        <a14:foregroundMark x1="65950" y1="71598" x2="65950" y2="71598"/>
                        <a14:foregroundMark x1="13200" y1="80389" x2="12650" y2="87236"/>
                        <a14:foregroundMark x1="12650" y1="87236" x2="13000" y2="88081"/>
                        <a14:foregroundMark x1="9800" y1="81741" x2="10450" y2="87405"/>
                        <a14:foregroundMark x1="22550" y1="86898" x2="21800" y2="89349"/>
                        <a14:foregroundMark x1="26850" y1="86982" x2="27400" y2="88504"/>
                        <a14:foregroundMark x1="26700" y1="87489" x2="27050" y2="88757"/>
                        <a14:foregroundMark x1="29100" y1="89011" x2="29100" y2="89011"/>
                        <a14:foregroundMark x1="29200" y1="89265" x2="29950" y2="91378"/>
                        <a14:foregroundMark x1="40800" y1="54861" x2="40800" y2="54861"/>
                        <a14:foregroundMark x1="41150" y1="55452" x2="41150" y2="55452"/>
                        <a14:foregroundMark x1="88700" y1="88081" x2="88700" y2="88081"/>
                        <a14:foregroundMark x1="32800" y1="29332" x2="32800" y2="29332"/>
                        <a14:foregroundMark x1="34700" y1="27303" x2="34700" y2="27303"/>
                        <a14:foregroundMark x1="34400" y1="26881" x2="34400" y2="26881"/>
                        <a14:backgroundMark x1="11550" y1="81403" x2="11800" y2="83516"/>
                        <a14:backgroundMark x1="42250" y1="56298" x2="42250" y2="56298"/>
                        <a14:backgroundMark x1="42138" y1="55452" x2="42050" y2="56636"/>
                        <a14:backgroundMark x1="42200" y1="54607" x2="42138" y2="55452"/>
                        <a14:backgroundMark x1="39700" y1="59087" x2="39700" y2="59087"/>
                        <a14:backgroundMark x1="39650" y1="59087" x2="41650" y2="57988"/>
                        <a14:backgroundMark x1="38950" y1="59763" x2="38950" y2="59763"/>
                        <a14:backgroundMark x1="30450" y1="52240" x2="30450" y2="52240"/>
                        <a14:backgroundMark x1="40050" y1="43872" x2="40050" y2="43872"/>
                        <a14:backgroundMark x1="40850" y1="43364" x2="40850" y2="43364"/>
                        <a14:backgroundMark x1="53550" y1="47844" x2="53550" y2="47844"/>
                        <a14:backgroundMark x1="49250" y1="71006" x2="49300" y2="82925"/>
                        <a14:backgroundMark x1="73300" y1="78614" x2="73650" y2="87828"/>
                        <a14:backgroundMark x1="82100" y1="58918" x2="82100" y2="58918"/>
                        <a14:backgroundMark x1="36300" y1="29755" x2="36300" y2="29755"/>
                        <a14:backgroundMark x1="34250" y1="26965" x2="34250" y2="26965"/>
                        <a14:backgroundMark x1="34400" y1="27557" x2="34400" y2="27557"/>
                      </a14:backgroundRemoval>
                    </a14:imgEffect>
                  </a14:imgLayer>
                </a14:imgProps>
              </a:ext>
              <a:ext uri="{28A0092B-C50C-407E-A947-70E740481C1C}">
                <a14:useLocalDpi xmlns:a14="http://schemas.microsoft.com/office/drawing/2010/main" val="0"/>
              </a:ext>
            </a:extLst>
          </a:blip>
          <a:srcRect/>
          <a:stretch>
            <a:fillRect/>
          </a:stretch>
        </p:blipFill>
        <p:spPr bwMode="auto">
          <a:xfrm>
            <a:off x="1463160" y="1710633"/>
            <a:ext cx="9265680" cy="548099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858B798-FF87-474A-71FC-BAD22ED410BE}"/>
              </a:ext>
            </a:extLst>
          </p:cNvPr>
          <p:cNvSpPr txBox="1"/>
          <p:nvPr/>
        </p:nvSpPr>
        <p:spPr>
          <a:xfrm>
            <a:off x="944693" y="117213"/>
            <a:ext cx="11136525" cy="36317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a:ln w="22225">
                  <a:solidFill>
                    <a:srgbClr val="ED7D31"/>
                  </a:solidFill>
                  <a:prstDash val="solid"/>
                </a:ln>
                <a:solidFill>
                  <a:srgbClr val="ED7D31">
                    <a:lumMod val="40000"/>
                    <a:lumOff val="60000"/>
                  </a:srgbClr>
                </a:solidFill>
                <a:effectLst/>
                <a:uLnTx/>
                <a:uFillTx/>
                <a:latin typeface="Calibri" panose="020F0502020204030204" pitchFamily="34" charset="0"/>
                <a:ea typeface="字魂59号-创粗黑"/>
                <a:cs typeface="Calibri" panose="020F0502020204030204" pitchFamily="34" charset="0"/>
              </a:rPr>
              <a:t>Tạm biệt Hẹn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a:ln w="22225">
                  <a:solidFill>
                    <a:srgbClr val="ED7D31"/>
                  </a:solidFill>
                  <a:prstDash val="solid"/>
                </a:ln>
                <a:solidFill>
                  <a:srgbClr val="ED7D31">
                    <a:lumMod val="40000"/>
                    <a:lumOff val="60000"/>
                  </a:srgbClr>
                </a:solidFill>
                <a:effectLst/>
                <a:uLnTx/>
                <a:uFillTx/>
                <a:latin typeface="Calibri" panose="020F0502020204030204" pitchFamily="34" charset="0"/>
                <a:ea typeface="字魂59号-创粗黑"/>
                <a:cs typeface="Calibri" panose="020F0502020204030204" pitchFamily="34" charset="0"/>
              </a:rPr>
              <a:t>gặp lại!</a:t>
            </a:r>
            <a:endParaRPr kumimoji="0" lang="en-US" sz="2000" b="0" i="0" u="none" strike="noStrike" kern="1200" cap="none" spc="0" normalizeH="0" baseline="0" noProof="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sp>
        <p:nvSpPr>
          <p:cNvPr id="11" name="TextBox 10">
            <a:extLst>
              <a:ext uri="{FF2B5EF4-FFF2-40B4-BE49-F238E27FC236}">
                <a16:creationId xmlns:a16="http://schemas.microsoft.com/office/drawing/2014/main" id="{ECD8828F-E9E3-B0AE-D8BD-3D575EC984ED}"/>
              </a:ext>
            </a:extLst>
          </p:cNvPr>
          <p:cNvSpPr txBox="1"/>
          <p:nvPr/>
        </p:nvSpPr>
        <p:spPr>
          <a:xfrm>
            <a:off x="1083214" y="99531"/>
            <a:ext cx="11036549" cy="36317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Tạm</a:t>
            </a: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biệt</a:t>
            </a: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Hẹn</a:t>
            </a:r>
            <a:endPar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gặp</a:t>
            </a: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lại</a:t>
            </a: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a:t>
            </a:r>
            <a:endParaRPr kumimoji="0" lang="en-US" sz="115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endParaRPr>
          </a:p>
        </p:txBody>
      </p:sp>
    </p:spTree>
    <p:custDataLst>
      <p:tags r:id="rId1"/>
    </p:custDataLst>
    <p:extLst>
      <p:ext uri="{BB962C8B-B14F-4D97-AF65-F5344CB8AC3E}">
        <p14:creationId xmlns:p14="http://schemas.microsoft.com/office/powerpoint/2010/main" val="20761421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546C7381-8B1C-F8B5-98A8-11BE7A387237}"/>
              </a:ext>
            </a:extLst>
          </p:cNvPr>
          <p:cNvPicPr>
            <a:picLocks noChangeAspect="1"/>
          </p:cNvPicPr>
          <p:nvPr/>
        </p:nvPicPr>
        <p:blipFill>
          <a:blip r:embed="rId4"/>
          <a:srcRect/>
          <a:stretch>
            <a:fillRect/>
          </a:stretch>
        </p:blipFill>
        <p:spPr>
          <a:xfrm>
            <a:off x="-16047" y="4595477"/>
            <a:ext cx="12196057" cy="2317251"/>
          </a:xfrm>
          <a:prstGeom prst="rect">
            <a:avLst/>
          </a:prstGeom>
        </p:spPr>
      </p:pic>
      <p:pic>
        <p:nvPicPr>
          <p:cNvPr id="6" name="Picture 5">
            <a:extLst>
              <a:ext uri="{FF2B5EF4-FFF2-40B4-BE49-F238E27FC236}">
                <a16:creationId xmlns:a16="http://schemas.microsoft.com/office/drawing/2014/main" id="{0ADD33C8-1E88-CBF7-4972-C66C1B4CCBB0}"/>
              </a:ext>
            </a:extLst>
          </p:cNvPr>
          <p:cNvPicPr>
            <a:picLocks noChangeAspect="1"/>
          </p:cNvPicPr>
          <p:nvPr/>
        </p:nvPicPr>
        <p:blipFill rotWithShape="1">
          <a:blip r:embed="rId5">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9" name="TextBox 8">
            <a:extLst>
              <a:ext uri="{FF2B5EF4-FFF2-40B4-BE49-F238E27FC236}">
                <a16:creationId xmlns:a16="http://schemas.microsoft.com/office/drawing/2014/main" id="{B1C7E662-DD38-C864-CFA0-81D697A23FAF}"/>
              </a:ext>
            </a:extLst>
          </p:cNvPr>
          <p:cNvSpPr txBox="1"/>
          <p:nvPr/>
        </p:nvSpPr>
        <p:spPr>
          <a:xfrm>
            <a:off x="3282657" y="1717712"/>
            <a:ext cx="166641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ea typeface="字魂59号-创粗黑"/>
                <a:cs typeface="Calibri" panose="020F0502020204030204" pitchFamily="34" charset="0"/>
              </a:rPr>
              <a:t>Ưu điểm: </a:t>
            </a:r>
            <a:endPar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字魂59号-创粗黑"/>
              <a:cs typeface="Calibri" panose="020F0502020204030204" pitchFamily="34" charset="0"/>
            </a:endParaRPr>
          </a:p>
        </p:txBody>
      </p:sp>
      <p:pic>
        <p:nvPicPr>
          <p:cNvPr id="10" name="Picture 14" descr="Cute cactus illustration - seamless pattern">
            <a:extLst>
              <a:ext uri="{FF2B5EF4-FFF2-40B4-BE49-F238E27FC236}">
                <a16:creationId xmlns:a16="http://schemas.microsoft.com/office/drawing/2014/main" id="{DE84EC6B-DBAF-8011-A7EE-C9B1B07DB43D}"/>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528687" y="2383972"/>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9A5BF80-2724-9ADE-6D9A-4AE6955CB483}"/>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366829" y="1053378"/>
            <a:ext cx="3213700" cy="5474491"/>
          </a:xfrm>
          <a:prstGeom prst="rect">
            <a:avLst/>
          </a:prstGeom>
        </p:spPr>
      </p:pic>
      <p:pic>
        <p:nvPicPr>
          <p:cNvPr id="2" name="Picture 1">
            <a:extLst>
              <a:ext uri="{FF2B5EF4-FFF2-40B4-BE49-F238E27FC236}">
                <a16:creationId xmlns:a16="http://schemas.microsoft.com/office/drawing/2014/main" id="{38B3C0C6-A759-4A11-A76E-709E07923814}"/>
              </a:ext>
            </a:extLst>
          </p:cNvPr>
          <p:cNvPicPr>
            <a:picLocks noChangeAspect="1"/>
          </p:cNvPicPr>
          <p:nvPr/>
        </p:nvPicPr>
        <p:blipFill>
          <a:blip r:embed="rId10"/>
          <a:stretch>
            <a:fillRect/>
          </a:stretch>
        </p:blipFill>
        <p:spPr>
          <a:xfrm>
            <a:off x="3293485" y="273477"/>
            <a:ext cx="6005080" cy="1853345"/>
          </a:xfrm>
          <a:prstGeom prst="rect">
            <a:avLst/>
          </a:prstGeom>
        </p:spPr>
      </p:pic>
    </p:spTree>
    <p:custDataLst>
      <p:tags r:id="rId1"/>
    </p:custDataLst>
    <p:extLst>
      <p:ext uri="{BB962C8B-B14F-4D97-AF65-F5344CB8AC3E}">
        <p14:creationId xmlns:p14="http://schemas.microsoft.com/office/powerpoint/2010/main" val="405413626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t="-12000" b="-12000"/>
          </a:stretch>
        </a:blipFill>
        <a:effectLst/>
      </p:bgPr>
    </p:bg>
    <p:spTree>
      <p:nvGrpSpPr>
        <p:cNvPr id="1" name=""/>
        <p:cNvGrpSpPr/>
        <p:nvPr/>
      </p:nvGrpSpPr>
      <p:grpSpPr>
        <a:xfrm>
          <a:off x="0" y="0"/>
          <a:ext cx="0" cy="0"/>
          <a:chOff x="0" y="0"/>
          <a:chExt cx="0" cy="0"/>
        </a:xfrm>
      </p:grpSpPr>
      <p:pic>
        <p:nvPicPr>
          <p:cNvPr id="15" name="Picture 4">
            <a:extLst>
              <a:ext uri="{FF2B5EF4-FFF2-40B4-BE49-F238E27FC236}">
                <a16:creationId xmlns:a16="http://schemas.microsoft.com/office/drawing/2014/main" id="{B7247E6D-CBD0-BA13-6C1A-EBCB3241FB90}"/>
              </a:ext>
            </a:extLst>
          </p:cNvPr>
          <p:cNvPicPr>
            <a:picLocks noChangeAspect="1"/>
          </p:cNvPicPr>
          <p:nvPr/>
        </p:nvPicPr>
        <p:blipFill>
          <a:blip r:embed="rId5"/>
          <a:srcRect/>
          <a:stretch>
            <a:fillRect/>
          </a:stretch>
        </p:blipFill>
        <p:spPr>
          <a:xfrm>
            <a:off x="-16047" y="4595477"/>
            <a:ext cx="12196057" cy="2317251"/>
          </a:xfrm>
          <a:prstGeom prst="rect">
            <a:avLst/>
          </a:prstGeom>
        </p:spPr>
      </p:pic>
      <p:pic>
        <p:nvPicPr>
          <p:cNvPr id="16" name="Picture 15">
            <a:extLst>
              <a:ext uri="{FF2B5EF4-FFF2-40B4-BE49-F238E27FC236}">
                <a16:creationId xmlns:a16="http://schemas.microsoft.com/office/drawing/2014/main" id="{080BD1F3-6FBA-2BE4-5FC1-4926FBB21352}"/>
              </a:ext>
            </a:extLst>
          </p:cNvPr>
          <p:cNvPicPr>
            <a:picLocks noChangeAspect="1"/>
          </p:cNvPicPr>
          <p:nvPr/>
        </p:nvPicPr>
        <p:blipFill rotWithShape="1">
          <a:blip r:embed="rId6">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18" name="TextBox 17">
            <a:extLst>
              <a:ext uri="{FF2B5EF4-FFF2-40B4-BE49-F238E27FC236}">
                <a16:creationId xmlns:a16="http://schemas.microsoft.com/office/drawing/2014/main" id="{47F850B0-6FDA-26C8-D166-3BEBD996D1F4}"/>
              </a:ext>
            </a:extLst>
          </p:cNvPr>
          <p:cNvSpPr txBox="1"/>
          <p:nvPr/>
        </p:nvSpPr>
        <p:spPr>
          <a:xfrm>
            <a:off x="3282657" y="1717712"/>
            <a:ext cx="148630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ea typeface="字魂59号-创粗黑"/>
                <a:cs typeface="Calibri" panose="020F0502020204030204" pitchFamily="34" charset="0"/>
              </a:rPr>
              <a:t>Hạn chế:</a:t>
            </a:r>
            <a:endPar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字魂59号-创粗黑"/>
              <a:cs typeface="Calibri" panose="020F0502020204030204" pitchFamily="34" charset="0"/>
            </a:endParaRPr>
          </a:p>
        </p:txBody>
      </p:sp>
      <p:pic>
        <p:nvPicPr>
          <p:cNvPr id="19" name="Picture 14" descr="Cute cactus illustration - seamless pattern">
            <a:extLst>
              <a:ext uri="{FF2B5EF4-FFF2-40B4-BE49-F238E27FC236}">
                <a16:creationId xmlns:a16="http://schemas.microsoft.com/office/drawing/2014/main" id="{CCDAE5E4-12DB-7825-E165-A147AD430AC9}"/>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329793" y="2481943"/>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FE77AA37-FB5A-FF0B-2625-79DBC0638E08}"/>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329288" y="1129578"/>
            <a:ext cx="3213700" cy="5474491"/>
          </a:xfrm>
          <a:prstGeom prst="rect">
            <a:avLst/>
          </a:prstGeom>
        </p:spPr>
      </p:pic>
      <p:pic>
        <p:nvPicPr>
          <p:cNvPr id="2" name="Picture 1">
            <a:extLst>
              <a:ext uri="{FF2B5EF4-FFF2-40B4-BE49-F238E27FC236}">
                <a16:creationId xmlns:a16="http://schemas.microsoft.com/office/drawing/2014/main" id="{DCDC3082-5839-4253-9B0B-9B7DE159647F}"/>
              </a:ext>
            </a:extLst>
          </p:cNvPr>
          <p:cNvPicPr>
            <a:picLocks noChangeAspect="1"/>
          </p:cNvPicPr>
          <p:nvPr/>
        </p:nvPicPr>
        <p:blipFill>
          <a:blip r:embed="rId11"/>
          <a:stretch>
            <a:fillRect/>
          </a:stretch>
        </p:blipFill>
        <p:spPr>
          <a:xfrm>
            <a:off x="3169660" y="311577"/>
            <a:ext cx="6005080" cy="185334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4A0B9C5D-308C-94DB-42B4-0424C9C2DFE5}"/>
              </a:ext>
            </a:extLst>
          </p:cNvPr>
          <p:cNvPicPr>
            <a:picLocks noChangeAspect="1"/>
          </p:cNvPicPr>
          <p:nvPr/>
        </p:nvPicPr>
        <p:blipFill>
          <a:blip r:embed="rId4"/>
          <a:srcRect/>
          <a:stretch>
            <a:fillRect/>
          </a:stretch>
        </p:blipFill>
        <p:spPr>
          <a:xfrm>
            <a:off x="-4057" y="4736035"/>
            <a:ext cx="12196057" cy="2317251"/>
          </a:xfrm>
          <a:prstGeom prst="rect">
            <a:avLst/>
          </a:prstGeom>
        </p:spPr>
      </p:pic>
      <p:grpSp>
        <p:nvGrpSpPr>
          <p:cNvPr id="5" name="Group 4">
            <a:extLst>
              <a:ext uri="{FF2B5EF4-FFF2-40B4-BE49-F238E27FC236}">
                <a16:creationId xmlns:a16="http://schemas.microsoft.com/office/drawing/2014/main" id="{D46258C2-F9D7-FD86-A019-16EBEAF66E47}"/>
              </a:ext>
            </a:extLst>
          </p:cNvPr>
          <p:cNvGrpSpPr/>
          <p:nvPr/>
        </p:nvGrpSpPr>
        <p:grpSpPr>
          <a:xfrm>
            <a:off x="0" y="4392607"/>
            <a:ext cx="12192000" cy="365587"/>
            <a:chOff x="0" y="0"/>
            <a:chExt cx="6186311" cy="185501"/>
          </a:xfrm>
        </p:grpSpPr>
        <p:sp>
          <p:nvSpPr>
            <p:cNvPr id="6" name="Freeform 5">
              <a:extLst>
                <a:ext uri="{FF2B5EF4-FFF2-40B4-BE49-F238E27FC236}">
                  <a16:creationId xmlns:a16="http://schemas.microsoft.com/office/drawing/2014/main" id="{D9AEF901-D48B-4ECA-C636-AA3C9A463FA8}"/>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txBody>
            <a:bodyPr/>
            <a:lstStyle/>
            <a:p>
              <a:endParaRPr lang="en-US"/>
            </a:p>
          </p:txBody>
        </p:sp>
      </p:grpSp>
      <p:pic>
        <p:nvPicPr>
          <p:cNvPr id="7" name="Picture 8">
            <a:extLst>
              <a:ext uri="{FF2B5EF4-FFF2-40B4-BE49-F238E27FC236}">
                <a16:creationId xmlns:a16="http://schemas.microsoft.com/office/drawing/2014/main" id="{529E33B0-D732-D3D9-F315-5BB78D4F703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3956572" y="589059"/>
            <a:ext cx="4278856" cy="3214491"/>
          </a:xfrm>
          <a:prstGeom prst="rect">
            <a:avLst/>
          </a:prstGeom>
        </p:spPr>
      </p:pic>
      <p:pic>
        <p:nvPicPr>
          <p:cNvPr id="8" name="Picture 10">
            <a:extLst>
              <a:ext uri="{FF2B5EF4-FFF2-40B4-BE49-F238E27FC236}">
                <a16:creationId xmlns:a16="http://schemas.microsoft.com/office/drawing/2014/main" id="{C0700925-6B4B-14B5-C089-74069CD4BC2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265077" y="308123"/>
            <a:ext cx="2624543" cy="4534847"/>
          </a:xfrm>
          <a:prstGeom prst="rect">
            <a:avLst/>
          </a:prstGeom>
        </p:spPr>
      </p:pic>
      <p:pic>
        <p:nvPicPr>
          <p:cNvPr id="9" name="Picture 11">
            <a:extLst>
              <a:ext uri="{FF2B5EF4-FFF2-40B4-BE49-F238E27FC236}">
                <a16:creationId xmlns:a16="http://schemas.microsoft.com/office/drawing/2014/main" id="{5F034246-A7AC-AB88-A610-5C0CA3BCA54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98055" y="642243"/>
            <a:ext cx="2152772" cy="2152772"/>
          </a:xfrm>
          <a:prstGeom prst="rect">
            <a:avLst/>
          </a:prstGeom>
        </p:spPr>
      </p:pic>
      <p:grpSp>
        <p:nvGrpSpPr>
          <p:cNvPr id="10" name="Group 12">
            <a:extLst>
              <a:ext uri="{FF2B5EF4-FFF2-40B4-BE49-F238E27FC236}">
                <a16:creationId xmlns:a16="http://schemas.microsoft.com/office/drawing/2014/main" id="{BCF0AA90-35EE-3F70-CC75-EAEBC4567B53}"/>
              </a:ext>
            </a:extLst>
          </p:cNvPr>
          <p:cNvGrpSpPr/>
          <p:nvPr/>
        </p:nvGrpSpPr>
        <p:grpSpPr>
          <a:xfrm>
            <a:off x="0" y="1"/>
            <a:ext cx="12192000" cy="300351"/>
            <a:chOff x="0" y="0"/>
            <a:chExt cx="6186311" cy="152400"/>
          </a:xfrm>
          <a:solidFill>
            <a:schemeClr val="bg1"/>
          </a:solidFill>
        </p:grpSpPr>
        <p:sp>
          <p:nvSpPr>
            <p:cNvPr id="11" name="Freeform 13">
              <a:extLst>
                <a:ext uri="{FF2B5EF4-FFF2-40B4-BE49-F238E27FC236}">
                  <a16:creationId xmlns:a16="http://schemas.microsoft.com/office/drawing/2014/main" id="{27A004C0-426B-656A-A8FE-FCB4E9F25F5C}"/>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txBody>
            <a:bodyPr/>
            <a:lstStyle/>
            <a:p>
              <a:endParaRPr lang="en-US"/>
            </a:p>
          </p:txBody>
        </p:sp>
      </p:grpSp>
      <p:grpSp>
        <p:nvGrpSpPr>
          <p:cNvPr id="12" name="Group 14">
            <a:extLst>
              <a:ext uri="{FF2B5EF4-FFF2-40B4-BE49-F238E27FC236}">
                <a16:creationId xmlns:a16="http://schemas.microsoft.com/office/drawing/2014/main" id="{55032972-FAFF-AFAC-8A5E-A92F45147507}"/>
              </a:ext>
            </a:extLst>
          </p:cNvPr>
          <p:cNvGrpSpPr/>
          <p:nvPr/>
        </p:nvGrpSpPr>
        <p:grpSpPr>
          <a:xfrm rot="-5400000">
            <a:off x="-2038357" y="2053899"/>
            <a:ext cx="4377064" cy="300351"/>
            <a:chOff x="0" y="0"/>
            <a:chExt cx="2220955" cy="152400"/>
          </a:xfrm>
          <a:solidFill>
            <a:schemeClr val="bg1"/>
          </a:solidFill>
        </p:grpSpPr>
        <p:sp>
          <p:nvSpPr>
            <p:cNvPr id="13" name="Freeform 15">
              <a:extLst>
                <a:ext uri="{FF2B5EF4-FFF2-40B4-BE49-F238E27FC236}">
                  <a16:creationId xmlns:a16="http://schemas.microsoft.com/office/drawing/2014/main" id="{0522B363-BE23-D69A-3B49-3C87968BEFD7}"/>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endParaRPr lang="en-US"/>
            </a:p>
          </p:txBody>
        </p:sp>
      </p:grpSp>
      <p:grpSp>
        <p:nvGrpSpPr>
          <p:cNvPr id="14" name="Group 16">
            <a:extLst>
              <a:ext uri="{FF2B5EF4-FFF2-40B4-BE49-F238E27FC236}">
                <a16:creationId xmlns:a16="http://schemas.microsoft.com/office/drawing/2014/main" id="{9AD3A5C8-0061-9C0D-461B-1FD5EB5CCC6A}"/>
              </a:ext>
            </a:extLst>
          </p:cNvPr>
          <p:cNvGrpSpPr/>
          <p:nvPr/>
        </p:nvGrpSpPr>
        <p:grpSpPr>
          <a:xfrm rot="-5400000">
            <a:off x="9853293" y="2046129"/>
            <a:ext cx="4377064" cy="300351"/>
            <a:chOff x="0" y="0"/>
            <a:chExt cx="2220955" cy="152400"/>
          </a:xfrm>
          <a:solidFill>
            <a:schemeClr val="bg1"/>
          </a:solidFill>
        </p:grpSpPr>
        <p:sp>
          <p:nvSpPr>
            <p:cNvPr id="15" name="Freeform 17">
              <a:extLst>
                <a:ext uri="{FF2B5EF4-FFF2-40B4-BE49-F238E27FC236}">
                  <a16:creationId xmlns:a16="http://schemas.microsoft.com/office/drawing/2014/main" id="{D5397ADE-E8E8-885C-1D8E-9316D53BB7F3}"/>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endParaRPr lang="en-US"/>
            </a:p>
          </p:txBody>
        </p:sp>
      </p:grpSp>
      <p:pic>
        <p:nvPicPr>
          <p:cNvPr id="16" name="Picture 18">
            <a:extLst>
              <a:ext uri="{FF2B5EF4-FFF2-40B4-BE49-F238E27FC236}">
                <a16:creationId xmlns:a16="http://schemas.microsoft.com/office/drawing/2014/main" id="{E879166B-1B9C-5B39-6CBE-3C3CA1D7C78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487691" y="2257291"/>
            <a:ext cx="1423035" cy="2743200"/>
          </a:xfrm>
          <a:prstGeom prst="rect">
            <a:avLst/>
          </a:prstGeom>
        </p:spPr>
      </p:pic>
      <p:sp>
        <p:nvSpPr>
          <p:cNvPr id="17" name="TextBox 16">
            <a:extLst>
              <a:ext uri="{FF2B5EF4-FFF2-40B4-BE49-F238E27FC236}">
                <a16:creationId xmlns:a16="http://schemas.microsoft.com/office/drawing/2014/main" id="{25571739-6362-152A-73F5-C78C2DD95B76}"/>
              </a:ext>
            </a:extLst>
          </p:cNvPr>
          <p:cNvSpPr txBox="1"/>
          <p:nvPr/>
        </p:nvSpPr>
        <p:spPr>
          <a:xfrm>
            <a:off x="4175807" y="889407"/>
            <a:ext cx="4044428"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Phần</a:t>
            </a:r>
            <a:r>
              <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làm</a:t>
            </a:r>
            <a:r>
              <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việc</a:t>
            </a:r>
            <a:r>
              <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của</a:t>
            </a:r>
            <a:r>
              <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ban </a:t>
            </a: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cán</a:t>
            </a:r>
            <a:r>
              <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sự</a:t>
            </a:r>
            <a:r>
              <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lớp</a:t>
            </a:r>
            <a:endPar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sp>
        <p:nvSpPr>
          <p:cNvPr id="18" name="Speech Bubble: Oval 17">
            <a:extLst>
              <a:ext uri="{FF2B5EF4-FFF2-40B4-BE49-F238E27FC236}">
                <a16:creationId xmlns:a16="http://schemas.microsoft.com/office/drawing/2014/main" id="{38DFB4EE-5EE4-B717-DA6A-05B27C953853}"/>
              </a:ext>
            </a:extLst>
          </p:cNvPr>
          <p:cNvSpPr/>
          <p:nvPr/>
        </p:nvSpPr>
        <p:spPr>
          <a:xfrm>
            <a:off x="110252" y="158414"/>
            <a:ext cx="3949653" cy="2037645"/>
          </a:xfrm>
          <a:prstGeom prst="wedgeEllipseCallout">
            <a:avLst>
              <a:gd name="adj1" fmla="val 25608"/>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ea typeface="字魂59号-创粗黑"/>
              <a:cs typeface="+mn-cs"/>
            </a:endParaRPr>
          </a:p>
        </p:txBody>
      </p:sp>
      <p:sp>
        <p:nvSpPr>
          <p:cNvPr id="19" name="TextBox 18">
            <a:extLst>
              <a:ext uri="{FF2B5EF4-FFF2-40B4-BE49-F238E27FC236}">
                <a16:creationId xmlns:a16="http://schemas.microsoft.com/office/drawing/2014/main" id="{4D1D08D3-6ED7-619B-5991-4DE915015E3C}"/>
              </a:ext>
            </a:extLst>
          </p:cNvPr>
          <p:cNvSpPr txBox="1"/>
          <p:nvPr/>
        </p:nvSpPr>
        <p:spPr>
          <a:xfrm>
            <a:off x="207170" y="517232"/>
            <a:ext cx="3643164"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sp>
        <p:nvSpPr>
          <p:cNvPr id="20" name="Speech Bubble: Oval 19">
            <a:extLst>
              <a:ext uri="{FF2B5EF4-FFF2-40B4-BE49-F238E27FC236}">
                <a16:creationId xmlns:a16="http://schemas.microsoft.com/office/drawing/2014/main" id="{CCB69FEB-4E5D-597E-EBB9-BB9B7DCD4F38}"/>
              </a:ext>
            </a:extLst>
          </p:cNvPr>
          <p:cNvSpPr/>
          <p:nvPr/>
        </p:nvSpPr>
        <p:spPr>
          <a:xfrm>
            <a:off x="8467231" y="372315"/>
            <a:ext cx="3717851" cy="2037645"/>
          </a:xfrm>
          <a:prstGeom prst="wedgeEllipseCallout">
            <a:avLst>
              <a:gd name="adj1" fmla="val -15107"/>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trưởng</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báo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kết</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quả</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học</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tập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của</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trong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tuần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pic>
        <p:nvPicPr>
          <p:cNvPr id="21" name="Picture 20">
            <a:extLst>
              <a:ext uri="{FF2B5EF4-FFF2-40B4-BE49-F238E27FC236}">
                <a16:creationId xmlns:a16="http://schemas.microsoft.com/office/drawing/2014/main" id="{875AE021-28FF-C2E6-1ADB-DF74FE6F3ADF}"/>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43065" b="82742" l="2906" r="21308">
                        <a14:foregroundMark x1="14528" y1="55645" x2="15254" y2="65000"/>
                        <a14:foregroundMark x1="15254" y1="65000" x2="15254" y2="65000"/>
                        <a14:foregroundMark x1="20460" y1="51774" x2="21065" y2="56935"/>
                        <a14:foregroundMark x1="21186" y1="66452" x2="21081" y2="69243"/>
                        <a14:foregroundMark x1="15981" y1="61774" x2="13923" y2="72581"/>
                        <a14:foregroundMark x1="14286" y1="62903" x2="14770" y2="67903"/>
                        <a14:foregroundMark x1="13196" y1="61129" x2="12833" y2="67742"/>
                        <a14:foregroundMark x1="18886" y1="65968" x2="18886" y2="65968"/>
                        <a14:foregroundMark x1="18886" y1="65968" x2="19613" y2="67903"/>
                        <a14:foregroundMark x1="10896" y1="63710" x2="8354" y2="60806"/>
                        <a14:foregroundMark x1="8717" y1="60161" x2="6174" y2="56452"/>
                        <a14:foregroundMark x1="20713" y1="69194" x2="20754" y2="69445"/>
                        <a14:foregroundMark x1="20581" y1="68387" x2="20713" y2="69194"/>
                        <a14:foregroundMark x1="14286" y1="43065" x2="16223" y2="43871"/>
                        <a14:backgroundMark x1="20339" y1="70968" x2="20460" y2="71935"/>
                        <a14:backgroundMark x1="20823" y1="71935" x2="21671" y2="72419"/>
                        <a14:backgroundMark x1="19855" y1="70000" x2="20460" y2="71613"/>
                        <a14:backgroundMark x1="20823" y1="69194" x2="20823" y2="69194"/>
                      </a14:backgroundRemoval>
                    </a14:imgEffect>
                  </a14:imgLayer>
                </a14:imgProps>
              </a:ext>
              <a:ext uri="{28A0092B-C50C-407E-A947-70E740481C1C}">
                <a14:useLocalDpi xmlns:a14="http://schemas.microsoft.com/office/drawing/2010/main" val="0"/>
              </a:ext>
            </a:extLst>
          </a:blip>
          <a:srcRect l="611" t="38800" r="76271" b="12201"/>
          <a:stretch/>
        </p:blipFill>
        <p:spPr>
          <a:xfrm>
            <a:off x="1432607" y="1902228"/>
            <a:ext cx="3068818" cy="4882210"/>
          </a:xfrm>
          <a:prstGeom prst="rect">
            <a:avLst/>
          </a:prstGeom>
        </p:spPr>
      </p:pic>
      <p:pic>
        <p:nvPicPr>
          <p:cNvPr id="22" name="Picture 21">
            <a:extLst>
              <a:ext uri="{FF2B5EF4-FFF2-40B4-BE49-F238E27FC236}">
                <a16:creationId xmlns:a16="http://schemas.microsoft.com/office/drawing/2014/main" id="{71EC1D25-CCC2-BF7B-19A0-DE4AFE8260C4}"/>
              </a:ext>
            </a:extLst>
          </p:cNvPr>
          <p:cNvPicPr>
            <a:picLocks noChangeAspect="1"/>
          </p:cNvPicPr>
          <p:nvPr/>
        </p:nvPicPr>
        <p:blipFill rotWithShape="1">
          <a:blip r:embed="rId15">
            <a:extLst>
              <a:ext uri="{BEBA8EAE-BF5A-486C-A8C5-ECC9F3942E4B}">
                <a14:imgProps xmlns:a14="http://schemas.microsoft.com/office/drawing/2010/main">
                  <a14:imgLayer r:embed="rId14">
                    <a14:imgEffect>
                      <a14:backgroundRemoval t="42581" b="80484" l="77724" r="97579">
                        <a14:foregroundMark x1="86804" y1="42742" x2="84019" y2="42581"/>
                        <a14:foregroundMark x1="77966" y1="52258" x2="77966" y2="53710"/>
                        <a14:foregroundMark x1="83051" y1="61452" x2="84262" y2="66452"/>
                        <a14:foregroundMark x1="80872" y1="64839" x2="86199" y2="65645"/>
                        <a14:foregroundMark x1="85109" y1="63548" x2="88862" y2="61774"/>
                        <a14:foregroundMark x1="89709" y1="61935" x2="92252" y2="59677"/>
                        <a14:foregroundMark x1="83414" y1="78065" x2="83414" y2="80161"/>
                        <a14:foregroundMark x1="86804" y1="77903" x2="86683" y2="80484"/>
                        <a14:foregroundMark x1="94794" y1="54839" x2="94794" y2="54839"/>
                        <a14:foregroundMark x1="81114" y1="62903" x2="80024" y2="65000"/>
                      </a14:backgroundRemoval>
                    </a14:imgEffect>
                  </a14:imgLayer>
                </a14:imgProps>
              </a:ext>
              <a:ext uri="{28A0092B-C50C-407E-A947-70E740481C1C}">
                <a14:useLocalDpi xmlns:a14="http://schemas.microsoft.com/office/drawing/2010/main" val="0"/>
              </a:ext>
            </a:extLst>
          </a:blip>
          <a:srcRect l="76271" t="38800" b="15908"/>
          <a:stretch/>
        </p:blipFill>
        <p:spPr>
          <a:xfrm>
            <a:off x="7704675" y="2186464"/>
            <a:ext cx="3068818" cy="4396745"/>
          </a:xfrm>
          <a:prstGeom prst="rect">
            <a:avLst/>
          </a:prstGeom>
        </p:spPr>
      </p:pic>
    </p:spTree>
    <p:custDataLst>
      <p:tags r:id="rId1"/>
    </p:custDataLst>
    <p:extLst>
      <p:ext uri="{BB962C8B-B14F-4D97-AF65-F5344CB8AC3E}">
        <p14:creationId xmlns:p14="http://schemas.microsoft.com/office/powerpoint/2010/main" val="93509812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barn(inVertical)">
                                      <p:cBhvr>
                                        <p:cTn id="23" dur="500"/>
                                        <p:tgtEl>
                                          <p:spTgt spid="20"/>
                                        </p:tgtEl>
                                      </p:cBhvr>
                                    </p:animEffect>
                                  </p:childTnLst>
                                </p:cTn>
                              </p:par>
                              <p:par>
                                <p:cTn id="24" presetID="2" presetClass="entr" presetSubtype="4"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additive="base">
                                        <p:cTn id="26" dur="500" fill="hold"/>
                                        <p:tgtEl>
                                          <p:spTgt spid="19"/>
                                        </p:tgtEl>
                                        <p:attrNameLst>
                                          <p:attrName>ppt_x</p:attrName>
                                        </p:attrNameLst>
                                      </p:cBhvr>
                                      <p:tavLst>
                                        <p:tav tm="0">
                                          <p:val>
                                            <p:strVal val="#ppt_x"/>
                                          </p:val>
                                        </p:tav>
                                        <p:tav tm="100000">
                                          <p:val>
                                            <p:strVal val="#ppt_x"/>
                                          </p:val>
                                        </p:tav>
                                      </p:tavLst>
                                    </p:anim>
                                    <p:anim calcmode="lin" valueType="num">
                                      <p:cBhvr additive="base">
                                        <p:cTn id="27" dur="500" fill="hold"/>
                                        <p:tgtEl>
                                          <p:spTgt spid="19"/>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ppt_x"/>
                                          </p:val>
                                        </p:tav>
                                        <p:tav tm="100000">
                                          <p:val>
                                            <p:strVal val="#ppt_x"/>
                                          </p:val>
                                        </p:tav>
                                      </p:tavLst>
                                    </p:anim>
                                    <p:anim calcmode="lin" valueType="num">
                                      <p:cBhvr additive="base">
                                        <p:cTn id="3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19" grpId="0"/>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t="-12000" b="-12000"/>
          </a:stretch>
        </a:blipFill>
        <a:effectLst/>
      </p:bgPr>
    </p:bg>
    <p:spTree>
      <p:nvGrpSpPr>
        <p:cNvPr id="1" name=""/>
        <p:cNvGrpSpPr/>
        <p:nvPr/>
      </p:nvGrpSpPr>
      <p:grpSpPr>
        <a:xfrm>
          <a:off x="0" y="0"/>
          <a:ext cx="0" cy="0"/>
          <a:chOff x="0" y="0"/>
          <a:chExt cx="0" cy="0"/>
        </a:xfrm>
      </p:grpSpPr>
      <p:pic>
        <p:nvPicPr>
          <p:cNvPr id="18" name="Picture 4">
            <a:extLst>
              <a:ext uri="{FF2B5EF4-FFF2-40B4-BE49-F238E27FC236}">
                <a16:creationId xmlns:a16="http://schemas.microsoft.com/office/drawing/2014/main" id="{88326056-32EA-3534-1AD5-E683823DD395}"/>
              </a:ext>
            </a:extLst>
          </p:cNvPr>
          <p:cNvPicPr>
            <a:picLocks noChangeAspect="1"/>
          </p:cNvPicPr>
          <p:nvPr/>
        </p:nvPicPr>
        <p:blipFill>
          <a:blip r:embed="rId5"/>
          <a:srcRect/>
          <a:stretch>
            <a:fillRect/>
          </a:stretch>
        </p:blipFill>
        <p:spPr>
          <a:xfrm>
            <a:off x="9229" y="4540749"/>
            <a:ext cx="12196057" cy="2317251"/>
          </a:xfrm>
          <a:prstGeom prst="rect">
            <a:avLst/>
          </a:prstGeom>
        </p:spPr>
      </p:pic>
      <p:grpSp>
        <p:nvGrpSpPr>
          <p:cNvPr id="22" name="Group 4">
            <a:extLst>
              <a:ext uri="{FF2B5EF4-FFF2-40B4-BE49-F238E27FC236}">
                <a16:creationId xmlns:a16="http://schemas.microsoft.com/office/drawing/2014/main" id="{76F0BBE8-5BC4-9EDB-41F3-503998E5912A}"/>
              </a:ext>
            </a:extLst>
          </p:cNvPr>
          <p:cNvGrpSpPr/>
          <p:nvPr/>
        </p:nvGrpSpPr>
        <p:grpSpPr>
          <a:xfrm>
            <a:off x="0" y="4392607"/>
            <a:ext cx="12192000" cy="365587"/>
            <a:chOff x="0" y="0"/>
            <a:chExt cx="6186311" cy="185501"/>
          </a:xfrm>
        </p:grpSpPr>
        <p:sp>
          <p:nvSpPr>
            <p:cNvPr id="23" name="Freeform 5">
              <a:extLst>
                <a:ext uri="{FF2B5EF4-FFF2-40B4-BE49-F238E27FC236}">
                  <a16:creationId xmlns:a16="http://schemas.microsoft.com/office/drawing/2014/main" id="{7835BF12-8DF5-7B11-2C96-087CB370232F}"/>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txBody>
            <a:bodyPr/>
            <a:lstStyle/>
            <a:p>
              <a:endParaRPr lang="en-US"/>
            </a:p>
          </p:txBody>
        </p:sp>
      </p:grpSp>
      <p:pic>
        <p:nvPicPr>
          <p:cNvPr id="24" name="Picture 8">
            <a:extLst>
              <a:ext uri="{FF2B5EF4-FFF2-40B4-BE49-F238E27FC236}">
                <a16:creationId xmlns:a16="http://schemas.microsoft.com/office/drawing/2014/main" id="{C1868533-38F1-0A31-DE07-B1749630D20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3956572" y="589059"/>
            <a:ext cx="4278856" cy="3214491"/>
          </a:xfrm>
          <a:prstGeom prst="rect">
            <a:avLst/>
          </a:prstGeom>
        </p:spPr>
      </p:pic>
      <p:pic>
        <p:nvPicPr>
          <p:cNvPr id="25" name="Picture 10">
            <a:extLst>
              <a:ext uri="{FF2B5EF4-FFF2-40B4-BE49-F238E27FC236}">
                <a16:creationId xmlns:a16="http://schemas.microsoft.com/office/drawing/2014/main" id="{1D4B769B-E6C0-7514-5588-2723605A81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267106" y="223347"/>
            <a:ext cx="2624543" cy="4534847"/>
          </a:xfrm>
          <a:prstGeom prst="rect">
            <a:avLst/>
          </a:prstGeom>
        </p:spPr>
      </p:pic>
      <p:pic>
        <p:nvPicPr>
          <p:cNvPr id="27" name="Picture 11">
            <a:extLst>
              <a:ext uri="{FF2B5EF4-FFF2-40B4-BE49-F238E27FC236}">
                <a16:creationId xmlns:a16="http://schemas.microsoft.com/office/drawing/2014/main" id="{1E5EFE8B-B389-ED8A-D5D2-0A3E7CDAC1B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998055" y="642243"/>
            <a:ext cx="2152772" cy="2152772"/>
          </a:xfrm>
          <a:prstGeom prst="rect">
            <a:avLst/>
          </a:prstGeom>
        </p:spPr>
      </p:pic>
      <p:grpSp>
        <p:nvGrpSpPr>
          <p:cNvPr id="28" name="Group 12">
            <a:extLst>
              <a:ext uri="{FF2B5EF4-FFF2-40B4-BE49-F238E27FC236}">
                <a16:creationId xmlns:a16="http://schemas.microsoft.com/office/drawing/2014/main" id="{410115D9-5170-3A85-FD35-A9FA8370AB15}"/>
              </a:ext>
            </a:extLst>
          </p:cNvPr>
          <p:cNvGrpSpPr/>
          <p:nvPr/>
        </p:nvGrpSpPr>
        <p:grpSpPr>
          <a:xfrm>
            <a:off x="0" y="1"/>
            <a:ext cx="12192000" cy="300351"/>
            <a:chOff x="0" y="0"/>
            <a:chExt cx="6186311" cy="152400"/>
          </a:xfrm>
          <a:solidFill>
            <a:schemeClr val="bg1"/>
          </a:solidFill>
        </p:grpSpPr>
        <p:sp>
          <p:nvSpPr>
            <p:cNvPr id="29" name="Freeform 13">
              <a:extLst>
                <a:ext uri="{FF2B5EF4-FFF2-40B4-BE49-F238E27FC236}">
                  <a16:creationId xmlns:a16="http://schemas.microsoft.com/office/drawing/2014/main" id="{90506B7E-0C2B-0CCD-B775-0DD0F4978FFD}"/>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txBody>
            <a:bodyPr/>
            <a:lstStyle/>
            <a:p>
              <a:endParaRPr lang="en-US"/>
            </a:p>
          </p:txBody>
        </p:sp>
      </p:grpSp>
      <p:grpSp>
        <p:nvGrpSpPr>
          <p:cNvPr id="30" name="Group 14">
            <a:extLst>
              <a:ext uri="{FF2B5EF4-FFF2-40B4-BE49-F238E27FC236}">
                <a16:creationId xmlns:a16="http://schemas.microsoft.com/office/drawing/2014/main" id="{FEC17361-115F-25A5-2CBB-979C9777BB75}"/>
              </a:ext>
            </a:extLst>
          </p:cNvPr>
          <p:cNvGrpSpPr/>
          <p:nvPr/>
        </p:nvGrpSpPr>
        <p:grpSpPr>
          <a:xfrm rot="-5400000">
            <a:off x="-2038357" y="2053899"/>
            <a:ext cx="4377064" cy="300351"/>
            <a:chOff x="0" y="0"/>
            <a:chExt cx="2220955" cy="152400"/>
          </a:xfrm>
          <a:solidFill>
            <a:schemeClr val="bg1"/>
          </a:solidFill>
        </p:grpSpPr>
        <p:sp>
          <p:nvSpPr>
            <p:cNvPr id="31" name="Freeform 15">
              <a:extLst>
                <a:ext uri="{FF2B5EF4-FFF2-40B4-BE49-F238E27FC236}">
                  <a16:creationId xmlns:a16="http://schemas.microsoft.com/office/drawing/2014/main" id="{DF77E526-D6FD-0CF5-FD63-B38FE1B1A40E}"/>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endParaRPr lang="en-US"/>
            </a:p>
          </p:txBody>
        </p:sp>
      </p:grpSp>
      <p:grpSp>
        <p:nvGrpSpPr>
          <p:cNvPr id="32" name="Group 16">
            <a:extLst>
              <a:ext uri="{FF2B5EF4-FFF2-40B4-BE49-F238E27FC236}">
                <a16:creationId xmlns:a16="http://schemas.microsoft.com/office/drawing/2014/main" id="{ED04EC79-F122-B379-816B-9B700F38CE85}"/>
              </a:ext>
            </a:extLst>
          </p:cNvPr>
          <p:cNvGrpSpPr/>
          <p:nvPr/>
        </p:nvGrpSpPr>
        <p:grpSpPr>
          <a:xfrm rot="-5400000">
            <a:off x="9853293" y="2046129"/>
            <a:ext cx="4377064" cy="300351"/>
            <a:chOff x="0" y="0"/>
            <a:chExt cx="2220955" cy="152400"/>
          </a:xfrm>
          <a:solidFill>
            <a:schemeClr val="bg1"/>
          </a:solidFill>
        </p:grpSpPr>
        <p:sp>
          <p:nvSpPr>
            <p:cNvPr id="33" name="Freeform 17">
              <a:extLst>
                <a:ext uri="{FF2B5EF4-FFF2-40B4-BE49-F238E27FC236}">
                  <a16:creationId xmlns:a16="http://schemas.microsoft.com/office/drawing/2014/main" id="{8E0E5D4B-6292-F285-C7B6-247C134AB17F}"/>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endParaRPr lang="en-US"/>
            </a:p>
          </p:txBody>
        </p:sp>
      </p:grpSp>
      <p:pic>
        <p:nvPicPr>
          <p:cNvPr id="34" name="Picture 18">
            <a:extLst>
              <a:ext uri="{FF2B5EF4-FFF2-40B4-BE49-F238E27FC236}">
                <a16:creationId xmlns:a16="http://schemas.microsoft.com/office/drawing/2014/main" id="{C3F7AC89-3D50-9387-28C1-E5AD9A36585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2695809" y="1645521"/>
            <a:ext cx="1423035" cy="2743200"/>
          </a:xfrm>
          <a:prstGeom prst="rect">
            <a:avLst/>
          </a:prstGeom>
        </p:spPr>
      </p:pic>
      <p:sp>
        <p:nvSpPr>
          <p:cNvPr id="35" name="TextBox 34">
            <a:extLst>
              <a:ext uri="{FF2B5EF4-FFF2-40B4-BE49-F238E27FC236}">
                <a16:creationId xmlns:a16="http://schemas.microsoft.com/office/drawing/2014/main" id="{5D75F789-6281-D3B9-04D6-E9B1E4501FB5}"/>
              </a:ext>
            </a:extLst>
          </p:cNvPr>
          <p:cNvSpPr txBox="1"/>
          <p:nvPr/>
        </p:nvSpPr>
        <p:spPr>
          <a:xfrm>
            <a:off x="4175807" y="889408"/>
            <a:ext cx="404442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Góc</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tuyên</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dương</a:t>
            </a:r>
            <a:endPar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7" name="TextBox 36">
            <a:extLst>
              <a:ext uri="{FF2B5EF4-FFF2-40B4-BE49-F238E27FC236}">
                <a16:creationId xmlns:a16="http://schemas.microsoft.com/office/drawing/2014/main" id="{0F8EE21B-966A-7BD1-659D-AE270B5FDF28}"/>
              </a:ext>
            </a:extLst>
          </p:cNvPr>
          <p:cNvSpPr txBox="1"/>
          <p:nvPr/>
        </p:nvSpPr>
        <p:spPr>
          <a:xfrm>
            <a:off x="2332644" y="4903317"/>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Chiến</a:t>
            </a:r>
            <a:r>
              <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binh</a:t>
            </a:r>
            <a:r>
              <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chăm</a:t>
            </a:r>
            <a:r>
              <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học</a:t>
            </a:r>
            <a:endPar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38" name="Picture 37">
            <a:extLst>
              <a:ext uri="{FF2B5EF4-FFF2-40B4-BE49-F238E27FC236}">
                <a16:creationId xmlns:a16="http://schemas.microsoft.com/office/drawing/2014/main" id="{8B253643-36E9-1AE8-557F-C9974D7B24DC}"/>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43065" b="82742" l="2906" r="21308">
                        <a14:foregroundMark x1="14528" y1="55645" x2="15254" y2="65000"/>
                        <a14:foregroundMark x1="15254" y1="65000" x2="15254" y2="65000"/>
                        <a14:foregroundMark x1="20460" y1="51774" x2="21065" y2="56935"/>
                        <a14:foregroundMark x1="21186" y1="66452" x2="21081" y2="69243"/>
                        <a14:foregroundMark x1="15981" y1="61774" x2="13923" y2="72581"/>
                        <a14:foregroundMark x1="14286" y1="62903" x2="14770" y2="67903"/>
                        <a14:foregroundMark x1="13196" y1="61129" x2="12833" y2="67742"/>
                        <a14:foregroundMark x1="18886" y1="65968" x2="18886" y2="65968"/>
                        <a14:foregroundMark x1="18886" y1="65968" x2="19613" y2="67903"/>
                        <a14:foregroundMark x1="10896" y1="63710" x2="8354" y2="60806"/>
                        <a14:foregroundMark x1="8717" y1="60161" x2="6174" y2="56452"/>
                        <a14:foregroundMark x1="20713" y1="69194" x2="20754" y2="69445"/>
                        <a14:foregroundMark x1="20581" y1="68387" x2="20713" y2="69194"/>
                        <a14:foregroundMark x1="14286" y1="43065" x2="16223" y2="43871"/>
                        <a14:backgroundMark x1="20339" y1="70968" x2="20460" y2="71935"/>
                        <a14:backgroundMark x1="20823" y1="71935" x2="21671" y2="72419"/>
                        <a14:backgroundMark x1="19855" y1="70000" x2="20460" y2="71613"/>
                        <a14:backgroundMark x1="20823" y1="69194" x2="20823" y2="69194"/>
                      </a14:backgroundRemoval>
                    </a14:imgEffect>
                  </a14:imgLayer>
                </a14:imgProps>
              </a:ext>
              <a:ext uri="{28A0092B-C50C-407E-A947-70E740481C1C}">
                <a14:useLocalDpi xmlns:a14="http://schemas.microsoft.com/office/drawing/2010/main" val="0"/>
              </a:ext>
            </a:extLst>
          </a:blip>
          <a:srcRect l="611" t="38800" r="76271" b="12201"/>
          <a:stretch/>
        </p:blipFill>
        <p:spPr>
          <a:xfrm>
            <a:off x="-491761" y="1943732"/>
            <a:ext cx="3068818" cy="4882210"/>
          </a:xfrm>
          <a:prstGeom prst="rect">
            <a:avLst/>
          </a:prstGeom>
        </p:spPr>
      </p:pic>
      <p:pic>
        <p:nvPicPr>
          <p:cNvPr id="39" name="Picture 38">
            <a:extLst>
              <a:ext uri="{FF2B5EF4-FFF2-40B4-BE49-F238E27FC236}">
                <a16:creationId xmlns:a16="http://schemas.microsoft.com/office/drawing/2014/main" id="{C5820AA0-139E-07BF-3A48-F74AEB443FBC}"/>
              </a:ext>
            </a:extLst>
          </p:cNvPr>
          <p:cNvPicPr>
            <a:picLocks noChangeAspect="1"/>
          </p:cNvPicPr>
          <p:nvPr/>
        </p:nvPicPr>
        <p:blipFill rotWithShape="1">
          <a:blip r:embed="rId16">
            <a:extLst>
              <a:ext uri="{BEBA8EAE-BF5A-486C-A8C5-ECC9F3942E4B}">
                <a14:imgProps xmlns:a14="http://schemas.microsoft.com/office/drawing/2010/main">
                  <a14:imgLayer r:embed="rId15">
                    <a14:imgEffect>
                      <a14:backgroundRemoval t="42581" b="80484" l="77724" r="97579">
                        <a14:foregroundMark x1="86804" y1="42742" x2="84019" y2="42581"/>
                        <a14:foregroundMark x1="77966" y1="52258" x2="77966" y2="53710"/>
                        <a14:foregroundMark x1="83051" y1="61452" x2="84262" y2="66452"/>
                        <a14:foregroundMark x1="80872" y1="64839" x2="86199" y2="65645"/>
                        <a14:foregroundMark x1="85109" y1="63548" x2="88862" y2="61774"/>
                        <a14:foregroundMark x1="89709" y1="61935" x2="92252" y2="59677"/>
                        <a14:foregroundMark x1="83414" y1="78065" x2="83414" y2="80161"/>
                        <a14:foregroundMark x1="86804" y1="77903" x2="86683" y2="80484"/>
                        <a14:foregroundMark x1="94794" y1="54839" x2="94794" y2="54839"/>
                        <a14:foregroundMark x1="81114" y1="62903" x2="80024" y2="65000"/>
                      </a14:backgroundRemoval>
                    </a14:imgEffect>
                  </a14:imgLayer>
                </a14:imgProps>
              </a:ext>
              <a:ext uri="{28A0092B-C50C-407E-A947-70E740481C1C}">
                <a14:useLocalDpi xmlns:a14="http://schemas.microsoft.com/office/drawing/2010/main" val="0"/>
              </a:ext>
            </a:extLst>
          </a:blip>
          <a:srcRect l="76271" t="38800" b="15908"/>
          <a:stretch/>
        </p:blipFill>
        <p:spPr>
          <a:xfrm>
            <a:off x="9521697" y="1975790"/>
            <a:ext cx="3068818" cy="4396745"/>
          </a:xfrm>
          <a:prstGeom prst="rect">
            <a:avLst/>
          </a:prstGeom>
        </p:spPr>
      </p:pic>
      <p:sp>
        <p:nvSpPr>
          <p:cNvPr id="40" name="TextBox 39">
            <a:extLst>
              <a:ext uri="{FF2B5EF4-FFF2-40B4-BE49-F238E27FC236}">
                <a16:creationId xmlns:a16="http://schemas.microsoft.com/office/drawing/2014/main" id="{E1C8752C-B259-642A-5B8A-48C265B01EC9}"/>
              </a:ext>
            </a:extLst>
          </p:cNvPr>
          <p:cNvSpPr txBox="1"/>
          <p:nvPr/>
        </p:nvSpPr>
        <p:spPr>
          <a:xfrm>
            <a:off x="6581113" y="4921785"/>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Chiến binh chăm học</a:t>
            </a:r>
            <a:endPar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580">
                                          <p:stCondLst>
                                            <p:cond delay="0"/>
                                          </p:stCondLst>
                                        </p:cTn>
                                        <p:tgtEl>
                                          <p:spTgt spid="35"/>
                                        </p:tgtEl>
                                      </p:cBhvr>
                                    </p:animEffect>
                                    <p:anim calcmode="lin" valueType="num">
                                      <p:cBhvr>
                                        <p:cTn id="8"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13" dur="26">
                                          <p:stCondLst>
                                            <p:cond delay="650"/>
                                          </p:stCondLst>
                                        </p:cTn>
                                        <p:tgtEl>
                                          <p:spTgt spid="35"/>
                                        </p:tgtEl>
                                      </p:cBhvr>
                                      <p:to x="100000" y="60000"/>
                                    </p:animScale>
                                    <p:animScale>
                                      <p:cBhvr>
                                        <p:cTn id="14" dur="166" decel="50000">
                                          <p:stCondLst>
                                            <p:cond delay="676"/>
                                          </p:stCondLst>
                                        </p:cTn>
                                        <p:tgtEl>
                                          <p:spTgt spid="35"/>
                                        </p:tgtEl>
                                      </p:cBhvr>
                                      <p:to x="100000" y="100000"/>
                                    </p:animScale>
                                    <p:animScale>
                                      <p:cBhvr>
                                        <p:cTn id="15" dur="26">
                                          <p:stCondLst>
                                            <p:cond delay="1312"/>
                                          </p:stCondLst>
                                        </p:cTn>
                                        <p:tgtEl>
                                          <p:spTgt spid="35"/>
                                        </p:tgtEl>
                                      </p:cBhvr>
                                      <p:to x="100000" y="80000"/>
                                    </p:animScale>
                                    <p:animScale>
                                      <p:cBhvr>
                                        <p:cTn id="16" dur="166" decel="50000">
                                          <p:stCondLst>
                                            <p:cond delay="1338"/>
                                          </p:stCondLst>
                                        </p:cTn>
                                        <p:tgtEl>
                                          <p:spTgt spid="35"/>
                                        </p:tgtEl>
                                      </p:cBhvr>
                                      <p:to x="100000" y="100000"/>
                                    </p:animScale>
                                    <p:animScale>
                                      <p:cBhvr>
                                        <p:cTn id="17" dur="26">
                                          <p:stCondLst>
                                            <p:cond delay="1642"/>
                                          </p:stCondLst>
                                        </p:cTn>
                                        <p:tgtEl>
                                          <p:spTgt spid="35"/>
                                        </p:tgtEl>
                                      </p:cBhvr>
                                      <p:to x="100000" y="90000"/>
                                    </p:animScale>
                                    <p:animScale>
                                      <p:cBhvr>
                                        <p:cTn id="18" dur="166" decel="50000">
                                          <p:stCondLst>
                                            <p:cond delay="1668"/>
                                          </p:stCondLst>
                                        </p:cTn>
                                        <p:tgtEl>
                                          <p:spTgt spid="35"/>
                                        </p:tgtEl>
                                      </p:cBhvr>
                                      <p:to x="100000" y="100000"/>
                                    </p:animScale>
                                    <p:animScale>
                                      <p:cBhvr>
                                        <p:cTn id="19" dur="26">
                                          <p:stCondLst>
                                            <p:cond delay="1808"/>
                                          </p:stCondLst>
                                        </p:cTn>
                                        <p:tgtEl>
                                          <p:spTgt spid="35"/>
                                        </p:tgtEl>
                                      </p:cBhvr>
                                      <p:to x="100000" y="95000"/>
                                    </p:animScale>
                                    <p:animScale>
                                      <p:cBhvr>
                                        <p:cTn id="20" dur="166" decel="50000">
                                          <p:stCondLst>
                                            <p:cond delay="1834"/>
                                          </p:stCondLst>
                                        </p:cTn>
                                        <p:tgtEl>
                                          <p:spTgt spid="35"/>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arn(inVertical)">
                                      <p:cBhvr>
                                        <p:cTn id="23" dur="500"/>
                                        <p:tgtEl>
                                          <p:spTgt spid="37"/>
                                        </p:tgtEl>
                                      </p:cBhvr>
                                    </p:animEffect>
                                  </p:childTnLst>
                                </p:cTn>
                              </p:par>
                              <p:par>
                                <p:cTn id="24" presetID="26" presetClass="emph" presetSubtype="0" fill="hold" grpId="1" nodeType="withEffect">
                                  <p:stCondLst>
                                    <p:cond delay="0"/>
                                  </p:stCondLst>
                                  <p:childTnLst>
                                    <p:animEffect transition="out" filter="fade">
                                      <p:cBhvr>
                                        <p:cTn id="25" dur="500" tmFilter="0, 0; .2, .5; .8, .5; 1, 0"/>
                                        <p:tgtEl>
                                          <p:spTgt spid="37"/>
                                        </p:tgtEl>
                                      </p:cBhvr>
                                    </p:animEffect>
                                    <p:animScale>
                                      <p:cBhvr>
                                        <p:cTn id="26" dur="250" autoRev="1" fill="hold"/>
                                        <p:tgtEl>
                                          <p:spTgt spid="37"/>
                                        </p:tgtEl>
                                      </p:cBhvr>
                                      <p:by x="105000" y="105000"/>
                                    </p:animScale>
                                  </p:childTnLst>
                                </p:cTn>
                              </p:par>
                              <p:par>
                                <p:cTn id="27" presetID="16" presetClass="entr" presetSubtype="21" fill="hold" grpId="0" nodeType="with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barn(inVertical)">
                                      <p:cBhvr>
                                        <p:cTn id="29" dur="500"/>
                                        <p:tgtEl>
                                          <p:spTgt spid="40"/>
                                        </p:tgtEl>
                                      </p:cBhvr>
                                    </p:animEffect>
                                  </p:childTnLst>
                                </p:cTn>
                              </p:par>
                              <p:par>
                                <p:cTn id="30" presetID="26" presetClass="emph" presetSubtype="0" fill="hold" grpId="1" nodeType="withEffect">
                                  <p:stCondLst>
                                    <p:cond delay="0"/>
                                  </p:stCondLst>
                                  <p:childTnLst>
                                    <p:animEffect transition="out" filter="fade">
                                      <p:cBhvr>
                                        <p:cTn id="31" dur="500" tmFilter="0, 0; .2, .5; .8, .5; 1, 0"/>
                                        <p:tgtEl>
                                          <p:spTgt spid="40"/>
                                        </p:tgtEl>
                                      </p:cBhvr>
                                    </p:animEffect>
                                    <p:animScale>
                                      <p:cBhvr>
                                        <p:cTn id="32" dur="250" autoRev="1" fill="hold"/>
                                        <p:tgtEl>
                                          <p:spTgt spid="4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animBg="1"/>
      <p:bldP spid="37" grpId="1" animBg="1"/>
      <p:bldP spid="40" grpId="0" animBg="1"/>
      <p:bldP spid="40" grpId="1"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BA0182B2-899E-A572-7946-66DC297B7F18}"/>
              </a:ext>
            </a:extLst>
          </p:cNvPr>
          <p:cNvSpPr/>
          <p:nvPr/>
        </p:nvSpPr>
        <p:spPr>
          <a:xfrm>
            <a:off x="1624454" y="1689438"/>
            <a:ext cx="9446317" cy="3644565"/>
          </a:xfrm>
          <a:custGeom>
            <a:avLst/>
            <a:gdLst>
              <a:gd name="connsiteX0" fmla="*/ 9291435 w 9446317"/>
              <a:gd name="connsiteY0" fmla="*/ 0 h 3644565"/>
              <a:gd name="connsiteX1" fmla="*/ 9336008 w 9446317"/>
              <a:gd name="connsiteY1" fmla="*/ 54022 h 3644565"/>
              <a:gd name="connsiteX2" fmla="*/ 9446317 w 9446317"/>
              <a:gd name="connsiteY2" fmla="*/ 415150 h 3644565"/>
              <a:gd name="connsiteX3" fmla="*/ 9446317 w 9446317"/>
              <a:gd name="connsiteY3" fmla="*/ 2998666 h 3644565"/>
              <a:gd name="connsiteX4" fmla="*/ 8800418 w 9446317"/>
              <a:gd name="connsiteY4" fmla="*/ 3644565 h 3644565"/>
              <a:gd name="connsiteX5" fmla="*/ 588987 w 9446317"/>
              <a:gd name="connsiteY5" fmla="*/ 3644565 h 3644565"/>
              <a:gd name="connsiteX6" fmla="*/ 53398 w 9446317"/>
              <a:gd name="connsiteY6" fmla="*/ 3359794 h 3644565"/>
              <a:gd name="connsiteX7" fmla="*/ 0 w 9446317"/>
              <a:gd name="connsiteY7" fmla="*/ 3261416 h 3644565"/>
              <a:gd name="connsiteX8" fmla="*/ 34298 w 9446317"/>
              <a:gd name="connsiteY8" fmla="*/ 3302986 h 3644565"/>
              <a:gd name="connsiteX9" fmla="*/ 491017 w 9446317"/>
              <a:gd name="connsiteY9" fmla="*/ 3492165 h 3644565"/>
              <a:gd name="connsiteX10" fmla="*/ 8702448 w 9446317"/>
              <a:gd name="connsiteY10" fmla="*/ 3492165 h 3644565"/>
              <a:gd name="connsiteX11" fmla="*/ 9348347 w 9446317"/>
              <a:gd name="connsiteY11" fmla="*/ 2846266 h 3644565"/>
              <a:gd name="connsiteX12" fmla="*/ 9348347 w 9446317"/>
              <a:gd name="connsiteY12" fmla="*/ 262750 h 3644565"/>
              <a:gd name="connsiteX13" fmla="*/ 9297589 w 9446317"/>
              <a:gd name="connsiteY13" fmla="*/ 11337 h 364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46317" h="3644565">
                <a:moveTo>
                  <a:pt x="9291435" y="0"/>
                </a:moveTo>
                <a:lnTo>
                  <a:pt x="9336008" y="54022"/>
                </a:lnTo>
                <a:cubicBezTo>
                  <a:pt x="9405651" y="157108"/>
                  <a:pt x="9446317" y="281380"/>
                  <a:pt x="9446317" y="415150"/>
                </a:cubicBezTo>
                <a:lnTo>
                  <a:pt x="9446317" y="2998666"/>
                </a:lnTo>
                <a:cubicBezTo>
                  <a:pt x="9446317" y="3355386"/>
                  <a:pt x="9157138" y="3644565"/>
                  <a:pt x="8800418" y="3644565"/>
                </a:cubicBezTo>
                <a:lnTo>
                  <a:pt x="588987" y="3644565"/>
                </a:lnTo>
                <a:cubicBezTo>
                  <a:pt x="366037" y="3644565"/>
                  <a:pt x="169470" y="3531605"/>
                  <a:pt x="53398" y="3359794"/>
                </a:cubicBezTo>
                <a:lnTo>
                  <a:pt x="0" y="3261416"/>
                </a:lnTo>
                <a:lnTo>
                  <a:pt x="34298" y="3302986"/>
                </a:lnTo>
                <a:cubicBezTo>
                  <a:pt x="151182" y="3419870"/>
                  <a:pt x="312657" y="3492165"/>
                  <a:pt x="491017" y="3492165"/>
                </a:cubicBezTo>
                <a:lnTo>
                  <a:pt x="8702448" y="3492165"/>
                </a:lnTo>
                <a:cubicBezTo>
                  <a:pt x="9059168" y="3492165"/>
                  <a:pt x="9348347" y="3202986"/>
                  <a:pt x="9348347" y="2846266"/>
                </a:cubicBezTo>
                <a:lnTo>
                  <a:pt x="9348347" y="262750"/>
                </a:lnTo>
                <a:cubicBezTo>
                  <a:pt x="9348347" y="173570"/>
                  <a:pt x="9330273" y="88611"/>
                  <a:pt x="9297589" y="11337"/>
                </a:cubicBezTo>
                <a:close/>
              </a:path>
            </a:pathLst>
          </a:custGeom>
          <a:solidFill>
            <a:srgbClr val="FC1839">
              <a:alpha val="59000"/>
            </a:srgbClr>
          </a:solidFill>
          <a:ln>
            <a:solidFill>
              <a:srgbClr val="FC1839"/>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字魂59号-创粗黑"/>
              <a:cs typeface="+mn-cs"/>
            </a:endParaRPr>
          </a:p>
        </p:txBody>
      </p:sp>
      <p:sp>
        <p:nvSpPr>
          <p:cNvPr id="11" name="TextBox 10">
            <a:extLst>
              <a:ext uri="{FF2B5EF4-FFF2-40B4-BE49-F238E27FC236}">
                <a16:creationId xmlns:a16="http://schemas.microsoft.com/office/drawing/2014/main" id="{845B45AE-26F5-0964-DC38-C78599083AA0}"/>
              </a:ext>
            </a:extLst>
          </p:cNvPr>
          <p:cNvSpPr txBox="1"/>
          <p:nvPr/>
        </p:nvSpPr>
        <p:spPr>
          <a:xfrm>
            <a:off x="1228725" y="442294"/>
            <a:ext cx="965835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Phương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hướng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hoạt</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động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Tuần</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20 …</a:t>
            </a:r>
          </a:p>
        </p:txBody>
      </p:sp>
      <p:sp>
        <p:nvSpPr>
          <p:cNvPr id="14" name="Rectangle: Rounded Corners 13">
            <a:extLst>
              <a:ext uri="{FF2B5EF4-FFF2-40B4-BE49-F238E27FC236}">
                <a16:creationId xmlns:a16="http://schemas.microsoft.com/office/drawing/2014/main" id="{2CAFECE6-458D-C233-F462-7E3A1578A1AF}"/>
              </a:ext>
            </a:extLst>
          </p:cNvPr>
          <p:cNvSpPr/>
          <p:nvPr/>
        </p:nvSpPr>
        <p:spPr>
          <a:xfrm>
            <a:off x="1482940" y="1251857"/>
            <a:ext cx="9446317" cy="3884047"/>
          </a:xfrm>
          <a:prstGeom prst="roundRect">
            <a:avLst/>
          </a:prstGeom>
          <a:noFill/>
          <a:ln w="57150">
            <a:solidFill>
              <a:srgbClr val="FC183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字魂59号-创粗黑"/>
              <a:cs typeface="+mn-cs"/>
            </a:endParaRPr>
          </a:p>
        </p:txBody>
      </p:sp>
      <p:sp>
        <p:nvSpPr>
          <p:cNvPr id="5" name="TextBox 4">
            <a:extLst>
              <a:ext uri="{FF2B5EF4-FFF2-40B4-BE49-F238E27FC236}">
                <a16:creationId xmlns:a16="http://schemas.microsoft.com/office/drawing/2014/main" id="{C9DC4481-D952-47A3-B7F0-03A2A97D58E2}"/>
              </a:ext>
            </a:extLst>
          </p:cNvPr>
          <p:cNvSpPr txBox="1"/>
          <p:nvPr/>
        </p:nvSpPr>
        <p:spPr>
          <a:xfrm>
            <a:off x="3214149" y="1609782"/>
            <a:ext cx="9350029" cy="754694"/>
          </a:xfrm>
          <a:prstGeom prst="rect">
            <a:avLst/>
          </a:prstGeom>
          <a:noFill/>
        </p:spPr>
        <p:txBody>
          <a:bodyPr wrap="square" rtlCol="0">
            <a:spAutoFit/>
          </a:body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6" name="Picture 5">
            <a:extLst>
              <a:ext uri="{FF2B5EF4-FFF2-40B4-BE49-F238E27FC236}">
                <a16:creationId xmlns:a16="http://schemas.microsoft.com/office/drawing/2014/main" id="{795CAC40-3D00-49F9-9CD0-5832EF9C8C89}"/>
              </a:ext>
            </a:extLst>
          </p:cNvPr>
          <p:cNvPicPr>
            <a:picLocks noChangeAspect="1"/>
          </p:cNvPicPr>
          <p:nvPr/>
        </p:nvPicPr>
        <p:blipFill>
          <a:blip r:embed="rId5"/>
          <a:stretch>
            <a:fillRect/>
          </a:stretch>
        </p:blipFill>
        <p:spPr>
          <a:xfrm rot="737208" flipH="1">
            <a:off x="2022035" y="1527131"/>
            <a:ext cx="919996" cy="919996"/>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wipe(left)">
                                      <p:cBhvr>
                                        <p:cTn id="11"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5000" b="-5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29E558-19A0-735E-CB03-2A94C25E16AF}"/>
              </a:ext>
            </a:extLst>
          </p:cNvPr>
          <p:cNvSpPr txBox="1"/>
          <p:nvPr/>
        </p:nvSpPr>
        <p:spPr>
          <a:xfrm>
            <a:off x="523875" y="1469462"/>
            <a:ext cx="7818268" cy="76944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Chúc</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mừng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sinh</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nhật</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Tháng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a:t>
            </a:r>
          </a:p>
        </p:txBody>
      </p:sp>
      <p:sp>
        <p:nvSpPr>
          <p:cNvPr id="6" name="Rectangle: Rounded Corners 5">
            <a:extLst>
              <a:ext uri="{FF2B5EF4-FFF2-40B4-BE49-F238E27FC236}">
                <a16:creationId xmlns:a16="http://schemas.microsoft.com/office/drawing/2014/main" id="{3AC3CCA5-6DB1-2B44-923C-5032ABC40001}"/>
              </a:ext>
            </a:extLst>
          </p:cNvPr>
          <p:cNvSpPr/>
          <p:nvPr/>
        </p:nvSpPr>
        <p:spPr>
          <a:xfrm>
            <a:off x="849086" y="2266184"/>
            <a:ext cx="7493056" cy="2738182"/>
          </a:xfrm>
          <a:prstGeom prst="roundRect">
            <a:avLst/>
          </a:prstGeom>
          <a:noFill/>
          <a:ln w="57150">
            <a:solidFill>
              <a:srgbClr val="F98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字魂59号-创粗黑"/>
              <a:cs typeface="+mn-cs"/>
            </a:endParaRPr>
          </a:p>
        </p:txBody>
      </p:sp>
      <p:pic>
        <p:nvPicPr>
          <p:cNvPr id="2050" name="Picture 2" descr="Cartoon Birthday Cake Wallpapers - Top Free Cartoon Birthday Cake  Backgrounds - WallpaperAccess">
            <a:extLst>
              <a:ext uri="{FF2B5EF4-FFF2-40B4-BE49-F238E27FC236}">
                <a16:creationId xmlns:a16="http://schemas.microsoft.com/office/drawing/2014/main" id="{B3C38EB9-889F-3FBA-9A05-61046586B43C}"/>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6500" b="90000" l="10000" r="90000">
                        <a14:foregroundMark x1="41367" y1="10313" x2="41367" y2="10313"/>
                        <a14:foregroundMark x1="41055" y1="10313" x2="41055" y2="10313"/>
                        <a14:foregroundMark x1="41289" y1="17125" x2="41289" y2="17125"/>
                        <a14:foregroundMark x1="41758" y1="14750" x2="41758" y2="14750"/>
                        <a14:foregroundMark x1="41758" y1="12687" x2="41758" y2="12687"/>
                        <a14:foregroundMark x1="41289" y1="14125" x2="41289" y2="14125"/>
                        <a14:foregroundMark x1="43750" y1="9813" x2="43750" y2="9813"/>
                        <a14:foregroundMark x1="45742" y1="7750" x2="45742" y2="7750"/>
                        <a14:foregroundMark x1="51875" y1="7938" x2="51875" y2="7938"/>
                        <a14:foregroundMark x1="51992" y1="13313" x2="51992" y2="13313"/>
                        <a14:foregroundMark x1="51992" y1="13313" x2="51289" y2="16688"/>
                        <a14:foregroundMark x1="52578" y1="6813" x2="52578" y2="6813"/>
                        <a14:foregroundMark x1="45742" y1="6500" x2="45742" y2="6500"/>
                        <a14:foregroundMark x1="22813" y1="81875" x2="22813" y2="84625"/>
                      </a14:backgroundRemoval>
                    </a14:imgEffect>
                  </a14:imgLayer>
                </a14:imgProps>
              </a:ext>
              <a:ext uri="{28A0092B-C50C-407E-A947-70E740481C1C}">
                <a14:useLocalDpi xmlns:a14="http://schemas.microsoft.com/office/drawing/2010/main" val="0"/>
              </a:ext>
            </a:extLst>
          </a:blip>
          <a:srcRect/>
          <a:stretch>
            <a:fillRect/>
          </a:stretch>
        </p:blipFill>
        <p:spPr bwMode="auto">
          <a:xfrm>
            <a:off x="-870856" y="3866809"/>
            <a:ext cx="4931228" cy="30820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urple teddy bear cartoon symbol Stock Vector Image &amp; Art - Alamy">
            <a:extLst>
              <a:ext uri="{FF2B5EF4-FFF2-40B4-BE49-F238E27FC236}">
                <a16:creationId xmlns:a16="http://schemas.microsoft.com/office/drawing/2014/main" id="{30382451-E7E7-3118-62DB-F20A83A0B3F7}"/>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6852" b="90185" l="10000" r="90000">
                        <a14:foregroundMark x1="44231" y1="10370" x2="44231" y2="10370"/>
                        <a14:foregroundMark x1="44423" y1="7222" x2="44423" y2="7222"/>
                        <a14:foregroundMark x1="47308" y1="86111" x2="47308" y2="86111"/>
                        <a14:foregroundMark x1="46731" y1="90185" x2="46731" y2="90185"/>
                      </a14:backgroundRemoval>
                    </a14:imgEffect>
                  </a14:imgLayer>
                </a14:imgProps>
              </a:ext>
              <a:ext uri="{28A0092B-C50C-407E-A947-70E740481C1C}">
                <a14:useLocalDpi xmlns:a14="http://schemas.microsoft.com/office/drawing/2010/main" val="0"/>
              </a:ext>
            </a:extLst>
          </a:blip>
          <a:srcRect b="5344"/>
          <a:stretch/>
        </p:blipFill>
        <p:spPr bwMode="auto">
          <a:xfrm rot="820571" flipH="1">
            <a:off x="8240938" y="3419133"/>
            <a:ext cx="348841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hristmas present, creative christmas book, christmas, christmas gift png |  PNGWing">
            <a:extLst>
              <a:ext uri="{FF2B5EF4-FFF2-40B4-BE49-F238E27FC236}">
                <a16:creationId xmlns:a16="http://schemas.microsoft.com/office/drawing/2014/main" id="{0B5D6892-F6BA-B445-D232-D97AC79231F7}"/>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3628" b="97461" l="7935" r="93370">
                        <a14:foregroundMark x1="50109" y1="6046" x2="50326" y2="8585"/>
                        <a14:foregroundMark x1="59022" y1="3869" x2="59022" y2="3869"/>
                        <a14:foregroundMark x1="92935" y1="35429" x2="92935" y2="35429"/>
                        <a14:foregroundMark x1="77500" y1="39420" x2="74022" y2="51632"/>
                        <a14:foregroundMark x1="59022" y1="36155" x2="59891" y2="42080"/>
                        <a14:foregroundMark x1="75217" y1="49577" x2="80000" y2="54776"/>
                        <a14:foregroundMark x1="93261" y1="51149" x2="93261" y2="51149"/>
                        <a14:foregroundMark x1="93043" y1="35429" x2="93043" y2="35429"/>
                        <a14:foregroundMark x1="93478" y1="35913" x2="93478" y2="35913"/>
                        <a14:foregroundMark x1="50000" y1="51391" x2="55109" y2="58283"/>
                        <a14:foregroundMark x1="8152" y1="46796" x2="8152" y2="46796"/>
                        <a14:foregroundMark x1="42609" y1="92503" x2="42609" y2="92503"/>
                        <a14:foregroundMark x1="68696" y1="94438" x2="68696" y2="94438"/>
                        <a14:foregroundMark x1="44022" y1="95042" x2="44022" y2="95042"/>
                        <a14:foregroundMark x1="68370" y1="97461" x2="68370" y2="97461"/>
                        <a14:foregroundMark x1="80652" y1="21282" x2="80652" y2="21282"/>
                      </a14:backgroundRemoval>
                    </a14:imgEffect>
                  </a14:imgLayer>
                </a14:imgProps>
              </a:ext>
              <a:ext uri="{28A0092B-C50C-407E-A947-70E740481C1C}">
                <a14:useLocalDpi xmlns:a14="http://schemas.microsoft.com/office/drawing/2010/main" val="0"/>
              </a:ext>
            </a:extLst>
          </a:blip>
          <a:srcRect/>
          <a:stretch>
            <a:fillRect/>
          </a:stretch>
        </p:blipFill>
        <p:spPr bwMode="auto">
          <a:xfrm>
            <a:off x="5895703" y="3984602"/>
            <a:ext cx="3166654" cy="284643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ình ảnh Trái Tim Và Máy Bay Giấy PNG , Máy Bay Giấy, Tim, Yêu Và Quý PNG  và Vector với nền trong suốt để tải xuống miễn phí">
            <a:extLst>
              <a:ext uri="{FF2B5EF4-FFF2-40B4-BE49-F238E27FC236}">
                <a16:creationId xmlns:a16="http://schemas.microsoft.com/office/drawing/2014/main" id="{52E27AFA-36FB-635D-EDCA-0191993B1AA2}"/>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10000" b="90000" l="10000" r="91146">
                        <a14:foregroundMark x1="91146" y1="11250" x2="91146" y2="11250"/>
                        <a14:foregroundMark x1="60625" y1="59219" x2="60625" y2="59219"/>
                        <a14:foregroundMark x1="37396" y1="67344" x2="37396" y2="67344"/>
                        <a14:foregroundMark x1="12188" y1="75938" x2="12188" y2="75938"/>
                        <a14:foregroundMark x1="45104" y1="59531" x2="45104" y2="59531"/>
                        <a14:foregroundMark x1="49896" y1="52812" x2="49896" y2="52812"/>
                        <a14:foregroundMark x1="47292" y1="50313" x2="47292" y2="50313"/>
                        <a14:foregroundMark x1="47188" y1="54531" x2="47188" y2="54531"/>
                        <a14:foregroundMark x1="12708" y1="85781" x2="12708" y2="85781"/>
                        <a14:backgroundMark x1="48438" y1="52656" x2="48438" y2="52656"/>
                        <a14:backgroundMark x1="14688" y1="86094" x2="14688" y2="86094"/>
                      </a14:backgroundRemoval>
                    </a14:imgEffect>
                  </a14:imgLayer>
                </a14:imgProps>
              </a:ext>
              <a:ext uri="{28A0092B-C50C-407E-A947-70E740481C1C}">
                <a14:useLocalDpi xmlns:a14="http://schemas.microsoft.com/office/drawing/2010/main" val="0"/>
              </a:ext>
            </a:extLst>
          </a:blip>
          <a:srcRect t="33426" r="35481"/>
          <a:stretch/>
        </p:blipFill>
        <p:spPr bwMode="auto">
          <a:xfrm rot="1376686">
            <a:off x="7328425" y="-933208"/>
            <a:ext cx="3991011" cy="274544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27ED022-C239-45EB-8D8D-D409367DED50}"/>
              </a:ext>
            </a:extLst>
          </p:cNvPr>
          <p:cNvSpPr txBox="1"/>
          <p:nvPr/>
        </p:nvSpPr>
        <p:spPr>
          <a:xfrm>
            <a:off x="1276350" y="2552700"/>
            <a:ext cx="4229100" cy="369332"/>
          </a:xfrm>
          <a:prstGeom prst="rect">
            <a:avLst/>
          </a:prstGeom>
          <a:noFill/>
        </p:spPr>
        <p:txBody>
          <a:bodyPr wrap="square" rtlCol="0">
            <a:spAutoFit/>
          </a:bodyPr>
          <a:lstStyle/>
          <a:p>
            <a:r>
              <a:rPr lang="en-US" dirty="0" err="1">
                <a:latin typeface="Cambria" panose="02040503050406030204" pitchFamily="18" charset="0"/>
                <a:ea typeface="Cambria" panose="02040503050406030204" pitchFamily="18" charset="0"/>
              </a:rPr>
              <a:t>Bạn</a:t>
            </a:r>
            <a:r>
              <a:rPr lang="en-US" dirty="0">
                <a:latin typeface="Cambria" panose="02040503050406030204" pitchFamily="18" charset="0"/>
                <a:ea typeface="Cambria" panose="02040503050406030204" pitchFamily="18" charset="0"/>
              </a:rPr>
              <a:t>:……</a:t>
            </a:r>
          </a:p>
        </p:txBody>
      </p:sp>
    </p:spTree>
    <p:custDataLst>
      <p:tags r:id="rId1"/>
    </p:custDataLst>
    <p:extLst>
      <p:ext uri="{BB962C8B-B14F-4D97-AF65-F5344CB8AC3E}">
        <p14:creationId xmlns:p14="http://schemas.microsoft.com/office/powerpoint/2010/main" val="21887164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39000" b="-39000"/>
          </a:stretch>
        </a:blipFill>
        <a:effectLst/>
      </p:bgPr>
    </p:bg>
    <p:spTree>
      <p:nvGrpSpPr>
        <p:cNvPr id="1" name=""/>
        <p:cNvGrpSpPr/>
        <p:nvPr/>
      </p:nvGrpSpPr>
      <p:grpSpPr>
        <a:xfrm>
          <a:off x="0" y="0"/>
          <a:ext cx="0" cy="0"/>
          <a:chOff x="0" y="0"/>
          <a:chExt cx="0" cy="0"/>
        </a:xfrm>
      </p:grpSpPr>
      <p:pic>
        <p:nvPicPr>
          <p:cNvPr id="1028" name="Picture 4" descr="Bright funny kids holding blank banner for your text. Download a Free  Preview or High Quality Adobe Illustrator Ai, EPS, PDF and… | Blank banner,  Kids, Kids clipart">
            <a:extLst>
              <a:ext uri="{FF2B5EF4-FFF2-40B4-BE49-F238E27FC236}">
                <a16:creationId xmlns:a16="http://schemas.microsoft.com/office/drawing/2014/main" id="{BD20188C-9DDB-1958-92F8-6B509C05C10C}"/>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8590" b="78077" l="4700" r="96400">
                        <a14:foregroundMark x1="7100" y1="43846" x2="7100" y2="43846"/>
                        <a14:foregroundMark x1="4700" y1="49872" x2="4700" y2="49872"/>
                        <a14:foregroundMark x1="13200" y1="66410" x2="13200" y2="66410"/>
                        <a14:foregroundMark x1="91884" y1="54687" x2="92423" y2="57165"/>
                        <a14:foregroundMark x1="89500" y1="43718" x2="91203" y2="51554"/>
                        <a14:foregroundMark x1="86500" y1="62949" x2="87600" y2="69103"/>
                        <a14:foregroundMark x1="95900" y1="53590" x2="96400" y2="53718"/>
                        <a14:foregroundMark x1="56500" y1="39744" x2="58600" y2="53590"/>
                        <a14:foregroundMark x1="52100" y1="43205" x2="55800" y2="57692"/>
                        <a14:foregroundMark x1="44500" y1="37436" x2="41600" y2="47564"/>
                        <a14:foregroundMark x1="19474" y1="44487" x2="19500" y2="44744"/>
                        <a14:foregroundMark x1="18700" y1="36795" x2="19474" y2="44487"/>
                        <a14:foregroundMark x1="18700" y1="53077" x2="19600" y2="60641"/>
                        <a14:foregroundMark x1="19600" y1="60641" x2="24200" y2="69744"/>
                        <a14:foregroundMark x1="24200" y1="69744" x2="72600" y2="75641"/>
                        <a14:foregroundMark x1="72600" y1="75641" x2="77800" y2="64872"/>
                        <a14:foregroundMark x1="77800" y1="64872" x2="77900" y2="44359"/>
                        <a14:foregroundMark x1="77900" y1="44359" x2="54400" y2="41923"/>
                        <a14:foregroundMark x1="54400" y1="41923" x2="36000" y2="46410"/>
                        <a14:foregroundMark x1="36000" y1="46410" x2="29900" y2="39359"/>
                        <a14:foregroundMark x1="29900" y1="39359" x2="19800" y2="50256"/>
                        <a14:foregroundMark x1="19473" y1="52564" x2="19200" y2="54487"/>
                        <a14:foregroundMark x1="19800" y1="50256" x2="19473" y2="52564"/>
                        <a14:backgroundMark x1="30000" y1="24487" x2="30700" y2="26923"/>
                        <a14:backgroundMark x1="45000" y1="24487" x2="45200" y2="28333"/>
                        <a14:backgroundMark x1="31900" y1="31154" x2="32100" y2="32692"/>
                        <a14:backgroundMark x1="57300" y1="24487" x2="57300" y2="24487"/>
                        <a14:backgroundMark x1="59500" y1="30513" x2="59400" y2="31538"/>
                        <a14:backgroundMark x1="57200" y1="30256" x2="58100" y2="32821"/>
                        <a14:backgroundMark x1="68300" y1="28846" x2="70000" y2="32308"/>
                        <a14:backgroundMark x1="72000" y1="25513" x2="73100" y2="27179"/>
                        <a14:backgroundMark x1="16000" y1="59615" x2="16000" y2="59615"/>
                        <a14:backgroundMark x1="91300" y1="52949" x2="91500" y2="53718"/>
                        <a14:backgroundMark x1="91000" y1="53077" x2="91900" y2="53333"/>
                        <a14:backgroundMark x1="91200" y1="52436" x2="92200" y2="53462"/>
                        <a14:backgroundMark x1="91500" y1="52308" x2="91200" y2="52308"/>
                        <a14:backgroundMark x1="91900" y1="53846" x2="91500" y2="54231"/>
                        <a14:backgroundMark x1="91200" y1="51923" x2="91100" y2="51923"/>
                        <a14:backgroundMark x1="91400" y1="52179" x2="92200" y2="51923"/>
                        <a14:backgroundMark x1="91100" y1="51795" x2="91900" y2="51538"/>
                        <a14:backgroundMark x1="92600" y1="58205" x2="91600" y2="59359"/>
                        <a14:backgroundMark x1="92400" y1="58333" x2="93200" y2="58205"/>
                        <a14:backgroundMark x1="92100" y1="57949" x2="93000" y2="57564"/>
                        <a14:backgroundMark x1="41700" y1="29615" x2="43100" y2="32436"/>
                        <a14:backgroundMark x1="18400" y1="44487" x2="18400" y2="44487"/>
                        <a14:backgroundMark x1="17400" y1="52564" x2="17400" y2="52564"/>
                      </a14:backgroundRemoval>
                    </a14:imgEffect>
                  </a14:imgLayer>
                </a14:imgProps>
              </a:ext>
              <a:ext uri="{28A0092B-C50C-407E-A947-70E740481C1C}">
                <a14:useLocalDpi xmlns:a14="http://schemas.microsoft.com/office/drawing/2010/main" val="0"/>
              </a:ext>
            </a:extLst>
          </a:blip>
          <a:srcRect b="12853"/>
          <a:stretch/>
        </p:blipFill>
        <p:spPr bwMode="auto">
          <a:xfrm>
            <a:off x="-92459" y="-859970"/>
            <a:ext cx="12376918" cy="841394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9D66D5A-A683-E4B4-7DA3-F94D67C82F9D}"/>
              </a:ext>
            </a:extLst>
          </p:cNvPr>
          <p:cNvSpPr txBox="1"/>
          <p:nvPr/>
        </p:nvSpPr>
        <p:spPr>
          <a:xfrm>
            <a:off x="2979964" y="4278735"/>
            <a:ext cx="6662057"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MUA SẮM TIẾT KIỆM</a:t>
            </a:r>
          </a:p>
        </p:txBody>
      </p:sp>
      <p:sp>
        <p:nvSpPr>
          <p:cNvPr id="2" name="TextBox 1">
            <a:extLst>
              <a:ext uri="{FF2B5EF4-FFF2-40B4-BE49-F238E27FC236}">
                <a16:creationId xmlns:a16="http://schemas.microsoft.com/office/drawing/2014/main" id="{240F961D-E0BF-DB8D-2332-D7E7370F9222}"/>
              </a:ext>
            </a:extLst>
          </p:cNvPr>
          <p:cNvSpPr txBox="1"/>
          <p:nvPr/>
        </p:nvSpPr>
        <p:spPr>
          <a:xfrm>
            <a:off x="4465114" y="3314208"/>
            <a:ext cx="4242788"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Chủ</a:t>
            </a: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đề</a:t>
            </a: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tuần</a:t>
            </a: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19</a:t>
            </a:r>
          </a:p>
        </p:txBody>
      </p:sp>
    </p:spTree>
    <p:custDataLst>
      <p:tags r:id="rId1"/>
    </p:custDataLst>
    <p:extLst>
      <p:ext uri="{BB962C8B-B14F-4D97-AF65-F5344CB8AC3E}">
        <p14:creationId xmlns:p14="http://schemas.microsoft.com/office/powerpoint/2010/main" val="1520580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F547C48-5DA3-F8E7-F75C-8D080DB37D22}"/>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508" b="99491" l="189" r="98019">
                        <a14:foregroundMark x1="27900" y1="71138" x2="21226" y2="66384"/>
                        <a14:foregroundMark x1="30283" y1="72835" x2="27900" y2="71138"/>
                        <a14:foregroundMark x1="24151" y1="62649" x2="22830" y2="73514"/>
                        <a14:foregroundMark x1="22830" y1="73514" x2="23208" y2="86078"/>
                        <a14:foregroundMark x1="23208" y1="86078" x2="23868" y2="88625"/>
                        <a14:foregroundMark x1="21792" y1="93888" x2="21604" y2="99491"/>
                        <a14:foregroundMark x1="6698" y1="73175" x2="10472" y2="78438"/>
                        <a14:foregroundMark x1="10472" y1="78438" x2="10472" y2="78608"/>
                        <a14:foregroundMark x1="7547" y1="71307" x2="10000" y2="69779"/>
                        <a14:foregroundMark x1="7830" y1="68421" x2="10000" y2="66553"/>
                        <a14:foregroundMark x1="4151" y1="81664" x2="6792" y2="89474"/>
                        <a14:foregroundMark x1="6792" y1="89474" x2="13113" y2="98132"/>
                        <a14:foregroundMark x1="13113" y1="98132" x2="18019" y2="98302"/>
                        <a14:foregroundMark x1="377" y1="77759" x2="4434" y2="97793"/>
                        <a14:foregroundMark x1="33962" y1="93888" x2="40189" y2="92869"/>
                        <a14:foregroundMark x1="40189" y1="92869" x2="48208" y2="93039"/>
                        <a14:foregroundMark x1="39245" y1="78098" x2="51604" y2="79457"/>
                        <a14:foregroundMark x1="40189" y1="60951" x2="40189" y2="60951"/>
                        <a14:foregroundMark x1="74623" y1="78268" x2="89151" y2="79966"/>
                        <a14:foregroundMark x1="87925" y1="65535" x2="89906" y2="88455"/>
                        <a14:foregroundMark x1="89906" y1="88455" x2="89906" y2="88455"/>
                        <a14:foregroundMark x1="84057" y1="65874" x2="90189" y2="64686"/>
                        <a14:foregroundMark x1="90755" y1="64346" x2="94811" y2="73684"/>
                        <a14:foregroundMark x1="95943" y1="70628" x2="94245" y2="85059"/>
                        <a14:foregroundMark x1="95566" y1="87097" x2="91415" y2="98981"/>
                        <a14:foregroundMark x1="98019" y1="90832" x2="98019" y2="90832"/>
                        <a14:foregroundMark x1="87736" y1="86927" x2="83868" y2="93209"/>
                        <a14:foregroundMark x1="83868" y1="93209" x2="84057" y2="93209"/>
                        <a14:foregroundMark x1="75943" y1="97623" x2="70283" y2="96265"/>
                        <a14:foregroundMark x1="77736" y1="83192" x2="79906" y2="96604"/>
                        <a14:foregroundMark x1="38113" y1="85399" x2="40283" y2="98132"/>
                        <a14:foregroundMark x1="47264" y1="89134" x2="50000" y2="95416"/>
                        <a14:foregroundMark x1="84151" y1="80815" x2="85000" y2="84211"/>
                        <a14:foregroundMark x1="87075" y1="51783" x2="85472" y2="53650"/>
                        <a14:backgroundMark x1="38585" y1="61800" x2="38585" y2="61800"/>
                        <a14:backgroundMark x1="38113" y1="64007" x2="38113" y2="64007"/>
                        <a14:backgroundMark x1="41226" y1="61121" x2="41226" y2="61121"/>
                        <a14:backgroundMark x1="73396" y1="60611" x2="73396" y2="60611"/>
                        <a14:backgroundMark x1="72453" y1="62649" x2="72453" y2="62649"/>
                        <a14:backgroundMark x1="71604" y1="62309" x2="72075" y2="63328"/>
                        <a14:backgroundMark x1="91415" y1="45671" x2="93208" y2="52971"/>
                        <a14:backgroundMark x1="98396" y1="61121" x2="98396" y2="61121"/>
                        <a14:backgroundMark x1="97642" y1="64007" x2="97642" y2="64007"/>
                        <a14:backgroundMark x1="27830" y1="71138" x2="27830" y2="71138"/>
                      </a14:backgroundRemoval>
                    </a14:imgEffect>
                  </a14:imgLayer>
                </a14:imgProps>
              </a:ext>
              <a:ext uri="{28A0092B-C50C-407E-A947-70E740481C1C}">
                <a14:useLocalDpi xmlns:a14="http://schemas.microsoft.com/office/drawing/2010/main" val="0"/>
              </a:ext>
            </a:extLst>
          </a:blip>
          <a:srcRect l="5085" t="3916"/>
          <a:stretch/>
        </p:blipFill>
        <p:spPr>
          <a:xfrm>
            <a:off x="0" y="0"/>
            <a:ext cx="12192000" cy="6858000"/>
          </a:xfrm>
          <a:prstGeom prst="rect">
            <a:avLst/>
          </a:prstGeom>
        </p:spPr>
      </p:pic>
      <p:sp>
        <p:nvSpPr>
          <p:cNvPr id="5" name="Rectangle: Rounded Corners 4">
            <a:extLst>
              <a:ext uri="{FF2B5EF4-FFF2-40B4-BE49-F238E27FC236}">
                <a16:creationId xmlns:a16="http://schemas.microsoft.com/office/drawing/2014/main" id="{F28DCD0F-C383-93C4-DA92-0F3C3B6A0F27}"/>
              </a:ext>
            </a:extLst>
          </p:cNvPr>
          <p:cNvSpPr/>
          <p:nvPr/>
        </p:nvSpPr>
        <p:spPr>
          <a:xfrm>
            <a:off x="643508" y="390009"/>
            <a:ext cx="10904984" cy="6077982"/>
          </a:xfrm>
          <a:prstGeom prst="roundRect">
            <a:avLst/>
          </a:prstGeom>
          <a:solidFill>
            <a:schemeClr val="lt1">
              <a:alpha val="80000"/>
            </a:schemeClr>
          </a:solidFill>
          <a:ln w="38100">
            <a:solidFill>
              <a:srgbClr val="F76B6C"/>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pic>
        <p:nvPicPr>
          <p:cNvPr id="6" name="Picture 5">
            <a:extLst>
              <a:ext uri="{FF2B5EF4-FFF2-40B4-BE49-F238E27FC236}">
                <a16:creationId xmlns:a16="http://schemas.microsoft.com/office/drawing/2014/main" id="{179D52EE-81B5-56EC-076A-0400F0DA4DC7}"/>
              </a:ext>
            </a:extLst>
          </p:cNvPr>
          <p:cNvPicPr>
            <a:picLocks noChangeAspect="1"/>
          </p:cNvPicPr>
          <p:nvPr/>
        </p:nvPicPr>
        <p:blipFill>
          <a:blip r:embed="rId6"/>
          <a:stretch>
            <a:fillRect/>
          </a:stretch>
        </p:blipFill>
        <p:spPr>
          <a:xfrm>
            <a:off x="9103333" y="-43046"/>
            <a:ext cx="2445159" cy="1110975"/>
          </a:xfrm>
          <a:prstGeom prst="rect">
            <a:avLst/>
          </a:prstGeom>
        </p:spPr>
      </p:pic>
      <p:sp>
        <p:nvSpPr>
          <p:cNvPr id="7" name="TextBox 6">
            <a:extLst>
              <a:ext uri="{FF2B5EF4-FFF2-40B4-BE49-F238E27FC236}">
                <a16:creationId xmlns:a16="http://schemas.microsoft.com/office/drawing/2014/main" id="{78042173-FE21-EDF8-7811-0606DDB927D3}"/>
              </a:ext>
            </a:extLst>
          </p:cNvPr>
          <p:cNvSpPr txBox="1"/>
          <p:nvPr/>
        </p:nvSpPr>
        <p:spPr>
          <a:xfrm flipH="1">
            <a:off x="4557932" y="447563"/>
            <a:ext cx="482068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C000">
                    <a:lumMod val="75000"/>
                  </a:srgbClr>
                </a:solidFill>
                <a:effectLst/>
                <a:uLnTx/>
                <a:uFillTx/>
                <a:latin typeface="Calibri" panose="020F0502020204030204" pitchFamily="34" charset="0"/>
                <a:ea typeface="字魂59号-创粗黑"/>
                <a:cs typeface="Calibri" panose="020F0502020204030204" pitchFamily="34" charset="0"/>
              </a:rPr>
              <a:t>Thảo</a:t>
            </a:r>
            <a:r>
              <a:rPr kumimoji="0" lang="en-US" sz="4000" b="1" i="0" u="none" strike="noStrike" kern="1200" cap="none" spc="0" normalizeH="0" baseline="0" noProof="0" dirty="0">
                <a:ln>
                  <a:noFill/>
                </a:ln>
                <a:solidFill>
                  <a:srgbClr val="FFC000">
                    <a:lumMod val="75000"/>
                  </a:srgbClr>
                </a:solidFill>
                <a:effectLst/>
                <a:uLnTx/>
                <a:uFillTx/>
                <a:latin typeface="Calibri" panose="020F0502020204030204" pitchFamily="34" charset="0"/>
                <a:ea typeface="字魂59号-创粗黑"/>
                <a:cs typeface="Calibri" panose="020F0502020204030204" pitchFamily="34" charset="0"/>
              </a:rPr>
              <a:t> </a:t>
            </a:r>
            <a:r>
              <a:rPr kumimoji="0" lang="en-US" sz="4000" b="1" i="0" u="none" strike="noStrike" kern="1200" cap="none" spc="0" normalizeH="0" baseline="0" noProof="0" dirty="0" err="1">
                <a:ln>
                  <a:noFill/>
                </a:ln>
                <a:solidFill>
                  <a:srgbClr val="FFC000">
                    <a:lumMod val="75000"/>
                  </a:srgbClr>
                </a:solidFill>
                <a:effectLst/>
                <a:uLnTx/>
                <a:uFillTx/>
                <a:latin typeface="Calibri" panose="020F0502020204030204" pitchFamily="34" charset="0"/>
                <a:ea typeface="字魂59号-创粗黑"/>
                <a:cs typeface="Calibri" panose="020F0502020204030204" pitchFamily="34" charset="0"/>
              </a:rPr>
              <a:t>luận</a:t>
            </a:r>
            <a:r>
              <a:rPr kumimoji="0" lang="en-US" sz="4000" b="1" i="0" u="none" strike="noStrike" kern="1200" cap="none" spc="0" normalizeH="0" baseline="0" noProof="0" dirty="0">
                <a:ln>
                  <a:noFill/>
                </a:ln>
                <a:solidFill>
                  <a:srgbClr val="FFC000">
                    <a:lumMod val="75000"/>
                  </a:srgbClr>
                </a:solidFill>
                <a:effectLst/>
                <a:uLnTx/>
                <a:uFillTx/>
                <a:latin typeface="Calibri" panose="020F0502020204030204" pitchFamily="34" charset="0"/>
                <a:ea typeface="字魂59号-创粗黑"/>
                <a:cs typeface="Calibri" panose="020F0502020204030204" pitchFamily="34" charset="0"/>
              </a:rPr>
              <a:t> </a:t>
            </a:r>
            <a:r>
              <a:rPr kumimoji="0" lang="en-US" sz="4000" b="1" i="0" u="none" strike="noStrike" kern="1200" cap="none" spc="0" normalizeH="0" baseline="0" noProof="0" dirty="0" err="1">
                <a:ln>
                  <a:noFill/>
                </a:ln>
                <a:solidFill>
                  <a:srgbClr val="FFC000">
                    <a:lumMod val="75000"/>
                  </a:srgbClr>
                </a:solidFill>
                <a:effectLst/>
                <a:uLnTx/>
                <a:uFillTx/>
                <a:latin typeface="Calibri" panose="020F0502020204030204" pitchFamily="34" charset="0"/>
                <a:ea typeface="字魂59号-创粗黑"/>
                <a:cs typeface="Calibri" panose="020F0502020204030204" pitchFamily="34" charset="0"/>
              </a:rPr>
              <a:t>nhóm</a:t>
            </a:r>
            <a:r>
              <a:rPr kumimoji="0" lang="en-US" sz="4000" b="1" i="0" u="none" strike="noStrike" kern="1200" cap="none" spc="0" normalizeH="0" baseline="0" noProof="0" dirty="0">
                <a:ln>
                  <a:noFill/>
                </a:ln>
                <a:solidFill>
                  <a:srgbClr val="FFC000">
                    <a:lumMod val="75000"/>
                  </a:srgbClr>
                </a:solidFill>
                <a:effectLst/>
                <a:uLnTx/>
                <a:uFillTx/>
                <a:latin typeface="Calibri" panose="020F0502020204030204" pitchFamily="34" charset="0"/>
                <a:ea typeface="字魂59号-创粗黑"/>
                <a:cs typeface="Calibri" panose="020F0502020204030204" pitchFamily="34" charset="0"/>
              </a:rPr>
              <a:t> </a:t>
            </a:r>
            <a:r>
              <a:rPr kumimoji="0" lang="en-US" sz="4000" b="1" i="0" u="none" strike="noStrike" kern="1200" cap="none" spc="0" normalizeH="0" baseline="0" noProof="0" dirty="0" err="1">
                <a:ln>
                  <a:noFill/>
                </a:ln>
                <a:solidFill>
                  <a:srgbClr val="FFC000">
                    <a:lumMod val="75000"/>
                  </a:srgbClr>
                </a:solidFill>
                <a:effectLst/>
                <a:uLnTx/>
                <a:uFillTx/>
                <a:latin typeface="Calibri" panose="020F0502020204030204" pitchFamily="34" charset="0"/>
                <a:ea typeface="字魂59号-创粗黑"/>
                <a:cs typeface="Calibri" panose="020F0502020204030204" pitchFamily="34" charset="0"/>
              </a:rPr>
              <a:t>bốn</a:t>
            </a:r>
            <a:endParaRPr kumimoji="0" lang="en-US" sz="4000" b="1" i="0" u="none" strike="noStrike" kern="1200" cap="none" spc="0" normalizeH="0" baseline="0" noProof="0" dirty="0">
              <a:ln>
                <a:noFill/>
              </a:ln>
              <a:solidFill>
                <a:srgbClr val="FFC000">
                  <a:lumMod val="75000"/>
                </a:srgbClr>
              </a:solidFill>
              <a:effectLst/>
              <a:uLnTx/>
              <a:uFillTx/>
              <a:latin typeface="Calibri" panose="020F0502020204030204" pitchFamily="34" charset="0"/>
              <a:ea typeface="字魂59号-创粗黑"/>
              <a:cs typeface="Calibri" panose="020F0502020204030204" pitchFamily="34" charset="0"/>
            </a:endParaRPr>
          </a:p>
        </p:txBody>
      </p:sp>
      <p:sp>
        <p:nvSpPr>
          <p:cNvPr id="8" name="TextBox 7">
            <a:extLst>
              <a:ext uri="{FF2B5EF4-FFF2-40B4-BE49-F238E27FC236}">
                <a16:creationId xmlns:a16="http://schemas.microsoft.com/office/drawing/2014/main" id="{C7258F32-BA71-8938-9FC6-9FE34C6D03A1}"/>
              </a:ext>
            </a:extLst>
          </p:cNvPr>
          <p:cNvSpPr txBox="1"/>
          <p:nvPr/>
        </p:nvSpPr>
        <p:spPr>
          <a:xfrm>
            <a:off x="1121228" y="1067929"/>
            <a:ext cx="9949542" cy="584775"/>
          </a:xfrm>
          <a:prstGeom prst="rect">
            <a:avLst/>
          </a:prstGeom>
          <a:noFill/>
        </p:spPr>
        <p:txBody>
          <a:bodyPr wrap="square" rtlCol="0">
            <a:spAutoFit/>
          </a:bodyPr>
          <a:lstStyle/>
          <a:p>
            <a:pPr marL="457200" lvl="0" indent="-457200" algn="just">
              <a:buFont typeface="Arial" panose="020B0604020202020204" pitchFamily="34" charset="0"/>
              <a:buChar char="•"/>
            </a:pPr>
            <a:r>
              <a:rPr lang="en-US" sz="3200" dirty="0">
                <a:solidFill>
                  <a:prstClr val="black"/>
                </a:solidFill>
                <a:latin typeface="Calibri" panose="020F0502020204030204" pitchFamily="34" charset="0"/>
                <a:cs typeface="Calibri" panose="020F0502020204030204" pitchFamily="34" charset="0"/>
              </a:rPr>
              <a:t>S</a:t>
            </a:r>
            <a:r>
              <a:rPr lang="vi-VN" sz="3200" dirty="0">
                <a:solidFill>
                  <a:prstClr val="black"/>
                </a:solidFill>
                <a:latin typeface="Calibri" panose="020F0502020204030204" pitchFamily="34" charset="0"/>
                <a:cs typeface="Calibri" panose="020F0502020204030204" pitchFamily="34" charset="0"/>
              </a:rPr>
              <a:t>ắm vai người con đưa ra phương án cho người thân:</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pic>
        <p:nvPicPr>
          <p:cNvPr id="10" name="Picture 9">
            <a:extLst>
              <a:ext uri="{FF2B5EF4-FFF2-40B4-BE49-F238E27FC236}">
                <a16:creationId xmlns:a16="http://schemas.microsoft.com/office/drawing/2014/main" id="{BDD5AAE1-43EB-48C0-AB3A-10CDD84D773B}"/>
              </a:ext>
            </a:extLst>
          </p:cNvPr>
          <p:cNvPicPr>
            <a:picLocks noChangeAspect="1"/>
          </p:cNvPicPr>
          <p:nvPr/>
        </p:nvPicPr>
        <p:blipFill>
          <a:blip r:embed="rId7"/>
          <a:stretch>
            <a:fillRect/>
          </a:stretch>
        </p:blipFill>
        <p:spPr>
          <a:xfrm>
            <a:off x="2390775" y="1710089"/>
            <a:ext cx="7243762" cy="465737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238603011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70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70000">
                                          <p:cBhvr additive="base">
                                            <p:cTn id="7" dur="750" fill="hold"/>
                                            <p:tgtEl>
                                              <p:spTgt spid="6"/>
                                            </p:tgtEl>
                                            <p:attrNameLst>
                                              <p:attrName>ppt_x</p:attrName>
                                            </p:attrNameLst>
                                          </p:cBhvr>
                                          <p:tavLst>
                                            <p:tav tm="0">
                                              <p:val>
                                                <p:strVal val="#ppt_x"/>
                                              </p:val>
                                            </p:tav>
                                            <p:tav tm="100000">
                                              <p:val>
                                                <p:strVal val="#ppt_x"/>
                                              </p:val>
                                            </p:tav>
                                          </p:tavLst>
                                        </p:anim>
                                        <p:anim calcmode="lin" valueType="num" p14:bounceEnd="70000">
                                          <p:cBhvr additive="base">
                                            <p:cTn id="8" dur="750" fill="hold"/>
                                            <p:tgtEl>
                                              <p:spTgt spid="6"/>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ppt_x"/>
                                              </p:val>
                                            </p:tav>
                                            <p:tav tm="100000">
                                              <p:val>
                                                <p:strVal val="#ppt_x"/>
                                              </p:val>
                                            </p:tav>
                                          </p:tavLst>
                                        </p:anim>
                                        <p:anim calcmode="lin" valueType="num">
                                          <p:cBhvr additive="base">
                                            <p:cTn id="8" dur="750" fill="hold"/>
                                            <p:tgtEl>
                                              <p:spTgt spid="6"/>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B6B309CC-8BDE-47B5-BCFE-1A35609C1C07"/>
  <p:tag name="ISPRING_CMI5_LAUNCH_METHOD" val="any window"/>
  <p:tag name="ISPRING_SCORM_ENDPOINT" val="&lt;endpoint&gt;&lt;enable&gt;0&lt;/enable&gt;&lt;lrs&gt;https://&lt;/lrs&gt;&lt;auth&gt;0&lt;/auth&gt;&lt;login&gt;&lt;/login&gt;&lt;password&gt;&lt;/password&gt;&lt;key&gt;&lt;/key&gt;&lt;name&gt;&lt;/name&gt;&lt;email&gt;&lt;/email&gt;&lt;/endpoint&gt;&#10;"/>
  <p:tag name="ISPRINGCLOUDFOLDERID" val="1"/>
  <p:tag name="ISPRINGONLINEFOLDERID" val="1"/>
  <p:tag name="ISPRING_OUTPUT_FOLDER" val="[[&quot;B\uFFFD\uFFFD{34D845BF-4B98-49BE-8191-B7BD06BF8912}&quot;,&quot;D:\\PP thu vien\\Hoạt động trải nghiệm tuần 19-26 (Hương Thảo -Zalo 0972115126)\\Hoạt động trải nghiệm tuần 19-26 (Hương Thảo -Zalo 0972115126)\\HDTN_Tuan 19 - zalo 0972115126&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SLIDES" val="0"/>
  <p:tag name="ISPRING_SCORM_RATE_QUIZZES" val="0"/>
  <p:tag name="ISPRING_SCORM_PASSING_SCORE" val="0.000000"/>
  <p:tag name="ISPRING_PRESENTATION_TITLE" val="SHL-t19"/>
</p:tagLst>
</file>

<file path=ppt/tags/tag10.xml><?xml version="1.0" encoding="utf-8"?>
<p:tagLst xmlns:a="http://schemas.openxmlformats.org/drawingml/2006/main" xmlns:r="http://schemas.openxmlformats.org/officeDocument/2006/relationships" xmlns:p="http://schemas.openxmlformats.org/presentationml/2006/main">
  <p:tag name="GENSWF_SLIDE_UID" val="{89C4F6E9-AE99-4542-97D4-1228A9AC7CD7}:353"/>
</p:tagLst>
</file>

<file path=ppt/tags/tag11.xml><?xml version="1.0" encoding="utf-8"?>
<p:tagLst xmlns:a="http://schemas.openxmlformats.org/drawingml/2006/main" xmlns:r="http://schemas.openxmlformats.org/officeDocument/2006/relationships" xmlns:p="http://schemas.openxmlformats.org/presentationml/2006/main">
  <p:tag name="GENSWF_SLIDE_UID" val="{56081450-A4A4-4036-8B61-2647CAB7327B}:382"/>
</p:tagLst>
</file>

<file path=ppt/tags/tag12.xml><?xml version="1.0" encoding="utf-8"?>
<p:tagLst xmlns:a="http://schemas.openxmlformats.org/drawingml/2006/main" xmlns:r="http://schemas.openxmlformats.org/officeDocument/2006/relationships" xmlns:p="http://schemas.openxmlformats.org/presentationml/2006/main">
  <p:tag name="GENSWF_SLIDE_UID" val="{C4016966-9671-4C9D-BD13-009AE8BA292B}:352"/>
</p:tagLst>
</file>

<file path=ppt/tags/tag13.xml><?xml version="1.0" encoding="utf-8"?>
<p:tagLst xmlns:a="http://schemas.openxmlformats.org/drawingml/2006/main" xmlns:r="http://schemas.openxmlformats.org/officeDocument/2006/relationships" xmlns:p="http://schemas.openxmlformats.org/presentationml/2006/main">
  <p:tag name="GENSWF_SLIDE_UID" val="{0E85851D-121D-4B64-A230-89944A38B5F4}:332"/>
</p:tagLst>
</file>

<file path=ppt/tags/tag14.xml><?xml version="1.0" encoding="utf-8"?>
<p:tagLst xmlns:a="http://schemas.openxmlformats.org/drawingml/2006/main" xmlns:r="http://schemas.openxmlformats.org/officeDocument/2006/relationships" xmlns:p="http://schemas.openxmlformats.org/presentationml/2006/main">
  <p:tag name="GENSWF_SLIDE_UID" val="{645D046F-40D9-4198-8CE6-E13519234968}:384"/>
</p:tagLst>
</file>

<file path=ppt/tags/tag15.xml><?xml version="1.0" encoding="utf-8"?>
<p:tagLst xmlns:a="http://schemas.openxmlformats.org/drawingml/2006/main" xmlns:r="http://schemas.openxmlformats.org/officeDocument/2006/relationships" xmlns:p="http://schemas.openxmlformats.org/presentationml/2006/main">
  <p:tag name="GENSWF_SLIDE_UID" val="{75F33985-3137-4001-B28A-392192B128C0}:354"/>
</p:tagLst>
</file>

<file path=ppt/tags/tag2.xml><?xml version="1.0" encoding="utf-8"?>
<p:tagLst xmlns:a="http://schemas.openxmlformats.org/drawingml/2006/main" xmlns:r="http://schemas.openxmlformats.org/officeDocument/2006/relationships" xmlns:p="http://schemas.openxmlformats.org/presentationml/2006/main">
  <p:tag name="GENSWF_SLIDE_UID" val="{4EBD2DC9-09E1-438A-ABED-05755FF14C79}:346"/>
</p:tagLst>
</file>

<file path=ppt/tags/tag3.xml><?xml version="1.0" encoding="utf-8"?>
<p:tagLst xmlns:a="http://schemas.openxmlformats.org/drawingml/2006/main" xmlns:r="http://schemas.openxmlformats.org/officeDocument/2006/relationships" xmlns:p="http://schemas.openxmlformats.org/presentationml/2006/main">
  <p:tag name="GENSWF_SLIDE_UID" val="{A01DECE8-ABE3-4BB7-9522-F5D48F876DF2}:348"/>
</p:tagLst>
</file>

<file path=ppt/tags/tag4.xml><?xml version="1.0" encoding="utf-8"?>
<p:tagLst xmlns:a="http://schemas.openxmlformats.org/drawingml/2006/main" xmlns:r="http://schemas.openxmlformats.org/officeDocument/2006/relationships" xmlns:p="http://schemas.openxmlformats.org/presentationml/2006/main">
  <p:tag name="GENSWF_SLIDE_UID" val="{C57455A0-9F46-43AE-A347-153B0B733D89}:330"/>
</p:tagLst>
</file>

<file path=ppt/tags/tag5.xml><?xml version="1.0" encoding="utf-8"?>
<p:tagLst xmlns:a="http://schemas.openxmlformats.org/drawingml/2006/main" xmlns:r="http://schemas.openxmlformats.org/officeDocument/2006/relationships" xmlns:p="http://schemas.openxmlformats.org/presentationml/2006/main">
  <p:tag name="GENSWF_SLIDE_UID" val="{00B3F2FB-B521-4FFD-9191-31BA877497D1}:347"/>
</p:tagLst>
</file>

<file path=ppt/tags/tag6.xml><?xml version="1.0" encoding="utf-8"?>
<p:tagLst xmlns:a="http://schemas.openxmlformats.org/drawingml/2006/main" xmlns:r="http://schemas.openxmlformats.org/officeDocument/2006/relationships" xmlns:p="http://schemas.openxmlformats.org/presentationml/2006/main">
  <p:tag name="GENSWF_SLIDE_UID" val="{9EA6DD18-124B-4C7E-91B2-846D8673C120}:319"/>
</p:tagLst>
</file>

<file path=ppt/tags/tag7.xml><?xml version="1.0" encoding="utf-8"?>
<p:tagLst xmlns:a="http://schemas.openxmlformats.org/drawingml/2006/main" xmlns:r="http://schemas.openxmlformats.org/officeDocument/2006/relationships" xmlns:p="http://schemas.openxmlformats.org/presentationml/2006/main">
  <p:tag name="GENSWF_SLIDE_UID" val="{F29508ED-C46A-4ACF-9950-69D3C0FC314F}:331"/>
</p:tagLst>
</file>

<file path=ppt/tags/tag8.xml><?xml version="1.0" encoding="utf-8"?>
<p:tagLst xmlns:a="http://schemas.openxmlformats.org/drawingml/2006/main" xmlns:r="http://schemas.openxmlformats.org/officeDocument/2006/relationships" xmlns:p="http://schemas.openxmlformats.org/presentationml/2006/main">
  <p:tag name="GENSWF_SLIDE_UID" val="{AEBDAC1A-2146-4F41-92A4-BB2D01B610DB}:349"/>
</p:tagLst>
</file>

<file path=ppt/tags/tag9.xml><?xml version="1.0" encoding="utf-8"?>
<p:tagLst xmlns:a="http://schemas.openxmlformats.org/drawingml/2006/main" xmlns:r="http://schemas.openxmlformats.org/officeDocument/2006/relationships" xmlns:p="http://schemas.openxmlformats.org/presentationml/2006/main">
  <p:tag name="GENSWF_SLIDE_UID" val="{4B7AC1CB-D47F-46C7-AF10-6309BEB93B77}:351"/>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hkjjmnf">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203</Words>
  <Application>Microsoft Office PowerPoint</Application>
  <PresentationFormat>Widescreen</PresentationFormat>
  <Paragraphs>30</Paragraphs>
  <Slides>14</Slides>
  <Notes>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14</vt:i4>
      </vt:variant>
    </vt:vector>
  </HeadingPairs>
  <TitlesOfParts>
    <vt:vector size="23" baseType="lpstr">
      <vt:lpstr>等线</vt:lpstr>
      <vt:lpstr>Arial</vt:lpstr>
      <vt:lpstr>Calibri</vt:lpstr>
      <vt:lpstr>Cambria</vt:lpstr>
      <vt:lpstr>SVN-Hole Hearted</vt:lpstr>
      <vt:lpstr>Tahoma</vt:lpstr>
      <vt:lpstr>字魂59号-创粗黑</vt:lpstr>
      <vt:lpstr>第一PPT，www.1ppt.com</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SHL-t19</dc:title>
  <dc:creator>Thao Tran</dc:creator>
  <cp:lastModifiedBy>Lệ Trần</cp:lastModifiedBy>
  <cp:revision>9</cp:revision>
  <dcterms:created xsi:type="dcterms:W3CDTF">2022-11-26T23:39:59Z</dcterms:created>
  <dcterms:modified xsi:type="dcterms:W3CDTF">2023-07-23T13:45:17Z</dcterms:modified>
</cp:coreProperties>
</file>