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535" r:id="rId2"/>
    <p:sldId id="695" r:id="rId3"/>
    <p:sldId id="696" r:id="rId4"/>
    <p:sldId id="697" r:id="rId5"/>
    <p:sldId id="698" r:id="rId6"/>
    <p:sldId id="699" r:id="rId7"/>
    <p:sldId id="700" r:id="rId8"/>
    <p:sldId id="701" r:id="rId9"/>
    <p:sldId id="702" r:id="rId10"/>
    <p:sldId id="703" r:id="rId11"/>
    <p:sldId id="704" r:id="rId12"/>
    <p:sldId id="705" r:id="rId13"/>
    <p:sldId id="706" r:id="rId14"/>
    <p:sldId id="708" r:id="rId15"/>
    <p:sldId id="710" r:id="rId16"/>
    <p:sldId id="709" r:id="rId17"/>
    <p:sldId id="711" r:id="rId18"/>
    <p:sldId id="712" r:id="rId19"/>
    <p:sldId id="713" r:id="rId20"/>
    <p:sldId id="714" r:id="rId21"/>
    <p:sldId id="280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898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6251B-FFA6-4BB0-9CF8-1371D54EEF6B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AC4D9-1E71-4B98-994C-81095F54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6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75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585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561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AC4D9-1E71-4B98-994C-81095F542D0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52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" name="Google Shape;45;p2"/>
          <p:cNvGrpSpPr/>
          <p:nvPr/>
        </p:nvGrpSpPr>
        <p:grpSpPr>
          <a:xfrm>
            <a:off x="9995002" y="238835"/>
            <a:ext cx="158367" cy="165433"/>
            <a:chOff x="1409475" y="641250"/>
            <a:chExt cx="118775" cy="124075"/>
          </a:xfrm>
        </p:grpSpPr>
        <p:sp>
          <p:nvSpPr>
            <p:cNvPr id="46" name="Google Shape;46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6817034" y="6359902"/>
            <a:ext cx="158367" cy="165433"/>
            <a:chOff x="1409475" y="641250"/>
            <a:chExt cx="118775" cy="124075"/>
          </a:xfrm>
        </p:grpSpPr>
        <p:sp>
          <p:nvSpPr>
            <p:cNvPr id="52" name="Google Shape;52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358667" y="763502"/>
            <a:ext cx="158367" cy="165433"/>
            <a:chOff x="1409475" y="641250"/>
            <a:chExt cx="118775" cy="124075"/>
          </a:xfrm>
        </p:grpSpPr>
        <p:sp>
          <p:nvSpPr>
            <p:cNvPr id="55" name="Google Shape;55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1739035" y="3346286"/>
            <a:ext cx="158367" cy="165433"/>
            <a:chOff x="1409475" y="641250"/>
            <a:chExt cx="118775" cy="124075"/>
          </a:xfrm>
        </p:grpSpPr>
        <p:sp>
          <p:nvSpPr>
            <p:cNvPr id="58" name="Google Shape;58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3978768" y="300153"/>
            <a:ext cx="158367" cy="165433"/>
            <a:chOff x="1409475" y="641250"/>
            <a:chExt cx="118775" cy="124075"/>
          </a:xfrm>
        </p:grpSpPr>
        <p:sp>
          <p:nvSpPr>
            <p:cNvPr id="61" name="Google Shape;61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2038634" y="6065369"/>
            <a:ext cx="158367" cy="165433"/>
            <a:chOff x="1409475" y="641250"/>
            <a:chExt cx="118775" cy="124075"/>
          </a:xfrm>
        </p:grpSpPr>
        <p:sp>
          <p:nvSpPr>
            <p:cNvPr id="64" name="Google Shape;64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26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3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8" name="Google Shape;68;p3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" name="Google Shape;84;p3"/>
          <p:cNvSpPr/>
          <p:nvPr/>
        </p:nvSpPr>
        <p:spPr>
          <a:xfrm>
            <a:off x="2840944" y="1808317"/>
            <a:ext cx="7798000" cy="26460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6A3F3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99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7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259" name="Google Shape;259;p7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7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7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7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7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7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7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7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7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7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7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5" name="Google Shape;275;p7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663933" y="266807"/>
            <a:ext cx="10864000" cy="1069461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9" name="Google Shape;279;p7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280" name="Google Shape;280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7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283" name="Google Shape;283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7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286" name="Google Shape;286;p7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7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292" name="Google Shape;292;p7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298" name="Google Shape;298;p7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03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16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27" name="Google Shape;627;p16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6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6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6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6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6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6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6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6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6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6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6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6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6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6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6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3" name="Google Shape;643;p16"/>
          <p:cNvSpPr/>
          <p:nvPr/>
        </p:nvSpPr>
        <p:spPr>
          <a:xfrm>
            <a:off x="160218" y="792055"/>
            <a:ext cx="11911756" cy="59587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16"/>
          <p:cNvSpPr/>
          <p:nvPr/>
        </p:nvSpPr>
        <p:spPr>
          <a:xfrm>
            <a:off x="1223083" y="31179"/>
            <a:ext cx="3800917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58" name="Google Shape;658;p16"/>
          <p:cNvGrpSpPr/>
          <p:nvPr/>
        </p:nvGrpSpPr>
        <p:grpSpPr>
          <a:xfrm>
            <a:off x="7261634" y="6522069"/>
            <a:ext cx="158367" cy="165433"/>
            <a:chOff x="1409475" y="641250"/>
            <a:chExt cx="118775" cy="124075"/>
          </a:xfrm>
        </p:grpSpPr>
        <p:sp>
          <p:nvSpPr>
            <p:cNvPr id="659" name="Google Shape;659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6"/>
          <p:cNvGrpSpPr/>
          <p:nvPr/>
        </p:nvGrpSpPr>
        <p:grpSpPr>
          <a:xfrm>
            <a:off x="264934" y="535769"/>
            <a:ext cx="158367" cy="165433"/>
            <a:chOff x="1409475" y="641250"/>
            <a:chExt cx="118775" cy="124075"/>
          </a:xfrm>
        </p:grpSpPr>
        <p:sp>
          <p:nvSpPr>
            <p:cNvPr id="662" name="Google Shape;662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16"/>
          <p:cNvGrpSpPr/>
          <p:nvPr/>
        </p:nvGrpSpPr>
        <p:grpSpPr>
          <a:xfrm>
            <a:off x="11318401" y="158469"/>
            <a:ext cx="158367" cy="165433"/>
            <a:chOff x="1409475" y="641250"/>
            <a:chExt cx="118775" cy="124075"/>
          </a:xfrm>
        </p:grpSpPr>
        <p:sp>
          <p:nvSpPr>
            <p:cNvPr id="665" name="Google Shape;665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6"/>
          <p:cNvGrpSpPr/>
          <p:nvPr/>
        </p:nvGrpSpPr>
        <p:grpSpPr>
          <a:xfrm>
            <a:off x="11807407" y="6445820"/>
            <a:ext cx="448753" cy="483360"/>
            <a:chOff x="713250" y="2576650"/>
            <a:chExt cx="273275" cy="294325"/>
          </a:xfrm>
        </p:grpSpPr>
        <p:sp>
          <p:nvSpPr>
            <p:cNvPr id="668" name="Google Shape;668;p16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16"/>
          <p:cNvGrpSpPr/>
          <p:nvPr/>
        </p:nvGrpSpPr>
        <p:grpSpPr>
          <a:xfrm rot="415209">
            <a:off x="11518842" y="650924"/>
            <a:ext cx="796801" cy="782693"/>
            <a:chOff x="4636650" y="2847925"/>
            <a:chExt cx="351575" cy="345350"/>
          </a:xfrm>
        </p:grpSpPr>
        <p:sp>
          <p:nvSpPr>
            <p:cNvPr id="671" name="Google Shape;671;p16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16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677" name="Google Shape;677;p16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63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20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788" name="Google Shape;788;p20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20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20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20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20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20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20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5" name="Google Shape;795;p20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6" name="Google Shape;796;p20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7" name="Google Shape;797;p20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8" name="Google Shape;798;p20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9" name="Google Shape;799;p20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0" name="Google Shape;800;p20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1" name="Google Shape;801;p20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2" name="Google Shape;802;p20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3" name="Google Shape;803;p20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4" name="Google Shape;804;p20"/>
          <p:cNvSpPr/>
          <p:nvPr/>
        </p:nvSpPr>
        <p:spPr>
          <a:xfrm>
            <a:off x="663933" y="103340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07" name="Google Shape;807;p2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808" name="Google Shape;808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0" name="Google Shape;810;p2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811" name="Google Shape;811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20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814" name="Google Shape;814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20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817" name="Google Shape;817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20"/>
          <p:cNvGrpSpPr/>
          <p:nvPr/>
        </p:nvGrpSpPr>
        <p:grpSpPr>
          <a:xfrm>
            <a:off x="517045" y="6359884"/>
            <a:ext cx="468771" cy="417869"/>
            <a:chOff x="725750" y="910150"/>
            <a:chExt cx="253025" cy="225550"/>
          </a:xfrm>
        </p:grpSpPr>
        <p:sp>
          <p:nvSpPr>
            <p:cNvPr id="820" name="Google Shape;820;p20"/>
            <p:cNvSpPr/>
            <p:nvPr/>
          </p:nvSpPr>
          <p:spPr>
            <a:xfrm>
              <a:off x="725750" y="910150"/>
              <a:ext cx="253025" cy="225550"/>
            </a:xfrm>
            <a:custGeom>
              <a:avLst/>
              <a:gdLst/>
              <a:ahLst/>
              <a:cxnLst/>
              <a:rect l="l" t="t" r="r" b="b"/>
              <a:pathLst>
                <a:path w="10121" h="9022" extrusionOk="0">
                  <a:moveTo>
                    <a:pt x="2638" y="761"/>
                  </a:moveTo>
                  <a:cubicBezTo>
                    <a:pt x="3244" y="761"/>
                    <a:pt x="3761" y="1061"/>
                    <a:pt x="4156" y="1574"/>
                  </a:cubicBezTo>
                  <a:cubicBezTo>
                    <a:pt x="4334" y="1788"/>
                    <a:pt x="4430" y="2062"/>
                    <a:pt x="4573" y="2312"/>
                  </a:cubicBezTo>
                  <a:cubicBezTo>
                    <a:pt x="4620" y="2419"/>
                    <a:pt x="4644" y="2550"/>
                    <a:pt x="4704" y="2669"/>
                  </a:cubicBezTo>
                  <a:cubicBezTo>
                    <a:pt x="4797" y="2850"/>
                    <a:pt x="4913" y="2943"/>
                    <a:pt x="5048" y="2943"/>
                  </a:cubicBezTo>
                  <a:cubicBezTo>
                    <a:pt x="5136" y="2943"/>
                    <a:pt x="5232" y="2904"/>
                    <a:pt x="5335" y="2824"/>
                  </a:cubicBezTo>
                  <a:cubicBezTo>
                    <a:pt x="5525" y="2657"/>
                    <a:pt x="5704" y="2467"/>
                    <a:pt x="5906" y="2312"/>
                  </a:cubicBezTo>
                  <a:cubicBezTo>
                    <a:pt x="6382" y="1968"/>
                    <a:pt x="6880" y="1770"/>
                    <a:pt x="7417" y="1770"/>
                  </a:cubicBezTo>
                  <a:cubicBezTo>
                    <a:pt x="7659" y="1770"/>
                    <a:pt x="7909" y="1810"/>
                    <a:pt x="8168" y="1895"/>
                  </a:cubicBezTo>
                  <a:cubicBezTo>
                    <a:pt x="8835" y="2122"/>
                    <a:pt x="9121" y="2538"/>
                    <a:pt x="9097" y="3241"/>
                  </a:cubicBezTo>
                  <a:cubicBezTo>
                    <a:pt x="9073" y="3753"/>
                    <a:pt x="8883" y="4205"/>
                    <a:pt x="8537" y="4574"/>
                  </a:cubicBezTo>
                  <a:cubicBezTo>
                    <a:pt x="8025" y="5146"/>
                    <a:pt x="7502" y="5741"/>
                    <a:pt x="6918" y="6241"/>
                  </a:cubicBezTo>
                  <a:cubicBezTo>
                    <a:pt x="6192" y="6848"/>
                    <a:pt x="5406" y="7384"/>
                    <a:pt x="4632" y="7956"/>
                  </a:cubicBezTo>
                  <a:cubicBezTo>
                    <a:pt x="4418" y="8087"/>
                    <a:pt x="4180" y="8182"/>
                    <a:pt x="3918" y="8313"/>
                  </a:cubicBezTo>
                  <a:cubicBezTo>
                    <a:pt x="2906" y="7241"/>
                    <a:pt x="1882" y="6253"/>
                    <a:pt x="1286" y="4943"/>
                  </a:cubicBezTo>
                  <a:cubicBezTo>
                    <a:pt x="882" y="4086"/>
                    <a:pt x="632" y="3193"/>
                    <a:pt x="894" y="2241"/>
                  </a:cubicBezTo>
                  <a:cubicBezTo>
                    <a:pt x="1096" y="1526"/>
                    <a:pt x="1477" y="943"/>
                    <a:pt x="2251" y="800"/>
                  </a:cubicBezTo>
                  <a:cubicBezTo>
                    <a:pt x="2384" y="774"/>
                    <a:pt x="2513" y="761"/>
                    <a:pt x="2638" y="761"/>
                  </a:cubicBezTo>
                  <a:close/>
                  <a:moveTo>
                    <a:pt x="2568" y="0"/>
                  </a:moveTo>
                  <a:cubicBezTo>
                    <a:pt x="1726" y="0"/>
                    <a:pt x="954" y="457"/>
                    <a:pt x="489" y="1276"/>
                  </a:cubicBezTo>
                  <a:cubicBezTo>
                    <a:pt x="394" y="1479"/>
                    <a:pt x="298" y="1693"/>
                    <a:pt x="227" y="1907"/>
                  </a:cubicBezTo>
                  <a:cubicBezTo>
                    <a:pt x="13" y="2562"/>
                    <a:pt x="1" y="3241"/>
                    <a:pt x="167" y="3908"/>
                  </a:cubicBezTo>
                  <a:cubicBezTo>
                    <a:pt x="644" y="5932"/>
                    <a:pt x="1918" y="7432"/>
                    <a:pt x="3453" y="8753"/>
                  </a:cubicBezTo>
                  <a:cubicBezTo>
                    <a:pt x="3648" y="8936"/>
                    <a:pt x="3844" y="9022"/>
                    <a:pt x="4046" y="9022"/>
                  </a:cubicBezTo>
                  <a:cubicBezTo>
                    <a:pt x="4215" y="9022"/>
                    <a:pt x="4389" y="8962"/>
                    <a:pt x="4573" y="8849"/>
                  </a:cubicBezTo>
                  <a:cubicBezTo>
                    <a:pt x="6144" y="7896"/>
                    <a:pt x="7597" y="6765"/>
                    <a:pt x="8811" y="5384"/>
                  </a:cubicBezTo>
                  <a:cubicBezTo>
                    <a:pt x="9168" y="4979"/>
                    <a:pt x="9466" y="4515"/>
                    <a:pt x="9645" y="3991"/>
                  </a:cubicBezTo>
                  <a:cubicBezTo>
                    <a:pt x="10121" y="2586"/>
                    <a:pt x="9466" y="1419"/>
                    <a:pt x="8025" y="1133"/>
                  </a:cubicBezTo>
                  <a:cubicBezTo>
                    <a:pt x="7823" y="1092"/>
                    <a:pt x="7623" y="1072"/>
                    <a:pt x="7426" y="1072"/>
                  </a:cubicBezTo>
                  <a:cubicBezTo>
                    <a:pt x="6881" y="1072"/>
                    <a:pt x="6357" y="1226"/>
                    <a:pt x="5858" y="1514"/>
                  </a:cubicBezTo>
                  <a:cubicBezTo>
                    <a:pt x="5656" y="1610"/>
                    <a:pt x="5466" y="1729"/>
                    <a:pt x="5239" y="1872"/>
                  </a:cubicBezTo>
                  <a:cubicBezTo>
                    <a:pt x="5096" y="1645"/>
                    <a:pt x="4977" y="1455"/>
                    <a:pt x="4858" y="1253"/>
                  </a:cubicBezTo>
                  <a:cubicBezTo>
                    <a:pt x="4513" y="776"/>
                    <a:pt x="4084" y="419"/>
                    <a:pt x="3549" y="205"/>
                  </a:cubicBezTo>
                  <a:cubicBezTo>
                    <a:pt x="3220" y="67"/>
                    <a:pt x="2889" y="0"/>
                    <a:pt x="2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741525" y="929150"/>
              <a:ext cx="212250" cy="188825"/>
            </a:xfrm>
            <a:custGeom>
              <a:avLst/>
              <a:gdLst/>
              <a:ahLst/>
              <a:cxnLst/>
              <a:rect l="l" t="t" r="r" b="b"/>
              <a:pathLst>
                <a:path w="8490" h="7553" extrusionOk="0">
                  <a:moveTo>
                    <a:pt x="2007" y="1"/>
                  </a:moveTo>
                  <a:cubicBezTo>
                    <a:pt x="1882" y="1"/>
                    <a:pt x="1753" y="14"/>
                    <a:pt x="1620" y="40"/>
                  </a:cubicBezTo>
                  <a:cubicBezTo>
                    <a:pt x="846" y="183"/>
                    <a:pt x="465" y="766"/>
                    <a:pt x="263" y="1481"/>
                  </a:cubicBezTo>
                  <a:cubicBezTo>
                    <a:pt x="1" y="2433"/>
                    <a:pt x="251" y="3326"/>
                    <a:pt x="655" y="4183"/>
                  </a:cubicBezTo>
                  <a:cubicBezTo>
                    <a:pt x="1251" y="5493"/>
                    <a:pt x="2275" y="6481"/>
                    <a:pt x="3287" y="7553"/>
                  </a:cubicBezTo>
                  <a:cubicBezTo>
                    <a:pt x="3549" y="7422"/>
                    <a:pt x="3787" y="7327"/>
                    <a:pt x="4001" y="7196"/>
                  </a:cubicBezTo>
                  <a:cubicBezTo>
                    <a:pt x="4775" y="6624"/>
                    <a:pt x="5561" y="6088"/>
                    <a:pt x="6287" y="5481"/>
                  </a:cubicBezTo>
                  <a:cubicBezTo>
                    <a:pt x="6871" y="4981"/>
                    <a:pt x="7394" y="4386"/>
                    <a:pt x="7906" y="3814"/>
                  </a:cubicBezTo>
                  <a:cubicBezTo>
                    <a:pt x="8252" y="3445"/>
                    <a:pt x="8442" y="2993"/>
                    <a:pt x="8466" y="2481"/>
                  </a:cubicBezTo>
                  <a:cubicBezTo>
                    <a:pt x="8490" y="1778"/>
                    <a:pt x="8204" y="1362"/>
                    <a:pt x="7537" y="1135"/>
                  </a:cubicBezTo>
                  <a:cubicBezTo>
                    <a:pt x="7278" y="1050"/>
                    <a:pt x="7028" y="1010"/>
                    <a:pt x="6786" y="1010"/>
                  </a:cubicBezTo>
                  <a:cubicBezTo>
                    <a:pt x="6249" y="1010"/>
                    <a:pt x="5751" y="1208"/>
                    <a:pt x="5275" y="1552"/>
                  </a:cubicBezTo>
                  <a:cubicBezTo>
                    <a:pt x="5073" y="1707"/>
                    <a:pt x="4894" y="1897"/>
                    <a:pt x="4704" y="2064"/>
                  </a:cubicBezTo>
                  <a:cubicBezTo>
                    <a:pt x="4601" y="2144"/>
                    <a:pt x="4505" y="2183"/>
                    <a:pt x="4417" y="2183"/>
                  </a:cubicBezTo>
                  <a:cubicBezTo>
                    <a:pt x="4282" y="2183"/>
                    <a:pt x="4166" y="2090"/>
                    <a:pt x="4073" y="1909"/>
                  </a:cubicBezTo>
                  <a:cubicBezTo>
                    <a:pt x="4013" y="1790"/>
                    <a:pt x="3989" y="1659"/>
                    <a:pt x="3942" y="1552"/>
                  </a:cubicBezTo>
                  <a:cubicBezTo>
                    <a:pt x="3799" y="1302"/>
                    <a:pt x="3703" y="1028"/>
                    <a:pt x="3525" y="814"/>
                  </a:cubicBezTo>
                  <a:cubicBezTo>
                    <a:pt x="3130" y="301"/>
                    <a:pt x="2613" y="1"/>
                    <a:pt x="20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20"/>
          <p:cNvGrpSpPr/>
          <p:nvPr/>
        </p:nvGrpSpPr>
        <p:grpSpPr>
          <a:xfrm>
            <a:off x="358668" y="3871302"/>
            <a:ext cx="364367" cy="392433"/>
            <a:chOff x="713250" y="2576650"/>
            <a:chExt cx="273275" cy="294325"/>
          </a:xfrm>
        </p:grpSpPr>
        <p:sp>
          <p:nvSpPr>
            <p:cNvPr id="823" name="Google Shape;823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0"/>
          <p:cNvGrpSpPr/>
          <p:nvPr/>
        </p:nvGrpSpPr>
        <p:grpSpPr>
          <a:xfrm>
            <a:off x="11409957" y="120377"/>
            <a:ext cx="487449" cy="524997"/>
            <a:chOff x="713250" y="2576650"/>
            <a:chExt cx="273275" cy="294325"/>
          </a:xfrm>
        </p:grpSpPr>
        <p:sp>
          <p:nvSpPr>
            <p:cNvPr id="826" name="Google Shape;826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20"/>
          <p:cNvGrpSpPr/>
          <p:nvPr/>
        </p:nvGrpSpPr>
        <p:grpSpPr>
          <a:xfrm>
            <a:off x="11238002" y="5323876"/>
            <a:ext cx="448753" cy="483360"/>
            <a:chOff x="713250" y="2576650"/>
            <a:chExt cx="273275" cy="294325"/>
          </a:xfrm>
        </p:grpSpPr>
        <p:sp>
          <p:nvSpPr>
            <p:cNvPr id="829" name="Google Shape;829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40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30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61" name="Google Shape;1261;p30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62" name="Google Shape;1262;p3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63" name="Google Shape;1263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66" name="Google Shape;1266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0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1269" name="Google Shape;1269;p30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30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1275" name="Google Shape;1275;p30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0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30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1281" name="Google Shape;1281;p30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22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1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8" name="Google Shape;1288;p31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89" name="Google Shape;1289;p31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90" name="Google Shape;1290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31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93" name="Google Shape;1293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1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1296" name="Google Shape;1296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8" name="Google Shape;1298;p31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1299" name="Google Shape;1299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1" name="Google Shape;1301;p31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1302" name="Google Shape;1302;p31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1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1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1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1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7" name="Google Shape;1307;p31"/>
          <p:cNvGrpSpPr/>
          <p:nvPr/>
        </p:nvGrpSpPr>
        <p:grpSpPr>
          <a:xfrm>
            <a:off x="11318402" y="3875702"/>
            <a:ext cx="364367" cy="392433"/>
            <a:chOff x="713250" y="2576650"/>
            <a:chExt cx="273275" cy="294325"/>
          </a:xfrm>
        </p:grpSpPr>
        <p:sp>
          <p:nvSpPr>
            <p:cNvPr id="1308" name="Google Shape;1308;p31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1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31"/>
          <p:cNvGrpSpPr/>
          <p:nvPr/>
        </p:nvGrpSpPr>
        <p:grpSpPr>
          <a:xfrm rot="415263">
            <a:off x="369608" y="2132029"/>
            <a:ext cx="468760" cy="460460"/>
            <a:chOff x="4636650" y="2847925"/>
            <a:chExt cx="351575" cy="345350"/>
          </a:xfrm>
        </p:grpSpPr>
        <p:sp>
          <p:nvSpPr>
            <p:cNvPr id="1311" name="Google Shape;1311;p31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1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1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1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1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6" name="Google Shape;1316;p31"/>
          <p:cNvGrpSpPr/>
          <p:nvPr/>
        </p:nvGrpSpPr>
        <p:grpSpPr>
          <a:xfrm>
            <a:off x="1056552" y="6099568"/>
            <a:ext cx="646167" cy="666733"/>
            <a:chOff x="3776725" y="489400"/>
            <a:chExt cx="484625" cy="500050"/>
          </a:xfrm>
        </p:grpSpPr>
        <p:sp>
          <p:nvSpPr>
            <p:cNvPr id="1317" name="Google Shape;1317;p31"/>
            <p:cNvSpPr/>
            <p:nvPr/>
          </p:nvSpPr>
          <p:spPr>
            <a:xfrm>
              <a:off x="3776725" y="489400"/>
              <a:ext cx="484625" cy="500050"/>
            </a:xfrm>
            <a:custGeom>
              <a:avLst/>
              <a:gdLst/>
              <a:ahLst/>
              <a:cxnLst/>
              <a:rect l="l" t="t" r="r" b="b"/>
              <a:pathLst>
                <a:path w="19385" h="20002" extrusionOk="0">
                  <a:moveTo>
                    <a:pt x="11855" y="731"/>
                  </a:moveTo>
                  <a:cubicBezTo>
                    <a:pt x="12207" y="731"/>
                    <a:pt x="12466" y="958"/>
                    <a:pt x="12669" y="1414"/>
                  </a:cubicBezTo>
                  <a:cubicBezTo>
                    <a:pt x="12978" y="2092"/>
                    <a:pt x="13062" y="2819"/>
                    <a:pt x="13145" y="3533"/>
                  </a:cubicBezTo>
                  <a:cubicBezTo>
                    <a:pt x="13217" y="4212"/>
                    <a:pt x="13240" y="4914"/>
                    <a:pt x="13324" y="5617"/>
                  </a:cubicBezTo>
                  <a:cubicBezTo>
                    <a:pt x="13359" y="6033"/>
                    <a:pt x="13479" y="6438"/>
                    <a:pt x="13562" y="6831"/>
                  </a:cubicBezTo>
                  <a:cubicBezTo>
                    <a:pt x="13645" y="7296"/>
                    <a:pt x="13943" y="7569"/>
                    <a:pt x="14348" y="7724"/>
                  </a:cubicBezTo>
                  <a:cubicBezTo>
                    <a:pt x="14836" y="7938"/>
                    <a:pt x="15360" y="8117"/>
                    <a:pt x="15848" y="8343"/>
                  </a:cubicBezTo>
                  <a:cubicBezTo>
                    <a:pt x="16360" y="8558"/>
                    <a:pt x="16848" y="8772"/>
                    <a:pt x="17324" y="9034"/>
                  </a:cubicBezTo>
                  <a:cubicBezTo>
                    <a:pt x="17765" y="9272"/>
                    <a:pt x="18146" y="9605"/>
                    <a:pt x="18110" y="10189"/>
                  </a:cubicBezTo>
                  <a:cubicBezTo>
                    <a:pt x="18086" y="10760"/>
                    <a:pt x="17741" y="11141"/>
                    <a:pt x="17229" y="11356"/>
                  </a:cubicBezTo>
                  <a:cubicBezTo>
                    <a:pt x="16836" y="11534"/>
                    <a:pt x="16431" y="11701"/>
                    <a:pt x="16015" y="11856"/>
                  </a:cubicBezTo>
                  <a:lnTo>
                    <a:pt x="14098" y="12475"/>
                  </a:lnTo>
                  <a:cubicBezTo>
                    <a:pt x="13824" y="12582"/>
                    <a:pt x="13562" y="12665"/>
                    <a:pt x="13300" y="12784"/>
                  </a:cubicBezTo>
                  <a:cubicBezTo>
                    <a:pt x="12871" y="12987"/>
                    <a:pt x="12586" y="13296"/>
                    <a:pt x="12502" y="13772"/>
                  </a:cubicBezTo>
                  <a:cubicBezTo>
                    <a:pt x="12371" y="14487"/>
                    <a:pt x="12252" y="15201"/>
                    <a:pt x="12086" y="15904"/>
                  </a:cubicBezTo>
                  <a:cubicBezTo>
                    <a:pt x="11931" y="16511"/>
                    <a:pt x="11788" y="17106"/>
                    <a:pt x="11597" y="17702"/>
                  </a:cubicBezTo>
                  <a:cubicBezTo>
                    <a:pt x="11431" y="18225"/>
                    <a:pt x="11097" y="18666"/>
                    <a:pt x="10657" y="18987"/>
                  </a:cubicBezTo>
                  <a:cubicBezTo>
                    <a:pt x="10463" y="19137"/>
                    <a:pt x="10292" y="19212"/>
                    <a:pt x="10126" y="19212"/>
                  </a:cubicBezTo>
                  <a:cubicBezTo>
                    <a:pt x="9936" y="19212"/>
                    <a:pt x="9753" y="19113"/>
                    <a:pt x="9549" y="18916"/>
                  </a:cubicBezTo>
                  <a:cubicBezTo>
                    <a:pt x="9395" y="18749"/>
                    <a:pt x="9252" y="18559"/>
                    <a:pt x="9121" y="18368"/>
                  </a:cubicBezTo>
                  <a:cubicBezTo>
                    <a:pt x="8657" y="17702"/>
                    <a:pt x="8383" y="16951"/>
                    <a:pt x="8109" y="16201"/>
                  </a:cubicBezTo>
                  <a:cubicBezTo>
                    <a:pt x="7918" y="15630"/>
                    <a:pt x="7728" y="15058"/>
                    <a:pt x="7502" y="14511"/>
                  </a:cubicBezTo>
                  <a:cubicBezTo>
                    <a:pt x="7332" y="14099"/>
                    <a:pt x="7115" y="13916"/>
                    <a:pt x="6775" y="13916"/>
                  </a:cubicBezTo>
                  <a:cubicBezTo>
                    <a:pt x="6663" y="13916"/>
                    <a:pt x="6537" y="13936"/>
                    <a:pt x="6394" y="13975"/>
                  </a:cubicBezTo>
                  <a:cubicBezTo>
                    <a:pt x="6001" y="14094"/>
                    <a:pt x="5620" y="14273"/>
                    <a:pt x="5239" y="14427"/>
                  </a:cubicBezTo>
                  <a:cubicBezTo>
                    <a:pt x="4596" y="14677"/>
                    <a:pt x="3942" y="14927"/>
                    <a:pt x="3287" y="15166"/>
                  </a:cubicBezTo>
                  <a:cubicBezTo>
                    <a:pt x="2938" y="15293"/>
                    <a:pt x="2571" y="15342"/>
                    <a:pt x="2199" y="15342"/>
                  </a:cubicBezTo>
                  <a:cubicBezTo>
                    <a:pt x="2050" y="15342"/>
                    <a:pt x="1901" y="15334"/>
                    <a:pt x="1751" y="15320"/>
                  </a:cubicBezTo>
                  <a:cubicBezTo>
                    <a:pt x="1179" y="15273"/>
                    <a:pt x="882" y="14963"/>
                    <a:pt x="822" y="14380"/>
                  </a:cubicBezTo>
                  <a:cubicBezTo>
                    <a:pt x="763" y="13796"/>
                    <a:pt x="870" y="13237"/>
                    <a:pt x="1060" y="12701"/>
                  </a:cubicBezTo>
                  <a:cubicBezTo>
                    <a:pt x="1489" y="11534"/>
                    <a:pt x="1941" y="10379"/>
                    <a:pt x="2620" y="9331"/>
                  </a:cubicBezTo>
                  <a:cubicBezTo>
                    <a:pt x="2715" y="9189"/>
                    <a:pt x="2799" y="9022"/>
                    <a:pt x="2870" y="8855"/>
                  </a:cubicBezTo>
                  <a:cubicBezTo>
                    <a:pt x="3084" y="8439"/>
                    <a:pt x="3049" y="8058"/>
                    <a:pt x="2787" y="7688"/>
                  </a:cubicBezTo>
                  <a:cubicBezTo>
                    <a:pt x="2549" y="7355"/>
                    <a:pt x="2275" y="7034"/>
                    <a:pt x="2072" y="6676"/>
                  </a:cubicBezTo>
                  <a:cubicBezTo>
                    <a:pt x="1894" y="6379"/>
                    <a:pt x="1703" y="6045"/>
                    <a:pt x="1608" y="5700"/>
                  </a:cubicBezTo>
                  <a:cubicBezTo>
                    <a:pt x="1358" y="4795"/>
                    <a:pt x="1799" y="4093"/>
                    <a:pt x="2715" y="3902"/>
                  </a:cubicBezTo>
                  <a:cubicBezTo>
                    <a:pt x="2965" y="3855"/>
                    <a:pt x="3227" y="3855"/>
                    <a:pt x="3311" y="3855"/>
                  </a:cubicBezTo>
                  <a:cubicBezTo>
                    <a:pt x="4358" y="3855"/>
                    <a:pt x="5180" y="4093"/>
                    <a:pt x="5966" y="4248"/>
                  </a:cubicBezTo>
                  <a:cubicBezTo>
                    <a:pt x="6144" y="4271"/>
                    <a:pt x="6323" y="4319"/>
                    <a:pt x="6490" y="4378"/>
                  </a:cubicBezTo>
                  <a:cubicBezTo>
                    <a:pt x="6698" y="4458"/>
                    <a:pt x="6890" y="4498"/>
                    <a:pt x="7069" y="4498"/>
                  </a:cubicBezTo>
                  <a:cubicBezTo>
                    <a:pt x="7502" y="4498"/>
                    <a:pt x="7853" y="4266"/>
                    <a:pt x="8156" y="3819"/>
                  </a:cubicBezTo>
                  <a:cubicBezTo>
                    <a:pt x="8692" y="3021"/>
                    <a:pt x="9359" y="2331"/>
                    <a:pt x="10085" y="1700"/>
                  </a:cubicBezTo>
                  <a:cubicBezTo>
                    <a:pt x="10442" y="1390"/>
                    <a:pt x="10859" y="1092"/>
                    <a:pt x="11300" y="878"/>
                  </a:cubicBezTo>
                  <a:cubicBezTo>
                    <a:pt x="11507" y="780"/>
                    <a:pt x="11691" y="731"/>
                    <a:pt x="11855" y="731"/>
                  </a:cubicBezTo>
                  <a:close/>
                  <a:moveTo>
                    <a:pt x="11952" y="1"/>
                  </a:moveTo>
                  <a:cubicBezTo>
                    <a:pt x="11727" y="1"/>
                    <a:pt x="11487" y="51"/>
                    <a:pt x="11240" y="152"/>
                  </a:cubicBezTo>
                  <a:cubicBezTo>
                    <a:pt x="10550" y="414"/>
                    <a:pt x="9954" y="830"/>
                    <a:pt x="9454" y="1354"/>
                  </a:cubicBezTo>
                  <a:cubicBezTo>
                    <a:pt x="8871" y="1938"/>
                    <a:pt x="8335" y="2581"/>
                    <a:pt x="7787" y="3188"/>
                  </a:cubicBezTo>
                  <a:cubicBezTo>
                    <a:pt x="7597" y="3402"/>
                    <a:pt x="7466" y="3676"/>
                    <a:pt x="7192" y="3759"/>
                  </a:cubicBezTo>
                  <a:cubicBezTo>
                    <a:pt x="6442" y="3593"/>
                    <a:pt x="5716" y="3402"/>
                    <a:pt x="4989" y="3259"/>
                  </a:cubicBezTo>
                  <a:cubicBezTo>
                    <a:pt x="4470" y="3162"/>
                    <a:pt x="3952" y="3076"/>
                    <a:pt x="3425" y="3076"/>
                  </a:cubicBezTo>
                  <a:cubicBezTo>
                    <a:pt x="3178" y="3076"/>
                    <a:pt x="2930" y="3095"/>
                    <a:pt x="2680" y="3140"/>
                  </a:cubicBezTo>
                  <a:cubicBezTo>
                    <a:pt x="1406" y="3378"/>
                    <a:pt x="298" y="4617"/>
                    <a:pt x="1048" y="6260"/>
                  </a:cubicBezTo>
                  <a:cubicBezTo>
                    <a:pt x="1263" y="6748"/>
                    <a:pt x="1596" y="7188"/>
                    <a:pt x="1882" y="7653"/>
                  </a:cubicBezTo>
                  <a:cubicBezTo>
                    <a:pt x="2025" y="7891"/>
                    <a:pt x="2191" y="8117"/>
                    <a:pt x="2322" y="8308"/>
                  </a:cubicBezTo>
                  <a:cubicBezTo>
                    <a:pt x="1918" y="9129"/>
                    <a:pt x="1513" y="9843"/>
                    <a:pt x="1179" y="10605"/>
                  </a:cubicBezTo>
                  <a:cubicBezTo>
                    <a:pt x="834" y="11379"/>
                    <a:pt x="525" y="12177"/>
                    <a:pt x="251" y="12987"/>
                  </a:cubicBezTo>
                  <a:cubicBezTo>
                    <a:pt x="60" y="13558"/>
                    <a:pt x="1" y="14189"/>
                    <a:pt x="144" y="14808"/>
                  </a:cubicBezTo>
                  <a:cubicBezTo>
                    <a:pt x="286" y="15368"/>
                    <a:pt x="596" y="15749"/>
                    <a:pt x="1120" y="15939"/>
                  </a:cubicBezTo>
                  <a:cubicBezTo>
                    <a:pt x="1374" y="16039"/>
                    <a:pt x="1679" y="16107"/>
                    <a:pt x="1959" y="16107"/>
                  </a:cubicBezTo>
                  <a:cubicBezTo>
                    <a:pt x="1981" y="16107"/>
                    <a:pt x="2003" y="16107"/>
                    <a:pt x="2025" y="16106"/>
                  </a:cubicBezTo>
                  <a:cubicBezTo>
                    <a:pt x="2561" y="16082"/>
                    <a:pt x="3108" y="16023"/>
                    <a:pt x="3620" y="15856"/>
                  </a:cubicBezTo>
                  <a:cubicBezTo>
                    <a:pt x="4335" y="15642"/>
                    <a:pt x="5013" y="15320"/>
                    <a:pt x="5716" y="15046"/>
                  </a:cubicBezTo>
                  <a:cubicBezTo>
                    <a:pt x="6031" y="14923"/>
                    <a:pt x="6325" y="14735"/>
                    <a:pt x="6778" y="14735"/>
                  </a:cubicBezTo>
                  <a:cubicBezTo>
                    <a:pt x="6805" y="14735"/>
                    <a:pt x="6831" y="14736"/>
                    <a:pt x="6859" y="14737"/>
                  </a:cubicBezTo>
                  <a:cubicBezTo>
                    <a:pt x="6954" y="15011"/>
                    <a:pt x="7037" y="15273"/>
                    <a:pt x="7156" y="15523"/>
                  </a:cubicBezTo>
                  <a:cubicBezTo>
                    <a:pt x="7454" y="16356"/>
                    <a:pt x="7740" y="17190"/>
                    <a:pt x="8085" y="17999"/>
                  </a:cubicBezTo>
                  <a:cubicBezTo>
                    <a:pt x="8335" y="18559"/>
                    <a:pt x="8680" y="19083"/>
                    <a:pt x="9145" y="19511"/>
                  </a:cubicBezTo>
                  <a:cubicBezTo>
                    <a:pt x="9493" y="19840"/>
                    <a:pt x="9824" y="20001"/>
                    <a:pt x="10161" y="20001"/>
                  </a:cubicBezTo>
                  <a:cubicBezTo>
                    <a:pt x="10459" y="20001"/>
                    <a:pt x="10762" y="19876"/>
                    <a:pt x="11085" y="19630"/>
                  </a:cubicBezTo>
                  <a:cubicBezTo>
                    <a:pt x="11681" y="19190"/>
                    <a:pt x="12086" y="18606"/>
                    <a:pt x="12359" y="17904"/>
                  </a:cubicBezTo>
                  <a:cubicBezTo>
                    <a:pt x="12752" y="16832"/>
                    <a:pt x="12967" y="15713"/>
                    <a:pt x="13109" y="14582"/>
                  </a:cubicBezTo>
                  <a:cubicBezTo>
                    <a:pt x="13252" y="13558"/>
                    <a:pt x="13264" y="13534"/>
                    <a:pt x="14264" y="13201"/>
                  </a:cubicBezTo>
                  <a:cubicBezTo>
                    <a:pt x="14895" y="12999"/>
                    <a:pt x="15538" y="12820"/>
                    <a:pt x="16181" y="12594"/>
                  </a:cubicBezTo>
                  <a:cubicBezTo>
                    <a:pt x="16717" y="12403"/>
                    <a:pt x="17241" y="12201"/>
                    <a:pt x="17753" y="11975"/>
                  </a:cubicBezTo>
                  <a:cubicBezTo>
                    <a:pt x="19110" y="11356"/>
                    <a:pt x="19384" y="9439"/>
                    <a:pt x="17991" y="8558"/>
                  </a:cubicBezTo>
                  <a:cubicBezTo>
                    <a:pt x="17479" y="8236"/>
                    <a:pt x="16908" y="7962"/>
                    <a:pt x="16348" y="7712"/>
                  </a:cubicBezTo>
                  <a:cubicBezTo>
                    <a:pt x="15884" y="7498"/>
                    <a:pt x="15395" y="7307"/>
                    <a:pt x="14895" y="7165"/>
                  </a:cubicBezTo>
                  <a:cubicBezTo>
                    <a:pt x="14419" y="7010"/>
                    <a:pt x="14229" y="6700"/>
                    <a:pt x="14181" y="6248"/>
                  </a:cubicBezTo>
                  <a:cubicBezTo>
                    <a:pt x="14121" y="5795"/>
                    <a:pt x="14086" y="5331"/>
                    <a:pt x="14038" y="4867"/>
                  </a:cubicBezTo>
                  <a:cubicBezTo>
                    <a:pt x="13979" y="4164"/>
                    <a:pt x="13931" y="3486"/>
                    <a:pt x="13860" y="2783"/>
                  </a:cubicBezTo>
                  <a:cubicBezTo>
                    <a:pt x="13788" y="2116"/>
                    <a:pt x="13621" y="1461"/>
                    <a:pt x="13276" y="866"/>
                  </a:cubicBezTo>
                  <a:cubicBezTo>
                    <a:pt x="12964" y="293"/>
                    <a:pt x="12498" y="1"/>
                    <a:pt x="11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1"/>
            <p:cNvSpPr/>
            <p:nvPr/>
          </p:nvSpPr>
          <p:spPr>
            <a:xfrm>
              <a:off x="3795775" y="507650"/>
              <a:ext cx="434600" cy="462050"/>
            </a:xfrm>
            <a:custGeom>
              <a:avLst/>
              <a:gdLst/>
              <a:ahLst/>
              <a:cxnLst/>
              <a:rect l="l" t="t" r="r" b="b"/>
              <a:pathLst>
                <a:path w="17384" h="18482" extrusionOk="0">
                  <a:moveTo>
                    <a:pt x="11093" y="1"/>
                  </a:moveTo>
                  <a:cubicBezTo>
                    <a:pt x="10929" y="1"/>
                    <a:pt x="10745" y="50"/>
                    <a:pt x="10538" y="148"/>
                  </a:cubicBezTo>
                  <a:cubicBezTo>
                    <a:pt x="10097" y="362"/>
                    <a:pt x="9680" y="660"/>
                    <a:pt x="9323" y="970"/>
                  </a:cubicBezTo>
                  <a:cubicBezTo>
                    <a:pt x="8597" y="1601"/>
                    <a:pt x="7930" y="2291"/>
                    <a:pt x="7394" y="3089"/>
                  </a:cubicBezTo>
                  <a:cubicBezTo>
                    <a:pt x="7091" y="3536"/>
                    <a:pt x="6740" y="3768"/>
                    <a:pt x="6307" y="3768"/>
                  </a:cubicBezTo>
                  <a:cubicBezTo>
                    <a:pt x="6128" y="3768"/>
                    <a:pt x="5936" y="3728"/>
                    <a:pt x="5728" y="3648"/>
                  </a:cubicBezTo>
                  <a:cubicBezTo>
                    <a:pt x="5561" y="3589"/>
                    <a:pt x="5382" y="3541"/>
                    <a:pt x="5204" y="3518"/>
                  </a:cubicBezTo>
                  <a:cubicBezTo>
                    <a:pt x="4418" y="3363"/>
                    <a:pt x="3596" y="3125"/>
                    <a:pt x="2549" y="3125"/>
                  </a:cubicBezTo>
                  <a:cubicBezTo>
                    <a:pt x="2465" y="3125"/>
                    <a:pt x="2203" y="3125"/>
                    <a:pt x="1953" y="3172"/>
                  </a:cubicBezTo>
                  <a:cubicBezTo>
                    <a:pt x="1037" y="3363"/>
                    <a:pt x="596" y="4065"/>
                    <a:pt x="846" y="4970"/>
                  </a:cubicBezTo>
                  <a:cubicBezTo>
                    <a:pt x="941" y="5315"/>
                    <a:pt x="1132" y="5649"/>
                    <a:pt x="1310" y="5946"/>
                  </a:cubicBezTo>
                  <a:cubicBezTo>
                    <a:pt x="1513" y="6304"/>
                    <a:pt x="1787" y="6625"/>
                    <a:pt x="2025" y="6958"/>
                  </a:cubicBezTo>
                  <a:cubicBezTo>
                    <a:pt x="2287" y="7328"/>
                    <a:pt x="2322" y="7709"/>
                    <a:pt x="2108" y="8125"/>
                  </a:cubicBezTo>
                  <a:cubicBezTo>
                    <a:pt x="2037" y="8292"/>
                    <a:pt x="1953" y="8459"/>
                    <a:pt x="1858" y="8601"/>
                  </a:cubicBezTo>
                  <a:cubicBezTo>
                    <a:pt x="1179" y="9649"/>
                    <a:pt x="727" y="10804"/>
                    <a:pt x="298" y="11971"/>
                  </a:cubicBezTo>
                  <a:cubicBezTo>
                    <a:pt x="108" y="12507"/>
                    <a:pt x="1" y="13066"/>
                    <a:pt x="60" y="13650"/>
                  </a:cubicBezTo>
                  <a:cubicBezTo>
                    <a:pt x="120" y="14233"/>
                    <a:pt x="417" y="14543"/>
                    <a:pt x="989" y="14590"/>
                  </a:cubicBezTo>
                  <a:cubicBezTo>
                    <a:pt x="1139" y="14604"/>
                    <a:pt x="1288" y="14612"/>
                    <a:pt x="1437" y="14612"/>
                  </a:cubicBezTo>
                  <a:cubicBezTo>
                    <a:pt x="1809" y="14612"/>
                    <a:pt x="2176" y="14563"/>
                    <a:pt x="2525" y="14436"/>
                  </a:cubicBezTo>
                  <a:cubicBezTo>
                    <a:pt x="3180" y="14197"/>
                    <a:pt x="3834" y="13947"/>
                    <a:pt x="4477" y="13697"/>
                  </a:cubicBezTo>
                  <a:cubicBezTo>
                    <a:pt x="4858" y="13543"/>
                    <a:pt x="5239" y="13364"/>
                    <a:pt x="5632" y="13245"/>
                  </a:cubicBezTo>
                  <a:cubicBezTo>
                    <a:pt x="5775" y="13206"/>
                    <a:pt x="5901" y="13186"/>
                    <a:pt x="6013" y="13186"/>
                  </a:cubicBezTo>
                  <a:cubicBezTo>
                    <a:pt x="6353" y="13186"/>
                    <a:pt x="6570" y="13369"/>
                    <a:pt x="6740" y="13781"/>
                  </a:cubicBezTo>
                  <a:cubicBezTo>
                    <a:pt x="6966" y="14328"/>
                    <a:pt x="7156" y="14900"/>
                    <a:pt x="7347" y="15471"/>
                  </a:cubicBezTo>
                  <a:cubicBezTo>
                    <a:pt x="7621" y="16221"/>
                    <a:pt x="7895" y="16972"/>
                    <a:pt x="8359" y="17638"/>
                  </a:cubicBezTo>
                  <a:cubicBezTo>
                    <a:pt x="8490" y="17829"/>
                    <a:pt x="8633" y="18019"/>
                    <a:pt x="8787" y="18186"/>
                  </a:cubicBezTo>
                  <a:cubicBezTo>
                    <a:pt x="8991" y="18383"/>
                    <a:pt x="9174" y="18482"/>
                    <a:pt x="9364" y="18482"/>
                  </a:cubicBezTo>
                  <a:cubicBezTo>
                    <a:pt x="9530" y="18482"/>
                    <a:pt x="9701" y="18407"/>
                    <a:pt x="9895" y="18257"/>
                  </a:cubicBezTo>
                  <a:cubicBezTo>
                    <a:pt x="10335" y="17936"/>
                    <a:pt x="10669" y="17495"/>
                    <a:pt x="10835" y="16972"/>
                  </a:cubicBezTo>
                  <a:cubicBezTo>
                    <a:pt x="11026" y="16376"/>
                    <a:pt x="11169" y="15781"/>
                    <a:pt x="11324" y="15174"/>
                  </a:cubicBezTo>
                  <a:cubicBezTo>
                    <a:pt x="11490" y="14471"/>
                    <a:pt x="11609" y="13757"/>
                    <a:pt x="11740" y="13042"/>
                  </a:cubicBezTo>
                  <a:cubicBezTo>
                    <a:pt x="11824" y="12566"/>
                    <a:pt x="12109" y="12257"/>
                    <a:pt x="12538" y="12054"/>
                  </a:cubicBezTo>
                  <a:cubicBezTo>
                    <a:pt x="12800" y="11935"/>
                    <a:pt x="13062" y="11852"/>
                    <a:pt x="13336" y="11745"/>
                  </a:cubicBezTo>
                  <a:lnTo>
                    <a:pt x="15253" y="11126"/>
                  </a:lnTo>
                  <a:cubicBezTo>
                    <a:pt x="15669" y="10971"/>
                    <a:pt x="16074" y="10804"/>
                    <a:pt x="16467" y="10626"/>
                  </a:cubicBezTo>
                  <a:cubicBezTo>
                    <a:pt x="16979" y="10411"/>
                    <a:pt x="17324" y="10030"/>
                    <a:pt x="17348" y="9459"/>
                  </a:cubicBezTo>
                  <a:cubicBezTo>
                    <a:pt x="17384" y="8875"/>
                    <a:pt x="17003" y="8542"/>
                    <a:pt x="16562" y="8304"/>
                  </a:cubicBezTo>
                  <a:cubicBezTo>
                    <a:pt x="16086" y="8042"/>
                    <a:pt x="15598" y="7828"/>
                    <a:pt x="15086" y="7613"/>
                  </a:cubicBezTo>
                  <a:cubicBezTo>
                    <a:pt x="14598" y="7387"/>
                    <a:pt x="14074" y="7208"/>
                    <a:pt x="13586" y="6994"/>
                  </a:cubicBezTo>
                  <a:cubicBezTo>
                    <a:pt x="13181" y="6839"/>
                    <a:pt x="12883" y="6566"/>
                    <a:pt x="12800" y="6101"/>
                  </a:cubicBezTo>
                  <a:cubicBezTo>
                    <a:pt x="12717" y="5708"/>
                    <a:pt x="12597" y="5303"/>
                    <a:pt x="12562" y="4887"/>
                  </a:cubicBezTo>
                  <a:cubicBezTo>
                    <a:pt x="12478" y="4184"/>
                    <a:pt x="12455" y="3482"/>
                    <a:pt x="12383" y="2803"/>
                  </a:cubicBezTo>
                  <a:cubicBezTo>
                    <a:pt x="12300" y="2089"/>
                    <a:pt x="12216" y="1362"/>
                    <a:pt x="11907" y="684"/>
                  </a:cubicBezTo>
                  <a:cubicBezTo>
                    <a:pt x="11704" y="228"/>
                    <a:pt x="11445" y="1"/>
                    <a:pt x="11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1"/>
            <p:cNvSpPr/>
            <p:nvPr/>
          </p:nvSpPr>
          <p:spPr>
            <a:xfrm>
              <a:off x="3921100" y="741925"/>
              <a:ext cx="110450" cy="53825"/>
            </a:xfrm>
            <a:custGeom>
              <a:avLst/>
              <a:gdLst/>
              <a:ahLst/>
              <a:cxnLst/>
              <a:rect l="l" t="t" r="r" b="b"/>
              <a:pathLst>
                <a:path w="4418" h="2153" extrusionOk="0">
                  <a:moveTo>
                    <a:pt x="368" y="0"/>
                  </a:moveTo>
                  <a:cubicBezTo>
                    <a:pt x="294" y="0"/>
                    <a:pt x="226" y="29"/>
                    <a:pt x="167" y="88"/>
                  </a:cubicBezTo>
                  <a:cubicBezTo>
                    <a:pt x="36" y="219"/>
                    <a:pt x="0" y="421"/>
                    <a:pt x="131" y="647"/>
                  </a:cubicBezTo>
                  <a:cubicBezTo>
                    <a:pt x="191" y="754"/>
                    <a:pt x="274" y="862"/>
                    <a:pt x="357" y="957"/>
                  </a:cubicBezTo>
                  <a:cubicBezTo>
                    <a:pt x="1012" y="1719"/>
                    <a:pt x="1846" y="2124"/>
                    <a:pt x="2834" y="2147"/>
                  </a:cubicBezTo>
                  <a:cubicBezTo>
                    <a:pt x="2897" y="2147"/>
                    <a:pt x="2959" y="2152"/>
                    <a:pt x="3016" y="2152"/>
                  </a:cubicBezTo>
                  <a:cubicBezTo>
                    <a:pt x="3088" y="2152"/>
                    <a:pt x="3155" y="2145"/>
                    <a:pt x="3215" y="2112"/>
                  </a:cubicBezTo>
                  <a:cubicBezTo>
                    <a:pt x="3524" y="2005"/>
                    <a:pt x="3846" y="1897"/>
                    <a:pt x="4144" y="1755"/>
                  </a:cubicBezTo>
                  <a:cubicBezTo>
                    <a:pt x="4298" y="1671"/>
                    <a:pt x="4417" y="1481"/>
                    <a:pt x="4286" y="1302"/>
                  </a:cubicBezTo>
                  <a:cubicBezTo>
                    <a:pt x="4215" y="1195"/>
                    <a:pt x="4036" y="1159"/>
                    <a:pt x="3905" y="1135"/>
                  </a:cubicBezTo>
                  <a:cubicBezTo>
                    <a:pt x="3896" y="1135"/>
                    <a:pt x="3887" y="1134"/>
                    <a:pt x="3878" y="1134"/>
                  </a:cubicBezTo>
                  <a:cubicBezTo>
                    <a:pt x="3765" y="1134"/>
                    <a:pt x="3635" y="1198"/>
                    <a:pt x="3524" y="1231"/>
                  </a:cubicBezTo>
                  <a:cubicBezTo>
                    <a:pt x="3271" y="1296"/>
                    <a:pt x="3026" y="1329"/>
                    <a:pt x="2790" y="1329"/>
                  </a:cubicBezTo>
                  <a:cubicBezTo>
                    <a:pt x="2118" y="1329"/>
                    <a:pt x="1520" y="1063"/>
                    <a:pt x="1000" y="516"/>
                  </a:cubicBezTo>
                  <a:cubicBezTo>
                    <a:pt x="893" y="409"/>
                    <a:pt x="810" y="278"/>
                    <a:pt x="703" y="171"/>
                  </a:cubicBezTo>
                  <a:cubicBezTo>
                    <a:pt x="591" y="59"/>
                    <a:pt x="474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1"/>
            <p:cNvSpPr/>
            <p:nvPr/>
          </p:nvSpPr>
          <p:spPr>
            <a:xfrm>
              <a:off x="4043125" y="721175"/>
              <a:ext cx="20575" cy="21825"/>
            </a:xfrm>
            <a:custGeom>
              <a:avLst/>
              <a:gdLst/>
              <a:ahLst/>
              <a:cxnLst/>
              <a:rect l="l" t="t" r="r" b="b"/>
              <a:pathLst>
                <a:path w="823" h="873" extrusionOk="0">
                  <a:moveTo>
                    <a:pt x="468" y="0"/>
                  </a:moveTo>
                  <a:cubicBezTo>
                    <a:pt x="463" y="0"/>
                    <a:pt x="458" y="1"/>
                    <a:pt x="453" y="1"/>
                  </a:cubicBezTo>
                  <a:cubicBezTo>
                    <a:pt x="191" y="25"/>
                    <a:pt x="1" y="287"/>
                    <a:pt x="48" y="572"/>
                  </a:cubicBezTo>
                  <a:cubicBezTo>
                    <a:pt x="70" y="738"/>
                    <a:pt x="225" y="873"/>
                    <a:pt x="390" y="873"/>
                  </a:cubicBezTo>
                  <a:cubicBezTo>
                    <a:pt x="403" y="873"/>
                    <a:pt x="416" y="872"/>
                    <a:pt x="429" y="870"/>
                  </a:cubicBezTo>
                  <a:cubicBezTo>
                    <a:pt x="656" y="822"/>
                    <a:pt x="822" y="596"/>
                    <a:pt x="810" y="346"/>
                  </a:cubicBezTo>
                  <a:cubicBezTo>
                    <a:pt x="787" y="173"/>
                    <a:pt x="619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1"/>
            <p:cNvSpPr/>
            <p:nvPr/>
          </p:nvSpPr>
          <p:spPr>
            <a:xfrm>
              <a:off x="3935975" y="681800"/>
              <a:ext cx="20225" cy="20650"/>
            </a:xfrm>
            <a:custGeom>
              <a:avLst/>
              <a:gdLst/>
              <a:ahLst/>
              <a:cxnLst/>
              <a:rect l="l" t="t" r="r" b="b"/>
              <a:pathLst>
                <a:path w="809" h="826" extrusionOk="0">
                  <a:moveTo>
                    <a:pt x="453" y="0"/>
                  </a:moveTo>
                  <a:cubicBezTo>
                    <a:pt x="437" y="0"/>
                    <a:pt x="421" y="2"/>
                    <a:pt x="405" y="4"/>
                  </a:cubicBezTo>
                  <a:cubicBezTo>
                    <a:pt x="179" y="28"/>
                    <a:pt x="1" y="254"/>
                    <a:pt x="12" y="492"/>
                  </a:cubicBezTo>
                  <a:cubicBezTo>
                    <a:pt x="12" y="671"/>
                    <a:pt x="179" y="826"/>
                    <a:pt x="358" y="826"/>
                  </a:cubicBezTo>
                  <a:cubicBezTo>
                    <a:pt x="584" y="826"/>
                    <a:pt x="774" y="612"/>
                    <a:pt x="786" y="373"/>
                  </a:cubicBezTo>
                  <a:cubicBezTo>
                    <a:pt x="808" y="187"/>
                    <a:pt x="638" y="0"/>
                    <a:pt x="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897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6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01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38227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4FB38A-2B6A-46EE-9460-3C4EF16084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4531" y="2040859"/>
            <a:ext cx="7797460" cy="25178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747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太阳形 27">
            <a:extLst>
              <a:ext uri="{FF2B5EF4-FFF2-40B4-BE49-F238E27FC236}">
                <a16:creationId xmlns:a16="http://schemas.microsoft.com/office/drawing/2014/main" id="{5C6495BD-C59E-4BFF-98C7-D67735FDF965}"/>
              </a:ext>
            </a:extLst>
          </p:cNvPr>
          <p:cNvSpPr/>
          <p:nvPr/>
        </p:nvSpPr>
        <p:spPr>
          <a:xfrm rot="20750437">
            <a:off x="481197" y="1910300"/>
            <a:ext cx="1191232" cy="1191232"/>
          </a:xfrm>
          <a:prstGeom prst="sun">
            <a:avLst>
              <a:gd name="adj" fmla="val 21368"/>
            </a:avLst>
          </a:prstGeom>
          <a:solidFill>
            <a:srgbClr val="FFC00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太阳形 28">
            <a:extLst>
              <a:ext uri="{FF2B5EF4-FFF2-40B4-BE49-F238E27FC236}">
                <a16:creationId xmlns:a16="http://schemas.microsoft.com/office/drawing/2014/main" id="{EBA72D6D-AD1D-48C3-A83C-56EFFA307907}"/>
              </a:ext>
            </a:extLst>
          </p:cNvPr>
          <p:cNvSpPr/>
          <p:nvPr/>
        </p:nvSpPr>
        <p:spPr>
          <a:xfrm rot="20750437">
            <a:off x="1556489" y="3248933"/>
            <a:ext cx="1191232" cy="1191232"/>
          </a:xfrm>
          <a:prstGeom prst="sun">
            <a:avLst>
              <a:gd name="adj" fmla="val 21368"/>
            </a:avLst>
          </a:prstGeom>
          <a:solidFill>
            <a:srgbClr val="748560">
              <a:lumMod val="60000"/>
              <a:lumOff val="4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太阳形 29">
            <a:extLst>
              <a:ext uri="{FF2B5EF4-FFF2-40B4-BE49-F238E27FC236}">
                <a16:creationId xmlns:a16="http://schemas.microsoft.com/office/drawing/2014/main" id="{D030CA70-9B6C-4213-923C-48BE0E6CF563}"/>
              </a:ext>
            </a:extLst>
          </p:cNvPr>
          <p:cNvSpPr/>
          <p:nvPr/>
        </p:nvSpPr>
        <p:spPr>
          <a:xfrm rot="20750437">
            <a:off x="2809559" y="4629160"/>
            <a:ext cx="1191232" cy="1191232"/>
          </a:xfrm>
          <a:prstGeom prst="sun">
            <a:avLst>
              <a:gd name="adj" fmla="val 21368"/>
            </a:avLst>
          </a:prstGeom>
          <a:solidFill>
            <a:srgbClr val="00B0F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E5F8F9C-6886-455F-AD97-3AAEBDD8E20D}"/>
              </a:ext>
            </a:extLst>
          </p:cNvPr>
          <p:cNvCxnSpPr/>
          <p:nvPr/>
        </p:nvCxnSpPr>
        <p:spPr>
          <a:xfrm>
            <a:off x="2730244" y="1317529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cxnSp>
        <p:nvCxnSpPr>
          <p:cNvPr id="11" name="直接连接符 11">
            <a:extLst>
              <a:ext uri="{FF2B5EF4-FFF2-40B4-BE49-F238E27FC236}">
                <a16:creationId xmlns:a16="http://schemas.microsoft.com/office/drawing/2014/main" id="{E58EDC74-C1B8-45CD-AA41-C499EA34F779}"/>
              </a:ext>
            </a:extLst>
          </p:cNvPr>
          <p:cNvCxnSpPr/>
          <p:nvPr/>
        </p:nvCxnSpPr>
        <p:spPr>
          <a:xfrm>
            <a:off x="1585138" y="2689147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sp>
        <p:nvSpPr>
          <p:cNvPr id="12" name="太阳形 26">
            <a:extLst>
              <a:ext uri="{FF2B5EF4-FFF2-40B4-BE49-F238E27FC236}">
                <a16:creationId xmlns:a16="http://schemas.microsoft.com/office/drawing/2014/main" id="{5C1DBDF7-040F-4FDC-A3DC-F20FDDFA043F}"/>
              </a:ext>
            </a:extLst>
          </p:cNvPr>
          <p:cNvSpPr/>
          <p:nvPr/>
        </p:nvSpPr>
        <p:spPr>
          <a:xfrm rot="20750437">
            <a:off x="1513992" y="382607"/>
            <a:ext cx="1191232" cy="1191232"/>
          </a:xfrm>
          <a:prstGeom prst="sun">
            <a:avLst>
              <a:gd name="adj" fmla="val 21368"/>
            </a:avLst>
          </a:prstGeom>
          <a:solidFill>
            <a:srgbClr val="92D05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8DBBF72-79B0-4BE8-BA0B-2A3921EEC3B8}"/>
              </a:ext>
            </a:extLst>
          </p:cNvPr>
          <p:cNvCxnSpPr/>
          <p:nvPr/>
        </p:nvCxnSpPr>
        <p:spPr>
          <a:xfrm>
            <a:off x="2774747" y="4100831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F157F61A-04C1-48AB-A423-E188C9AAAD76}"/>
              </a:ext>
            </a:extLst>
          </p:cNvPr>
          <p:cNvCxnSpPr/>
          <p:nvPr/>
        </p:nvCxnSpPr>
        <p:spPr>
          <a:xfrm>
            <a:off x="3962431" y="5444494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2F29468-C47A-4F07-92DC-9F9C828AF359}"/>
              </a:ext>
            </a:extLst>
          </p:cNvPr>
          <p:cNvSpPr txBox="1"/>
          <p:nvPr/>
        </p:nvSpPr>
        <p:spPr>
          <a:xfrm>
            <a:off x="1823146" y="50600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88E7A2-4523-4A46-89E3-E0F5B59CCA41}"/>
              </a:ext>
            </a:extLst>
          </p:cNvPr>
          <p:cNvSpPr txBox="1"/>
          <p:nvPr/>
        </p:nvSpPr>
        <p:spPr>
          <a:xfrm>
            <a:off x="797771" y="2063956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A741C7-400B-4410-9483-0DE29E35FB54}"/>
              </a:ext>
            </a:extLst>
          </p:cNvPr>
          <p:cNvSpPr txBox="1"/>
          <p:nvPr/>
        </p:nvSpPr>
        <p:spPr>
          <a:xfrm>
            <a:off x="1873059" y="341382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579FF9-549F-4A89-829B-D9A54A8AC79C}"/>
              </a:ext>
            </a:extLst>
          </p:cNvPr>
          <p:cNvSpPr txBox="1"/>
          <p:nvPr/>
        </p:nvSpPr>
        <p:spPr>
          <a:xfrm>
            <a:off x="3126136" y="476368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4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71F380-61E2-4DC3-8081-D60E1C305B5D}"/>
              </a:ext>
            </a:extLst>
          </p:cNvPr>
          <p:cNvGrpSpPr/>
          <p:nvPr/>
        </p:nvGrpSpPr>
        <p:grpSpPr>
          <a:xfrm>
            <a:off x="6333587" y="504086"/>
            <a:ext cx="5295844" cy="6459376"/>
            <a:chOff x="6227951" y="182949"/>
            <a:chExt cx="5297760" cy="6461712"/>
          </a:xfrm>
        </p:grpSpPr>
        <p:pic>
          <p:nvPicPr>
            <p:cNvPr id="20" name="图片 3">
              <a:extLst>
                <a:ext uri="{FF2B5EF4-FFF2-40B4-BE49-F238E27FC236}">
                  <a16:creationId xmlns:a16="http://schemas.microsoft.com/office/drawing/2014/main" id="{B9E54B0E-63F0-43FB-B488-A95248A07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82"/>
            <a:stretch/>
          </p:blipFill>
          <p:spPr>
            <a:xfrm>
              <a:off x="6227951" y="182949"/>
              <a:ext cx="5297760" cy="646171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070A26-CE2E-4030-9BDE-4A8B8E328520}"/>
                </a:ext>
              </a:extLst>
            </p:cNvPr>
            <p:cNvSpPr/>
            <p:nvPr/>
          </p:nvSpPr>
          <p:spPr>
            <a:xfrm>
              <a:off x="7576650" y="1465698"/>
              <a:ext cx="2600368" cy="1939018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 defTabSz="914035">
                <a:defRPr/>
              </a:pPr>
              <a:r>
                <a:rPr lang="en-US" sz="5998" b="1" dirty="0" err="1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5998" b="1" dirty="0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 defTabSz="914035">
                <a:defRPr/>
              </a:pPr>
              <a:r>
                <a:rPr lang="en-US" sz="5998" b="1" dirty="0" err="1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cố</a:t>
              </a:r>
              <a:r>
                <a:rPr lang="en-US" sz="5998" b="1" dirty="0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998" b="1" dirty="0" err="1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gắng</a:t>
              </a:r>
              <a:endParaRPr lang="en-US" sz="5998" b="1" dirty="0">
                <a:ln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TextBox 6">
            <a:extLst>
              <a:ext uri="{FF2B5EF4-FFF2-40B4-BE49-F238E27FC236}">
                <a16:creationId xmlns:a16="http://schemas.microsoft.com/office/drawing/2014/main" id="{D21FDDA0-8F22-4FB2-9BB5-95493217B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115" y="582032"/>
            <a:ext cx="4091615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srgbClr val="FF000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Yêu</a:t>
            </a:r>
            <a:r>
              <a:rPr lang="en-US" altLang="zh-CN" sz="4499" b="1" cap="all" dirty="0">
                <a:solidFill>
                  <a:srgbClr val="FF000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srgbClr val="FF000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thương</a:t>
            </a:r>
            <a:endParaRPr lang="zh-CN" altLang="en-US" sz="4499" b="1" cap="all" dirty="0">
              <a:solidFill>
                <a:srgbClr val="FF0000"/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7953A403-2A87-4D65-AAF6-E28FD5EBD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029" y="1952890"/>
            <a:ext cx="4350773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prstClr val="black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Trung</a:t>
            </a:r>
            <a:r>
              <a:rPr lang="en-US" altLang="zh-CN" sz="4499" b="1" cap="all" dirty="0">
                <a:solidFill>
                  <a:prstClr val="black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prstClr val="black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thực</a:t>
            </a:r>
            <a:endParaRPr lang="zh-CN" altLang="en-US" sz="4499" b="1" cap="all" dirty="0">
              <a:solidFill>
                <a:prstClr val="black"/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393C3E-7BEC-45B2-8A92-824E1E2D8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927" y="3341502"/>
            <a:ext cx="4197753" cy="7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srgbClr val="00206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Trách</a:t>
            </a:r>
            <a:r>
              <a:rPr lang="en-US" altLang="zh-CN" sz="4499" b="1" cap="all" dirty="0">
                <a:solidFill>
                  <a:srgbClr val="00206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srgbClr val="00206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nhiệm</a:t>
            </a:r>
            <a:endParaRPr lang="zh-CN" altLang="en-US" sz="4499" b="1" cap="all" dirty="0">
              <a:solidFill>
                <a:srgbClr val="002060"/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2C2C63EA-AAC6-4059-BA16-C7CA3D205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953" y="4726571"/>
            <a:ext cx="3219955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srgbClr val="D84035">
                    <a:lumMod val="75000"/>
                  </a:srgbClr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Chăm</a:t>
            </a:r>
            <a:r>
              <a:rPr lang="en-US" altLang="zh-CN" sz="4499" b="1" cap="all" dirty="0">
                <a:solidFill>
                  <a:srgbClr val="D84035">
                    <a:lumMod val="75000"/>
                  </a:srgbClr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srgbClr val="D84035">
                    <a:lumMod val="75000"/>
                  </a:srgbClr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chỉ</a:t>
            </a:r>
            <a:endParaRPr lang="zh-CN" altLang="en-US" sz="4499" b="1" cap="all" dirty="0">
              <a:solidFill>
                <a:srgbClr val="D84035">
                  <a:lumMod val="75000"/>
                </a:srgbClr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21129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5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50"/>
                            </p:stCondLst>
                            <p:childTnLst>
                              <p:par>
                                <p:cTn id="7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200"/>
                            </p:stCondLst>
                            <p:childTnLst>
                              <p:par>
                                <p:cTn id="8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2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3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625"/>
                            </p:stCondLst>
                            <p:childTnLst>
                              <p:par>
                                <p:cTn id="8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0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6AE085E-50CC-4682-9758-FC9AFE51A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25" y="1983379"/>
            <a:ext cx="6587243" cy="3767481"/>
          </a:xfrm>
          <a:prstGeom prst="round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62F28EE-BE87-4F59-9775-C6663EEDE757}"/>
              </a:ext>
            </a:extLst>
          </p:cNvPr>
          <p:cNvSpPr txBox="1"/>
          <p:nvPr/>
        </p:nvSpPr>
        <p:spPr>
          <a:xfrm>
            <a:off x="7560668" y="3400546"/>
            <a:ext cx="4035750" cy="2061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Thảo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luận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nhóm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trao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đổi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thống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nhất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phương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hướng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tuần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22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927A87B-473A-4148-8CF1-2E0C28342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84" y="1371393"/>
            <a:ext cx="10786953" cy="828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933132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02C0B1-B57F-41EC-9610-2A4C0AB5C3BA}"/>
              </a:ext>
            </a:extLst>
          </p:cNvPr>
          <p:cNvSpPr txBox="1"/>
          <p:nvPr/>
        </p:nvSpPr>
        <p:spPr>
          <a:xfrm>
            <a:off x="1957862" y="1857589"/>
            <a:ext cx="9697225" cy="147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GB" sz="2999" u="sng">
                <a:ln w="0"/>
                <a:solidFill>
                  <a:srgbClr val="FF0000"/>
                </a:solidFill>
                <a:latin typeface="Arial"/>
                <a:cs typeface="#9Slide03 Arima Madurai Black" panose="00000A00000000000000" pitchFamily="2" charset="0"/>
              </a:rPr>
              <a:t>Học tập: </a:t>
            </a:r>
            <a:r>
              <a:rPr lang="en-GB" sz="2999">
                <a:ln w="0"/>
                <a:solidFill>
                  <a:srgbClr val="002060"/>
                </a:solidFill>
                <a:latin typeface="Arial"/>
                <a:cs typeface="#9Slide03 Arima Madurai Black" panose="00000A00000000000000" pitchFamily="2" charset="0"/>
              </a:rPr>
              <a:t>Học bài, làm bài đầy đủ, tự học ở nhà.</a:t>
            </a:r>
          </a:p>
          <a:p>
            <a:pPr defTabSz="914126">
              <a:defRPr/>
            </a:pPr>
            <a:r>
              <a:rPr lang="en-GB" sz="2999">
                <a:ln w="0"/>
                <a:solidFill>
                  <a:srgbClr val="002060"/>
                </a:solidFill>
                <a:latin typeface="Arial"/>
                <a:cs typeface="#9Slide03 Arima Madurai Black" panose="00000A00000000000000" pitchFamily="2" charset="0"/>
              </a:rPr>
              <a:t>Tích cực trong các hoạt động trong lớp học.</a:t>
            </a:r>
          </a:p>
          <a:p>
            <a:pPr defTabSz="914126">
              <a:defRPr/>
            </a:pPr>
            <a:r>
              <a:rPr lang="en-GB" sz="2999">
                <a:ln w="0"/>
                <a:solidFill>
                  <a:srgbClr val="002060"/>
                </a:solidFill>
                <a:latin typeface="Arial"/>
                <a:cs typeface="#9Slide03 Arima Madurai Black" panose="00000A00000000000000" pitchFamily="2" charset="0"/>
              </a:rPr>
              <a:t>Viết bài cẩn thận thao tác nhanh.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EDE6DF-916E-47B7-B178-06F255C0C5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17" y="396386"/>
            <a:ext cx="1347403" cy="1347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98D45D-B1AA-4C2A-9454-D909C70F59D5}"/>
              </a:ext>
            </a:extLst>
          </p:cNvPr>
          <p:cNvSpPr txBox="1"/>
          <p:nvPr/>
        </p:nvSpPr>
        <p:spPr>
          <a:xfrm>
            <a:off x="1996828" y="3663860"/>
            <a:ext cx="8424993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vi-VN" sz="2999" b="1" u="sng">
                <a:ln w="0"/>
                <a:solidFill>
                  <a:srgbClr val="FF000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Nề nếp: </a:t>
            </a:r>
            <a:r>
              <a:rPr lang="vi-VN" sz="2999">
                <a:ln w="0"/>
                <a:solidFill>
                  <a:srgbClr val="00206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Đi học đúng giờ, không chơi các trò chơi nguy hiểm. Giữ gìn vệ sinh chung.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C9D132-8113-4E0A-8FB8-BB16A2DE03F0}"/>
              </a:ext>
            </a:extLst>
          </p:cNvPr>
          <p:cNvSpPr txBox="1"/>
          <p:nvPr/>
        </p:nvSpPr>
        <p:spPr>
          <a:xfrm>
            <a:off x="2020432" y="5061214"/>
            <a:ext cx="8959702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vi-VN" sz="2999" b="1" u="sng">
                <a:ln w="0"/>
                <a:solidFill>
                  <a:srgbClr val="FF000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Phong trào: </a:t>
            </a:r>
            <a:r>
              <a:rPr lang="vi-VN" sz="2999">
                <a:ln w="0"/>
                <a:solidFill>
                  <a:srgbClr val="00206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Tiếp tục tham gia các phong trào của Đội: đọc sách báo, góp truyện, sách cho thư viện,…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568508-7350-46B7-930B-FE82EB914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33" y="2046819"/>
            <a:ext cx="757700" cy="795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62B91C-D776-4FDC-8696-F579975EC5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908" y="3531955"/>
            <a:ext cx="757700" cy="795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9299C1-B084-4E8A-B40F-CC3890B9F8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30" y="5061214"/>
            <a:ext cx="757700" cy="795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41E813-3CC4-4B24-A7D4-E99736D841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700" b="8324"/>
          <a:stretch/>
        </p:blipFill>
        <p:spPr>
          <a:xfrm>
            <a:off x="1738101" y="723850"/>
            <a:ext cx="8091629" cy="7821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BE028C-C0D0-4887-A2CB-377C9C892582}"/>
              </a:ext>
            </a:extLst>
          </p:cNvPr>
          <p:cNvSpPr txBox="1"/>
          <p:nvPr/>
        </p:nvSpPr>
        <p:spPr>
          <a:xfrm>
            <a:off x="9946780" y="798309"/>
            <a:ext cx="1150405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999" b="1" dirty="0">
                <a:solidFill>
                  <a:srgbClr val="FF0000"/>
                </a:solidFill>
                <a:latin typeface="Arial"/>
              </a:rPr>
              <a:t>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2228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6E32E4-053E-4D4B-ACAD-530DDE7C7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2887" y="1752345"/>
            <a:ext cx="7797460" cy="28165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02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1BC2D39-6414-4BB6-B618-E4D8E4089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239" y="642257"/>
            <a:ext cx="7922621" cy="120667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04CA895-5971-475D-B747-D902649A7382}"/>
              </a:ext>
            </a:extLst>
          </p:cNvPr>
          <p:cNvGrpSpPr/>
          <p:nvPr/>
        </p:nvGrpSpPr>
        <p:grpSpPr>
          <a:xfrm>
            <a:off x="314945" y="2021677"/>
            <a:ext cx="11457607" cy="1438135"/>
            <a:chOff x="365125" y="1724997"/>
            <a:chExt cx="11461751" cy="143865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A1D9594-16FE-4621-87AC-87BBAB0D9FE0}"/>
                </a:ext>
              </a:extLst>
            </p:cNvPr>
            <p:cNvGrpSpPr/>
            <p:nvPr/>
          </p:nvGrpSpPr>
          <p:grpSpPr>
            <a:xfrm>
              <a:off x="1824320" y="1918675"/>
              <a:ext cx="10002556" cy="1167207"/>
              <a:chOff x="2525360" y="1918675"/>
              <a:chExt cx="10002556" cy="1167207"/>
            </a:xfrm>
          </p:grpSpPr>
          <p:sp>
            <p:nvSpPr>
              <p:cNvPr id="37" name="Rounded Rectangle 29">
                <a:extLst>
                  <a:ext uri="{FF2B5EF4-FFF2-40B4-BE49-F238E27FC236}">
                    <a16:creationId xmlns:a16="http://schemas.microsoft.com/office/drawing/2014/main" id="{F7BBA75B-DA2B-40DE-B669-9F9EFF7F67D4}"/>
                  </a:ext>
                </a:extLst>
              </p:cNvPr>
              <p:cNvSpPr/>
              <p:nvPr/>
            </p:nvSpPr>
            <p:spPr>
              <a:xfrm>
                <a:off x="2557575" y="1918675"/>
                <a:ext cx="9970341" cy="1167207"/>
              </a:xfrm>
              <a:prstGeom prst="roundRect">
                <a:avLst/>
              </a:prstGeom>
              <a:solidFill>
                <a:schemeClr val="accent6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GB">
                  <a:solidFill>
                    <a:srgbClr val="FFFFFF"/>
                  </a:solidFill>
                  <a:latin typeface="SVN-Amperzand" panose="02040603050506020204" pitchFamily="18" charset="0"/>
                  <a:ea typeface="字魂105号-简雅黑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8A0359-6BC0-4A8D-ABD8-7B7C6B7683FC}"/>
                  </a:ext>
                </a:extLst>
              </p:cNvPr>
              <p:cNvSpPr txBox="1"/>
              <p:nvPr/>
            </p:nvSpPr>
            <p:spPr>
              <a:xfrm>
                <a:off x="2525360" y="2053477"/>
                <a:ext cx="9736488" cy="94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70C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hia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sẻ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với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bạn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những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việc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em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đã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làm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cùng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người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thân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để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đảm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bảo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vệ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sinh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an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toàn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thực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phẩm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endParaRPr lang="en-US" sz="24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6" name="Picture 35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38800C7B-4B98-4A24-82BF-904A89C5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296" b="67778"/>
            <a:stretch/>
          </p:blipFill>
          <p:spPr>
            <a:xfrm>
              <a:off x="365125" y="1724997"/>
              <a:ext cx="1504800" cy="1438655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DFD75A1-8E92-4A38-8D37-44F80C94EB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05" y="3287303"/>
            <a:ext cx="6056222" cy="34637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48680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44761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65EA3E8D-64D5-42DF-9ED4-469C559B7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23" name="图片 25">
            <a:extLst>
              <a:ext uri="{FF2B5EF4-FFF2-40B4-BE49-F238E27FC236}">
                <a16:creationId xmlns:a16="http://schemas.microsoft.com/office/drawing/2014/main" id="{920D1B1A-6F64-43EA-A343-89D59E688F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24" name="图片 26">
            <a:extLst>
              <a:ext uri="{FF2B5EF4-FFF2-40B4-BE49-F238E27FC236}">
                <a16:creationId xmlns:a16="http://schemas.microsoft.com/office/drawing/2014/main" id="{527B1E59-DFBE-4189-9304-52105F91D3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5604B5DC-6328-443A-892F-B2CF90238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26" name="图片 29">
            <a:extLst>
              <a:ext uri="{FF2B5EF4-FFF2-40B4-BE49-F238E27FC236}">
                <a16:creationId xmlns:a16="http://schemas.microsoft.com/office/drawing/2014/main" id="{C0BF2B61-E6DB-4DC2-AE4F-7A4E33B028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27" name="任意多边形: 形状 30">
            <a:extLst>
              <a:ext uri="{FF2B5EF4-FFF2-40B4-BE49-F238E27FC236}">
                <a16:creationId xmlns:a16="http://schemas.microsoft.com/office/drawing/2014/main" id="{A4E21868-1627-4459-BBA0-987F037B76F6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8" name="任意多边形: 形状 31">
            <a:extLst>
              <a:ext uri="{FF2B5EF4-FFF2-40B4-BE49-F238E27FC236}">
                <a16:creationId xmlns:a16="http://schemas.microsoft.com/office/drawing/2014/main" id="{DF0D1653-B223-48D8-BC1C-9D3E70D8749A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9" name="任意多边形: 形状 32">
            <a:extLst>
              <a:ext uri="{FF2B5EF4-FFF2-40B4-BE49-F238E27FC236}">
                <a16:creationId xmlns:a16="http://schemas.microsoft.com/office/drawing/2014/main" id="{32CC0536-C333-4023-93F6-C56A10C5B59B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1" name="任意多边形: 形状 33">
            <a:extLst>
              <a:ext uri="{FF2B5EF4-FFF2-40B4-BE49-F238E27FC236}">
                <a16:creationId xmlns:a16="http://schemas.microsoft.com/office/drawing/2014/main" id="{016C7BD9-E189-4CDB-944F-1A1A9A5351C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2" name="图片 34">
            <a:extLst>
              <a:ext uri="{FF2B5EF4-FFF2-40B4-BE49-F238E27FC236}">
                <a16:creationId xmlns:a16="http://schemas.microsoft.com/office/drawing/2014/main" id="{B6B4199E-672E-476E-BB3D-325744C2BA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33" name="图片 36">
            <a:extLst>
              <a:ext uri="{FF2B5EF4-FFF2-40B4-BE49-F238E27FC236}">
                <a16:creationId xmlns:a16="http://schemas.microsoft.com/office/drawing/2014/main" id="{1AC86325-F6D7-48FF-93BC-F86D873F4E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3FD15E-32CA-4ED4-8892-8F907F91528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1415613" y="3876131"/>
            <a:ext cx="2573486" cy="29818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AE2BF4F-498F-4310-800E-326C9609E7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-92116" y="3794614"/>
            <a:ext cx="2573486" cy="3136496"/>
          </a:xfrm>
          <a:prstGeom prst="rect">
            <a:avLst/>
          </a:prstGeom>
        </p:spPr>
      </p:pic>
      <p:sp>
        <p:nvSpPr>
          <p:cNvPr id="19" name="Rounded Rectangle 55">
            <a:extLst>
              <a:ext uri="{FF2B5EF4-FFF2-40B4-BE49-F238E27FC236}">
                <a16:creationId xmlns:a16="http://schemas.microsoft.com/office/drawing/2014/main" id="{45E66D4A-ECD4-4AF9-9114-935DAD9CEC98}"/>
              </a:ext>
            </a:extLst>
          </p:cNvPr>
          <p:cNvSpPr/>
          <p:nvPr/>
        </p:nvSpPr>
        <p:spPr>
          <a:xfrm>
            <a:off x="2464360" y="496957"/>
            <a:ext cx="6212501" cy="122251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Em và người thân đã kiểm tra những gì trong bếp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20" name="Rounded Rectangle 55">
            <a:extLst>
              <a:ext uri="{FF2B5EF4-FFF2-40B4-BE49-F238E27FC236}">
                <a16:creationId xmlns:a16="http://schemas.microsoft.com/office/drawing/2014/main" id="{2061FC0C-B8CB-4B6E-AD76-C912EFF3C13C}"/>
              </a:ext>
            </a:extLst>
          </p:cNvPr>
          <p:cNvSpPr/>
          <p:nvPr/>
        </p:nvSpPr>
        <p:spPr>
          <a:xfrm>
            <a:off x="3478151" y="2047463"/>
            <a:ext cx="6212501" cy="785190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>
                <a:solidFill>
                  <a:srgbClr val="0070C0"/>
                </a:solidFill>
                <a:latin typeface="Calibri"/>
                <a:ea typeface="字魂59号-创粗黑"/>
              </a:rPr>
              <a:t>Đã sắp xếp lại các vật dụng nào?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21" name="Rounded Rectangle 55">
            <a:extLst>
              <a:ext uri="{FF2B5EF4-FFF2-40B4-BE49-F238E27FC236}">
                <a16:creationId xmlns:a16="http://schemas.microsoft.com/office/drawing/2014/main" id="{2230151F-7507-4A00-B684-092342E7BCB4}"/>
              </a:ext>
            </a:extLst>
          </p:cNvPr>
          <p:cNvSpPr/>
          <p:nvPr/>
        </p:nvSpPr>
        <p:spPr>
          <a:xfrm>
            <a:off x="3994986" y="3091069"/>
            <a:ext cx="6212501" cy="1192695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Có kiểm tra thức ăn sống, thức ăn chín không?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30" name="Rounded Rectangle 55">
            <a:extLst>
              <a:ext uri="{FF2B5EF4-FFF2-40B4-BE49-F238E27FC236}">
                <a16:creationId xmlns:a16="http://schemas.microsoft.com/office/drawing/2014/main" id="{8DA50C12-C852-4773-8296-E3E928FFBFDF}"/>
              </a:ext>
            </a:extLst>
          </p:cNvPr>
          <p:cNvSpPr/>
          <p:nvPr/>
        </p:nvSpPr>
        <p:spPr>
          <a:xfrm>
            <a:off x="4740421" y="4432852"/>
            <a:ext cx="6212501" cy="864705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Có lau dọn tủ lạnh không?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39" name="Rounded Rectangle 55">
            <a:extLst>
              <a:ext uri="{FF2B5EF4-FFF2-40B4-BE49-F238E27FC236}">
                <a16:creationId xmlns:a16="http://schemas.microsoft.com/office/drawing/2014/main" id="{7985BEBC-06C9-4F38-973B-B9BA0537243A}"/>
              </a:ext>
            </a:extLst>
          </p:cNvPr>
          <p:cNvSpPr/>
          <p:nvPr/>
        </p:nvSpPr>
        <p:spPr>
          <a:xfrm>
            <a:off x="5108169" y="5575852"/>
            <a:ext cx="6759153" cy="1073426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Có phát hiện ra nhiều th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ứ</a:t>
            </a: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 có nguy cơ mất an toàn vệ sinh thực phẩm không?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34819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  <p:bldP spid="19" grpId="0" animBg="1"/>
      <p:bldP spid="20" grpId="0" animBg="1"/>
      <p:bldP spid="21" grpId="0" animBg="1"/>
      <p:bldP spid="30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1254E5-CE1E-40C7-B42B-5FD15CB5648B}"/>
              </a:ext>
            </a:extLst>
          </p:cNvPr>
          <p:cNvSpPr/>
          <p:nvPr/>
        </p:nvSpPr>
        <p:spPr>
          <a:xfrm>
            <a:off x="1410653" y="1149432"/>
            <a:ext cx="3669336" cy="351263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E83431-C436-4C5C-964D-9ABDEA1AA1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949" y="1695804"/>
            <a:ext cx="6550369" cy="54702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A0BD60-483A-4988-AA86-1AE172192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319" y="603179"/>
            <a:ext cx="5996815" cy="13224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0694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B717A9-4611-436C-ACBD-0FA83395C277}"/>
              </a:ext>
            </a:extLst>
          </p:cNvPr>
          <p:cNvSpPr txBox="1"/>
          <p:nvPr/>
        </p:nvSpPr>
        <p:spPr>
          <a:xfrm>
            <a:off x="3399183" y="2445025"/>
            <a:ext cx="6917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nl-NL" sz="36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Giúp ông Táo đưa ra các tiêu chí đánh giá việc đảm bảo vệ sinh an toàn thực phẩm 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3158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1BC2D39-6414-4BB6-B618-E4D8E4089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239" y="642257"/>
            <a:ext cx="7922621" cy="120667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3A1D9594-16FE-4621-87AC-87BBAB0D9FE0}"/>
              </a:ext>
            </a:extLst>
          </p:cNvPr>
          <p:cNvGrpSpPr/>
          <p:nvPr/>
        </p:nvGrpSpPr>
        <p:grpSpPr>
          <a:xfrm>
            <a:off x="1023730" y="2215284"/>
            <a:ext cx="10748822" cy="1166785"/>
            <a:chOff x="2525360" y="1918675"/>
            <a:chExt cx="10002556" cy="1167207"/>
          </a:xfrm>
        </p:grpSpPr>
        <p:sp>
          <p:nvSpPr>
            <p:cNvPr id="37" name="Rounded Rectangle 29">
              <a:extLst>
                <a:ext uri="{FF2B5EF4-FFF2-40B4-BE49-F238E27FC236}">
                  <a16:creationId xmlns:a16="http://schemas.microsoft.com/office/drawing/2014/main" id="{F7BBA75B-DA2B-40DE-B669-9F9EFF7F67D4}"/>
                </a:ext>
              </a:extLst>
            </p:cNvPr>
            <p:cNvSpPr/>
            <p:nvPr/>
          </p:nvSpPr>
          <p:spPr>
            <a:xfrm>
              <a:off x="2557575" y="1918675"/>
              <a:ext cx="9970341" cy="1167207"/>
            </a:xfrm>
            <a:prstGeom prst="roundRect">
              <a:avLst/>
            </a:prstGeom>
            <a:solidFill>
              <a:schemeClr val="accent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8A0359-6BC0-4A8D-ABD8-7B7C6B7683FC}"/>
                </a:ext>
              </a:extLst>
            </p:cNvPr>
            <p:cNvSpPr txBox="1"/>
            <p:nvPr/>
          </p:nvSpPr>
          <p:spPr>
            <a:xfrm>
              <a:off x="2525360" y="1973935"/>
              <a:ext cx="9736488" cy="1077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ưa ra tiêu chí về một căn bếp sạch, gọn, đảm bảo an toàn thực phẩm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DFD75A1-8E92-4A38-8D37-44F80C94EB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05" y="3287303"/>
            <a:ext cx="6056222" cy="34637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5325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C22A65-ABBA-48B3-BC66-A0D59BB168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84" t="29529" r="17505" b="14305"/>
          <a:stretch>
            <a:fillRect/>
          </a:stretch>
        </p:blipFill>
        <p:spPr>
          <a:xfrm>
            <a:off x="1850057" y="647699"/>
            <a:ext cx="8168718" cy="554437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6473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928535-C5E7-41AB-93F7-13581A1E8E9E}"/>
              </a:ext>
            </a:extLst>
          </p:cNvPr>
          <p:cNvGrpSpPr/>
          <p:nvPr/>
        </p:nvGrpSpPr>
        <p:grpSpPr>
          <a:xfrm>
            <a:off x="1479068" y="3601029"/>
            <a:ext cx="8784172" cy="1329402"/>
            <a:chOff x="1435194" y="3386119"/>
            <a:chExt cx="8787349" cy="132988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C93FF3B-BC3F-4B0D-B93E-3BA5EB0E77C5}"/>
                </a:ext>
              </a:extLst>
            </p:cNvPr>
            <p:cNvGrpSpPr/>
            <p:nvPr/>
          </p:nvGrpSpPr>
          <p:grpSpPr>
            <a:xfrm>
              <a:off x="2922700" y="3386119"/>
              <a:ext cx="7299843" cy="1167207"/>
              <a:chOff x="2867282" y="3164446"/>
              <a:chExt cx="7299843" cy="1167207"/>
            </a:xfrm>
          </p:grpSpPr>
          <p:sp>
            <p:nvSpPr>
              <p:cNvPr id="20" name="Rounded Rectangle 31">
                <a:extLst>
                  <a:ext uri="{FF2B5EF4-FFF2-40B4-BE49-F238E27FC236}">
                    <a16:creationId xmlns:a16="http://schemas.microsoft.com/office/drawing/2014/main" id="{7F5FCF49-1565-4DC7-8266-403A9E231A6A}"/>
                  </a:ext>
                </a:extLst>
              </p:cNvPr>
              <p:cNvSpPr/>
              <p:nvPr/>
            </p:nvSpPr>
            <p:spPr>
              <a:xfrm>
                <a:off x="2867282" y="3164446"/>
                <a:ext cx="7243381" cy="1167207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126">
                  <a:defRPr/>
                </a:pPr>
                <a:endParaRPr lang="en-GB" sz="3999">
                  <a:solidFill>
                    <a:srgbClr val="002060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文本框 20">
                <a:extLst>
                  <a:ext uri="{FF2B5EF4-FFF2-40B4-BE49-F238E27FC236}">
                    <a16:creationId xmlns:a16="http://schemas.microsoft.com/office/drawing/2014/main" id="{F74F27E9-F19C-43C0-9119-FEA24B462737}"/>
                  </a:ext>
                </a:extLst>
              </p:cNvPr>
              <p:cNvSpPr txBox="1"/>
              <p:nvPr/>
            </p:nvSpPr>
            <p:spPr>
              <a:xfrm>
                <a:off x="2980206" y="3491310"/>
                <a:ext cx="71869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880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Phương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hướng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kế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hoạch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tuần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tới</a:t>
                </a:r>
                <a:endParaRPr lang="vi-VN" sz="3999" kern="0" dirty="0">
                  <a:solidFill>
                    <a:srgbClr val="00206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47D8A8-665D-475A-A9A0-1775A9E06F7B}"/>
                </a:ext>
              </a:extLst>
            </p:cNvPr>
            <p:cNvGrpSpPr/>
            <p:nvPr/>
          </p:nvGrpSpPr>
          <p:grpSpPr>
            <a:xfrm>
              <a:off x="1435194" y="3395579"/>
              <a:ext cx="1203251" cy="1320423"/>
              <a:chOff x="1379776" y="3173906"/>
              <a:chExt cx="1203251" cy="1320423"/>
            </a:xfrm>
          </p:grpSpPr>
          <p:sp>
            <p:nvSpPr>
              <p:cNvPr id="16" name="椭圆 22">
                <a:extLst>
                  <a:ext uri="{FF2B5EF4-FFF2-40B4-BE49-F238E27FC236}">
                    <a16:creationId xmlns:a16="http://schemas.microsoft.com/office/drawing/2014/main" id="{32994402-76A8-485D-B9FD-A384D3D9D3EA}"/>
                  </a:ext>
                </a:extLst>
              </p:cNvPr>
              <p:cNvSpPr/>
              <p:nvPr/>
            </p:nvSpPr>
            <p:spPr>
              <a:xfrm>
                <a:off x="2141718" y="3987428"/>
                <a:ext cx="434146" cy="434147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26">
                  <a:defRPr/>
                </a:pPr>
                <a:r>
                  <a:rPr lang="en-US" altLang="zh-CN" sz="2200" kern="0" dirty="0">
                    <a:solidFill>
                      <a:prstClr val="white"/>
                    </a:solidFill>
                    <a:latin typeface="Calibri" panose="020F0502020204030204" pitchFamily="34" charset="0"/>
                    <a:ea typeface="字魂47号-三分行楷"/>
                    <a:cs typeface="Calibri" panose="020F0502020204030204" pitchFamily="34" charset="0"/>
                  </a:rPr>
                  <a:t>2</a:t>
                </a:r>
                <a:endParaRPr lang="zh-CN" altLang="en-US" sz="2200" kern="0" dirty="0">
                  <a:solidFill>
                    <a:prstClr val="white"/>
                  </a:solidFill>
                  <a:latin typeface="Calibri" panose="020F0502020204030204" pitchFamily="34" charset="0"/>
                  <a:ea typeface="字魂47号-三分行楷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椭圆 30">
                <a:extLst>
                  <a:ext uri="{FF2B5EF4-FFF2-40B4-BE49-F238E27FC236}">
                    <a16:creationId xmlns:a16="http://schemas.microsoft.com/office/drawing/2014/main" id="{75647FAD-E12A-4CF7-99B7-850F15CF8D5F}"/>
                  </a:ext>
                </a:extLst>
              </p:cNvPr>
              <p:cNvSpPr/>
              <p:nvPr/>
            </p:nvSpPr>
            <p:spPr>
              <a:xfrm>
                <a:off x="1379776" y="3173906"/>
                <a:ext cx="1203251" cy="1086536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  <a:sym typeface="+mn-lt"/>
                </a:endParaRPr>
              </a:p>
            </p:txBody>
          </p:sp>
          <p:pic>
            <p:nvPicPr>
              <p:cNvPr id="18" name="图片 33">
                <a:extLst>
                  <a:ext uri="{FF2B5EF4-FFF2-40B4-BE49-F238E27FC236}">
                    <a16:creationId xmlns:a16="http://schemas.microsoft.com/office/drawing/2014/main" id="{10EB19C9-3A78-4F82-ACE8-0F44E5BAA0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17" t="18291" r="29573" b="19558"/>
              <a:stretch>
                <a:fillRect/>
              </a:stretch>
            </p:blipFill>
            <p:spPr>
              <a:xfrm rot="16200000">
                <a:off x="1526508" y="3589246"/>
                <a:ext cx="925421" cy="884746"/>
              </a:xfrm>
              <a:prstGeom prst="rect">
                <a:avLst/>
              </a:prstGeom>
            </p:spPr>
          </p:pic>
          <p:sp>
            <p:nvSpPr>
              <p:cNvPr id="19" name="文本框 36">
                <a:extLst>
                  <a:ext uri="{FF2B5EF4-FFF2-40B4-BE49-F238E27FC236}">
                    <a16:creationId xmlns:a16="http://schemas.microsoft.com/office/drawing/2014/main" id="{B8921776-D991-4AF0-BC41-9A8E1498A42B}"/>
                  </a:ext>
                </a:extLst>
              </p:cNvPr>
              <p:cNvSpPr txBox="1"/>
              <p:nvPr/>
            </p:nvSpPr>
            <p:spPr>
              <a:xfrm>
                <a:off x="1634252" y="3207890"/>
                <a:ext cx="8772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defRPr/>
                </a:pPr>
                <a:r>
                  <a:rPr lang="en-US" altLang="zh-CN" sz="3199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汉堡包手机字体" panose="020B0604000101010104" pitchFamily="34" charset="-122"/>
                    <a:cs typeface="Calibri" panose="020F0502020204030204" pitchFamily="34" charset="0"/>
                    <a:sym typeface="+mn-lt"/>
                  </a:rPr>
                  <a:t>02</a:t>
                </a:r>
                <a:endParaRPr lang="zh-CN" altLang="en-US" sz="3199" b="1" dirty="0">
                  <a:solidFill>
                    <a:srgbClr val="000000"/>
                  </a:solidFill>
                  <a:latin typeface="Calibri" panose="020F0502020204030204" pitchFamily="34" charset="0"/>
                  <a:ea typeface="汉堡包手机字体" panose="020B0604000101010104" pitchFamily="34" charset="-122"/>
                  <a:cs typeface="Calibri" panose="020F0502020204030204" pitchFamily="34" charset="0"/>
                  <a:sym typeface="+mn-lt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91F2274-CF5E-479F-9E83-5A6C4B511B1A}"/>
              </a:ext>
            </a:extLst>
          </p:cNvPr>
          <p:cNvGrpSpPr/>
          <p:nvPr/>
        </p:nvGrpSpPr>
        <p:grpSpPr>
          <a:xfrm>
            <a:off x="1477988" y="5079599"/>
            <a:ext cx="9661385" cy="1445915"/>
            <a:chOff x="1434114" y="4865224"/>
            <a:chExt cx="9664879" cy="144643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B1A3D36-6E53-444E-9CAF-DD1A8556EF3E}"/>
                </a:ext>
              </a:extLst>
            </p:cNvPr>
            <p:cNvGrpSpPr/>
            <p:nvPr/>
          </p:nvGrpSpPr>
          <p:grpSpPr>
            <a:xfrm>
              <a:off x="2922700" y="4865224"/>
              <a:ext cx="8176293" cy="1167207"/>
              <a:chOff x="2867282" y="4643551"/>
              <a:chExt cx="8176293" cy="1167207"/>
            </a:xfrm>
          </p:grpSpPr>
          <p:sp>
            <p:nvSpPr>
              <p:cNvPr id="38" name="Rounded Rectangle 39">
                <a:extLst>
                  <a:ext uri="{FF2B5EF4-FFF2-40B4-BE49-F238E27FC236}">
                    <a16:creationId xmlns:a16="http://schemas.microsoft.com/office/drawing/2014/main" id="{7D07D59A-2146-4B45-93CF-9F7BE5B2F3B4}"/>
                  </a:ext>
                </a:extLst>
              </p:cNvPr>
              <p:cNvSpPr/>
              <p:nvPr/>
            </p:nvSpPr>
            <p:spPr>
              <a:xfrm>
                <a:off x="2867282" y="4643551"/>
                <a:ext cx="7243381" cy="1167207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126">
                  <a:defRPr/>
                </a:pPr>
                <a:endParaRPr lang="en-GB" sz="3999">
                  <a:solidFill>
                    <a:srgbClr val="002060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文本框 27">
                <a:extLst>
                  <a:ext uri="{FF2B5EF4-FFF2-40B4-BE49-F238E27FC236}">
                    <a16:creationId xmlns:a16="http://schemas.microsoft.com/office/drawing/2014/main" id="{D45EF745-F7B4-4CF4-8D5C-13379DF8516D}"/>
                  </a:ext>
                </a:extLst>
              </p:cNvPr>
              <p:cNvSpPr txBox="1"/>
              <p:nvPr/>
            </p:nvSpPr>
            <p:spPr>
              <a:xfrm>
                <a:off x="3081213" y="4975195"/>
                <a:ext cx="79623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880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Sinh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hoạt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theo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chủ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điểm</a:t>
                </a:r>
                <a:endParaRPr lang="vi-VN" sz="3999" kern="0" dirty="0">
                  <a:solidFill>
                    <a:srgbClr val="00206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4393B3-24D0-4274-8BA5-FB061C063ADD}"/>
                </a:ext>
              </a:extLst>
            </p:cNvPr>
            <p:cNvGrpSpPr/>
            <p:nvPr/>
          </p:nvGrpSpPr>
          <p:grpSpPr>
            <a:xfrm>
              <a:off x="1434114" y="4998760"/>
              <a:ext cx="1194229" cy="1312902"/>
              <a:chOff x="1378696" y="4777087"/>
              <a:chExt cx="1194229" cy="1312902"/>
            </a:xfrm>
          </p:grpSpPr>
          <p:sp>
            <p:nvSpPr>
              <p:cNvPr id="35" name="椭圆 31">
                <a:extLst>
                  <a:ext uri="{FF2B5EF4-FFF2-40B4-BE49-F238E27FC236}">
                    <a16:creationId xmlns:a16="http://schemas.microsoft.com/office/drawing/2014/main" id="{05806661-E8F7-42C2-A3BE-7A45A6DB1C25}"/>
                  </a:ext>
                </a:extLst>
              </p:cNvPr>
              <p:cNvSpPr/>
              <p:nvPr/>
            </p:nvSpPr>
            <p:spPr>
              <a:xfrm>
                <a:off x="1378696" y="4777087"/>
                <a:ext cx="1194229" cy="1033671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  <a:sym typeface="+mn-lt"/>
                </a:endParaRPr>
              </a:p>
            </p:txBody>
          </p:sp>
          <p:pic>
            <p:nvPicPr>
              <p:cNvPr id="36" name="图片 34">
                <a:extLst>
                  <a:ext uri="{FF2B5EF4-FFF2-40B4-BE49-F238E27FC236}">
                    <a16:creationId xmlns:a16="http://schemas.microsoft.com/office/drawing/2014/main" id="{8FC3460D-55F2-4994-B015-9AE6489826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87" t="12799" r="17775" b="22188"/>
              <a:stretch>
                <a:fillRect/>
              </a:stretch>
            </p:blipFill>
            <p:spPr>
              <a:xfrm rot="14837060">
                <a:off x="1471723" y="5114256"/>
                <a:ext cx="960774" cy="990691"/>
              </a:xfrm>
              <a:prstGeom prst="rect">
                <a:avLst/>
              </a:prstGeom>
            </p:spPr>
          </p:pic>
          <p:sp>
            <p:nvSpPr>
              <p:cNvPr id="37" name="文本框 38">
                <a:extLst>
                  <a:ext uri="{FF2B5EF4-FFF2-40B4-BE49-F238E27FC236}">
                    <a16:creationId xmlns:a16="http://schemas.microsoft.com/office/drawing/2014/main" id="{EAE9764C-AEBC-4CC5-A298-17124D1E35D2}"/>
                  </a:ext>
                </a:extLst>
              </p:cNvPr>
              <p:cNvSpPr txBox="1"/>
              <p:nvPr/>
            </p:nvSpPr>
            <p:spPr>
              <a:xfrm>
                <a:off x="1651439" y="4802626"/>
                <a:ext cx="870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defRPr/>
                </a:pPr>
                <a:r>
                  <a:rPr lang="en-US" altLang="zh-CN" sz="3199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汉堡包手机字体" panose="020B0604000101010104" pitchFamily="34" charset="-122"/>
                    <a:cs typeface="Calibri" panose="020F0502020204030204" pitchFamily="34" charset="0"/>
                    <a:sym typeface="+mn-lt"/>
                  </a:rPr>
                  <a:t>03</a:t>
                </a:r>
                <a:endParaRPr lang="zh-CN" altLang="en-US" sz="3199" b="1" dirty="0">
                  <a:solidFill>
                    <a:srgbClr val="000000"/>
                  </a:solidFill>
                  <a:latin typeface="Calibri" panose="020F0502020204030204" pitchFamily="34" charset="0"/>
                  <a:ea typeface="汉堡包手机字体" panose="020B0604000101010104" pitchFamily="34" charset="-122"/>
                  <a:cs typeface="Calibri" panose="020F0502020204030204" pitchFamily="34" charset="0"/>
                  <a:sym typeface="+mn-lt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32B0757-E23A-4D8E-A763-37443754EC8A}"/>
              </a:ext>
            </a:extLst>
          </p:cNvPr>
          <p:cNvGrpSpPr/>
          <p:nvPr/>
        </p:nvGrpSpPr>
        <p:grpSpPr>
          <a:xfrm>
            <a:off x="1502044" y="2076164"/>
            <a:ext cx="8704754" cy="1394480"/>
            <a:chOff x="1458178" y="1860701"/>
            <a:chExt cx="8707903" cy="1394985"/>
          </a:xfrm>
        </p:grpSpPr>
        <p:sp>
          <p:nvSpPr>
            <p:cNvPr id="41" name="Rounded Rectangle 42">
              <a:extLst>
                <a:ext uri="{FF2B5EF4-FFF2-40B4-BE49-F238E27FC236}">
                  <a16:creationId xmlns:a16="http://schemas.microsoft.com/office/drawing/2014/main" id="{F9EB629B-A3FB-4784-9CBE-F35AABC1591A}"/>
                </a:ext>
              </a:extLst>
            </p:cNvPr>
            <p:cNvSpPr/>
            <p:nvPr/>
          </p:nvSpPr>
          <p:spPr>
            <a:xfrm>
              <a:off x="2922700" y="1917345"/>
              <a:ext cx="7243381" cy="116720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>
                <a:defRPr/>
              </a:pPr>
              <a:endParaRPr lang="en-GB">
                <a:solidFill>
                  <a:srgbClr val="FFFFFF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305F78A-3B3C-417A-9F1B-6DD4905844B1}"/>
                </a:ext>
              </a:extLst>
            </p:cNvPr>
            <p:cNvGrpSpPr/>
            <p:nvPr/>
          </p:nvGrpSpPr>
          <p:grpSpPr>
            <a:xfrm>
              <a:off x="1458178" y="1860701"/>
              <a:ext cx="1195303" cy="1394985"/>
              <a:chOff x="1402760" y="1639028"/>
              <a:chExt cx="1195303" cy="1394985"/>
            </a:xfrm>
          </p:grpSpPr>
          <p:sp>
            <p:nvSpPr>
              <p:cNvPr id="44" name="文本框 44">
                <a:extLst>
                  <a:ext uri="{FF2B5EF4-FFF2-40B4-BE49-F238E27FC236}">
                    <a16:creationId xmlns:a16="http://schemas.microsoft.com/office/drawing/2014/main" id="{41A9940B-4237-466E-965D-1B10B2AA1684}"/>
                  </a:ext>
                </a:extLst>
              </p:cNvPr>
              <p:cNvSpPr txBox="1"/>
              <p:nvPr/>
            </p:nvSpPr>
            <p:spPr>
              <a:xfrm>
                <a:off x="1727873" y="1673534"/>
                <a:ext cx="8551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defRPr/>
                </a:pPr>
                <a:r>
                  <a:rPr lang="en-US" altLang="zh-CN" sz="3199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汉堡包手机字体" panose="020B0604000101010104" pitchFamily="34" charset="-122"/>
                    <a:cs typeface="Calibri" panose="020F0502020204030204" pitchFamily="34" charset="0"/>
                    <a:sym typeface="+mn-lt"/>
                  </a:rPr>
                  <a:t>01</a:t>
                </a:r>
                <a:endParaRPr lang="zh-CN" altLang="en-US" sz="4399" b="1" dirty="0">
                  <a:solidFill>
                    <a:srgbClr val="000000"/>
                  </a:solidFill>
                  <a:latin typeface="Calibri" panose="020F0502020204030204" pitchFamily="34" charset="0"/>
                  <a:ea typeface="汉堡包手机字体" panose="020B0604000101010104" pitchFamily="34" charset="-122"/>
                  <a:cs typeface="Calibri" panose="020F0502020204030204" pitchFamily="34" charset="0"/>
                  <a:sym typeface="+mn-lt"/>
                </a:endParaRPr>
              </a:p>
            </p:txBody>
          </p:sp>
          <p:sp>
            <p:nvSpPr>
              <p:cNvPr id="45" name="椭圆 28">
                <a:extLst>
                  <a:ext uri="{FF2B5EF4-FFF2-40B4-BE49-F238E27FC236}">
                    <a16:creationId xmlns:a16="http://schemas.microsoft.com/office/drawing/2014/main" id="{276FCFE6-1879-4D4D-A22A-89D68984EAE2}"/>
                  </a:ext>
                </a:extLst>
              </p:cNvPr>
              <p:cNvSpPr/>
              <p:nvPr/>
            </p:nvSpPr>
            <p:spPr>
              <a:xfrm>
                <a:off x="1402760" y="1639028"/>
                <a:ext cx="1172917" cy="1126023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  <a:sym typeface="+mn-lt"/>
                </a:endParaRPr>
              </a:p>
            </p:txBody>
          </p:sp>
          <p:pic>
            <p:nvPicPr>
              <p:cNvPr id="46" name="图片 29">
                <a:extLst>
                  <a:ext uri="{FF2B5EF4-FFF2-40B4-BE49-F238E27FC236}">
                    <a16:creationId xmlns:a16="http://schemas.microsoft.com/office/drawing/2014/main" id="{B447D1D0-0BCF-4D5B-A2C7-E6A0E8FE23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92" t="19793" r="23059" b="18981"/>
              <a:stretch>
                <a:fillRect/>
              </a:stretch>
            </p:blipFill>
            <p:spPr>
              <a:xfrm rot="11792925">
                <a:off x="1613958" y="1981663"/>
                <a:ext cx="984105" cy="1052350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1FA32AF-2AC6-4710-A03A-9C506593881D}"/>
                </a:ext>
              </a:extLst>
            </p:cNvPr>
            <p:cNvSpPr txBox="1"/>
            <p:nvPr/>
          </p:nvSpPr>
          <p:spPr>
            <a:xfrm>
              <a:off x="3108084" y="2270319"/>
              <a:ext cx="69276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Nhận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xét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tình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qua</a:t>
              </a:r>
              <a:endParaRPr lang="en-US" sz="3999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A0609B01-39F0-4486-806D-DB3B507899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504" y="735222"/>
            <a:ext cx="9884993" cy="8958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4518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1D9594-16FE-4621-87AC-87BBAB0D9FE0}"/>
              </a:ext>
            </a:extLst>
          </p:cNvPr>
          <p:cNvGrpSpPr/>
          <p:nvPr/>
        </p:nvGrpSpPr>
        <p:grpSpPr>
          <a:xfrm>
            <a:off x="864704" y="664780"/>
            <a:ext cx="10748822" cy="1166785"/>
            <a:chOff x="2525360" y="1918675"/>
            <a:chExt cx="10002556" cy="1167207"/>
          </a:xfrm>
        </p:grpSpPr>
        <p:sp>
          <p:nvSpPr>
            <p:cNvPr id="37" name="Rounded Rectangle 29">
              <a:extLst>
                <a:ext uri="{FF2B5EF4-FFF2-40B4-BE49-F238E27FC236}">
                  <a16:creationId xmlns:a16="http://schemas.microsoft.com/office/drawing/2014/main" id="{F7BBA75B-DA2B-40DE-B669-9F9EFF7F67D4}"/>
                </a:ext>
              </a:extLst>
            </p:cNvPr>
            <p:cNvSpPr/>
            <p:nvPr/>
          </p:nvSpPr>
          <p:spPr>
            <a:xfrm>
              <a:off x="2557575" y="1918675"/>
              <a:ext cx="9970341" cy="1167207"/>
            </a:xfrm>
            <a:prstGeom prst="roundRect">
              <a:avLst/>
            </a:prstGeom>
            <a:solidFill>
              <a:schemeClr val="accent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8A0359-6BC0-4A8D-ABD8-7B7C6B7683FC}"/>
                </a:ext>
              </a:extLst>
            </p:cNvPr>
            <p:cNvSpPr txBox="1"/>
            <p:nvPr/>
          </p:nvSpPr>
          <p:spPr>
            <a:xfrm>
              <a:off x="2525360" y="1973935"/>
              <a:ext cx="9736488" cy="1077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tiêu chí về một căn bếp sạch, gọn, đảm bảo an toàn thực phẩm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44BD0C-FBEA-464B-8408-541347C1DE45}"/>
              </a:ext>
            </a:extLst>
          </p:cNvPr>
          <p:cNvSpPr txBox="1"/>
          <p:nvPr/>
        </p:nvSpPr>
        <p:spPr>
          <a:xfrm>
            <a:off x="1260146" y="2012529"/>
            <a:ext cx="9978984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đồ dùng nhà bếp được sắp xếp gọn gàng, hợp lí.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Bàn bếp, bàn ăn, sàn nhà và các thiết bị khác sạch sẽ, không bị bám dầu mỡ hay bụi bẩn.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 lạnh được sắp xếp khoa học, không để quá nhiều thực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phẩm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mùi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phẩm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tủ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đều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bọc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kín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hộp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cẩn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thẩn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ngăn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nắp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hộp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chai,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lọ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dán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nhãn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biệt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34758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;p2">
            <a:extLst>
              <a:ext uri="{FF2B5EF4-FFF2-40B4-BE49-F238E27FC236}">
                <a16:creationId xmlns:a16="http://schemas.microsoft.com/office/drawing/2014/main" id="{34F76CE3-E866-15A1-07D4-3E9DBCCDFBCF}"/>
              </a:ext>
            </a:extLst>
          </p:cNvPr>
          <p:cNvSpPr/>
          <p:nvPr/>
        </p:nvSpPr>
        <p:spPr>
          <a:xfrm>
            <a:off x="619181" y="1098571"/>
            <a:ext cx="10351856" cy="4739883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/>
            <a:endParaRPr>
              <a:solidFill>
                <a:srgbClr val="6A3F35"/>
              </a:solidFill>
              <a:latin typeface="Arial"/>
            </a:endParaRPr>
          </a:p>
        </p:txBody>
      </p:sp>
      <p:grpSp>
        <p:nvGrpSpPr>
          <p:cNvPr id="9" name="Google Shape;39;p2">
            <a:extLst>
              <a:ext uri="{FF2B5EF4-FFF2-40B4-BE49-F238E27FC236}">
                <a16:creationId xmlns:a16="http://schemas.microsoft.com/office/drawing/2014/main" id="{14F6D971-51A7-5753-37E6-C7307D3ABF0F}"/>
              </a:ext>
            </a:extLst>
          </p:cNvPr>
          <p:cNvGrpSpPr/>
          <p:nvPr/>
        </p:nvGrpSpPr>
        <p:grpSpPr>
          <a:xfrm>
            <a:off x="8065689" y="1134419"/>
            <a:ext cx="1642629" cy="1411639"/>
            <a:chOff x="4243450" y="1793000"/>
            <a:chExt cx="438175" cy="470825"/>
          </a:xfrm>
        </p:grpSpPr>
        <p:sp>
          <p:nvSpPr>
            <p:cNvPr id="10" name="Google Shape;40;p2">
              <a:extLst>
                <a:ext uri="{FF2B5EF4-FFF2-40B4-BE49-F238E27FC236}">
                  <a16:creationId xmlns:a16="http://schemas.microsoft.com/office/drawing/2014/main" id="{3368770A-05B5-5C23-8D68-C63FD7E807C0}"/>
                </a:ext>
              </a:extLst>
            </p:cNvPr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1" name="Google Shape;41;p2">
              <a:extLst>
                <a:ext uri="{FF2B5EF4-FFF2-40B4-BE49-F238E27FC236}">
                  <a16:creationId xmlns:a16="http://schemas.microsoft.com/office/drawing/2014/main" id="{C6A4595E-95F7-6248-D872-A17AAF6EF6FF}"/>
                </a:ext>
              </a:extLst>
            </p:cNvPr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2" name="Google Shape;42;p2">
              <a:extLst>
                <a:ext uri="{FF2B5EF4-FFF2-40B4-BE49-F238E27FC236}">
                  <a16:creationId xmlns:a16="http://schemas.microsoft.com/office/drawing/2014/main" id="{3C541AAA-C13A-0C0C-CABB-C4B778756ED5}"/>
                </a:ext>
              </a:extLst>
            </p:cNvPr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3" name="Google Shape;43;p2">
              <a:extLst>
                <a:ext uri="{FF2B5EF4-FFF2-40B4-BE49-F238E27FC236}">
                  <a16:creationId xmlns:a16="http://schemas.microsoft.com/office/drawing/2014/main" id="{8DBB337F-D6E6-FE33-832D-351B3A864232}"/>
                </a:ext>
              </a:extLst>
            </p:cNvPr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4" name="Google Shape;44;p2">
              <a:extLst>
                <a:ext uri="{FF2B5EF4-FFF2-40B4-BE49-F238E27FC236}">
                  <a16:creationId xmlns:a16="http://schemas.microsoft.com/office/drawing/2014/main" id="{B5967B97-C29E-C567-497F-4EB78BD1D2B0}"/>
                </a:ext>
              </a:extLst>
            </p:cNvPr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6FC95266-B378-48CD-AB78-B91A1FCCC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3443" y="1523647"/>
            <a:ext cx="6066701" cy="3409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 cmpd="tri">
            <a:solidFill>
              <a:srgbClr val="2603BD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F14DE3E-564F-4B2A-87DC-67F701256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994" y="635137"/>
            <a:ext cx="3504389" cy="622127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B8C30A2-50FD-4047-A138-5FCCB6A46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5531" y="635137"/>
            <a:ext cx="3338476" cy="6717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2872F0-3450-42D7-8766-79BED1A84A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2299" y="2167018"/>
            <a:ext cx="5267401" cy="25239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46350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-0.025 -0.0463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-23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8512E-6 -2.62208E-6 L 0.02071 0.07522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30" name="图片 24">
            <a:extLst>
              <a:ext uri="{FF2B5EF4-FFF2-40B4-BE49-F238E27FC236}">
                <a16:creationId xmlns:a16="http://schemas.microsoft.com/office/drawing/2014/main" id="{3E1BCA2D-A70E-4F40-B6AD-1C86B2D425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48" name="图片 25">
            <a:extLst>
              <a:ext uri="{FF2B5EF4-FFF2-40B4-BE49-F238E27FC236}">
                <a16:creationId xmlns:a16="http://schemas.microsoft.com/office/drawing/2014/main" id="{18996C75-D2F8-44BC-8089-0E73650D00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49" name="图片 26">
            <a:extLst>
              <a:ext uri="{FF2B5EF4-FFF2-40B4-BE49-F238E27FC236}">
                <a16:creationId xmlns:a16="http://schemas.microsoft.com/office/drawing/2014/main" id="{97264ECD-8955-4F1C-BACC-2BDEDE26A2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50" name="图片 27">
            <a:extLst>
              <a:ext uri="{FF2B5EF4-FFF2-40B4-BE49-F238E27FC236}">
                <a16:creationId xmlns:a16="http://schemas.microsoft.com/office/drawing/2014/main" id="{2930D8A1-78D8-4E90-8505-53C0E4A7B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51" name="图片 29">
            <a:extLst>
              <a:ext uri="{FF2B5EF4-FFF2-40B4-BE49-F238E27FC236}">
                <a16:creationId xmlns:a16="http://schemas.microsoft.com/office/drawing/2014/main" id="{A0DC9622-E7AB-4B9A-BFA0-B9A782411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52" name="任意多边形: 形状 30">
            <a:extLst>
              <a:ext uri="{FF2B5EF4-FFF2-40B4-BE49-F238E27FC236}">
                <a16:creationId xmlns:a16="http://schemas.microsoft.com/office/drawing/2014/main" id="{77B08DDD-D7C9-405C-8FD5-C645A89CD4F5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53" name="任意多边形: 形状 31">
            <a:extLst>
              <a:ext uri="{FF2B5EF4-FFF2-40B4-BE49-F238E27FC236}">
                <a16:creationId xmlns:a16="http://schemas.microsoft.com/office/drawing/2014/main" id="{0307C482-BB63-40ED-A84B-E6FE62A73479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54" name="任意多边形: 形状 32">
            <a:extLst>
              <a:ext uri="{FF2B5EF4-FFF2-40B4-BE49-F238E27FC236}">
                <a16:creationId xmlns:a16="http://schemas.microsoft.com/office/drawing/2014/main" id="{A793648E-BAB7-4A03-897D-77DEFB387B7D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55" name="任意多边形: 形状 33">
            <a:extLst>
              <a:ext uri="{FF2B5EF4-FFF2-40B4-BE49-F238E27FC236}">
                <a16:creationId xmlns:a16="http://schemas.microsoft.com/office/drawing/2014/main" id="{0DA0920D-8433-4D77-A6A9-3A69E96741B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pic>
        <p:nvPicPr>
          <p:cNvPr id="56" name="图片 34">
            <a:extLst>
              <a:ext uri="{FF2B5EF4-FFF2-40B4-BE49-F238E27FC236}">
                <a16:creationId xmlns:a16="http://schemas.microsoft.com/office/drawing/2014/main" id="{910F4860-DA0F-4473-9A11-97050F4F5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57" name="图片 35">
            <a:extLst>
              <a:ext uri="{FF2B5EF4-FFF2-40B4-BE49-F238E27FC236}">
                <a16:creationId xmlns:a16="http://schemas.microsoft.com/office/drawing/2014/main" id="{E00EE72E-2519-4C0C-8A7C-EC33B71B12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39" y="910924"/>
            <a:ext cx="1156414" cy="1159837"/>
          </a:xfrm>
          <a:prstGeom prst="rect">
            <a:avLst/>
          </a:prstGeom>
        </p:spPr>
      </p:pic>
      <p:pic>
        <p:nvPicPr>
          <p:cNvPr id="58" name="图片 36">
            <a:extLst>
              <a:ext uri="{FF2B5EF4-FFF2-40B4-BE49-F238E27FC236}">
                <a16:creationId xmlns:a16="http://schemas.microsoft.com/office/drawing/2014/main" id="{9ABBF4CC-DEBF-436F-BA8F-FB0D329353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25D4FF8-55B7-41DF-9EAC-DA12226870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55" y="1229491"/>
            <a:ext cx="6128523" cy="612852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1A3F8B1-EC26-435D-92B4-A060FC48E98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2232685" y="4513422"/>
            <a:ext cx="2573486" cy="298186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6AB09C7-CAF1-408D-95EA-7F186D4300A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4352739" y="4414770"/>
            <a:ext cx="2573486" cy="3136496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3F3D300-9A59-4A43-BE16-2B98EB65D5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999" y="2241370"/>
            <a:ext cx="8087168" cy="19989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56459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任意多边形 22">
            <a:extLst>
              <a:ext uri="{FF2B5EF4-FFF2-40B4-BE49-F238E27FC236}">
                <a16:creationId xmlns:a16="http://schemas.microsoft.com/office/drawing/2014/main" id="{7CB999AE-A457-4D4F-8534-C6570DEE49EB}"/>
              </a:ext>
            </a:extLst>
          </p:cNvPr>
          <p:cNvSpPr/>
          <p:nvPr/>
        </p:nvSpPr>
        <p:spPr>
          <a:xfrm>
            <a:off x="1462017" y="2282800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1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0" name="任意多边形 44">
            <a:extLst>
              <a:ext uri="{FF2B5EF4-FFF2-40B4-BE49-F238E27FC236}">
                <a16:creationId xmlns:a16="http://schemas.microsoft.com/office/drawing/2014/main" id="{AEE91E01-D391-41BF-B6EE-D0F2BFA24023}"/>
              </a:ext>
            </a:extLst>
          </p:cNvPr>
          <p:cNvSpPr/>
          <p:nvPr/>
        </p:nvSpPr>
        <p:spPr>
          <a:xfrm>
            <a:off x="3933384" y="2258864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2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1" name="任意多边形 48">
            <a:extLst>
              <a:ext uri="{FF2B5EF4-FFF2-40B4-BE49-F238E27FC236}">
                <a16:creationId xmlns:a16="http://schemas.microsoft.com/office/drawing/2014/main" id="{C6D16354-A25D-42E7-901C-46BB32979C79}"/>
              </a:ext>
            </a:extLst>
          </p:cNvPr>
          <p:cNvSpPr/>
          <p:nvPr/>
        </p:nvSpPr>
        <p:spPr>
          <a:xfrm>
            <a:off x="6771438" y="2300646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3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2" name="矩形 63">
            <a:extLst>
              <a:ext uri="{FF2B5EF4-FFF2-40B4-BE49-F238E27FC236}">
                <a16:creationId xmlns:a16="http://schemas.microsoft.com/office/drawing/2014/main" id="{76246EAC-2DC5-4855-ABC5-49527192A722}"/>
              </a:ext>
            </a:extLst>
          </p:cNvPr>
          <p:cNvSpPr/>
          <p:nvPr/>
        </p:nvSpPr>
        <p:spPr>
          <a:xfrm>
            <a:off x="1262346" y="3452637"/>
            <a:ext cx="1900721" cy="2197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23" name="矩形 64">
            <a:extLst>
              <a:ext uri="{FF2B5EF4-FFF2-40B4-BE49-F238E27FC236}">
                <a16:creationId xmlns:a16="http://schemas.microsoft.com/office/drawing/2014/main" id="{BBE029DB-1EB9-495C-99BA-39CFA97300C2}"/>
              </a:ext>
            </a:extLst>
          </p:cNvPr>
          <p:cNvSpPr/>
          <p:nvPr/>
        </p:nvSpPr>
        <p:spPr>
          <a:xfrm>
            <a:off x="3747180" y="3452637"/>
            <a:ext cx="1900721" cy="2197220"/>
          </a:xfrm>
          <a:prstGeom prst="rect">
            <a:avLst/>
          </a:prstGeom>
          <a:solidFill>
            <a:srgbClr val="FFBF00"/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  <p:sp>
        <p:nvSpPr>
          <p:cNvPr id="24" name="矩形 71">
            <a:extLst>
              <a:ext uri="{FF2B5EF4-FFF2-40B4-BE49-F238E27FC236}">
                <a16:creationId xmlns:a16="http://schemas.microsoft.com/office/drawing/2014/main" id="{77C6C57D-971D-43FF-8B88-8A8CCB9FE45C}"/>
              </a:ext>
            </a:extLst>
          </p:cNvPr>
          <p:cNvSpPr/>
          <p:nvPr/>
        </p:nvSpPr>
        <p:spPr>
          <a:xfrm>
            <a:off x="6313257" y="3481781"/>
            <a:ext cx="1900721" cy="2197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25" name="任意多边形 48">
            <a:extLst>
              <a:ext uri="{FF2B5EF4-FFF2-40B4-BE49-F238E27FC236}">
                <a16:creationId xmlns:a16="http://schemas.microsoft.com/office/drawing/2014/main" id="{F2E1FFE8-9ABA-4381-9854-498CA7494A38}"/>
              </a:ext>
            </a:extLst>
          </p:cNvPr>
          <p:cNvSpPr/>
          <p:nvPr/>
        </p:nvSpPr>
        <p:spPr>
          <a:xfrm>
            <a:off x="9487115" y="2300646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4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6" name="矩形 71">
            <a:extLst>
              <a:ext uri="{FF2B5EF4-FFF2-40B4-BE49-F238E27FC236}">
                <a16:creationId xmlns:a16="http://schemas.microsoft.com/office/drawing/2014/main" id="{6BB5E939-4F4D-4764-9CE5-DB5CC13D2333}"/>
              </a:ext>
            </a:extLst>
          </p:cNvPr>
          <p:cNvSpPr/>
          <p:nvPr/>
        </p:nvSpPr>
        <p:spPr>
          <a:xfrm>
            <a:off x="9028935" y="3481781"/>
            <a:ext cx="1900721" cy="2197220"/>
          </a:xfrm>
          <a:prstGeom prst="rect">
            <a:avLst/>
          </a:prstGeom>
          <a:solidFill>
            <a:srgbClr val="F2A2D7"/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C37237-91D3-42D9-A348-577F0E6D1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104" y="468632"/>
            <a:ext cx="4643875" cy="18770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0716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12" name="正五边形 3">
            <a:extLst>
              <a:ext uri="{FF2B5EF4-FFF2-40B4-BE49-F238E27FC236}">
                <a16:creationId xmlns:a16="http://schemas.microsoft.com/office/drawing/2014/main" id="{70BB3488-A2C6-4F7F-AF68-3F8E57C29C28}"/>
              </a:ext>
            </a:extLst>
          </p:cNvPr>
          <p:cNvSpPr/>
          <p:nvPr/>
        </p:nvSpPr>
        <p:spPr>
          <a:xfrm>
            <a:off x="5280740" y="2844028"/>
            <a:ext cx="1600137" cy="1528173"/>
          </a:xfrm>
          <a:prstGeom prst="pentagon">
            <a:avLst/>
          </a:prstGeom>
          <a:solidFill>
            <a:srgbClr val="FC7D7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3" name="正五边形 4">
            <a:extLst>
              <a:ext uri="{FF2B5EF4-FFF2-40B4-BE49-F238E27FC236}">
                <a16:creationId xmlns:a16="http://schemas.microsoft.com/office/drawing/2014/main" id="{F9FD805B-867B-4D6D-AD61-A10421CB0003}"/>
              </a:ext>
            </a:extLst>
          </p:cNvPr>
          <p:cNvSpPr/>
          <p:nvPr/>
        </p:nvSpPr>
        <p:spPr>
          <a:xfrm rot="2220000">
            <a:off x="6712955" y="3321785"/>
            <a:ext cx="1600137" cy="1528173"/>
          </a:xfrm>
          <a:prstGeom prst="pentagon">
            <a:avLst/>
          </a:prstGeom>
          <a:solidFill>
            <a:srgbClr val="FFD5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4" name="正五边形 5">
            <a:extLst>
              <a:ext uri="{FF2B5EF4-FFF2-40B4-BE49-F238E27FC236}">
                <a16:creationId xmlns:a16="http://schemas.microsoft.com/office/drawing/2014/main" id="{D367AE86-1800-4A22-B686-F08C53125313}"/>
              </a:ext>
            </a:extLst>
          </p:cNvPr>
          <p:cNvSpPr/>
          <p:nvPr/>
        </p:nvSpPr>
        <p:spPr>
          <a:xfrm rot="19380000" flipH="1">
            <a:off x="3846664" y="3321785"/>
            <a:ext cx="1600137" cy="1528173"/>
          </a:xfrm>
          <a:prstGeom prst="pentagon">
            <a:avLst/>
          </a:prstGeom>
          <a:solidFill>
            <a:srgbClr val="FFD5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5" name="正五边形 6">
            <a:extLst>
              <a:ext uri="{FF2B5EF4-FFF2-40B4-BE49-F238E27FC236}">
                <a16:creationId xmlns:a16="http://schemas.microsoft.com/office/drawing/2014/main" id="{218D408D-4067-4C36-AD6D-637F2C90DBAB}"/>
              </a:ext>
            </a:extLst>
          </p:cNvPr>
          <p:cNvSpPr/>
          <p:nvPr/>
        </p:nvSpPr>
        <p:spPr>
          <a:xfrm rot="17220000" flipH="1">
            <a:off x="2993497" y="4550440"/>
            <a:ext cx="1600279" cy="1528037"/>
          </a:xfrm>
          <a:prstGeom prst="pentagon">
            <a:avLst/>
          </a:prstGeom>
          <a:solidFill>
            <a:srgbClr val="9DECD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6" name="正五边形 7">
            <a:extLst>
              <a:ext uri="{FF2B5EF4-FFF2-40B4-BE49-F238E27FC236}">
                <a16:creationId xmlns:a16="http://schemas.microsoft.com/office/drawing/2014/main" id="{112BCBC4-28BA-41CF-90DC-444CAEA71CBA}"/>
              </a:ext>
            </a:extLst>
          </p:cNvPr>
          <p:cNvSpPr/>
          <p:nvPr/>
        </p:nvSpPr>
        <p:spPr>
          <a:xfrm rot="4380000">
            <a:off x="7562260" y="4550440"/>
            <a:ext cx="1600279" cy="1528037"/>
          </a:xfrm>
          <a:prstGeom prst="pentagon">
            <a:avLst/>
          </a:prstGeom>
          <a:solidFill>
            <a:srgbClr val="DCE0F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7" name="矩形 31">
            <a:extLst>
              <a:ext uri="{FF2B5EF4-FFF2-40B4-BE49-F238E27FC236}">
                <a16:creationId xmlns:a16="http://schemas.microsoft.com/office/drawing/2014/main" id="{4AEB10E4-B38A-407B-81A7-FA83126AB74A}"/>
              </a:ext>
            </a:extLst>
          </p:cNvPr>
          <p:cNvSpPr/>
          <p:nvPr/>
        </p:nvSpPr>
        <p:spPr>
          <a:xfrm>
            <a:off x="341719" y="4434606"/>
            <a:ext cx="2672038" cy="1107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lnSpc>
                <a:spcPct val="110000"/>
              </a:lnSpc>
              <a:defRPr/>
            </a:pPr>
            <a:r>
              <a:rPr lang="en-GB" altLang="zh-CN" sz="20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Đi học đầy đủ đúng giờ, chuẩn bị đồ dùng </a:t>
            </a:r>
          </a:p>
          <a:p>
            <a:pPr algn="ctr" defTabSz="914126">
              <a:lnSpc>
                <a:spcPct val="110000"/>
              </a:lnSpc>
              <a:defRPr/>
            </a:pPr>
            <a:r>
              <a:rPr lang="en-GB" altLang="zh-CN" sz="20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học tập đầy đủ.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矩形 32">
            <a:extLst>
              <a:ext uri="{FF2B5EF4-FFF2-40B4-BE49-F238E27FC236}">
                <a16:creationId xmlns:a16="http://schemas.microsoft.com/office/drawing/2014/main" id="{F8A06356-6E38-4F05-9FBD-E00DB7D80655}"/>
              </a:ext>
            </a:extLst>
          </p:cNvPr>
          <p:cNvSpPr/>
          <p:nvPr/>
        </p:nvSpPr>
        <p:spPr>
          <a:xfrm>
            <a:off x="1638157" y="2555788"/>
            <a:ext cx="2672038" cy="4062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lnSpc>
                <a:spcPct val="110000"/>
              </a:lnSpc>
              <a:defRPr/>
            </a:pPr>
            <a:r>
              <a:rPr lang="en-GB" altLang="zh-CN" sz="20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Nghiêm túc học bài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矩形 33">
            <a:extLst>
              <a:ext uri="{FF2B5EF4-FFF2-40B4-BE49-F238E27FC236}">
                <a16:creationId xmlns:a16="http://schemas.microsoft.com/office/drawing/2014/main" id="{26C3A800-D33A-4DDD-AF5F-9121E1C22B2D}"/>
              </a:ext>
            </a:extLst>
          </p:cNvPr>
          <p:cNvSpPr/>
          <p:nvPr/>
        </p:nvSpPr>
        <p:spPr>
          <a:xfrm>
            <a:off x="5088513" y="2120937"/>
            <a:ext cx="2377207" cy="3999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r>
              <a:rPr lang="en-GB" sz="2000">
                <a:solidFill>
                  <a:prstClr val="black"/>
                </a:solidFill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Vệ sinh lớp sạch sẽ</a:t>
            </a:r>
          </a:p>
        </p:txBody>
      </p:sp>
      <p:sp>
        <p:nvSpPr>
          <p:cNvPr id="29" name="矩形 34">
            <a:extLst>
              <a:ext uri="{FF2B5EF4-FFF2-40B4-BE49-F238E27FC236}">
                <a16:creationId xmlns:a16="http://schemas.microsoft.com/office/drawing/2014/main" id="{F073A0E9-7F1C-4A35-9614-032566B5BAB3}"/>
              </a:ext>
            </a:extLst>
          </p:cNvPr>
          <p:cNvSpPr/>
          <p:nvPr/>
        </p:nvSpPr>
        <p:spPr>
          <a:xfrm>
            <a:off x="8318528" y="2430588"/>
            <a:ext cx="3531756" cy="1107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vi-VN" sz="2000">
                <a:solidFill>
                  <a:prstClr val="black"/>
                </a:solidFill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Tự giác hoàn thành các nhiệm vụ học tập được giao sau mỗi buổi học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矩形 35">
            <a:extLst>
              <a:ext uri="{FF2B5EF4-FFF2-40B4-BE49-F238E27FC236}">
                <a16:creationId xmlns:a16="http://schemas.microsoft.com/office/drawing/2014/main" id="{AF9C81E1-872D-498C-9C3E-EA4627EA7C00}"/>
              </a:ext>
            </a:extLst>
          </p:cNvPr>
          <p:cNvSpPr/>
          <p:nvPr/>
        </p:nvSpPr>
        <p:spPr>
          <a:xfrm>
            <a:off x="9194643" y="4412832"/>
            <a:ext cx="2566485" cy="7076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r>
              <a:rPr lang="en-GB" sz="2000">
                <a:solidFill>
                  <a:prstClr val="black"/>
                </a:solidFill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Một số bạn tiến bộ trong học tập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0DFB6F-E40E-4D69-88B2-DABB175C099F}"/>
              </a:ext>
            </a:extLst>
          </p:cNvPr>
          <p:cNvSpPr txBox="1"/>
          <p:nvPr/>
        </p:nvSpPr>
        <p:spPr>
          <a:xfrm>
            <a:off x="3653827" y="5032672"/>
            <a:ext cx="407337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7A864E-55DD-474A-AA73-EC89AB4B0903}"/>
              </a:ext>
            </a:extLst>
          </p:cNvPr>
          <p:cNvSpPr txBox="1"/>
          <p:nvPr/>
        </p:nvSpPr>
        <p:spPr>
          <a:xfrm>
            <a:off x="4503669" y="3865249"/>
            <a:ext cx="482649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1697F1-AD97-4B09-ADA7-7126EC928B5F}"/>
              </a:ext>
            </a:extLst>
          </p:cNvPr>
          <p:cNvSpPr txBox="1"/>
          <p:nvPr/>
        </p:nvSpPr>
        <p:spPr>
          <a:xfrm>
            <a:off x="5882094" y="3373063"/>
            <a:ext cx="485855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B325CD-4B92-447A-9C6C-CC25594A630B}"/>
              </a:ext>
            </a:extLst>
          </p:cNvPr>
          <p:cNvSpPr txBox="1"/>
          <p:nvPr/>
        </p:nvSpPr>
        <p:spPr>
          <a:xfrm>
            <a:off x="7250611" y="3860071"/>
            <a:ext cx="533927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0C47297-A4A4-49D8-8CED-2A4700541096}"/>
              </a:ext>
            </a:extLst>
          </p:cNvPr>
          <p:cNvSpPr txBox="1"/>
          <p:nvPr/>
        </p:nvSpPr>
        <p:spPr>
          <a:xfrm>
            <a:off x="8115499" y="5032672"/>
            <a:ext cx="489059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5</a:t>
            </a:r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565733E3-E3F3-46F9-B6C1-A4A3C75054CC}"/>
              </a:ext>
            </a:extLst>
          </p:cNvPr>
          <p:cNvSpPr/>
          <p:nvPr/>
        </p:nvSpPr>
        <p:spPr>
          <a:xfrm>
            <a:off x="381300" y="4322038"/>
            <a:ext cx="2592876" cy="1247634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37" name="Rounded Rectangle 41">
            <a:extLst>
              <a:ext uri="{FF2B5EF4-FFF2-40B4-BE49-F238E27FC236}">
                <a16:creationId xmlns:a16="http://schemas.microsoft.com/office/drawing/2014/main" id="{82B23E5E-EE63-429A-87EA-2F800C7C5C5B}"/>
              </a:ext>
            </a:extLst>
          </p:cNvPr>
          <p:cNvSpPr/>
          <p:nvPr/>
        </p:nvSpPr>
        <p:spPr>
          <a:xfrm>
            <a:off x="1579992" y="2206665"/>
            <a:ext cx="2645172" cy="1248842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38" name="Rounded Rectangle 42">
            <a:extLst>
              <a:ext uri="{FF2B5EF4-FFF2-40B4-BE49-F238E27FC236}">
                <a16:creationId xmlns:a16="http://schemas.microsoft.com/office/drawing/2014/main" id="{834625A1-7FE5-44C4-8202-C5470ED7350C}"/>
              </a:ext>
            </a:extLst>
          </p:cNvPr>
          <p:cNvSpPr/>
          <p:nvPr/>
        </p:nvSpPr>
        <p:spPr>
          <a:xfrm>
            <a:off x="4954530" y="1914446"/>
            <a:ext cx="2645172" cy="843681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39" name="Rounded Rectangle 43">
            <a:extLst>
              <a:ext uri="{FF2B5EF4-FFF2-40B4-BE49-F238E27FC236}">
                <a16:creationId xmlns:a16="http://schemas.microsoft.com/office/drawing/2014/main" id="{86DDF837-A974-4F98-A292-FCE2CD0F62E9}"/>
              </a:ext>
            </a:extLst>
          </p:cNvPr>
          <p:cNvSpPr/>
          <p:nvPr/>
        </p:nvSpPr>
        <p:spPr>
          <a:xfrm>
            <a:off x="8305097" y="2359273"/>
            <a:ext cx="3240555" cy="1248842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40" name="Rounded Rectangle 44">
            <a:extLst>
              <a:ext uri="{FF2B5EF4-FFF2-40B4-BE49-F238E27FC236}">
                <a16:creationId xmlns:a16="http://schemas.microsoft.com/office/drawing/2014/main" id="{B29CADF7-CA9B-44DB-BBAC-0BCDF887427E}"/>
              </a:ext>
            </a:extLst>
          </p:cNvPr>
          <p:cNvSpPr/>
          <p:nvPr/>
        </p:nvSpPr>
        <p:spPr>
          <a:xfrm>
            <a:off x="9322233" y="4191700"/>
            <a:ext cx="2311305" cy="1132672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104839-B460-4E9C-BEFB-1EDFFEEC2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469" y="759137"/>
            <a:ext cx="8562525" cy="69475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701E6D5-18E2-4B69-8198-7EC5BB95B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607" y="4852760"/>
            <a:ext cx="2583993" cy="15723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24354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44" name="图片 2">
            <a:extLst>
              <a:ext uri="{FF2B5EF4-FFF2-40B4-BE49-F238E27FC236}">
                <a16:creationId xmlns:a16="http://schemas.microsoft.com/office/drawing/2014/main" id="{50752166-CFAD-442E-8FD2-9D16A674A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57" y="2203797"/>
            <a:ext cx="6647832" cy="4548225"/>
          </a:xfrm>
          <a:prstGeom prst="rect">
            <a:avLst/>
          </a:prstGeom>
        </p:spPr>
      </p:pic>
      <p:pic>
        <p:nvPicPr>
          <p:cNvPr id="45" name="图片 9">
            <a:extLst>
              <a:ext uri="{FF2B5EF4-FFF2-40B4-BE49-F238E27FC236}">
                <a16:creationId xmlns:a16="http://schemas.microsoft.com/office/drawing/2014/main" id="{C626C316-8644-465C-AA6A-73936652DE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8" t="-3934" r="22773" b="77736"/>
          <a:stretch/>
        </p:blipFill>
        <p:spPr>
          <a:xfrm>
            <a:off x="5409794" y="3740549"/>
            <a:ext cx="1620009" cy="986397"/>
          </a:xfrm>
          <a:prstGeom prst="rect">
            <a:avLst/>
          </a:prstGeom>
        </p:spPr>
      </p:pic>
      <p:pic>
        <p:nvPicPr>
          <p:cNvPr id="46" name="图片 12">
            <a:extLst>
              <a:ext uri="{FF2B5EF4-FFF2-40B4-BE49-F238E27FC236}">
                <a16:creationId xmlns:a16="http://schemas.microsoft.com/office/drawing/2014/main" id="{BE333DB1-183D-4D48-BDD0-DBADED7603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8" t="-3934" r="22773" b="77736"/>
          <a:stretch/>
        </p:blipFill>
        <p:spPr>
          <a:xfrm>
            <a:off x="6243192" y="5183967"/>
            <a:ext cx="1620009" cy="986397"/>
          </a:xfrm>
          <a:prstGeom prst="rect">
            <a:avLst/>
          </a:prstGeom>
        </p:spPr>
      </p:pic>
      <p:sp>
        <p:nvSpPr>
          <p:cNvPr id="47" name="矩形 31">
            <a:extLst>
              <a:ext uri="{FF2B5EF4-FFF2-40B4-BE49-F238E27FC236}">
                <a16:creationId xmlns:a16="http://schemas.microsoft.com/office/drawing/2014/main" id="{4FBFDDFB-628D-470F-9615-DC5081095433}"/>
              </a:ext>
            </a:extLst>
          </p:cNvPr>
          <p:cNvSpPr/>
          <p:nvPr/>
        </p:nvSpPr>
        <p:spPr>
          <a:xfrm>
            <a:off x="5982830" y="2220182"/>
            <a:ext cx="4744455" cy="9045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en-GB" altLang="zh-CN" sz="24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Một số bạn chữ viết còn cẩu thả, trình bày bài chưa sạch sẽ, gọn gàng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" name="Rounded Rectangle 55">
            <a:extLst>
              <a:ext uri="{FF2B5EF4-FFF2-40B4-BE49-F238E27FC236}">
                <a16:creationId xmlns:a16="http://schemas.microsoft.com/office/drawing/2014/main" id="{45D97F3E-358A-4DAF-B9CE-0CB5792BA241}"/>
              </a:ext>
            </a:extLst>
          </p:cNvPr>
          <p:cNvSpPr/>
          <p:nvPr/>
        </p:nvSpPr>
        <p:spPr>
          <a:xfrm>
            <a:off x="5764152" y="2028147"/>
            <a:ext cx="4963133" cy="1247634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49" name="矩形 31">
            <a:extLst>
              <a:ext uri="{FF2B5EF4-FFF2-40B4-BE49-F238E27FC236}">
                <a16:creationId xmlns:a16="http://schemas.microsoft.com/office/drawing/2014/main" id="{59F6E3ED-E547-4581-A0DB-A4EEA995A3B1}"/>
              </a:ext>
            </a:extLst>
          </p:cNvPr>
          <p:cNvSpPr/>
          <p:nvPr/>
        </p:nvSpPr>
        <p:spPr>
          <a:xfrm>
            <a:off x="7205576" y="3722560"/>
            <a:ext cx="4363787" cy="9045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en-GB" altLang="zh-CN" sz="24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Tập trung trong giờ học, không nói chuyện, làm việc riêng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0" name="Rounded Rectangle 60">
            <a:extLst>
              <a:ext uri="{FF2B5EF4-FFF2-40B4-BE49-F238E27FC236}">
                <a16:creationId xmlns:a16="http://schemas.microsoft.com/office/drawing/2014/main" id="{A5B5F354-2BF5-4367-82C6-BC17DC55A263}"/>
              </a:ext>
            </a:extLst>
          </p:cNvPr>
          <p:cNvSpPr/>
          <p:nvPr/>
        </p:nvSpPr>
        <p:spPr>
          <a:xfrm>
            <a:off x="6986898" y="3530525"/>
            <a:ext cx="4314739" cy="1247634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51" name="矩形 31">
            <a:extLst>
              <a:ext uri="{FF2B5EF4-FFF2-40B4-BE49-F238E27FC236}">
                <a16:creationId xmlns:a16="http://schemas.microsoft.com/office/drawing/2014/main" id="{65024D50-BB16-4FDD-A34D-8FD6AB8BBAE5}"/>
              </a:ext>
            </a:extLst>
          </p:cNvPr>
          <p:cNvSpPr/>
          <p:nvPr/>
        </p:nvSpPr>
        <p:spPr>
          <a:xfrm>
            <a:off x="8040509" y="5124586"/>
            <a:ext cx="3614662" cy="468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en-GB" altLang="zh-CN" sz="24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......................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Rounded Rectangle 62">
            <a:extLst>
              <a:ext uri="{FF2B5EF4-FFF2-40B4-BE49-F238E27FC236}">
                <a16:creationId xmlns:a16="http://schemas.microsoft.com/office/drawing/2014/main" id="{DEC29660-771C-4CC0-8829-A2EC2FDEE493}"/>
              </a:ext>
            </a:extLst>
          </p:cNvPr>
          <p:cNvSpPr/>
          <p:nvPr/>
        </p:nvSpPr>
        <p:spPr>
          <a:xfrm>
            <a:off x="7933355" y="4970194"/>
            <a:ext cx="3809563" cy="1165466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18C9144D-3C32-4A2D-AE38-45B05083B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77" y="897819"/>
            <a:ext cx="10780859" cy="828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49744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65EA3E8D-64D5-42DF-9ED4-469C559B7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23" name="图片 25">
            <a:extLst>
              <a:ext uri="{FF2B5EF4-FFF2-40B4-BE49-F238E27FC236}">
                <a16:creationId xmlns:a16="http://schemas.microsoft.com/office/drawing/2014/main" id="{920D1B1A-6F64-43EA-A343-89D59E688F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24" name="图片 26">
            <a:extLst>
              <a:ext uri="{FF2B5EF4-FFF2-40B4-BE49-F238E27FC236}">
                <a16:creationId xmlns:a16="http://schemas.microsoft.com/office/drawing/2014/main" id="{527B1E59-DFBE-4189-9304-52105F91D3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5604B5DC-6328-443A-892F-B2CF90238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26" name="图片 29">
            <a:extLst>
              <a:ext uri="{FF2B5EF4-FFF2-40B4-BE49-F238E27FC236}">
                <a16:creationId xmlns:a16="http://schemas.microsoft.com/office/drawing/2014/main" id="{C0BF2B61-E6DB-4DC2-AE4F-7A4E33B028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27" name="任意多边形: 形状 30">
            <a:extLst>
              <a:ext uri="{FF2B5EF4-FFF2-40B4-BE49-F238E27FC236}">
                <a16:creationId xmlns:a16="http://schemas.microsoft.com/office/drawing/2014/main" id="{A4E21868-1627-4459-BBA0-987F037B76F6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28" name="任意多边形: 形状 31">
            <a:extLst>
              <a:ext uri="{FF2B5EF4-FFF2-40B4-BE49-F238E27FC236}">
                <a16:creationId xmlns:a16="http://schemas.microsoft.com/office/drawing/2014/main" id="{DF0D1653-B223-48D8-BC1C-9D3E70D8749A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29" name="任意多边形: 形状 32">
            <a:extLst>
              <a:ext uri="{FF2B5EF4-FFF2-40B4-BE49-F238E27FC236}">
                <a16:creationId xmlns:a16="http://schemas.microsoft.com/office/drawing/2014/main" id="{32CC0536-C333-4023-93F6-C56A10C5B59B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31" name="任意多边形: 形状 33">
            <a:extLst>
              <a:ext uri="{FF2B5EF4-FFF2-40B4-BE49-F238E27FC236}">
                <a16:creationId xmlns:a16="http://schemas.microsoft.com/office/drawing/2014/main" id="{016C7BD9-E189-4CDB-944F-1A1A9A5351C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pic>
        <p:nvPicPr>
          <p:cNvPr id="32" name="图片 34">
            <a:extLst>
              <a:ext uri="{FF2B5EF4-FFF2-40B4-BE49-F238E27FC236}">
                <a16:creationId xmlns:a16="http://schemas.microsoft.com/office/drawing/2014/main" id="{B6B4199E-672E-476E-BB3D-325744C2BA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33" name="图片 36">
            <a:extLst>
              <a:ext uri="{FF2B5EF4-FFF2-40B4-BE49-F238E27FC236}">
                <a16:creationId xmlns:a16="http://schemas.microsoft.com/office/drawing/2014/main" id="{1AC86325-F6D7-48FF-93BC-F86D873F4E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38D005E-E449-4A9E-B220-D7E9084A73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55" y="1229491"/>
            <a:ext cx="6128523" cy="61285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3FD15E-32CA-4ED4-8892-8F907F91528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2091474" y="3933024"/>
            <a:ext cx="2573486" cy="29818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AE2BF4F-498F-4310-800E-326C9609E7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4211528" y="3834371"/>
            <a:ext cx="2573486" cy="313649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9842BAA-6A67-4DC8-BC79-15D73358096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352" y="846484"/>
            <a:ext cx="1818585" cy="181858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6762A68-98E8-4609-A372-C17911ACF5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4823" y="2691409"/>
            <a:ext cx="6825643" cy="13346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8355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07F7F6-5B59-4C5B-A495-F81C67EAA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76" y="2175146"/>
            <a:ext cx="1565788" cy="1174341"/>
          </a:xfrm>
          <a:prstGeom prst="rect">
            <a:avLst/>
          </a:prstGeom>
        </p:spPr>
      </p:pic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7D64BEB2-B5F9-48D6-9728-69C627C1A910}"/>
              </a:ext>
            </a:extLst>
          </p:cNvPr>
          <p:cNvSpPr/>
          <p:nvPr/>
        </p:nvSpPr>
        <p:spPr>
          <a:xfrm>
            <a:off x="1664149" y="318267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D339AB16-33CD-439B-B890-C64036931D90}"/>
              </a:ext>
            </a:extLst>
          </p:cNvPr>
          <p:cNvSpPr/>
          <p:nvPr/>
        </p:nvSpPr>
        <p:spPr>
          <a:xfrm>
            <a:off x="4780295" y="233733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6487A91E-8B00-404A-BB25-FFADCDD5C9F9}"/>
              </a:ext>
            </a:extLst>
          </p:cNvPr>
          <p:cNvSpPr/>
          <p:nvPr/>
        </p:nvSpPr>
        <p:spPr>
          <a:xfrm>
            <a:off x="7896441" y="3403748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5B4F3-A498-4E45-90B7-FF3ACD1EC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88" y="814456"/>
            <a:ext cx="10780859" cy="78616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A88AA41-1F6E-4469-BC51-42656529B244}"/>
              </a:ext>
            </a:extLst>
          </p:cNvPr>
          <p:cNvGrpSpPr/>
          <p:nvPr/>
        </p:nvGrpSpPr>
        <p:grpSpPr>
          <a:xfrm>
            <a:off x="3094454" y="2181291"/>
            <a:ext cx="1832513" cy="1832513"/>
            <a:chOff x="3204197" y="2163403"/>
            <a:chExt cx="1833176" cy="18331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676BA23-52F3-47D8-A750-E395437BD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4197" y="2163403"/>
              <a:ext cx="1833176" cy="183317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6C2F10-520B-4C0D-8354-6CA4FCF3983D}"/>
                </a:ext>
              </a:extLst>
            </p:cNvPr>
            <p:cNvSpPr txBox="1"/>
            <p:nvPr/>
          </p:nvSpPr>
          <p:spPr>
            <a:xfrm>
              <a:off x="3710255" y="2637637"/>
              <a:ext cx="82105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>
                <a:defRPr/>
              </a:pPr>
              <a:r>
                <a:rPr lang="en-GB" sz="3999">
                  <a:solidFill>
                    <a:prstClr val="black"/>
                  </a:solidFill>
                  <a:latin typeface="Coiny" panose="02000903060500060000" pitchFamily="2" charset="0"/>
                  <a:ea typeface="字魂59号-创粗黑"/>
                </a:rPr>
                <a:t>02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8A6382-4833-4AB5-AA9C-56A0D78B95CA}"/>
              </a:ext>
            </a:extLst>
          </p:cNvPr>
          <p:cNvGrpSpPr/>
          <p:nvPr/>
        </p:nvGrpSpPr>
        <p:grpSpPr>
          <a:xfrm>
            <a:off x="6446832" y="1586798"/>
            <a:ext cx="1832513" cy="1832513"/>
            <a:chOff x="6446959" y="1586131"/>
            <a:chExt cx="1833176" cy="183317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10CB11C-FEFB-474B-B53C-BD302E451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959" y="1586131"/>
              <a:ext cx="1833176" cy="183317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71E7E5-F326-4130-A93D-E42D014A4EB6}"/>
                </a:ext>
              </a:extLst>
            </p:cNvPr>
            <p:cNvSpPr txBox="1"/>
            <p:nvPr/>
          </p:nvSpPr>
          <p:spPr>
            <a:xfrm>
              <a:off x="6990688" y="2063185"/>
              <a:ext cx="74571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>
                <a:defRPr/>
              </a:pPr>
              <a:r>
                <a:rPr lang="en-GB" sz="3999">
                  <a:solidFill>
                    <a:prstClr val="black"/>
                  </a:solidFill>
                  <a:latin typeface="Coiny" panose="02000903060500060000" pitchFamily="2" charset="0"/>
                  <a:ea typeface="字魂59号-创粗黑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305FAA-9D33-4C1E-9D18-84DEC48FD914}"/>
              </a:ext>
            </a:extLst>
          </p:cNvPr>
          <p:cNvGrpSpPr/>
          <p:nvPr/>
        </p:nvGrpSpPr>
        <p:grpSpPr>
          <a:xfrm>
            <a:off x="9447194" y="2468585"/>
            <a:ext cx="1832513" cy="1832513"/>
            <a:chOff x="9448405" y="2468237"/>
            <a:chExt cx="1833176" cy="183317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FB334C4-F3FE-4755-952D-694AE60C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8405" y="2468237"/>
              <a:ext cx="1833176" cy="183317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19CEB-FFE2-4112-B289-47B206E12B58}"/>
                </a:ext>
              </a:extLst>
            </p:cNvPr>
            <p:cNvSpPr txBox="1"/>
            <p:nvPr/>
          </p:nvSpPr>
          <p:spPr>
            <a:xfrm>
              <a:off x="9926755" y="2929263"/>
              <a:ext cx="8242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>
                <a:defRPr/>
              </a:pPr>
              <a:r>
                <a:rPr lang="en-GB" sz="3999">
                  <a:solidFill>
                    <a:prstClr val="black"/>
                  </a:solidFill>
                  <a:latin typeface="Coiny" panose="02000903060500060000" pitchFamily="2" charset="0"/>
                  <a:ea typeface="字魂59号-创粗黑"/>
                </a:rPr>
                <a:t>03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18858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C3305DE7-5610-46F2-8399-E060C6B7CA91}"/>
              </a:ext>
            </a:extLst>
          </p:cNvPr>
          <p:cNvSpPr/>
          <p:nvPr/>
        </p:nvSpPr>
        <p:spPr>
          <a:xfrm>
            <a:off x="1636025" y="2929099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28" name="Rounded Rectangle 17">
            <a:extLst>
              <a:ext uri="{FF2B5EF4-FFF2-40B4-BE49-F238E27FC236}">
                <a16:creationId xmlns:a16="http://schemas.microsoft.com/office/drawing/2014/main" id="{4D446302-E5CB-4D0B-AB3C-EBF7F84D6659}"/>
              </a:ext>
            </a:extLst>
          </p:cNvPr>
          <p:cNvSpPr/>
          <p:nvPr/>
        </p:nvSpPr>
        <p:spPr>
          <a:xfrm>
            <a:off x="4752170" y="2083760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29" name="Rounded Rectangle 18">
            <a:extLst>
              <a:ext uri="{FF2B5EF4-FFF2-40B4-BE49-F238E27FC236}">
                <a16:creationId xmlns:a16="http://schemas.microsoft.com/office/drawing/2014/main" id="{630BF930-454C-47F5-AB88-5D1261E689B0}"/>
              </a:ext>
            </a:extLst>
          </p:cNvPr>
          <p:cNvSpPr/>
          <p:nvPr/>
        </p:nvSpPr>
        <p:spPr>
          <a:xfrm>
            <a:off x="7868316" y="315017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1D5EF88-C9AC-4481-B2B6-553C1FEA1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565" y="712414"/>
            <a:ext cx="8897712" cy="10726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355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B55BFCB-CA03-4C2B-9B87-C9AC5C25F94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B\uFFFD\uFFFD{34D845BF-4B98-49BE-8191-B7BD06BF8912}&quot;,&quot;D:\\PP thu vien\\Hoạt động trải nghiệm tuần 19-26 (Hương Thảo -Zalo 0972115126)\\Hoạt động trải nghiệm tuần 19-26 (Hương Thảo -Zalo 0972115126)\\HDTN_Tuan 21- zalo 097211512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SLIDES" val="0"/>
  <p:tag name="ISPRING_SCORM_RATE_QUIZZES" val="0"/>
  <p:tag name="ISPRING_SCORM_PASSING_SCORE" val="0.000000"/>
  <p:tag name="ISPRING_PRESENTATION_TITLE" val="SHL_tuần 2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4E04B3-29E1-45B6-8F22-CEE8B230CF4C}:70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E5F378-91D6-4314-B74A-38AA867079FB}:70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97CDDE-B757-4DA2-AB11-A4BDA3481976}:70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4EEB50-499B-4718-90D2-0E2BFB64199C}:70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AA5AD5-0B5E-4EA4-8A5A-64EEAE9B5184}:70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0AEF82-B54F-42DE-B9E9-DE777AEB18DB}:7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C8E853-6F6F-4447-8D4C-5C084889DC4E}:7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D64C27-BFBA-44D7-9A11-F2F4E4EEB39D}:70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F7DBB9-B8C5-45B8-A77D-ADC570DD9472}:7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EDA5C0-5073-480F-B331-16FC5A5EA82B}:7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77E45E-5438-4FAF-8E9C-12357F3FE2BA}:53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A66478-7594-40A8-9DDD-A268AEECA5ED}:7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56D794-0D88-428C-B90C-93A38D9D1AC5}:7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2A9530-7F85-4139-BCCE-09663DE9BD72}:2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EACA15-7F44-4326-80BC-09692B572B5C}:6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3294AF-6B6B-4014-A042-F05844A11ADB}:69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FE37B1-4771-41D1-9D47-B9ED4FB20781}:69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4D3242-3FC7-4820-A4E6-E2F322522F71}:69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63BA9C-70D8-4EA6-BA31-36AB8C185043}:69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BC2DB4-5F25-4957-8E56-A90F6EF4D12A}:7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FC9D48-0804-4D9A-80AA-88F73EB6FDAF}:701"/>
</p:tagLst>
</file>

<file path=ppt/theme/theme1.xml><?xml version="1.0" encoding="utf-8"?>
<a:theme xmlns:a="http://schemas.openxmlformats.org/drawingml/2006/main" name="Grammar Subject for Pre-K: Adjectives by Slidesgo">
  <a:themeElements>
    <a:clrScheme name="Simple Light">
      <a:dk1>
        <a:srgbClr val="FF7259"/>
      </a:dk1>
      <a:lt1>
        <a:srgbClr val="F7A9BD"/>
      </a:lt1>
      <a:dk2>
        <a:srgbClr val="FFD2DD"/>
      </a:dk2>
      <a:lt2>
        <a:srgbClr val="4285F4"/>
      </a:lt2>
      <a:accent1>
        <a:srgbClr val="6A3F35"/>
      </a:accent1>
      <a:accent2>
        <a:srgbClr val="FF95C7"/>
      </a:accent2>
      <a:accent3>
        <a:srgbClr val="FCC63D"/>
      </a:accent3>
      <a:accent4>
        <a:srgbClr val="BA96F0"/>
      </a:accent4>
      <a:accent5>
        <a:srgbClr val="00E088"/>
      </a:accent5>
      <a:accent6>
        <a:srgbClr val="FFFFFF"/>
      </a:accent6>
      <a:hlink>
        <a:srgbClr val="6A3F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466</Words>
  <Application>Microsoft Office PowerPoint</Application>
  <PresentationFormat>Widescreen</PresentationFormat>
  <Paragraphs>64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等线</vt:lpstr>
      <vt:lpstr>微软雅黑</vt:lpstr>
      <vt:lpstr>Arial</vt:lpstr>
      <vt:lpstr>Calibri</vt:lpstr>
      <vt:lpstr>Coiny</vt:lpstr>
      <vt:lpstr>SVN-Amperzand</vt:lpstr>
      <vt:lpstr>Times New Roman</vt:lpstr>
      <vt:lpstr>Wingdings</vt:lpstr>
      <vt:lpstr>Grammar Subject for Pre-K: Adjectives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SHL_tuần 21</dc:title>
  <dc:creator>Thao Tran</dc:creator>
  <cp:lastModifiedBy>Lệ Trần</cp:lastModifiedBy>
  <cp:revision>11</cp:revision>
  <dcterms:created xsi:type="dcterms:W3CDTF">2022-11-27T00:16:20Z</dcterms:created>
  <dcterms:modified xsi:type="dcterms:W3CDTF">2023-07-24T01:17:33Z</dcterms:modified>
</cp:coreProperties>
</file>