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7" r:id="rId3"/>
  </p:sldMasterIdLst>
  <p:notesMasterIdLst>
    <p:notesMasterId r:id="rId22"/>
  </p:notesMasterIdLst>
  <p:sldIdLst>
    <p:sldId id="433" r:id="rId4"/>
    <p:sldId id="434" r:id="rId5"/>
    <p:sldId id="435" r:id="rId6"/>
    <p:sldId id="343" r:id="rId7"/>
    <p:sldId id="436" r:id="rId8"/>
    <p:sldId id="437" r:id="rId9"/>
    <p:sldId id="438" r:id="rId10"/>
    <p:sldId id="439" r:id="rId11"/>
    <p:sldId id="440" r:id="rId12"/>
    <p:sldId id="441" r:id="rId13"/>
    <p:sldId id="442" r:id="rId14"/>
    <p:sldId id="443" r:id="rId15"/>
    <p:sldId id="444" r:id="rId16"/>
    <p:sldId id="446" r:id="rId17"/>
    <p:sldId id="445" r:id="rId18"/>
    <p:sldId id="447" r:id="rId19"/>
    <p:sldId id="301" r:id="rId20"/>
    <p:sldId id="272" r:id="rId21"/>
  </p:sldIdLst>
  <p:sldSz cx="12192000" cy="6858000"/>
  <p:notesSz cx="6858000" cy="9144000"/>
  <p:custDataLst>
    <p:tags r:id="rId2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40" d="100"/>
          <a:sy n="40" d="100"/>
        </p:scale>
        <p:origin x="898" y="7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gs" Target="tags/tag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C3C780-9452-452D-A3A4-06DBD1C728E2}" type="datetimeFigureOut">
              <a:rPr lang="en-US" smtClean="0"/>
              <a:t>7/24/2023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A84E57-DE9A-43BB-BB44-A2563E69BF5F}" type="slidenum">
              <a:rPr lang="en-US" smtClean="0"/>
              <a:t>‹#›</a:t>
            </a:fld>
            <a:endParaRPr lang="en-US"/>
          </a:p>
        </p:txBody>
      </p:sp>
    </p:spTree>
    <p:extLst>
      <p:ext uri="{BB962C8B-B14F-4D97-AF65-F5344CB8AC3E}">
        <p14:creationId xmlns:p14="http://schemas.microsoft.com/office/powerpoint/2010/main" val="1801101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6472798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Master" Target="../slideMasters/slideMaster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Master" Target="../slideMasters/slideMaster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9467C500-5CFE-4317-AD26-095E5902576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8982" b="9377"/>
          <a:stretch/>
        </p:blipFill>
        <p:spPr>
          <a:xfrm>
            <a:off x="-1" y="0"/>
            <a:ext cx="12192002" cy="6858000"/>
          </a:xfrm>
          <a:prstGeom prst="rect">
            <a:avLst/>
          </a:prstGeom>
        </p:spPr>
      </p:pic>
      <p:pic>
        <p:nvPicPr>
          <p:cNvPr id="14" name="图片 13">
            <a:extLst>
              <a:ext uri="{FF2B5EF4-FFF2-40B4-BE49-F238E27FC236}">
                <a16:creationId xmlns:a16="http://schemas.microsoft.com/office/drawing/2014/main" id="{342353FD-9031-4480-B527-B905C75CC01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b="21181"/>
          <a:stretch/>
        </p:blipFill>
        <p:spPr>
          <a:xfrm>
            <a:off x="-2" y="2741790"/>
            <a:ext cx="12192001" cy="4116210"/>
          </a:xfrm>
          <a:prstGeom prst="rect">
            <a:avLst/>
          </a:prstGeom>
        </p:spPr>
      </p:pic>
      <p:pic>
        <p:nvPicPr>
          <p:cNvPr id="16" name="图片 15">
            <a:extLst>
              <a:ext uri="{FF2B5EF4-FFF2-40B4-BE49-F238E27FC236}">
                <a16:creationId xmlns:a16="http://schemas.microsoft.com/office/drawing/2014/main" id="{A81BA2A2-843C-4BF2-AA33-E77FDEBB928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97644" y="602673"/>
            <a:ext cx="5076750" cy="654361"/>
          </a:xfrm>
          <a:prstGeom prst="rect">
            <a:avLst/>
          </a:prstGeom>
        </p:spPr>
      </p:pic>
      <p:pic>
        <p:nvPicPr>
          <p:cNvPr id="18" name="图片 17">
            <a:extLst>
              <a:ext uri="{FF2B5EF4-FFF2-40B4-BE49-F238E27FC236}">
                <a16:creationId xmlns:a16="http://schemas.microsoft.com/office/drawing/2014/main" id="{00DA072D-22E9-4488-AA7A-EE77013D53D5}"/>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r="64603" b="78472"/>
          <a:stretch/>
        </p:blipFill>
        <p:spPr>
          <a:xfrm>
            <a:off x="2255354" y="571500"/>
            <a:ext cx="3467020" cy="1476375"/>
          </a:xfrm>
          <a:prstGeom prst="rect">
            <a:avLst/>
          </a:prstGeom>
        </p:spPr>
      </p:pic>
      <p:pic>
        <p:nvPicPr>
          <p:cNvPr id="22" name="图片 21">
            <a:extLst>
              <a:ext uri="{FF2B5EF4-FFF2-40B4-BE49-F238E27FC236}">
                <a16:creationId xmlns:a16="http://schemas.microsoft.com/office/drawing/2014/main" id="{9FCF9125-7CB3-40F4-ABFC-95F2ACBB27BF}"/>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r="41775" b="29861"/>
          <a:stretch/>
        </p:blipFill>
        <p:spPr>
          <a:xfrm>
            <a:off x="9267" y="0"/>
            <a:ext cx="2246085" cy="4810125"/>
          </a:xfrm>
          <a:prstGeom prst="rect">
            <a:avLst/>
          </a:prstGeom>
        </p:spPr>
      </p:pic>
      <p:pic>
        <p:nvPicPr>
          <p:cNvPr id="24" name="图片 23">
            <a:extLst>
              <a:ext uri="{FF2B5EF4-FFF2-40B4-BE49-F238E27FC236}">
                <a16:creationId xmlns:a16="http://schemas.microsoft.com/office/drawing/2014/main" id="{5AD15369-2202-4E69-BCE5-B65F1010513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978781" y="3952875"/>
            <a:ext cx="1200257" cy="1221314"/>
          </a:xfrm>
          <a:prstGeom prst="rect">
            <a:avLst/>
          </a:prstGeom>
        </p:spPr>
      </p:pic>
      <p:pic>
        <p:nvPicPr>
          <p:cNvPr id="25" name="图片 24">
            <a:extLst>
              <a:ext uri="{FF2B5EF4-FFF2-40B4-BE49-F238E27FC236}">
                <a16:creationId xmlns:a16="http://schemas.microsoft.com/office/drawing/2014/main" id="{F5E58546-F92B-4BD8-98D2-613E6EB15D15}"/>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44832" t="22365"/>
          <a:stretch/>
        </p:blipFill>
        <p:spPr>
          <a:xfrm>
            <a:off x="10205884" y="1533832"/>
            <a:ext cx="2128154" cy="5324168"/>
          </a:xfrm>
          <a:prstGeom prst="rect">
            <a:avLst/>
          </a:prstGeom>
        </p:spPr>
      </p:pic>
    </p:spTree>
    <p:extLst>
      <p:ext uri="{BB962C8B-B14F-4D97-AF65-F5344CB8AC3E}">
        <p14:creationId xmlns:p14="http://schemas.microsoft.com/office/powerpoint/2010/main" val="3062043822"/>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232002"/>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竖排标题与文本">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2119632"/>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8908907"/>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29" y="1122400"/>
            <a:ext cx="9144173" cy="2387680"/>
          </a:xfrm>
          <a:prstGeom prst="rect">
            <a:avLst/>
          </a:prstGeom>
        </p:spPr>
        <p:txBody>
          <a:bodyPr anchor="b"/>
          <a:lstStyle>
            <a:lvl1pPr algn="ctr">
              <a:defRPr sz="5974"/>
            </a:lvl1pPr>
          </a:lstStyle>
          <a:p>
            <a:r>
              <a:rPr lang="zh-CN" altLang="en-US"/>
              <a:t>单击此处编辑母版标题样式</a:t>
            </a:r>
          </a:p>
        </p:txBody>
      </p:sp>
      <p:sp>
        <p:nvSpPr>
          <p:cNvPr id="3" name="副标题 2"/>
          <p:cNvSpPr>
            <a:spLocks noGrp="1"/>
          </p:cNvSpPr>
          <p:nvPr>
            <p:ph type="subTitle" idx="1"/>
          </p:nvPr>
        </p:nvSpPr>
        <p:spPr>
          <a:xfrm>
            <a:off x="1524029" y="3602158"/>
            <a:ext cx="9144173" cy="1655817"/>
          </a:xfrm>
          <a:prstGeom prst="rect">
            <a:avLst/>
          </a:prstGeom>
        </p:spPr>
        <p:txBody>
          <a:bodyPr/>
          <a:lstStyle>
            <a:lvl1pPr marL="0" indent="0" algn="ctr">
              <a:buNone/>
              <a:defRPr sz="2392"/>
            </a:lvl1pPr>
            <a:lvl2pPr marL="455414" indent="0" algn="ctr">
              <a:buNone/>
              <a:defRPr sz="1990"/>
            </a:lvl2pPr>
            <a:lvl3pPr marL="910827" indent="0" algn="ctr">
              <a:buNone/>
              <a:defRPr sz="1791"/>
            </a:lvl3pPr>
            <a:lvl4pPr marL="1366241" indent="0" algn="ctr">
              <a:buNone/>
              <a:defRPr sz="1592"/>
            </a:lvl4pPr>
            <a:lvl5pPr marL="1821195" indent="0" algn="ctr">
              <a:buNone/>
              <a:defRPr sz="1592"/>
            </a:lvl5pPr>
            <a:lvl6pPr marL="2276608" indent="0" algn="ctr">
              <a:buNone/>
              <a:defRPr sz="1592"/>
            </a:lvl6pPr>
            <a:lvl7pPr marL="2732022" indent="0" algn="ctr">
              <a:buNone/>
              <a:defRPr sz="1592"/>
            </a:lvl7pPr>
            <a:lvl8pPr marL="3187435" indent="0" algn="ctr">
              <a:buNone/>
              <a:defRPr sz="1592"/>
            </a:lvl8pPr>
            <a:lvl9pPr marL="3642849" indent="0" algn="ctr">
              <a:buNone/>
              <a:defRPr sz="1592"/>
            </a:lvl9pPr>
          </a:lstStyle>
          <a:p>
            <a:r>
              <a:rPr lang="zh-CN" altLang="en-US"/>
              <a:t>单击此处编辑母版副标题样式</a:t>
            </a:r>
          </a:p>
        </p:txBody>
      </p:sp>
    </p:spTree>
    <p:extLst>
      <p:ext uri="{BB962C8B-B14F-4D97-AF65-F5344CB8AC3E}">
        <p14:creationId xmlns:p14="http://schemas.microsoft.com/office/powerpoint/2010/main" val="1422084863"/>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332226" y="198996"/>
            <a:ext cx="5980067" cy="827234"/>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332226" y="1158127"/>
            <a:ext cx="5980067" cy="3275847"/>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422764975"/>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66" y="1709795"/>
            <a:ext cx="10515799" cy="2852833"/>
          </a:xfrm>
          <a:prstGeom prst="rect">
            <a:avLst/>
          </a:prstGeom>
        </p:spPr>
        <p:txBody>
          <a:bodyPr anchor="b"/>
          <a:lstStyle>
            <a:lvl1pPr>
              <a:defRPr sz="5974"/>
            </a:lvl1pPr>
          </a:lstStyle>
          <a:p>
            <a:r>
              <a:rPr lang="zh-CN" altLang="en-US"/>
              <a:t>单击此处编辑母版标题样式</a:t>
            </a:r>
          </a:p>
        </p:txBody>
      </p:sp>
      <p:sp>
        <p:nvSpPr>
          <p:cNvPr id="3" name="文本占位符 2"/>
          <p:cNvSpPr>
            <a:spLocks noGrp="1"/>
          </p:cNvSpPr>
          <p:nvPr>
            <p:ph type="body" idx="1"/>
          </p:nvPr>
        </p:nvSpPr>
        <p:spPr>
          <a:xfrm>
            <a:off x="831866" y="4589617"/>
            <a:ext cx="10515799" cy="1500237"/>
          </a:xfrm>
          <a:prstGeom prst="rect">
            <a:avLst/>
          </a:prstGeom>
        </p:spPr>
        <p:txBody>
          <a:bodyPr/>
          <a:lstStyle>
            <a:lvl1pPr marL="0" indent="0">
              <a:buNone/>
              <a:defRPr sz="2392">
                <a:solidFill>
                  <a:schemeClr val="tx1">
                    <a:tint val="75000"/>
                  </a:schemeClr>
                </a:solidFill>
              </a:defRPr>
            </a:lvl1pPr>
            <a:lvl2pPr marL="455414" indent="0">
              <a:buNone/>
              <a:defRPr sz="1990">
                <a:solidFill>
                  <a:schemeClr val="tx1">
                    <a:tint val="75000"/>
                  </a:schemeClr>
                </a:solidFill>
              </a:defRPr>
            </a:lvl2pPr>
            <a:lvl3pPr marL="910827" indent="0">
              <a:buNone/>
              <a:defRPr sz="1791">
                <a:solidFill>
                  <a:schemeClr val="tx1">
                    <a:tint val="75000"/>
                  </a:schemeClr>
                </a:solidFill>
              </a:defRPr>
            </a:lvl3pPr>
            <a:lvl4pPr marL="1366241" indent="0">
              <a:buNone/>
              <a:defRPr sz="1592">
                <a:solidFill>
                  <a:schemeClr val="tx1">
                    <a:tint val="75000"/>
                  </a:schemeClr>
                </a:solidFill>
              </a:defRPr>
            </a:lvl4pPr>
            <a:lvl5pPr marL="1821195" indent="0">
              <a:buNone/>
              <a:defRPr sz="1592">
                <a:solidFill>
                  <a:schemeClr val="tx1">
                    <a:tint val="75000"/>
                  </a:schemeClr>
                </a:solidFill>
              </a:defRPr>
            </a:lvl5pPr>
            <a:lvl6pPr marL="2276608" indent="0">
              <a:buNone/>
              <a:defRPr sz="1592">
                <a:solidFill>
                  <a:schemeClr val="tx1">
                    <a:tint val="75000"/>
                  </a:schemeClr>
                </a:solidFill>
              </a:defRPr>
            </a:lvl6pPr>
            <a:lvl7pPr marL="2732022" indent="0">
              <a:buNone/>
              <a:defRPr sz="1592">
                <a:solidFill>
                  <a:schemeClr val="tx1">
                    <a:tint val="75000"/>
                  </a:schemeClr>
                </a:solidFill>
              </a:defRPr>
            </a:lvl7pPr>
            <a:lvl8pPr marL="3187435" indent="0">
              <a:buNone/>
              <a:defRPr sz="1592">
                <a:solidFill>
                  <a:schemeClr val="tx1">
                    <a:tint val="75000"/>
                  </a:schemeClr>
                </a:solidFill>
              </a:defRPr>
            </a:lvl8pPr>
            <a:lvl9pPr marL="3642849" indent="0">
              <a:buNone/>
              <a:defRPr sz="1592">
                <a:solidFill>
                  <a:schemeClr val="tx1">
                    <a:tint val="75000"/>
                  </a:schemeClr>
                </a:solidFill>
              </a:defRPr>
            </a:lvl9pPr>
          </a:lstStyle>
          <a:p>
            <a:pPr lvl="0"/>
            <a:r>
              <a:rPr lang="zh-CN" altLang="en-US"/>
              <a:t>单击此处编辑母版文本样式</a:t>
            </a:r>
          </a:p>
        </p:txBody>
      </p:sp>
    </p:spTree>
    <p:extLst>
      <p:ext uri="{BB962C8B-B14F-4D97-AF65-F5344CB8AC3E}">
        <p14:creationId xmlns:p14="http://schemas.microsoft.com/office/powerpoint/2010/main" val="367901516"/>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332226" y="198996"/>
            <a:ext cx="5980067" cy="827234"/>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16" y="1825686"/>
            <a:ext cx="5181698" cy="4351484"/>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317" y="1825686"/>
            <a:ext cx="5181698" cy="4351484"/>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483125956"/>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804" y="365138"/>
            <a:ext cx="10515799" cy="1325607"/>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1186796" y="1778497"/>
            <a:ext cx="4873666" cy="823940"/>
          </a:xfrm>
          <a:prstGeom prst="rect">
            <a:avLst/>
          </a:prstGeom>
        </p:spPr>
        <p:txBody>
          <a:bodyPr anchor="ctr" anchorCtr="0"/>
          <a:lstStyle>
            <a:lvl1pPr marL="0" indent="0">
              <a:buNone/>
              <a:defRPr sz="2790"/>
            </a:lvl1pPr>
            <a:lvl2pPr marL="455414" indent="0">
              <a:buNone/>
              <a:defRPr sz="2392"/>
            </a:lvl2pPr>
            <a:lvl3pPr marL="910827" indent="0">
              <a:buNone/>
              <a:defRPr sz="1990"/>
            </a:lvl3pPr>
            <a:lvl4pPr marL="1366241" indent="0">
              <a:buNone/>
              <a:defRPr sz="1791"/>
            </a:lvl4pPr>
            <a:lvl5pPr marL="1821195" indent="0">
              <a:buNone/>
              <a:defRPr sz="1791"/>
            </a:lvl5pPr>
            <a:lvl6pPr marL="2276608" indent="0">
              <a:buNone/>
              <a:defRPr sz="1791"/>
            </a:lvl6pPr>
            <a:lvl7pPr marL="2732022" indent="0">
              <a:buNone/>
              <a:defRPr sz="1791"/>
            </a:lvl7pPr>
            <a:lvl8pPr marL="3187435" indent="0">
              <a:buNone/>
              <a:defRPr sz="1791"/>
            </a:lvl8pPr>
            <a:lvl9pPr marL="3642849" indent="0">
              <a:buNone/>
              <a:defRPr sz="1791"/>
            </a:lvl9pPr>
          </a:lstStyle>
          <a:p>
            <a:pPr lvl="0"/>
            <a:r>
              <a:rPr lang="zh-CN" altLang="en-US"/>
              <a:t>单击此处编辑母版文本样式</a:t>
            </a:r>
          </a:p>
        </p:txBody>
      </p:sp>
      <p:sp>
        <p:nvSpPr>
          <p:cNvPr id="4" name="内容占位符 3"/>
          <p:cNvSpPr>
            <a:spLocks noGrp="1"/>
          </p:cNvSpPr>
          <p:nvPr>
            <p:ph sz="half" idx="2"/>
          </p:nvPr>
        </p:nvSpPr>
        <p:spPr>
          <a:xfrm>
            <a:off x="1186796" y="2665468"/>
            <a:ext cx="4873666" cy="3524402"/>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7056" y="1778497"/>
            <a:ext cx="4897669" cy="823940"/>
          </a:xfrm>
          <a:prstGeom prst="rect">
            <a:avLst/>
          </a:prstGeom>
        </p:spPr>
        <p:txBody>
          <a:bodyPr anchor="ctr" anchorCtr="0"/>
          <a:lstStyle>
            <a:lvl1pPr marL="0" indent="0">
              <a:buNone/>
              <a:defRPr sz="2790"/>
            </a:lvl1pPr>
            <a:lvl2pPr marL="455414" indent="0">
              <a:buNone/>
              <a:defRPr sz="2392"/>
            </a:lvl2pPr>
            <a:lvl3pPr marL="910827" indent="0">
              <a:buNone/>
              <a:defRPr sz="1990"/>
            </a:lvl3pPr>
            <a:lvl4pPr marL="1366241" indent="0">
              <a:buNone/>
              <a:defRPr sz="1791"/>
            </a:lvl4pPr>
            <a:lvl5pPr marL="1821195" indent="0">
              <a:buNone/>
              <a:defRPr sz="1791"/>
            </a:lvl5pPr>
            <a:lvl6pPr marL="2276608" indent="0">
              <a:buNone/>
              <a:defRPr sz="1791"/>
            </a:lvl6pPr>
            <a:lvl7pPr marL="2732022" indent="0">
              <a:buNone/>
              <a:defRPr sz="1791"/>
            </a:lvl7pPr>
            <a:lvl8pPr marL="3187435" indent="0">
              <a:buNone/>
              <a:defRPr sz="1791"/>
            </a:lvl8pPr>
            <a:lvl9pPr marL="3642849" indent="0">
              <a:buNone/>
              <a:defRPr sz="1791"/>
            </a:lvl9pPr>
          </a:lstStyle>
          <a:p>
            <a:pPr lvl="0"/>
            <a:r>
              <a:rPr lang="zh-CN" altLang="en-US"/>
              <a:t>单击此处编辑母版文本样式</a:t>
            </a:r>
          </a:p>
        </p:txBody>
      </p:sp>
      <p:sp>
        <p:nvSpPr>
          <p:cNvPr id="6" name="内容占位符 5"/>
          <p:cNvSpPr>
            <a:spLocks noGrp="1"/>
          </p:cNvSpPr>
          <p:nvPr>
            <p:ph sz="quarter" idx="4"/>
          </p:nvPr>
        </p:nvSpPr>
        <p:spPr>
          <a:xfrm>
            <a:off x="6257056" y="2665468"/>
            <a:ext cx="4897669" cy="3524402"/>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733267998"/>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332226" y="198996"/>
            <a:ext cx="5980067" cy="827234"/>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314031365"/>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2805686"/>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标题和内容">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3C8A225D-B0E3-45CA-9188-DD54384D004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8982" b="9377"/>
          <a:stretch/>
        </p:blipFill>
        <p:spPr>
          <a:xfrm>
            <a:off x="-1" y="0"/>
            <a:ext cx="12192002" cy="6858000"/>
          </a:xfrm>
          <a:prstGeom prst="rect">
            <a:avLst/>
          </a:prstGeom>
        </p:spPr>
      </p:pic>
      <p:pic>
        <p:nvPicPr>
          <p:cNvPr id="9" name="图片 8">
            <a:extLst>
              <a:ext uri="{FF2B5EF4-FFF2-40B4-BE49-F238E27FC236}">
                <a16:creationId xmlns:a16="http://schemas.microsoft.com/office/drawing/2014/main" id="{27597B9B-BBFC-4852-B342-E43D6C37BB4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41775" b="29861"/>
          <a:stretch/>
        </p:blipFill>
        <p:spPr>
          <a:xfrm>
            <a:off x="9267" y="0"/>
            <a:ext cx="2246085" cy="4810125"/>
          </a:xfrm>
          <a:prstGeom prst="rect">
            <a:avLst/>
          </a:prstGeom>
        </p:spPr>
      </p:pic>
    </p:spTree>
    <p:extLst>
      <p:ext uri="{BB962C8B-B14F-4D97-AF65-F5344CB8AC3E}">
        <p14:creationId xmlns:p14="http://schemas.microsoft.com/office/powerpoint/2010/main" val="2456894110"/>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804" y="457216"/>
            <a:ext cx="3932311" cy="1600253"/>
          </a:xfrm>
          <a:prstGeom prst="rect">
            <a:avLst/>
          </a:prstGeom>
        </p:spPr>
        <p:txBody>
          <a:bodyPr anchor="b"/>
          <a:lstStyle>
            <a:lvl1pPr>
              <a:defRPr sz="3188"/>
            </a:lvl1pPr>
          </a:lstStyle>
          <a:p>
            <a:r>
              <a:rPr lang="zh-CN" altLang="en-US"/>
              <a:t>单击此处编辑母版标题样式</a:t>
            </a:r>
          </a:p>
        </p:txBody>
      </p:sp>
      <p:sp>
        <p:nvSpPr>
          <p:cNvPr id="3" name="内容占位符 2"/>
          <p:cNvSpPr>
            <a:spLocks noGrp="1"/>
          </p:cNvSpPr>
          <p:nvPr>
            <p:ph idx="1"/>
          </p:nvPr>
        </p:nvSpPr>
        <p:spPr>
          <a:xfrm>
            <a:off x="5183287" y="987458"/>
            <a:ext cx="6172317" cy="4873788"/>
          </a:xfrm>
          <a:prstGeom prst="rect">
            <a:avLst/>
          </a:prstGeom>
        </p:spPr>
        <p:txBody>
          <a:bodyPr/>
          <a:lstStyle>
            <a:lvl1pPr>
              <a:defRPr sz="3188"/>
            </a:lvl1pPr>
            <a:lvl2pPr>
              <a:defRPr sz="2790"/>
            </a:lvl2pPr>
            <a:lvl3pPr>
              <a:defRPr sz="2392"/>
            </a:lvl3pPr>
            <a:lvl4pPr>
              <a:defRPr sz="1990"/>
            </a:lvl4pPr>
            <a:lvl5pPr>
              <a:defRPr sz="1990"/>
            </a:lvl5pPr>
            <a:lvl6pPr>
              <a:defRPr sz="1990"/>
            </a:lvl6pPr>
            <a:lvl7pPr>
              <a:defRPr sz="1990"/>
            </a:lvl7pPr>
            <a:lvl8pPr>
              <a:defRPr sz="1990"/>
            </a:lvl8pPr>
            <a:lvl9pPr>
              <a:defRPr sz="199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804" y="2057469"/>
            <a:ext cx="3932311" cy="3811716"/>
          </a:xfrm>
          <a:prstGeom prst="rect">
            <a:avLst/>
          </a:prstGeom>
        </p:spPr>
        <p:txBody>
          <a:bodyPr/>
          <a:lstStyle>
            <a:lvl1pPr marL="0" indent="0">
              <a:buNone/>
              <a:defRPr sz="1592"/>
            </a:lvl1pPr>
            <a:lvl2pPr marL="455414" indent="0">
              <a:buNone/>
              <a:defRPr sz="1393"/>
            </a:lvl2pPr>
            <a:lvl3pPr marL="910827" indent="0">
              <a:buNone/>
              <a:defRPr sz="1194"/>
            </a:lvl3pPr>
            <a:lvl4pPr marL="1366241" indent="0">
              <a:buNone/>
              <a:defRPr sz="995"/>
            </a:lvl4pPr>
            <a:lvl5pPr marL="1821195" indent="0">
              <a:buNone/>
              <a:defRPr sz="995"/>
            </a:lvl5pPr>
            <a:lvl6pPr marL="2276608" indent="0">
              <a:buNone/>
              <a:defRPr sz="995"/>
            </a:lvl6pPr>
            <a:lvl7pPr marL="2732022" indent="0">
              <a:buNone/>
              <a:defRPr sz="995"/>
            </a:lvl7pPr>
            <a:lvl8pPr marL="3187435" indent="0">
              <a:buNone/>
              <a:defRPr sz="995"/>
            </a:lvl8pPr>
            <a:lvl9pPr marL="3642849" indent="0">
              <a:buNone/>
              <a:defRPr sz="995"/>
            </a:lvl9pPr>
          </a:lstStyle>
          <a:p>
            <a:pPr lvl="0"/>
            <a:r>
              <a:rPr lang="zh-CN" altLang="en-US"/>
              <a:t>单击此处编辑母版文本样式</a:t>
            </a:r>
          </a:p>
        </p:txBody>
      </p:sp>
    </p:spTree>
    <p:extLst>
      <p:ext uri="{BB962C8B-B14F-4D97-AF65-F5344CB8AC3E}">
        <p14:creationId xmlns:p14="http://schemas.microsoft.com/office/powerpoint/2010/main" val="3692474058"/>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804" y="457216"/>
            <a:ext cx="4165428" cy="1600253"/>
          </a:xfrm>
          <a:prstGeom prst="rect">
            <a:avLst/>
          </a:prstGeom>
        </p:spPr>
        <p:txBody>
          <a:bodyPr anchor="b"/>
          <a:lstStyle>
            <a:lvl1pPr>
              <a:defRPr sz="3188"/>
            </a:lvl1pPr>
          </a:lstStyle>
          <a:p>
            <a:r>
              <a:rPr lang="zh-CN" altLang="en-US"/>
              <a:t>单击此处编辑母版标题样式</a:t>
            </a:r>
          </a:p>
        </p:txBody>
      </p:sp>
      <p:sp>
        <p:nvSpPr>
          <p:cNvPr id="3" name="图片占位符 2"/>
          <p:cNvSpPr>
            <a:spLocks noGrp="1"/>
          </p:cNvSpPr>
          <p:nvPr>
            <p:ph type="pic" idx="1"/>
          </p:nvPr>
        </p:nvSpPr>
        <p:spPr>
          <a:xfrm>
            <a:off x="5183287" y="457216"/>
            <a:ext cx="6172317" cy="5404031"/>
          </a:xfrm>
          <a:prstGeom prst="rect">
            <a:avLst/>
          </a:prstGeom>
        </p:spPr>
        <p:txBody>
          <a:bodyPr/>
          <a:lstStyle>
            <a:lvl1pPr marL="0" indent="0">
              <a:buNone/>
              <a:defRPr sz="3188"/>
            </a:lvl1pPr>
            <a:lvl2pPr marL="455414" indent="0">
              <a:buNone/>
              <a:defRPr sz="2790"/>
            </a:lvl2pPr>
            <a:lvl3pPr marL="910827" indent="0">
              <a:buNone/>
              <a:defRPr sz="2392"/>
            </a:lvl3pPr>
            <a:lvl4pPr marL="1366241" indent="0">
              <a:buNone/>
              <a:defRPr sz="1990"/>
            </a:lvl4pPr>
            <a:lvl5pPr marL="1821195" indent="0">
              <a:buNone/>
              <a:defRPr sz="1990"/>
            </a:lvl5pPr>
            <a:lvl6pPr marL="2276608" indent="0">
              <a:buNone/>
              <a:defRPr sz="1990"/>
            </a:lvl6pPr>
            <a:lvl7pPr marL="2732022" indent="0">
              <a:buNone/>
              <a:defRPr sz="1990"/>
            </a:lvl7pPr>
            <a:lvl8pPr marL="3187435" indent="0">
              <a:buNone/>
              <a:defRPr sz="1990"/>
            </a:lvl8pPr>
            <a:lvl9pPr marL="3642849" indent="0">
              <a:buNone/>
              <a:defRPr sz="1990"/>
            </a:lvl9pPr>
          </a:lstStyle>
          <a:p>
            <a:endParaRPr lang="zh-CN" altLang="en-US"/>
          </a:p>
        </p:txBody>
      </p:sp>
      <p:sp>
        <p:nvSpPr>
          <p:cNvPr id="4" name="文本占位符 3"/>
          <p:cNvSpPr>
            <a:spLocks noGrp="1"/>
          </p:cNvSpPr>
          <p:nvPr>
            <p:ph type="body" sz="half" idx="2"/>
          </p:nvPr>
        </p:nvSpPr>
        <p:spPr>
          <a:xfrm>
            <a:off x="839804" y="2057469"/>
            <a:ext cx="4165428" cy="3811716"/>
          </a:xfrm>
          <a:prstGeom prst="rect">
            <a:avLst/>
          </a:prstGeom>
        </p:spPr>
        <p:txBody>
          <a:bodyPr/>
          <a:lstStyle>
            <a:lvl1pPr marL="0" indent="0">
              <a:buNone/>
              <a:defRPr sz="1990"/>
            </a:lvl1pPr>
            <a:lvl2pPr marL="455414" indent="0">
              <a:buNone/>
              <a:defRPr sz="1791"/>
            </a:lvl2pPr>
            <a:lvl3pPr marL="910827" indent="0">
              <a:buNone/>
              <a:defRPr sz="1592"/>
            </a:lvl3pPr>
            <a:lvl4pPr marL="1366241" indent="0">
              <a:buNone/>
              <a:defRPr sz="1393"/>
            </a:lvl4pPr>
            <a:lvl5pPr marL="1821195" indent="0">
              <a:buNone/>
              <a:defRPr sz="1393"/>
            </a:lvl5pPr>
            <a:lvl6pPr marL="2276608" indent="0">
              <a:buNone/>
              <a:defRPr sz="1393"/>
            </a:lvl6pPr>
            <a:lvl7pPr marL="2732022" indent="0">
              <a:buNone/>
              <a:defRPr sz="1393"/>
            </a:lvl7pPr>
            <a:lvl8pPr marL="3187435" indent="0">
              <a:buNone/>
              <a:defRPr sz="1393"/>
            </a:lvl8pPr>
            <a:lvl9pPr marL="3642849" indent="0">
              <a:buNone/>
              <a:defRPr sz="1393"/>
            </a:lvl9pPr>
          </a:lstStyle>
          <a:p>
            <a:pPr lvl="0"/>
            <a:r>
              <a:rPr lang="zh-CN" altLang="en-US"/>
              <a:t>单击此处编辑母版文本样式</a:t>
            </a:r>
          </a:p>
        </p:txBody>
      </p:sp>
    </p:spTree>
    <p:extLst>
      <p:ext uri="{BB962C8B-B14F-4D97-AF65-F5344CB8AC3E}">
        <p14:creationId xmlns:p14="http://schemas.microsoft.com/office/powerpoint/2010/main" val="1128943969"/>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332226" y="198996"/>
            <a:ext cx="5980067" cy="827234"/>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332226" y="1158127"/>
            <a:ext cx="5980067" cy="3275847"/>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487146920"/>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5065" y="365138"/>
            <a:ext cx="2628950" cy="5812032"/>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16" y="365138"/>
            <a:ext cx="7734446" cy="5812032"/>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437518201"/>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AndTwoObj" preserve="1">
  <p:cSld name="标题，一项大型内容和两项小型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16" y="1825686"/>
            <a:ext cx="5181698" cy="43514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quarter" idx="2"/>
          </p:nvPr>
        </p:nvSpPr>
        <p:spPr>
          <a:xfrm>
            <a:off x="6172317" y="1825686"/>
            <a:ext cx="5181698" cy="2098745"/>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内容占位符 4"/>
          <p:cNvSpPr>
            <a:spLocks noGrp="1"/>
          </p:cNvSpPr>
          <p:nvPr>
            <p:ph sz="quarter" idx="3"/>
          </p:nvPr>
        </p:nvSpPr>
        <p:spPr>
          <a:xfrm>
            <a:off x="6172317" y="4076837"/>
            <a:ext cx="5181698" cy="210033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920346572"/>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bg>
      <p:bgPr>
        <a:blipFill dpi="0" rotWithShape="1">
          <a:blip r:embed="rId2">
            <a:lum/>
          </a:blip>
          <a:srcRect/>
          <a:stretch>
            <a:fillRect l="-6000" r="-6000"/>
          </a:stretch>
        </a:blipFill>
        <a:effectLst/>
      </p:bgPr>
    </p:bg>
    <p:spTree>
      <p:nvGrpSpPr>
        <p:cNvPr id="1" name="Shape 977"/>
        <p:cNvGrpSpPr/>
        <p:nvPr/>
      </p:nvGrpSpPr>
      <p:grpSpPr>
        <a:xfrm>
          <a:off x="0" y="0"/>
          <a:ext cx="0" cy="0"/>
          <a:chOff x="0" y="0"/>
          <a:chExt cx="0" cy="0"/>
        </a:xfrm>
      </p:grpSpPr>
      <p:sp>
        <p:nvSpPr>
          <p:cNvPr id="984" name="Google Shape;984;p14"/>
          <p:cNvSpPr/>
          <p:nvPr/>
        </p:nvSpPr>
        <p:spPr>
          <a:xfrm>
            <a:off x="8502319"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13632"/>
              </a:solidFill>
              <a:effectLst/>
              <a:uLnTx/>
              <a:uFillTx/>
              <a:latin typeface="Arial"/>
              <a:ea typeface="+mn-ea"/>
              <a:cs typeface="+mn-cs"/>
            </a:endParaRPr>
          </a:p>
        </p:txBody>
      </p:sp>
      <p:sp>
        <p:nvSpPr>
          <p:cNvPr id="985" name="Google Shape;985;p14"/>
          <p:cNvSpPr/>
          <p:nvPr/>
        </p:nvSpPr>
        <p:spPr>
          <a:xfrm>
            <a:off x="586919" y="6035236"/>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13632"/>
              </a:solidFill>
              <a:effectLst/>
              <a:uLnTx/>
              <a:uFillTx/>
              <a:latin typeface="Arial"/>
              <a:ea typeface="+mn-ea"/>
              <a:cs typeface="+mn-cs"/>
            </a:endParaRPr>
          </a:p>
        </p:txBody>
      </p:sp>
      <p:sp>
        <p:nvSpPr>
          <p:cNvPr id="986" name="Google Shape;986;p14"/>
          <p:cNvSpPr/>
          <p:nvPr/>
        </p:nvSpPr>
        <p:spPr>
          <a:xfrm>
            <a:off x="719202"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13632"/>
              </a:solidFill>
              <a:effectLst/>
              <a:uLnTx/>
              <a:uFillTx/>
              <a:latin typeface="Arial"/>
              <a:ea typeface="+mn-ea"/>
              <a:cs typeface="+mn-cs"/>
            </a:endParaRPr>
          </a:p>
        </p:txBody>
      </p:sp>
      <p:sp>
        <p:nvSpPr>
          <p:cNvPr id="987" name="Google Shape;987;p14"/>
          <p:cNvSpPr/>
          <p:nvPr/>
        </p:nvSpPr>
        <p:spPr>
          <a:xfrm>
            <a:off x="11432703" y="6035236"/>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13632"/>
              </a:solidFill>
              <a:effectLst/>
              <a:uLnTx/>
              <a:uFillTx/>
              <a:latin typeface="Arial"/>
              <a:ea typeface="+mn-ea"/>
              <a:cs typeface="+mn-cs"/>
            </a:endParaRPr>
          </a:p>
        </p:txBody>
      </p:sp>
    </p:spTree>
    <p:extLst>
      <p:ext uri="{BB962C8B-B14F-4D97-AF65-F5344CB8AC3E}">
        <p14:creationId xmlns:p14="http://schemas.microsoft.com/office/powerpoint/2010/main" val="1522365285"/>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73646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6876628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74693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2A829E0-9F89-4A24-B84C-5820D8081E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3" name="图片 2">
            <a:extLst>
              <a:ext uri="{FF2B5EF4-FFF2-40B4-BE49-F238E27FC236}">
                <a16:creationId xmlns:a16="http://schemas.microsoft.com/office/drawing/2014/main" id="{9122B6B2-B936-41EF-A9E6-49E9AC99F3F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4" name="图片 3">
            <a:extLst>
              <a:ext uri="{FF2B5EF4-FFF2-40B4-BE49-F238E27FC236}">
                <a16:creationId xmlns:a16="http://schemas.microsoft.com/office/drawing/2014/main" id="{06518875-E6DC-4291-B58B-04F6709A0E1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5" name="图片 4">
            <a:extLst>
              <a:ext uri="{FF2B5EF4-FFF2-40B4-BE49-F238E27FC236}">
                <a16:creationId xmlns:a16="http://schemas.microsoft.com/office/drawing/2014/main" id="{AA9B5DB5-5611-4919-B085-ABE09CCC911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pic>
        <p:nvPicPr>
          <p:cNvPr id="6" name="图片 5">
            <a:extLst>
              <a:ext uri="{FF2B5EF4-FFF2-40B4-BE49-F238E27FC236}">
                <a16:creationId xmlns:a16="http://schemas.microsoft.com/office/drawing/2014/main" id="{01B798E0-55A4-4902-BBE9-6A2693C0FA3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378007" y="-95495"/>
            <a:ext cx="3813993" cy="1759951"/>
          </a:xfrm>
          <a:prstGeom prst="rect">
            <a:avLst/>
          </a:prstGeom>
        </p:spPr>
      </p:pic>
      <p:pic>
        <p:nvPicPr>
          <p:cNvPr id="7" name="图片 6">
            <a:extLst>
              <a:ext uri="{FF2B5EF4-FFF2-40B4-BE49-F238E27FC236}">
                <a16:creationId xmlns:a16="http://schemas.microsoft.com/office/drawing/2014/main" id="{2E854705-0D9A-4851-8186-28E46BCF64F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539734">
            <a:off x="480917" y="359539"/>
            <a:ext cx="2513561" cy="762799"/>
          </a:xfrm>
          <a:prstGeom prst="rect">
            <a:avLst/>
          </a:prstGeom>
        </p:spPr>
      </p:pic>
    </p:spTree>
    <p:extLst>
      <p:ext uri="{BB962C8B-B14F-4D97-AF65-F5344CB8AC3E}">
        <p14:creationId xmlns:p14="http://schemas.microsoft.com/office/powerpoint/2010/main" val="37857052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64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1+#ppt_w/2"/>
                                          </p:val>
                                        </p:tav>
                                        <p:tav tm="100000">
                                          <p:val>
                                            <p:strVal val="#ppt_x"/>
                                          </p:val>
                                        </p:tav>
                                      </p:tavLst>
                                    </p:anim>
                                    <p:anim calcmode="lin" valueType="num">
                                      <p:cBhvr additive="base">
                                        <p:cTn id="8" dur="7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decel="6400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750" fill="hold"/>
                                        <p:tgtEl>
                                          <p:spTgt spid="7"/>
                                        </p:tgtEl>
                                        <p:attrNameLst>
                                          <p:attrName>ppt_x</p:attrName>
                                        </p:attrNameLst>
                                      </p:cBhvr>
                                      <p:tavLst>
                                        <p:tav tm="0">
                                          <p:val>
                                            <p:strVal val="0-#ppt_w/2"/>
                                          </p:val>
                                        </p:tav>
                                        <p:tav tm="100000">
                                          <p:val>
                                            <p:strVal val="#ppt_x"/>
                                          </p:val>
                                        </p:tav>
                                      </p:tavLst>
                                    </p:anim>
                                    <p:anim calcmode="lin" valueType="num">
                                      <p:cBhvr additive="base">
                                        <p:cTn id="12"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节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C0A97201-B517-45C7-8644-92E08D67774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8982" b="9377"/>
          <a:stretch/>
        </p:blipFill>
        <p:spPr>
          <a:xfrm>
            <a:off x="-1" y="0"/>
            <a:ext cx="12192002" cy="6858000"/>
          </a:xfrm>
          <a:prstGeom prst="rect">
            <a:avLst/>
          </a:prstGeom>
        </p:spPr>
      </p:pic>
    </p:spTree>
    <p:extLst>
      <p:ext uri="{BB962C8B-B14F-4D97-AF65-F5344CB8AC3E}">
        <p14:creationId xmlns:p14="http://schemas.microsoft.com/office/powerpoint/2010/main" val="1809930531"/>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2A829E0-9F89-4A24-B84C-5820D8081E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3" name="图片 2">
            <a:extLst>
              <a:ext uri="{FF2B5EF4-FFF2-40B4-BE49-F238E27FC236}">
                <a16:creationId xmlns:a16="http://schemas.microsoft.com/office/drawing/2014/main" id="{9122B6B2-B936-41EF-A9E6-49E9AC99F3F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4" name="图片 3">
            <a:extLst>
              <a:ext uri="{FF2B5EF4-FFF2-40B4-BE49-F238E27FC236}">
                <a16:creationId xmlns:a16="http://schemas.microsoft.com/office/drawing/2014/main" id="{06518875-E6DC-4291-B58B-04F6709A0E1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5" name="图片 4">
            <a:extLst>
              <a:ext uri="{FF2B5EF4-FFF2-40B4-BE49-F238E27FC236}">
                <a16:creationId xmlns:a16="http://schemas.microsoft.com/office/drawing/2014/main" id="{AA9B5DB5-5611-4919-B085-ABE09CCC911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pic>
        <p:nvPicPr>
          <p:cNvPr id="6" name="图片 5">
            <a:extLst>
              <a:ext uri="{FF2B5EF4-FFF2-40B4-BE49-F238E27FC236}">
                <a16:creationId xmlns:a16="http://schemas.microsoft.com/office/drawing/2014/main" id="{01B798E0-55A4-4902-BBE9-6A2693C0FA3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flipH="1">
            <a:off x="0" y="-96187"/>
            <a:ext cx="3813993" cy="1759951"/>
          </a:xfrm>
          <a:prstGeom prst="rect">
            <a:avLst/>
          </a:prstGeom>
        </p:spPr>
      </p:pic>
      <p:pic>
        <p:nvPicPr>
          <p:cNvPr id="7" name="图片 6">
            <a:extLst>
              <a:ext uri="{FF2B5EF4-FFF2-40B4-BE49-F238E27FC236}">
                <a16:creationId xmlns:a16="http://schemas.microsoft.com/office/drawing/2014/main" id="{2E854705-0D9A-4851-8186-28E46BCF64F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539734">
            <a:off x="9322839" y="402389"/>
            <a:ext cx="2513561" cy="762799"/>
          </a:xfrm>
          <a:prstGeom prst="rect">
            <a:avLst/>
          </a:prstGeom>
        </p:spPr>
      </p:pic>
    </p:spTree>
    <p:extLst>
      <p:ext uri="{BB962C8B-B14F-4D97-AF65-F5344CB8AC3E}">
        <p14:creationId xmlns:p14="http://schemas.microsoft.com/office/powerpoint/2010/main" val="33106071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64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1+#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decel="6400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750" fill="hold"/>
                                        <p:tgtEl>
                                          <p:spTgt spid="6"/>
                                        </p:tgtEl>
                                        <p:attrNameLst>
                                          <p:attrName>ppt_x</p:attrName>
                                        </p:attrNameLst>
                                      </p:cBhvr>
                                      <p:tavLst>
                                        <p:tav tm="0">
                                          <p:val>
                                            <p:strVal val="0-#ppt_w/2"/>
                                          </p:val>
                                        </p:tav>
                                        <p:tav tm="100000">
                                          <p:val>
                                            <p:strVal val="#ppt_x"/>
                                          </p:val>
                                        </p:tav>
                                      </p:tavLst>
                                    </p:anim>
                                    <p:anim calcmode="lin" valueType="num">
                                      <p:cBhvr additive="base">
                                        <p:cTn id="12" dur="75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CDA98030-5A9B-4761-AC84-D775E9C7B26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4" name="图片 3">
            <a:extLst>
              <a:ext uri="{FF2B5EF4-FFF2-40B4-BE49-F238E27FC236}">
                <a16:creationId xmlns:a16="http://schemas.microsoft.com/office/drawing/2014/main" id="{FAFF9ED7-6835-4BD7-B0F4-148A43B912E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78007" y="666129"/>
            <a:ext cx="3813993" cy="1759951"/>
          </a:xfrm>
          <a:prstGeom prst="rect">
            <a:avLst/>
          </a:prstGeom>
        </p:spPr>
      </p:pic>
      <p:pic>
        <p:nvPicPr>
          <p:cNvPr id="5" name="图片 4">
            <a:extLst>
              <a:ext uri="{FF2B5EF4-FFF2-40B4-BE49-F238E27FC236}">
                <a16:creationId xmlns:a16="http://schemas.microsoft.com/office/drawing/2014/main" id="{C7289181-269E-420B-A083-08CBD1935E8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539734">
            <a:off x="103546" y="217615"/>
            <a:ext cx="2513561" cy="762799"/>
          </a:xfrm>
          <a:prstGeom prst="rect">
            <a:avLst/>
          </a:prstGeom>
        </p:spPr>
      </p:pic>
    </p:spTree>
    <p:extLst>
      <p:ext uri="{BB962C8B-B14F-4D97-AF65-F5344CB8AC3E}">
        <p14:creationId xmlns:p14="http://schemas.microsoft.com/office/powerpoint/2010/main" val="39526890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64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0-#ppt_w/2"/>
                                          </p:val>
                                        </p:tav>
                                        <p:tav tm="100000">
                                          <p:val>
                                            <p:strVal val="#ppt_x"/>
                                          </p:val>
                                        </p:tav>
                                      </p:tavLst>
                                    </p:anim>
                                    <p:anim calcmode="lin" valueType="num">
                                      <p:cBhvr additive="base">
                                        <p:cTn id="8" dur="750" fill="hold"/>
                                        <p:tgtEl>
                                          <p:spTgt spid="5"/>
                                        </p:tgtEl>
                                        <p:attrNameLst>
                                          <p:attrName>ppt_y</p:attrName>
                                        </p:attrNameLst>
                                      </p:cBhvr>
                                      <p:tavLst>
                                        <p:tav tm="0">
                                          <p:val>
                                            <p:strVal val="#ppt_y"/>
                                          </p:val>
                                        </p:tav>
                                        <p:tav tm="100000">
                                          <p:val>
                                            <p:strVal val="#ppt_y"/>
                                          </p:val>
                                        </p:tav>
                                      </p:tavLst>
                                    </p:anim>
                                  </p:childTnLst>
                                </p:cTn>
                              </p:par>
                              <p:par>
                                <p:cTn id="9" presetID="2" presetClass="entr" presetSubtype="2" decel="6400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750" fill="hold"/>
                                        <p:tgtEl>
                                          <p:spTgt spid="4"/>
                                        </p:tgtEl>
                                        <p:attrNameLst>
                                          <p:attrName>ppt_x</p:attrName>
                                        </p:attrNameLst>
                                      </p:cBhvr>
                                      <p:tavLst>
                                        <p:tav tm="0">
                                          <p:val>
                                            <p:strVal val="1+#ppt_w/2"/>
                                          </p:val>
                                        </p:tav>
                                        <p:tav tm="100000">
                                          <p:val>
                                            <p:strVal val="#ppt_x"/>
                                          </p:val>
                                        </p:tav>
                                      </p:tavLst>
                                    </p:anim>
                                    <p:anim calcmode="lin" valueType="num">
                                      <p:cBhvr additive="base">
                                        <p:cTn id="12" dur="75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尾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58322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660339"/>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6394562"/>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4366838"/>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2460642"/>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151891"/>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1066138"/>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7.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E49DFE6-7DE3-4F3F-84FC-881D4DFD9BED}"/>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t="58982" b="9377"/>
          <a:stretch/>
        </p:blipFill>
        <p:spPr>
          <a:xfrm>
            <a:off x="-1" y="0"/>
            <a:ext cx="12192002" cy="6858000"/>
          </a:xfrm>
          <a:prstGeom prst="rect">
            <a:avLst/>
          </a:prstGeom>
        </p:spPr>
      </p:pic>
      <p:sp>
        <p:nvSpPr>
          <p:cNvPr id="10" name="矩形: 圆角 9">
            <a:extLst>
              <a:ext uri="{FF2B5EF4-FFF2-40B4-BE49-F238E27FC236}">
                <a16:creationId xmlns:a16="http://schemas.microsoft.com/office/drawing/2014/main" id="{106DBA83-D0B8-4FA8-84CB-7AF02E44DD40}"/>
              </a:ext>
            </a:extLst>
          </p:cNvPr>
          <p:cNvSpPr/>
          <p:nvPr userDrawn="1"/>
        </p:nvSpPr>
        <p:spPr>
          <a:xfrm>
            <a:off x="495300" y="495300"/>
            <a:ext cx="11201400" cy="5867400"/>
          </a:xfrm>
          <a:prstGeom prst="roundRect">
            <a:avLst>
              <a:gd name="adj" fmla="val 270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Tree>
    <p:extLst>
      <p:ext uri="{BB962C8B-B14F-4D97-AF65-F5344CB8AC3E}">
        <p14:creationId xmlns:p14="http://schemas.microsoft.com/office/powerpoint/2010/main" val="35208537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1" name="9Slide.vn - 2019">
            <a:extLst>
              <a:ext uri="{FF2B5EF4-FFF2-40B4-BE49-F238E27FC236}">
                <a16:creationId xmlns:a16="http://schemas.microsoft.com/office/drawing/2014/main" id="{EF34DF9F-AAFA-48A7-9467-882A7A6DE472}"/>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1034" name="图片 1033" descr="PPT素材-02"/>
          <p:cNvPicPr>
            <a:picLocks noChangeAspect="1"/>
          </p:cNvPicPr>
          <p:nvPr userDrawn="1"/>
        </p:nvPicPr>
        <p:blipFill>
          <a:blip r:embed="rId15"/>
          <a:stretch>
            <a:fillRect/>
          </a:stretch>
        </p:blipFill>
        <p:spPr>
          <a:xfrm>
            <a:off x="1154" y="1150"/>
            <a:ext cx="12189692" cy="6855701"/>
          </a:xfrm>
          <a:prstGeom prst="rect">
            <a:avLst/>
          </a:prstGeom>
          <a:noFill/>
          <a:ln w="9525">
            <a:noFill/>
          </a:ln>
        </p:spPr>
      </p:pic>
    </p:spTree>
    <p:extLst>
      <p:ext uri="{BB962C8B-B14F-4D97-AF65-F5344CB8AC3E}">
        <p14:creationId xmlns:p14="http://schemas.microsoft.com/office/powerpoint/2010/main" val="222434464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hf sldNum="0" hdr="0"/>
  <p:txStyles>
    <p:titleStyle>
      <a:lvl1pPr marL="0" lvl="0" indent="0" algn="ctr" defTabSz="1085915" eaLnBrk="1" fontAlgn="base" latinLnBrk="0" hangingPunct="1">
        <a:lnSpc>
          <a:spcPct val="100000"/>
        </a:lnSpc>
        <a:spcBef>
          <a:spcPct val="0"/>
        </a:spcBef>
        <a:spcAft>
          <a:spcPct val="0"/>
        </a:spcAft>
        <a:buClr>
          <a:srgbClr val="000000"/>
        </a:buClr>
        <a:buNone/>
        <a:defRPr sz="5211" b="0" i="0" u="none" kern="1200" baseline="0">
          <a:solidFill>
            <a:schemeClr val="tx2"/>
          </a:solidFill>
          <a:latin typeface="+mj-lt"/>
          <a:ea typeface="+mj-ea"/>
          <a:cs typeface="+mj-cs"/>
        </a:defRPr>
      </a:lvl1pPr>
    </p:titleStyle>
    <p:bodyStyle>
      <a:lvl1pPr marL="406701" lvl="0" indent="-406701" algn="l" defTabSz="1085915" eaLnBrk="1" fontAlgn="base" latinLnBrk="0" hangingPunct="1">
        <a:lnSpc>
          <a:spcPct val="100000"/>
        </a:lnSpc>
        <a:spcBef>
          <a:spcPct val="20000"/>
        </a:spcBef>
        <a:spcAft>
          <a:spcPct val="0"/>
        </a:spcAft>
        <a:buChar char="•"/>
        <a:defRPr sz="3763" b="0" i="0" u="none" kern="1200" baseline="0">
          <a:solidFill>
            <a:schemeClr val="tx1"/>
          </a:solidFill>
          <a:latin typeface="+mn-lt"/>
          <a:ea typeface="+mn-ea"/>
          <a:cs typeface="+mn-cs"/>
        </a:defRPr>
      </a:lvl1pPr>
      <a:lvl2pPr marL="882335" lvl="1" indent="-340067" algn="l" defTabSz="1085915" eaLnBrk="1" fontAlgn="base" latinLnBrk="0" hangingPunct="1">
        <a:lnSpc>
          <a:spcPct val="100000"/>
        </a:lnSpc>
        <a:spcBef>
          <a:spcPct val="20000"/>
        </a:spcBef>
        <a:spcAft>
          <a:spcPct val="0"/>
        </a:spcAft>
        <a:buChar char="–"/>
        <a:defRPr sz="3329" b="0" i="0" u="none" kern="1200" baseline="0">
          <a:solidFill>
            <a:schemeClr val="tx1"/>
          </a:solidFill>
          <a:latin typeface="+mn-lt"/>
          <a:ea typeface="+mn-ea"/>
          <a:cs typeface="+mn-cs"/>
        </a:defRPr>
      </a:lvl2pPr>
      <a:lvl3pPr marL="1357050" lvl="2" indent="-271134" algn="l" defTabSz="1085915" eaLnBrk="1" fontAlgn="base" latinLnBrk="0" hangingPunct="1">
        <a:lnSpc>
          <a:spcPct val="100000"/>
        </a:lnSpc>
        <a:spcBef>
          <a:spcPct val="20000"/>
        </a:spcBef>
        <a:spcAft>
          <a:spcPct val="0"/>
        </a:spcAft>
        <a:buChar char="•"/>
        <a:defRPr sz="2822" b="0" i="0" u="none" kern="1200" baseline="0">
          <a:solidFill>
            <a:schemeClr val="tx1"/>
          </a:solidFill>
          <a:latin typeface="+mn-lt"/>
          <a:ea typeface="+mn-ea"/>
          <a:cs typeface="+mn-cs"/>
        </a:defRPr>
      </a:lvl3pPr>
      <a:lvl4pPr marL="1900237" lvl="3" indent="-272053" algn="l" defTabSz="1085915" eaLnBrk="1" fontAlgn="base" latinLnBrk="0" hangingPunct="1">
        <a:lnSpc>
          <a:spcPct val="100000"/>
        </a:lnSpc>
        <a:spcBef>
          <a:spcPct val="20000"/>
        </a:spcBef>
        <a:spcAft>
          <a:spcPct val="0"/>
        </a:spcAft>
        <a:buChar char="–"/>
        <a:defRPr sz="2388" b="0" i="0" u="none" kern="1200" baseline="0">
          <a:solidFill>
            <a:schemeClr val="tx1"/>
          </a:solidFill>
          <a:latin typeface="+mn-lt"/>
          <a:ea typeface="+mn-ea"/>
          <a:cs typeface="+mn-cs"/>
        </a:defRPr>
      </a:lvl4pPr>
      <a:lvl5pPr marL="2442506" lvl="4" indent="-271134" algn="l" defTabSz="1085915" eaLnBrk="1" fontAlgn="base" latinLnBrk="0" hangingPunct="1">
        <a:lnSpc>
          <a:spcPct val="100000"/>
        </a:lnSpc>
        <a:spcBef>
          <a:spcPct val="20000"/>
        </a:spcBef>
        <a:spcAft>
          <a:spcPct val="0"/>
        </a:spcAft>
        <a:buChar char="»"/>
        <a:defRPr sz="2388" b="0" i="0" u="none" kern="1200" baseline="0">
          <a:solidFill>
            <a:schemeClr val="tx1"/>
          </a:solidFill>
          <a:latin typeface="+mn-lt"/>
          <a:ea typeface="+mn-ea"/>
          <a:cs typeface="+mn-cs"/>
        </a:defRPr>
      </a:lvl5pPr>
      <a:lvl6pPr marL="1819816" lvl="5" indent="-165438" algn="l" defTabSz="1085915" eaLnBrk="1" fontAlgn="base" latinLnBrk="0" hangingPunct="1">
        <a:lnSpc>
          <a:spcPct val="100000"/>
        </a:lnSpc>
        <a:spcBef>
          <a:spcPct val="20000"/>
        </a:spcBef>
        <a:spcAft>
          <a:spcPct val="0"/>
        </a:spcAft>
        <a:buChar char="»"/>
        <a:defRPr sz="2388" b="0" i="0" u="none" kern="1200" baseline="0">
          <a:solidFill>
            <a:schemeClr val="tx1"/>
          </a:solidFill>
          <a:latin typeface="+mn-lt"/>
          <a:ea typeface="+mn-ea"/>
          <a:cs typeface="+mn-cs"/>
        </a:defRPr>
      </a:lvl6pPr>
      <a:lvl7pPr marL="2150692" lvl="6" indent="-165438" algn="l" defTabSz="1085915" eaLnBrk="1" fontAlgn="base" latinLnBrk="0" hangingPunct="1">
        <a:lnSpc>
          <a:spcPct val="100000"/>
        </a:lnSpc>
        <a:spcBef>
          <a:spcPct val="20000"/>
        </a:spcBef>
        <a:spcAft>
          <a:spcPct val="0"/>
        </a:spcAft>
        <a:buChar char="»"/>
        <a:defRPr sz="2388" b="0" i="0" u="none" kern="1200" baseline="0">
          <a:solidFill>
            <a:schemeClr val="tx1"/>
          </a:solidFill>
          <a:latin typeface="+mn-lt"/>
          <a:ea typeface="+mn-ea"/>
          <a:cs typeface="+mn-cs"/>
        </a:defRPr>
      </a:lvl7pPr>
      <a:lvl8pPr marL="2481567" lvl="7" indent="-165438" algn="l" defTabSz="1085915" eaLnBrk="1" fontAlgn="base" latinLnBrk="0" hangingPunct="1">
        <a:lnSpc>
          <a:spcPct val="100000"/>
        </a:lnSpc>
        <a:spcBef>
          <a:spcPct val="20000"/>
        </a:spcBef>
        <a:spcAft>
          <a:spcPct val="0"/>
        </a:spcAft>
        <a:buChar char="»"/>
        <a:defRPr sz="2388" b="0" i="0" u="none" kern="1200" baseline="0">
          <a:solidFill>
            <a:schemeClr val="tx1"/>
          </a:solidFill>
          <a:latin typeface="+mn-lt"/>
          <a:ea typeface="+mn-ea"/>
          <a:cs typeface="+mn-cs"/>
        </a:defRPr>
      </a:lvl8pPr>
      <a:lvl9pPr marL="2812443" lvl="8" indent="-165438" algn="l" defTabSz="1085915" eaLnBrk="1" fontAlgn="base" latinLnBrk="0" hangingPunct="1">
        <a:lnSpc>
          <a:spcPct val="100000"/>
        </a:lnSpc>
        <a:spcBef>
          <a:spcPct val="20000"/>
        </a:spcBef>
        <a:spcAft>
          <a:spcPct val="0"/>
        </a:spcAft>
        <a:buChar char="»"/>
        <a:defRPr sz="2388" b="0" i="0" u="none" kern="1200" baseline="0">
          <a:solidFill>
            <a:schemeClr val="tx1"/>
          </a:solidFill>
          <a:latin typeface="+mn-lt"/>
          <a:ea typeface="+mn-ea"/>
          <a:cs typeface="+mn-cs"/>
        </a:defRPr>
      </a:lvl9pPr>
    </p:bodyStyle>
    <p:otherStyle>
      <a:lvl1pPr marL="0" lvl="0" indent="0" algn="l" defTabSz="661751" eaLnBrk="1" fontAlgn="base" latinLnBrk="0" hangingPunct="1">
        <a:lnSpc>
          <a:spcPct val="100000"/>
        </a:lnSpc>
        <a:spcBef>
          <a:spcPct val="0"/>
        </a:spcBef>
        <a:spcAft>
          <a:spcPct val="0"/>
        </a:spcAft>
        <a:buNone/>
        <a:defRPr sz="1303" b="0" i="0" u="none" kern="1200" baseline="0">
          <a:solidFill>
            <a:schemeClr val="tx1"/>
          </a:solidFill>
          <a:latin typeface="+mn-lt"/>
          <a:ea typeface="+mn-ea"/>
          <a:cs typeface="+mn-cs"/>
        </a:defRPr>
      </a:lvl1pPr>
      <a:lvl2pPr marL="330876" lvl="1" indent="0" algn="l" defTabSz="661751" eaLnBrk="1" fontAlgn="base" latinLnBrk="0" hangingPunct="1">
        <a:lnSpc>
          <a:spcPct val="100000"/>
        </a:lnSpc>
        <a:spcBef>
          <a:spcPct val="0"/>
        </a:spcBef>
        <a:spcAft>
          <a:spcPct val="0"/>
        </a:spcAft>
        <a:buNone/>
        <a:defRPr sz="2171" b="0" i="0" u="none" kern="1200" baseline="0">
          <a:solidFill>
            <a:schemeClr val="tx1"/>
          </a:solidFill>
          <a:latin typeface="+mn-lt"/>
          <a:ea typeface="+mn-ea"/>
          <a:cs typeface="+mn-cs"/>
        </a:defRPr>
      </a:lvl2pPr>
      <a:lvl3pPr marL="661751" lvl="2" indent="0" algn="l" defTabSz="661751" eaLnBrk="1" fontAlgn="base" latinLnBrk="0" hangingPunct="1">
        <a:lnSpc>
          <a:spcPct val="100000"/>
        </a:lnSpc>
        <a:spcBef>
          <a:spcPct val="0"/>
        </a:spcBef>
        <a:spcAft>
          <a:spcPct val="0"/>
        </a:spcAft>
        <a:buNone/>
        <a:defRPr sz="2171" b="0" i="0" u="none" kern="1200" baseline="0">
          <a:solidFill>
            <a:schemeClr val="tx1"/>
          </a:solidFill>
          <a:latin typeface="+mn-lt"/>
          <a:ea typeface="+mn-ea"/>
          <a:cs typeface="+mn-cs"/>
        </a:defRPr>
      </a:lvl3pPr>
      <a:lvl4pPr marL="992627" lvl="3" indent="0" algn="l" defTabSz="661751" eaLnBrk="1" fontAlgn="base" latinLnBrk="0" hangingPunct="1">
        <a:lnSpc>
          <a:spcPct val="100000"/>
        </a:lnSpc>
        <a:spcBef>
          <a:spcPct val="0"/>
        </a:spcBef>
        <a:spcAft>
          <a:spcPct val="0"/>
        </a:spcAft>
        <a:buNone/>
        <a:defRPr sz="2171" b="0" i="0" u="none" kern="1200" baseline="0">
          <a:solidFill>
            <a:schemeClr val="tx1"/>
          </a:solidFill>
          <a:latin typeface="+mn-lt"/>
          <a:ea typeface="+mn-ea"/>
          <a:cs typeface="+mn-cs"/>
        </a:defRPr>
      </a:lvl4pPr>
      <a:lvl5pPr marL="1323503" lvl="4" indent="0" algn="l" defTabSz="661751" eaLnBrk="1" fontAlgn="base" latinLnBrk="0" hangingPunct="1">
        <a:lnSpc>
          <a:spcPct val="100000"/>
        </a:lnSpc>
        <a:spcBef>
          <a:spcPct val="0"/>
        </a:spcBef>
        <a:spcAft>
          <a:spcPct val="0"/>
        </a:spcAft>
        <a:buNone/>
        <a:defRPr sz="2171" b="0" i="0" u="none" kern="1200" baseline="0">
          <a:solidFill>
            <a:schemeClr val="tx1"/>
          </a:solidFill>
          <a:latin typeface="+mn-lt"/>
          <a:ea typeface="+mn-ea"/>
          <a:cs typeface="+mn-cs"/>
        </a:defRPr>
      </a:lvl5pPr>
      <a:lvl6pPr marL="1654378" lvl="5" indent="0" algn="l" defTabSz="661751" eaLnBrk="1" fontAlgn="base" latinLnBrk="0" hangingPunct="1">
        <a:lnSpc>
          <a:spcPct val="100000"/>
        </a:lnSpc>
        <a:spcBef>
          <a:spcPct val="0"/>
        </a:spcBef>
        <a:spcAft>
          <a:spcPct val="0"/>
        </a:spcAft>
        <a:buNone/>
        <a:defRPr sz="2171" b="0" i="0" u="none" kern="1200" baseline="0">
          <a:solidFill>
            <a:schemeClr val="tx1"/>
          </a:solidFill>
          <a:latin typeface="+mn-lt"/>
          <a:ea typeface="+mn-ea"/>
          <a:cs typeface="+mn-cs"/>
        </a:defRPr>
      </a:lvl6pPr>
      <a:lvl7pPr marL="1985254" lvl="6" indent="0" algn="l" defTabSz="661751" eaLnBrk="1" fontAlgn="base" latinLnBrk="0" hangingPunct="1">
        <a:lnSpc>
          <a:spcPct val="100000"/>
        </a:lnSpc>
        <a:spcBef>
          <a:spcPct val="0"/>
        </a:spcBef>
        <a:spcAft>
          <a:spcPct val="0"/>
        </a:spcAft>
        <a:buNone/>
        <a:defRPr sz="2171" b="0" i="0" u="none" kern="1200" baseline="0">
          <a:solidFill>
            <a:schemeClr val="tx1"/>
          </a:solidFill>
          <a:latin typeface="+mn-lt"/>
          <a:ea typeface="+mn-ea"/>
          <a:cs typeface="+mn-cs"/>
        </a:defRPr>
      </a:lvl7pPr>
      <a:lvl8pPr marL="2316129" lvl="7" indent="0" algn="l" defTabSz="661751" eaLnBrk="1" fontAlgn="base" latinLnBrk="0" hangingPunct="1">
        <a:lnSpc>
          <a:spcPct val="100000"/>
        </a:lnSpc>
        <a:spcBef>
          <a:spcPct val="0"/>
        </a:spcBef>
        <a:spcAft>
          <a:spcPct val="0"/>
        </a:spcAft>
        <a:buNone/>
        <a:defRPr sz="2171" b="0" i="0" u="none" kern="1200" baseline="0">
          <a:solidFill>
            <a:schemeClr val="tx1"/>
          </a:solidFill>
          <a:latin typeface="+mn-lt"/>
          <a:ea typeface="+mn-ea"/>
          <a:cs typeface="+mn-cs"/>
        </a:defRPr>
      </a:lvl8pPr>
      <a:lvl9pPr marL="2647005" lvl="8" indent="0" algn="l" defTabSz="661751" eaLnBrk="1" fontAlgn="base" latinLnBrk="0" hangingPunct="1">
        <a:lnSpc>
          <a:spcPct val="100000"/>
        </a:lnSpc>
        <a:spcBef>
          <a:spcPct val="0"/>
        </a:spcBef>
        <a:spcAft>
          <a:spcPct val="0"/>
        </a:spcAft>
        <a:buNone/>
        <a:defRPr sz="2171" b="0" i="0" u="none" kern="1200" baseline="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7900096"/>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Layout" Target="../slideLayouts/slideLayout7.xml"/><Relationship Id="rId1" Type="http://schemas.openxmlformats.org/officeDocument/2006/relationships/tags" Target="../tags/tag12.xml"/><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ags" Target="../tags/tag13.xml"/><Relationship Id="rId5" Type="http://schemas.openxmlformats.org/officeDocument/2006/relationships/image" Target="../media/image44.png"/><Relationship Id="rId4" Type="http://schemas.openxmlformats.org/officeDocument/2006/relationships/image" Target="../media/image43.emf"/></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ags" Target="../tags/tag14.xml"/><Relationship Id="rId5" Type="http://schemas.openxmlformats.org/officeDocument/2006/relationships/image" Target="../media/image45.png"/><Relationship Id="rId4" Type="http://schemas.openxmlformats.org/officeDocument/2006/relationships/image" Target="../media/image43.emf"/></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7.xml"/><Relationship Id="rId1" Type="http://schemas.openxmlformats.org/officeDocument/2006/relationships/tags" Target="../tags/tag16.xml"/><Relationship Id="rId4" Type="http://schemas.openxmlformats.org/officeDocument/2006/relationships/image" Target="../media/image46.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slideLayout" Target="../slideLayouts/slideLayout30.xml"/><Relationship Id="rId1" Type="http://schemas.openxmlformats.org/officeDocument/2006/relationships/tags" Target="../tags/tag18.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 Id="rId9" Type="http://schemas.openxmlformats.org/officeDocument/2006/relationships/image" Target="../media/image53.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19.xml"/><Relationship Id="rId5" Type="http://schemas.openxmlformats.org/officeDocument/2006/relationships/image" Target="../media/image55.png"/><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slideLayout" Target="../slideLayouts/slideLayout7.xml"/><Relationship Id="rId1" Type="http://schemas.openxmlformats.org/officeDocument/2006/relationships/tags" Target="../tags/tag3.xml"/><Relationship Id="rId6" Type="http://schemas.microsoft.com/office/2007/relationships/hdphoto" Target="../media/hdphoto2.wdp"/><Relationship Id="rId5" Type="http://schemas.openxmlformats.org/officeDocument/2006/relationships/image" Target="../media/image18.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slideLayout" Target="../slideLayouts/slideLayout7.xml"/><Relationship Id="rId1" Type="http://schemas.openxmlformats.org/officeDocument/2006/relationships/tags" Target="../tags/tag4.xml"/><Relationship Id="rId6" Type="http://schemas.microsoft.com/office/2007/relationships/hdphoto" Target="../media/hdphoto2.wdp"/><Relationship Id="rId5" Type="http://schemas.openxmlformats.org/officeDocument/2006/relationships/image" Target="../media/image18.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8" Type="http://schemas.openxmlformats.org/officeDocument/2006/relationships/image" Target="../media/image26.svg"/><Relationship Id="rId13" Type="http://schemas.openxmlformats.org/officeDocument/2006/relationships/image" Target="../media/image31.png"/><Relationship Id="rId3" Type="http://schemas.openxmlformats.org/officeDocument/2006/relationships/image" Target="../media/image21.jpg"/><Relationship Id="rId7" Type="http://schemas.openxmlformats.org/officeDocument/2006/relationships/image" Target="../media/image25.png"/><Relationship Id="rId12" Type="http://schemas.openxmlformats.org/officeDocument/2006/relationships/image" Target="../media/image30.svg"/><Relationship Id="rId2" Type="http://schemas.openxmlformats.org/officeDocument/2006/relationships/slideLayout" Target="../slideLayouts/slideLayout19.xml"/><Relationship Id="rId1" Type="http://schemas.openxmlformats.org/officeDocument/2006/relationships/tags" Target="../tags/tag5.xml"/><Relationship Id="rId6" Type="http://schemas.openxmlformats.org/officeDocument/2006/relationships/image" Target="../media/image24.sv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2.png"/><Relationship Id="rId10" Type="http://schemas.openxmlformats.org/officeDocument/2006/relationships/image" Target="../media/image28.svg"/><Relationship Id="rId4" Type="http://schemas.openxmlformats.org/officeDocument/2006/relationships/image" Target="../media/image22.png"/><Relationship Id="rId9" Type="http://schemas.openxmlformats.org/officeDocument/2006/relationships/image" Target="../media/image27.png"/><Relationship Id="rId14" Type="http://schemas.microsoft.com/office/2007/relationships/hdphoto" Target="../media/hdphoto3.wdp"/></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tags" Target="../tags/tag6.xml"/><Relationship Id="rId6" Type="http://schemas.microsoft.com/office/2007/relationships/hdphoto" Target="../media/hdphoto2.wdp"/><Relationship Id="rId5" Type="http://schemas.openxmlformats.org/officeDocument/2006/relationships/image" Target="../media/image18.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7.xml"/><Relationship Id="rId6" Type="http://schemas.microsoft.com/office/2007/relationships/hdphoto" Target="../media/hdphoto2.wdp"/><Relationship Id="rId5" Type="http://schemas.openxmlformats.org/officeDocument/2006/relationships/image" Target="../media/image18.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13" Type="http://schemas.microsoft.com/office/2007/relationships/hdphoto" Target="../media/hdphoto3.wdp"/><Relationship Id="rId3" Type="http://schemas.openxmlformats.org/officeDocument/2006/relationships/image" Target="../media/image22.png"/><Relationship Id="rId7" Type="http://schemas.openxmlformats.org/officeDocument/2006/relationships/image" Target="../media/image26.svg"/><Relationship Id="rId12"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25.png"/><Relationship Id="rId11" Type="http://schemas.openxmlformats.org/officeDocument/2006/relationships/image" Target="../media/image30.svg"/><Relationship Id="rId5" Type="http://schemas.openxmlformats.org/officeDocument/2006/relationships/image" Target="../media/image24.sv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svg"/><Relationship Id="rId14" Type="http://schemas.openxmlformats.org/officeDocument/2006/relationships/image" Target="../media/image32.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OP-PPT-4-1">
            <a:extLst>
              <a:ext uri="{FF2B5EF4-FFF2-40B4-BE49-F238E27FC236}">
                <a16:creationId xmlns:a16="http://schemas.microsoft.com/office/drawing/2014/main" id="{CA4E5FF0-015A-4589-A5F5-DEFF652AA02A}"/>
              </a:ext>
            </a:extLst>
          </p:cNvPr>
          <p:cNvSpPr/>
          <p:nvPr/>
        </p:nvSpPr>
        <p:spPr>
          <a:xfrm>
            <a:off x="745344" y="720877"/>
            <a:ext cx="5431928" cy="5431928"/>
          </a:xfrm>
          <a:custGeom>
            <a:avLst/>
            <a:gdLst>
              <a:gd name="connsiteX0" fmla="*/ 4800600 w 4800600"/>
              <a:gd name="connsiteY0" fmla="*/ 2400300 h 4800600"/>
              <a:gd name="connsiteX1" fmla="*/ 2400300 w 4800600"/>
              <a:gd name="connsiteY1" fmla="*/ 4800600 h 4800600"/>
              <a:gd name="connsiteX2" fmla="*/ 0 w 4800600"/>
              <a:gd name="connsiteY2" fmla="*/ 2400300 h 4800600"/>
              <a:gd name="connsiteX3" fmla="*/ 2400300 w 4800600"/>
              <a:gd name="connsiteY3" fmla="*/ 0 h 4800600"/>
              <a:gd name="connsiteX4" fmla="*/ 4800600 w 4800600"/>
              <a:gd name="connsiteY4" fmla="*/ 2400300 h 4800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0600" h="4800600">
                <a:moveTo>
                  <a:pt x="4800600" y="2400300"/>
                </a:moveTo>
                <a:cubicBezTo>
                  <a:pt x="4800600" y="3725949"/>
                  <a:pt x="3725949" y="4800600"/>
                  <a:pt x="2400300" y="4800600"/>
                </a:cubicBezTo>
                <a:cubicBezTo>
                  <a:pt x="1074651" y="4800600"/>
                  <a:pt x="0" y="3725949"/>
                  <a:pt x="0" y="2400300"/>
                </a:cubicBezTo>
                <a:cubicBezTo>
                  <a:pt x="0" y="1074651"/>
                  <a:pt x="1074651" y="0"/>
                  <a:pt x="2400300" y="0"/>
                </a:cubicBezTo>
                <a:cubicBezTo>
                  <a:pt x="3725949" y="0"/>
                  <a:pt x="4800600" y="1074651"/>
                  <a:pt x="4800600" y="2400300"/>
                </a:cubicBezTo>
                <a:close/>
              </a:path>
            </a:pathLst>
          </a:custGeom>
          <a:solidFill>
            <a:schemeClr val="bg1"/>
          </a:solidFill>
          <a:ln w="274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字魂17号-萌趣果冻体" panose="02000000000000000000" pitchFamily="2" charset="-122"/>
              <a:ea typeface="字魂17号-萌趣果冻体" panose="02000000000000000000" pitchFamily="2" charset="-122"/>
              <a:cs typeface="+mn-cs"/>
              <a:sym typeface="字魂17号-萌趣果冻体" panose="02000000000000000000" pitchFamily="2" charset="-122"/>
            </a:endParaRPr>
          </a:p>
        </p:txBody>
      </p:sp>
      <p:pic>
        <p:nvPicPr>
          <p:cNvPr id="7" name="图片 6">
            <a:extLst>
              <a:ext uri="{FF2B5EF4-FFF2-40B4-BE49-F238E27FC236}">
                <a16:creationId xmlns:a16="http://schemas.microsoft.com/office/drawing/2014/main" id="{038D73DB-B72A-4F46-9C0D-F6AB402005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805" y="761988"/>
            <a:ext cx="6096012" cy="6096012"/>
          </a:xfrm>
          <a:prstGeom prst="rect">
            <a:avLst/>
          </a:prstGeom>
        </p:spPr>
      </p:pic>
      <p:sp>
        <p:nvSpPr>
          <p:cNvPr id="4" name="TOP-PPT-1" hidden="1">
            <a:extLst>
              <a:ext uri="{FF2B5EF4-FFF2-40B4-BE49-F238E27FC236}">
                <a16:creationId xmlns:a16="http://schemas.microsoft.com/office/drawing/2014/main" id="{61634176-6E28-4B3C-984F-E4F8C373ADED}"/>
              </a:ext>
            </a:extLst>
          </p:cNvPr>
          <p:cNvSpPr txBox="1"/>
          <p:nvPr/>
        </p:nvSpPr>
        <p:spPr>
          <a:xfrm>
            <a:off x="10522857" y="-841829"/>
            <a:ext cx="16691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noFill/>
                <a:effectLst/>
                <a:uLnTx/>
                <a:uFillTx/>
                <a:latin typeface="字魂17号-萌趣果冻体" panose="02000000000000000000" pitchFamily="2" charset="-122"/>
                <a:ea typeface="字魂17号-萌趣果冻体" panose="02000000000000000000" pitchFamily="2" charset="-122"/>
                <a:cs typeface="+mn-cs"/>
                <a:sym typeface="字魂17号-萌趣果冻体" panose="02000000000000000000" pitchFamily="2" charset="-122"/>
              </a:rPr>
              <a:t>BY YUSHEN</a:t>
            </a:r>
            <a:endParaRPr kumimoji="0" lang="zh-CN" altLang="en-US" sz="1800" b="0" i="0" u="none" strike="noStrike" kern="1200" cap="none" spc="0" normalizeH="0" baseline="0" noProof="0" dirty="0">
              <a:ln>
                <a:noFill/>
              </a:ln>
              <a:noFill/>
              <a:effectLst/>
              <a:uLnTx/>
              <a:uFillTx/>
              <a:latin typeface="字魂17号-萌趣果冻体" panose="02000000000000000000" pitchFamily="2" charset="-122"/>
              <a:ea typeface="字魂17号-萌趣果冻体" panose="02000000000000000000" pitchFamily="2" charset="-122"/>
              <a:cs typeface="+mn-cs"/>
              <a:sym typeface="字魂17号-萌趣果冻体" panose="02000000000000000000" pitchFamily="2" charset="-122"/>
            </a:endParaRPr>
          </a:p>
        </p:txBody>
      </p:sp>
      <p:pic>
        <p:nvPicPr>
          <p:cNvPr id="2" name="Picture 1">
            <a:extLst>
              <a:ext uri="{FF2B5EF4-FFF2-40B4-BE49-F238E27FC236}">
                <a16:creationId xmlns:a16="http://schemas.microsoft.com/office/drawing/2014/main" id="{D81011B5-333A-4DFB-A978-D005B7904BB4}"/>
              </a:ext>
            </a:extLst>
          </p:cNvPr>
          <p:cNvPicPr>
            <a:picLocks noChangeAspect="1"/>
          </p:cNvPicPr>
          <p:nvPr/>
        </p:nvPicPr>
        <p:blipFill>
          <a:blip r:embed="rId4"/>
          <a:stretch>
            <a:fillRect/>
          </a:stretch>
        </p:blipFill>
        <p:spPr>
          <a:xfrm>
            <a:off x="5233163" y="1705616"/>
            <a:ext cx="5840474" cy="2780017"/>
          </a:xfrm>
          <a:prstGeom prst="rect">
            <a:avLst/>
          </a:prstGeom>
        </p:spPr>
      </p:pic>
    </p:spTree>
    <p:custDataLst>
      <p:tags r:id="rId1"/>
    </p:custDataLst>
    <p:extLst>
      <p:ext uri="{BB962C8B-B14F-4D97-AF65-F5344CB8AC3E}">
        <p14:creationId xmlns:p14="http://schemas.microsoft.com/office/powerpoint/2010/main" val="2565587903"/>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4E9C8C-E9B1-4B3C-A6FA-6FC37697C1E2}"/>
              </a:ext>
            </a:extLst>
          </p:cNvPr>
          <p:cNvPicPr>
            <a:picLocks noChangeAspect="1"/>
          </p:cNvPicPr>
          <p:nvPr/>
        </p:nvPicPr>
        <p:blipFill>
          <a:blip r:embed="rId3"/>
          <a:stretch>
            <a:fillRect/>
          </a:stretch>
        </p:blipFill>
        <p:spPr>
          <a:xfrm>
            <a:off x="2171730" y="1604663"/>
            <a:ext cx="8096190" cy="2505673"/>
          </a:xfrm>
          <a:prstGeom prst="rect">
            <a:avLst/>
          </a:prstGeom>
        </p:spPr>
      </p:pic>
      <p:grpSp>
        <p:nvGrpSpPr>
          <p:cNvPr id="6" name="组合 69">
            <a:extLst>
              <a:ext uri="{FF2B5EF4-FFF2-40B4-BE49-F238E27FC236}">
                <a16:creationId xmlns:a16="http://schemas.microsoft.com/office/drawing/2014/main" id="{E21E0103-3732-4AC6-B585-BFE96DEC77C6}"/>
              </a:ext>
            </a:extLst>
          </p:cNvPr>
          <p:cNvGrpSpPr/>
          <p:nvPr/>
        </p:nvGrpSpPr>
        <p:grpSpPr>
          <a:xfrm>
            <a:off x="4116799" y="3451579"/>
            <a:ext cx="4086960" cy="2608564"/>
            <a:chOff x="5736735" y="2728183"/>
            <a:chExt cx="5516445" cy="3428646"/>
          </a:xfrm>
        </p:grpSpPr>
        <p:pic>
          <p:nvPicPr>
            <p:cNvPr id="9" name="图片 68">
              <a:extLst>
                <a:ext uri="{FF2B5EF4-FFF2-40B4-BE49-F238E27FC236}">
                  <a16:creationId xmlns:a16="http://schemas.microsoft.com/office/drawing/2014/main" id="{344E128C-A2B5-4F6D-8ABE-89A78A065A72}"/>
                </a:ext>
              </a:extLst>
            </p:cNvPr>
            <p:cNvPicPr>
              <a:picLocks noChangeAspect="1"/>
            </p:cNvPicPr>
            <p:nvPr/>
          </p:nvPicPr>
          <p:blipFill>
            <a:blip r:embed="rId4"/>
            <a:srcRect t="11154" r="55753"/>
            <a:stretch>
              <a:fillRect/>
            </a:stretch>
          </p:blipFill>
          <p:spPr>
            <a:xfrm rot="1517539">
              <a:off x="5736735" y="2728183"/>
              <a:ext cx="3487868" cy="3428646"/>
            </a:xfrm>
            <a:custGeom>
              <a:avLst/>
              <a:gdLst>
                <a:gd name="connsiteX0" fmla="*/ 0 w 3487868"/>
                <a:gd name="connsiteY0" fmla="*/ 0 h 3428646"/>
                <a:gd name="connsiteX1" fmla="*/ 3487868 w 3487868"/>
                <a:gd name="connsiteY1" fmla="*/ 0 h 3428646"/>
                <a:gd name="connsiteX2" fmla="*/ 3487868 w 3487868"/>
                <a:gd name="connsiteY2" fmla="*/ 3428646 h 3428646"/>
                <a:gd name="connsiteX3" fmla="*/ 0 w 3487868"/>
                <a:gd name="connsiteY3" fmla="*/ 3428646 h 3428646"/>
                <a:gd name="connsiteX4" fmla="*/ 0 w 3487868"/>
                <a:gd name="connsiteY4" fmla="*/ 0 h 3428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7868" h="3428646">
                  <a:moveTo>
                    <a:pt x="0" y="0"/>
                  </a:moveTo>
                  <a:lnTo>
                    <a:pt x="3487868" y="0"/>
                  </a:lnTo>
                  <a:lnTo>
                    <a:pt x="3487868" y="3428646"/>
                  </a:lnTo>
                  <a:lnTo>
                    <a:pt x="0" y="3428646"/>
                  </a:lnTo>
                  <a:lnTo>
                    <a:pt x="0" y="0"/>
                  </a:lnTo>
                  <a:close/>
                </a:path>
              </a:pathLst>
            </a:custGeom>
          </p:spPr>
        </p:pic>
        <p:pic>
          <p:nvPicPr>
            <p:cNvPr id="10" name="图片 67">
              <a:extLst>
                <a:ext uri="{FF2B5EF4-FFF2-40B4-BE49-F238E27FC236}">
                  <a16:creationId xmlns:a16="http://schemas.microsoft.com/office/drawing/2014/main" id="{AA862DA3-D673-4654-860C-A7EDBB8C6A13}"/>
                </a:ext>
              </a:extLst>
            </p:cNvPr>
            <p:cNvPicPr>
              <a:picLocks noChangeAspect="1"/>
            </p:cNvPicPr>
            <p:nvPr/>
          </p:nvPicPr>
          <p:blipFill>
            <a:blip r:embed="rId4"/>
            <a:srcRect l="52736" t="11154"/>
            <a:stretch>
              <a:fillRect/>
            </a:stretch>
          </p:blipFill>
          <p:spPr>
            <a:xfrm rot="20391307">
              <a:off x="8148797" y="3287526"/>
              <a:ext cx="3104383" cy="2856840"/>
            </a:xfrm>
            <a:custGeom>
              <a:avLst/>
              <a:gdLst>
                <a:gd name="connsiteX0" fmla="*/ 0 w 3725735"/>
                <a:gd name="connsiteY0" fmla="*/ 0 h 3428646"/>
                <a:gd name="connsiteX1" fmla="*/ 3725735 w 3725735"/>
                <a:gd name="connsiteY1" fmla="*/ 0 h 3428646"/>
                <a:gd name="connsiteX2" fmla="*/ 3725735 w 3725735"/>
                <a:gd name="connsiteY2" fmla="*/ 3428646 h 3428646"/>
                <a:gd name="connsiteX3" fmla="*/ 0 w 3725735"/>
                <a:gd name="connsiteY3" fmla="*/ 3428646 h 3428646"/>
                <a:gd name="connsiteX4" fmla="*/ 0 w 3725735"/>
                <a:gd name="connsiteY4" fmla="*/ 0 h 3428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735" h="3428646">
                  <a:moveTo>
                    <a:pt x="0" y="0"/>
                  </a:moveTo>
                  <a:lnTo>
                    <a:pt x="3725735" y="0"/>
                  </a:lnTo>
                  <a:lnTo>
                    <a:pt x="3725735" y="3428646"/>
                  </a:lnTo>
                  <a:lnTo>
                    <a:pt x="0" y="3428646"/>
                  </a:lnTo>
                  <a:lnTo>
                    <a:pt x="0" y="0"/>
                  </a:lnTo>
                  <a:close/>
                </a:path>
              </a:pathLst>
            </a:custGeom>
          </p:spPr>
        </p:pic>
      </p:grpSp>
      <p:pic>
        <p:nvPicPr>
          <p:cNvPr id="11" name="图片 43">
            <a:extLst>
              <a:ext uri="{FF2B5EF4-FFF2-40B4-BE49-F238E27FC236}">
                <a16:creationId xmlns:a16="http://schemas.microsoft.com/office/drawing/2014/main" id="{A4D1DF24-C2D8-47CB-B27E-53C73E95062E}"/>
              </a:ext>
            </a:extLst>
          </p:cNvPr>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74855" y="509509"/>
            <a:ext cx="4910533" cy="6858000"/>
          </a:xfrm>
          <a:prstGeom prst="rect">
            <a:avLst/>
          </a:prstGeom>
        </p:spPr>
      </p:pic>
      <p:pic>
        <p:nvPicPr>
          <p:cNvPr id="12" name="Picture 11" descr="A cartoon of a child using a computer&#10;&#10;Description automatically generated with low confidence">
            <a:extLst>
              <a:ext uri="{FF2B5EF4-FFF2-40B4-BE49-F238E27FC236}">
                <a16:creationId xmlns:a16="http://schemas.microsoft.com/office/drawing/2014/main" id="{AAE33B01-ECD5-400D-8563-FE002360CF2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99577" y="2790753"/>
            <a:ext cx="2389088" cy="3252982"/>
          </a:xfrm>
          <a:prstGeom prst="rect">
            <a:avLst/>
          </a:prstGeom>
        </p:spPr>
      </p:pic>
      <p:pic>
        <p:nvPicPr>
          <p:cNvPr id="13" name="Picture 12" descr="A picture containing toy, doll&#10;&#10;Description automatically generated">
            <a:extLst>
              <a:ext uri="{FF2B5EF4-FFF2-40B4-BE49-F238E27FC236}">
                <a16:creationId xmlns:a16="http://schemas.microsoft.com/office/drawing/2014/main" id="{4A758FF5-4535-4D4B-92A4-7E65BF1C5F2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665032" y="2762178"/>
            <a:ext cx="2357254" cy="3144249"/>
          </a:xfrm>
          <a:prstGeom prst="rect">
            <a:avLst/>
          </a:prstGeom>
        </p:spPr>
      </p:pic>
    </p:spTree>
    <p:custDataLst>
      <p:tags r:id="rId1"/>
    </p:custDataLst>
    <p:extLst>
      <p:ext uri="{BB962C8B-B14F-4D97-AF65-F5344CB8AC3E}">
        <p14:creationId xmlns:p14="http://schemas.microsoft.com/office/powerpoint/2010/main" val="535970304"/>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FF26939-D86B-410E-8276-A93266AD320F}"/>
              </a:ext>
            </a:extLst>
          </p:cNvPr>
          <p:cNvPicPr>
            <a:picLocks noChangeAspect="1"/>
          </p:cNvPicPr>
          <p:nvPr/>
        </p:nvPicPr>
        <p:blipFill>
          <a:blip r:embed="rId3"/>
          <a:stretch>
            <a:fillRect/>
          </a:stretch>
        </p:blipFill>
        <p:spPr>
          <a:xfrm>
            <a:off x="2707239" y="642257"/>
            <a:ext cx="7922621" cy="1206677"/>
          </a:xfrm>
          <a:prstGeom prst="rect">
            <a:avLst/>
          </a:prstGeom>
        </p:spPr>
      </p:pic>
      <p:grpSp>
        <p:nvGrpSpPr>
          <p:cNvPr id="5" name="Group 4">
            <a:extLst>
              <a:ext uri="{FF2B5EF4-FFF2-40B4-BE49-F238E27FC236}">
                <a16:creationId xmlns:a16="http://schemas.microsoft.com/office/drawing/2014/main" id="{42FC3D0B-CB39-4B4D-BFA9-C4BADA3E14A5}"/>
              </a:ext>
            </a:extLst>
          </p:cNvPr>
          <p:cNvGrpSpPr/>
          <p:nvPr/>
        </p:nvGrpSpPr>
        <p:grpSpPr>
          <a:xfrm>
            <a:off x="1058348" y="2213373"/>
            <a:ext cx="10733084" cy="1168695"/>
            <a:chOff x="2557575" y="1916764"/>
            <a:chExt cx="9987911" cy="1169118"/>
          </a:xfrm>
          <a:solidFill>
            <a:srgbClr val="FFFF00"/>
          </a:solidFill>
        </p:grpSpPr>
        <p:sp>
          <p:nvSpPr>
            <p:cNvPr id="6" name="Rounded Rectangle 29">
              <a:extLst>
                <a:ext uri="{FF2B5EF4-FFF2-40B4-BE49-F238E27FC236}">
                  <a16:creationId xmlns:a16="http://schemas.microsoft.com/office/drawing/2014/main" id="{4E32449E-61D6-4D2A-B7E1-3EBC0B2E23D6}"/>
                </a:ext>
              </a:extLst>
            </p:cNvPr>
            <p:cNvSpPr/>
            <p:nvPr/>
          </p:nvSpPr>
          <p:spPr>
            <a:xfrm>
              <a:off x="2557575" y="1918675"/>
              <a:ext cx="9970341" cy="1167207"/>
            </a:xfrm>
            <a:prstGeom prst="roundRect">
              <a:avLst/>
            </a:prstGeom>
            <a:grp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SVN-Amperzand" panose="02040603050506020204" pitchFamily="18" charset="0"/>
                <a:ea typeface="字魂105号-简雅黑"/>
                <a:cs typeface="+mn-cs"/>
              </a:endParaRPr>
            </a:p>
          </p:txBody>
        </p:sp>
        <p:sp>
          <p:nvSpPr>
            <p:cNvPr id="7" name="TextBox 6">
              <a:extLst>
                <a:ext uri="{FF2B5EF4-FFF2-40B4-BE49-F238E27FC236}">
                  <a16:creationId xmlns:a16="http://schemas.microsoft.com/office/drawing/2014/main" id="{FB79D685-BD12-4C12-84C1-82519023E389}"/>
                </a:ext>
              </a:extLst>
            </p:cNvPr>
            <p:cNvSpPr txBox="1"/>
            <p:nvPr/>
          </p:nvSpPr>
          <p:spPr>
            <a:xfrm>
              <a:off x="2808998" y="1916764"/>
              <a:ext cx="9736488" cy="1077607"/>
            </a:xfrm>
            <a:prstGeom prst="rect">
              <a:avLst/>
            </a:prstGeom>
            <a:grp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Chia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sẻ</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với</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bạn</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kinh</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nghiệm</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phát</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hiện</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thực</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phẩm</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không</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an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toàn</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và</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lựa</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chọn</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thực</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phẩm</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sạch</a:t>
              </a:r>
              <a:endPar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grpSp>
      <p:pic>
        <p:nvPicPr>
          <p:cNvPr id="8" name="Picture 7">
            <a:extLst>
              <a:ext uri="{FF2B5EF4-FFF2-40B4-BE49-F238E27FC236}">
                <a16:creationId xmlns:a16="http://schemas.microsoft.com/office/drawing/2014/main" id="{F51173EF-6186-4D07-8961-376F534F83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23805" y="3287303"/>
            <a:ext cx="6056222" cy="3463771"/>
          </a:xfrm>
          <a:prstGeom prst="rect">
            <a:avLst/>
          </a:prstGeom>
        </p:spPr>
      </p:pic>
    </p:spTree>
    <p:custDataLst>
      <p:tags r:id="rId1"/>
    </p:custDataLst>
    <p:extLst>
      <p:ext uri="{BB962C8B-B14F-4D97-AF65-F5344CB8AC3E}">
        <p14:creationId xmlns:p14="http://schemas.microsoft.com/office/powerpoint/2010/main" val="1934413904"/>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inVertical)">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 table, indoor, toy&#10;&#10;Description automatically generated">
            <a:extLst>
              <a:ext uri="{FF2B5EF4-FFF2-40B4-BE49-F238E27FC236}">
                <a16:creationId xmlns:a16="http://schemas.microsoft.com/office/drawing/2014/main" id="{B5EE72E8-F8D6-4442-8444-452FFEFD28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5255" y="2318491"/>
            <a:ext cx="4898845" cy="3007245"/>
          </a:xfrm>
          <a:prstGeom prst="rect">
            <a:avLst/>
          </a:prstGeom>
        </p:spPr>
      </p:pic>
      <p:grpSp>
        <p:nvGrpSpPr>
          <p:cNvPr id="3" name="组合 14">
            <a:extLst>
              <a:ext uri="{FF2B5EF4-FFF2-40B4-BE49-F238E27FC236}">
                <a16:creationId xmlns:a16="http://schemas.microsoft.com/office/drawing/2014/main" id="{A2350CAB-3BE1-45B7-A639-B559D8470587}"/>
              </a:ext>
            </a:extLst>
          </p:cNvPr>
          <p:cNvGrpSpPr/>
          <p:nvPr/>
        </p:nvGrpSpPr>
        <p:grpSpPr>
          <a:xfrm>
            <a:off x="312326" y="229966"/>
            <a:ext cx="5190758" cy="2107129"/>
            <a:chOff x="1451314" y="2141289"/>
            <a:chExt cx="5190758" cy="2107129"/>
          </a:xfrm>
        </p:grpSpPr>
        <p:pic>
          <p:nvPicPr>
            <p:cNvPr id="4" name="图片 15">
              <a:extLst>
                <a:ext uri="{FF2B5EF4-FFF2-40B4-BE49-F238E27FC236}">
                  <a16:creationId xmlns:a16="http://schemas.microsoft.com/office/drawing/2014/main" id="{6E2ADA83-0395-4168-9BC6-8749FDE57706}"/>
                </a:ext>
              </a:extLst>
            </p:cNvPr>
            <p:cNvPicPr>
              <a:picLocks noChangeAspect="1"/>
            </p:cNvPicPr>
            <p:nvPr/>
          </p:nvPicPr>
          <p:blipFill>
            <a:blip r:embed="rId4"/>
            <a:stretch>
              <a:fillRect/>
            </a:stretch>
          </p:blipFill>
          <p:spPr>
            <a:xfrm>
              <a:off x="1451314" y="2141289"/>
              <a:ext cx="5190758" cy="2107129"/>
            </a:xfrm>
            <a:prstGeom prst="rect">
              <a:avLst/>
            </a:prstGeom>
          </p:spPr>
        </p:pic>
        <p:grpSp>
          <p:nvGrpSpPr>
            <p:cNvPr id="5" name="组合 16">
              <a:extLst>
                <a:ext uri="{FF2B5EF4-FFF2-40B4-BE49-F238E27FC236}">
                  <a16:creationId xmlns:a16="http://schemas.microsoft.com/office/drawing/2014/main" id="{DE535FC9-0B6D-4C66-8AFB-B6BCFDA2F2EC}"/>
                </a:ext>
              </a:extLst>
            </p:cNvPr>
            <p:cNvGrpSpPr/>
            <p:nvPr/>
          </p:nvGrpSpPr>
          <p:grpSpPr>
            <a:xfrm>
              <a:off x="1892492" y="2285106"/>
              <a:ext cx="4456671" cy="1653815"/>
              <a:chOff x="1149985" y="3194006"/>
              <a:chExt cx="4456671" cy="1653815"/>
            </a:xfrm>
          </p:grpSpPr>
          <p:sp>
            <p:nvSpPr>
              <p:cNvPr id="6" name="文本框 25">
                <a:extLst>
                  <a:ext uri="{FF2B5EF4-FFF2-40B4-BE49-F238E27FC236}">
                    <a16:creationId xmlns:a16="http://schemas.microsoft.com/office/drawing/2014/main" id="{497391C2-B70B-4657-AD67-375673C3FD23}"/>
                  </a:ext>
                </a:extLst>
              </p:cNvPr>
              <p:cNvSpPr txBox="1"/>
              <p:nvPr/>
            </p:nvSpPr>
            <p:spPr>
              <a:xfrm>
                <a:off x="1633975" y="3455452"/>
                <a:ext cx="3972681" cy="1392369"/>
              </a:xfrm>
              <a:prstGeom prst="rect">
                <a:avLst/>
              </a:prstGeom>
              <a:noFill/>
            </p:spPr>
            <p:txBody>
              <a:bodyPr wrap="square" rtlCol="0">
                <a:spAutoFit/>
              </a:bodyPr>
              <a:lstStyle/>
              <a:p>
                <a:pPr marL="0" marR="0" algn="just">
                  <a:lnSpc>
                    <a:spcPct val="120000"/>
                  </a:lnSpc>
                </a:pPr>
                <a:r>
                  <a:rPr lang="nl-NL" sz="2400" b="1" dirty="0">
                    <a:effectLst/>
                    <a:latin typeface="Calibri" panose="020F0502020204030204" pitchFamily="34" charset="0"/>
                    <a:ea typeface="SimSun" panose="02010600030101010101" pitchFamily="2" charset="-122"/>
                    <a:cs typeface="Calibri" panose="020F0502020204030204" pitchFamily="34" charset="0"/>
                  </a:rPr>
                  <a:t>Nêu những giác quan cần sử dụng để đánh giá thực phẩm an toàn hay không an toàn? </a:t>
                </a:r>
                <a:endParaRPr lang="en-US" sz="2400" b="1" dirty="0">
                  <a:effectLst/>
                  <a:latin typeface="Calibri" panose="020F0502020204030204" pitchFamily="34" charset="0"/>
                  <a:ea typeface="SimSun" panose="02010600030101010101" pitchFamily="2" charset="-122"/>
                  <a:cs typeface="Calibri" panose="020F0502020204030204" pitchFamily="34" charset="0"/>
                </a:endParaRPr>
              </a:p>
            </p:txBody>
          </p:sp>
          <p:grpSp>
            <p:nvGrpSpPr>
              <p:cNvPr id="7" name="组合 18">
                <a:extLst>
                  <a:ext uri="{FF2B5EF4-FFF2-40B4-BE49-F238E27FC236}">
                    <a16:creationId xmlns:a16="http://schemas.microsoft.com/office/drawing/2014/main" id="{B0C7E683-C626-4E1D-B9A1-857D4FEF2F71}"/>
                  </a:ext>
                </a:extLst>
              </p:cNvPr>
              <p:cNvGrpSpPr/>
              <p:nvPr/>
            </p:nvGrpSpPr>
            <p:grpSpPr>
              <a:xfrm rot="19663740">
                <a:off x="1149985" y="3194006"/>
                <a:ext cx="654793" cy="845387"/>
                <a:chOff x="10766631" y="3941730"/>
                <a:chExt cx="1047927" cy="1352954"/>
              </a:xfrm>
            </p:grpSpPr>
            <p:sp>
              <p:nvSpPr>
                <p:cNvPr id="8" name="Freeform 108">
                  <a:extLst>
                    <a:ext uri="{FF2B5EF4-FFF2-40B4-BE49-F238E27FC236}">
                      <a16:creationId xmlns:a16="http://schemas.microsoft.com/office/drawing/2014/main" id="{7CCA5296-D411-434A-8662-A0A073B2E7ED}"/>
                    </a:ext>
                  </a:extLst>
                </p:cNvPr>
                <p:cNvSpPr>
                  <a:spLocks/>
                </p:cNvSpPr>
                <p:nvPr/>
              </p:nvSpPr>
              <p:spPr bwMode="auto">
                <a:xfrm>
                  <a:off x="10766631" y="4209862"/>
                  <a:ext cx="664176"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2400" b="1">
                    <a:latin typeface="Calibri" panose="020F0502020204030204" pitchFamily="34" charset="0"/>
                    <a:cs typeface="Calibri" panose="020F0502020204030204" pitchFamily="34" charset="0"/>
                  </a:endParaRPr>
                </a:p>
              </p:txBody>
            </p:sp>
            <p:sp>
              <p:nvSpPr>
                <p:cNvPr id="9" name="Freeform 109">
                  <a:extLst>
                    <a:ext uri="{FF2B5EF4-FFF2-40B4-BE49-F238E27FC236}">
                      <a16:creationId xmlns:a16="http://schemas.microsoft.com/office/drawing/2014/main" id="{14263F42-E243-48E4-8FA5-2DACCB465008}"/>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2400" b="1">
                    <a:latin typeface="Calibri" panose="020F0502020204030204" pitchFamily="34" charset="0"/>
                    <a:cs typeface="Calibri" panose="020F0502020204030204" pitchFamily="34" charset="0"/>
                  </a:endParaRPr>
                </a:p>
              </p:txBody>
            </p:sp>
            <p:sp>
              <p:nvSpPr>
                <p:cNvPr id="10" name="Freeform 110">
                  <a:extLst>
                    <a:ext uri="{FF2B5EF4-FFF2-40B4-BE49-F238E27FC236}">
                      <a16:creationId xmlns:a16="http://schemas.microsoft.com/office/drawing/2014/main" id="{76F6A6F4-91D6-4650-BC2B-DC7131A232AF}"/>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2400" b="1">
                    <a:latin typeface="Calibri" panose="020F0502020204030204" pitchFamily="34" charset="0"/>
                    <a:cs typeface="Calibri" panose="020F0502020204030204" pitchFamily="34" charset="0"/>
                  </a:endParaRPr>
                </a:p>
              </p:txBody>
            </p:sp>
            <p:sp>
              <p:nvSpPr>
                <p:cNvPr id="11" name="Freeform 111">
                  <a:extLst>
                    <a:ext uri="{FF2B5EF4-FFF2-40B4-BE49-F238E27FC236}">
                      <a16:creationId xmlns:a16="http://schemas.microsoft.com/office/drawing/2014/main" id="{5066FF1F-3FB9-4E19-85DE-CB67132912C3}"/>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2400" b="1">
                    <a:latin typeface="Calibri" panose="020F0502020204030204" pitchFamily="34" charset="0"/>
                    <a:cs typeface="Calibri" panose="020F0502020204030204" pitchFamily="34" charset="0"/>
                  </a:endParaRPr>
                </a:p>
              </p:txBody>
            </p:sp>
            <p:sp>
              <p:nvSpPr>
                <p:cNvPr id="12" name="Freeform 112">
                  <a:extLst>
                    <a:ext uri="{FF2B5EF4-FFF2-40B4-BE49-F238E27FC236}">
                      <a16:creationId xmlns:a16="http://schemas.microsoft.com/office/drawing/2014/main" id="{299135B3-6AD8-4A7F-93C1-346809939B61}"/>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2400" b="1">
                    <a:latin typeface="Calibri" panose="020F0502020204030204" pitchFamily="34" charset="0"/>
                    <a:cs typeface="Calibri" panose="020F0502020204030204" pitchFamily="34" charset="0"/>
                  </a:endParaRPr>
                </a:p>
              </p:txBody>
            </p:sp>
            <p:sp>
              <p:nvSpPr>
                <p:cNvPr id="13" name="Freeform 113">
                  <a:extLst>
                    <a:ext uri="{FF2B5EF4-FFF2-40B4-BE49-F238E27FC236}">
                      <a16:creationId xmlns:a16="http://schemas.microsoft.com/office/drawing/2014/main" id="{614CCC09-C7BA-425D-BA50-2A9F09D0DA19}"/>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2400" b="1">
                    <a:latin typeface="Calibri" panose="020F0502020204030204" pitchFamily="34" charset="0"/>
                    <a:cs typeface="Calibri" panose="020F0502020204030204" pitchFamily="34" charset="0"/>
                  </a:endParaRPr>
                </a:p>
              </p:txBody>
            </p:sp>
          </p:grpSp>
        </p:grpSp>
      </p:grpSp>
      <p:pic>
        <p:nvPicPr>
          <p:cNvPr id="26" name="Picture 25">
            <a:extLst>
              <a:ext uri="{FF2B5EF4-FFF2-40B4-BE49-F238E27FC236}">
                <a16:creationId xmlns:a16="http://schemas.microsoft.com/office/drawing/2014/main" id="{2CE29648-AD2C-4780-B5C1-1569DEC7EA77}"/>
              </a:ext>
            </a:extLst>
          </p:cNvPr>
          <p:cNvPicPr>
            <a:picLocks noChangeAspect="1"/>
          </p:cNvPicPr>
          <p:nvPr/>
        </p:nvPicPr>
        <p:blipFill>
          <a:blip r:embed="rId5"/>
          <a:stretch>
            <a:fillRect/>
          </a:stretch>
        </p:blipFill>
        <p:spPr>
          <a:xfrm>
            <a:off x="7167562" y="742950"/>
            <a:ext cx="3438525" cy="2667000"/>
          </a:xfrm>
          <a:prstGeom prst="rect">
            <a:avLst/>
          </a:prstGeom>
          <a:ln>
            <a:noFill/>
          </a:ln>
          <a:effectLst>
            <a:softEdge rad="112500"/>
          </a:effectLst>
        </p:spPr>
      </p:pic>
      <p:grpSp>
        <p:nvGrpSpPr>
          <p:cNvPr id="27" name="Group 26">
            <a:extLst>
              <a:ext uri="{FF2B5EF4-FFF2-40B4-BE49-F238E27FC236}">
                <a16:creationId xmlns:a16="http://schemas.microsoft.com/office/drawing/2014/main" id="{FCCD96EC-F354-496D-9514-21903B4D001C}"/>
              </a:ext>
            </a:extLst>
          </p:cNvPr>
          <p:cNvGrpSpPr/>
          <p:nvPr/>
        </p:nvGrpSpPr>
        <p:grpSpPr>
          <a:xfrm>
            <a:off x="6238875" y="3655146"/>
            <a:ext cx="5581943" cy="2136055"/>
            <a:chOff x="2557575" y="1918675"/>
            <a:chExt cx="9970341" cy="1167207"/>
          </a:xfrm>
          <a:solidFill>
            <a:srgbClr val="FFFF00"/>
          </a:solidFill>
        </p:grpSpPr>
        <p:sp>
          <p:nvSpPr>
            <p:cNvPr id="28" name="Rounded Rectangle 29">
              <a:extLst>
                <a:ext uri="{FF2B5EF4-FFF2-40B4-BE49-F238E27FC236}">
                  <a16:creationId xmlns:a16="http://schemas.microsoft.com/office/drawing/2014/main" id="{6EB50180-73C6-4377-BA43-D4418A813017}"/>
                </a:ext>
              </a:extLst>
            </p:cNvPr>
            <p:cNvSpPr/>
            <p:nvPr/>
          </p:nvSpPr>
          <p:spPr>
            <a:xfrm>
              <a:off x="2557575" y="1918675"/>
              <a:ext cx="9970341" cy="1167207"/>
            </a:xfrm>
            <a:prstGeom prst="roundRect">
              <a:avLst/>
            </a:prstGeom>
            <a:grp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SVN-Amperzand" panose="02040603050506020204" pitchFamily="18" charset="0"/>
                <a:ea typeface="字魂105号-简雅黑"/>
                <a:cs typeface="+mn-cs"/>
              </a:endParaRPr>
            </a:p>
          </p:txBody>
        </p:sp>
        <p:sp>
          <p:nvSpPr>
            <p:cNvPr id="29" name="TextBox 28">
              <a:extLst>
                <a:ext uri="{FF2B5EF4-FFF2-40B4-BE49-F238E27FC236}">
                  <a16:creationId xmlns:a16="http://schemas.microsoft.com/office/drawing/2014/main" id="{6623FFE1-CD81-46B4-9E24-69A361E2CEBF}"/>
                </a:ext>
              </a:extLst>
            </p:cNvPr>
            <p:cNvSpPr txBox="1"/>
            <p:nvPr/>
          </p:nvSpPr>
          <p:spPr>
            <a:xfrm>
              <a:off x="2795762" y="1946039"/>
              <a:ext cx="9519642" cy="1126797"/>
            </a:xfrm>
            <a:prstGeom prst="rect">
              <a:avLst/>
            </a:prstGeom>
            <a:grp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Những</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giác</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quan</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cần</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sử</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dụng</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để</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đánh</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giá</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thực</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phẩm</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an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toàn</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hay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không</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an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toàn</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thị</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giác</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thính</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giác</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a:t>
              </a:r>
            </a:p>
          </p:txBody>
        </p:sp>
      </p:grpSp>
    </p:spTree>
    <p:custDataLst>
      <p:tags r:id="rId1"/>
    </p:custDataLst>
    <p:extLst>
      <p:ext uri="{BB962C8B-B14F-4D97-AF65-F5344CB8AC3E}">
        <p14:creationId xmlns:p14="http://schemas.microsoft.com/office/powerpoint/2010/main" val="2343782888"/>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down)">
                                      <p:cBhvr>
                                        <p:cTn id="1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 table, indoor, toy&#10;&#10;Description automatically generated">
            <a:extLst>
              <a:ext uri="{FF2B5EF4-FFF2-40B4-BE49-F238E27FC236}">
                <a16:creationId xmlns:a16="http://schemas.microsoft.com/office/drawing/2014/main" id="{B5EE72E8-F8D6-4442-8444-452FFEFD28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8730" y="2832841"/>
            <a:ext cx="4898845" cy="3007245"/>
          </a:xfrm>
          <a:prstGeom prst="rect">
            <a:avLst/>
          </a:prstGeom>
        </p:spPr>
      </p:pic>
      <p:grpSp>
        <p:nvGrpSpPr>
          <p:cNvPr id="3" name="组合 14">
            <a:extLst>
              <a:ext uri="{FF2B5EF4-FFF2-40B4-BE49-F238E27FC236}">
                <a16:creationId xmlns:a16="http://schemas.microsoft.com/office/drawing/2014/main" id="{A2350CAB-3BE1-45B7-A639-B559D8470587}"/>
              </a:ext>
            </a:extLst>
          </p:cNvPr>
          <p:cNvGrpSpPr/>
          <p:nvPr/>
        </p:nvGrpSpPr>
        <p:grpSpPr>
          <a:xfrm>
            <a:off x="312326" y="229966"/>
            <a:ext cx="5190758" cy="2107129"/>
            <a:chOff x="1451314" y="2141289"/>
            <a:chExt cx="5190758" cy="2107129"/>
          </a:xfrm>
        </p:grpSpPr>
        <p:pic>
          <p:nvPicPr>
            <p:cNvPr id="4" name="图片 15">
              <a:extLst>
                <a:ext uri="{FF2B5EF4-FFF2-40B4-BE49-F238E27FC236}">
                  <a16:creationId xmlns:a16="http://schemas.microsoft.com/office/drawing/2014/main" id="{6E2ADA83-0395-4168-9BC6-8749FDE57706}"/>
                </a:ext>
              </a:extLst>
            </p:cNvPr>
            <p:cNvPicPr>
              <a:picLocks noChangeAspect="1"/>
            </p:cNvPicPr>
            <p:nvPr/>
          </p:nvPicPr>
          <p:blipFill>
            <a:blip r:embed="rId4"/>
            <a:stretch>
              <a:fillRect/>
            </a:stretch>
          </p:blipFill>
          <p:spPr>
            <a:xfrm>
              <a:off x="1451314" y="2141289"/>
              <a:ext cx="5190758" cy="2107129"/>
            </a:xfrm>
            <a:prstGeom prst="rect">
              <a:avLst/>
            </a:prstGeom>
          </p:spPr>
        </p:pic>
        <p:grpSp>
          <p:nvGrpSpPr>
            <p:cNvPr id="5" name="组合 16">
              <a:extLst>
                <a:ext uri="{FF2B5EF4-FFF2-40B4-BE49-F238E27FC236}">
                  <a16:creationId xmlns:a16="http://schemas.microsoft.com/office/drawing/2014/main" id="{DE535FC9-0B6D-4C66-8AFB-B6BCFDA2F2EC}"/>
                </a:ext>
              </a:extLst>
            </p:cNvPr>
            <p:cNvGrpSpPr/>
            <p:nvPr/>
          </p:nvGrpSpPr>
          <p:grpSpPr>
            <a:xfrm>
              <a:off x="1892492" y="2285106"/>
              <a:ext cx="4456671" cy="1653815"/>
              <a:chOff x="1149985" y="3194006"/>
              <a:chExt cx="4456671" cy="1653815"/>
            </a:xfrm>
          </p:grpSpPr>
          <p:sp>
            <p:nvSpPr>
              <p:cNvPr id="6" name="文本框 25">
                <a:extLst>
                  <a:ext uri="{FF2B5EF4-FFF2-40B4-BE49-F238E27FC236}">
                    <a16:creationId xmlns:a16="http://schemas.microsoft.com/office/drawing/2014/main" id="{497391C2-B70B-4657-AD67-375673C3FD23}"/>
                  </a:ext>
                </a:extLst>
              </p:cNvPr>
              <p:cNvSpPr txBox="1"/>
              <p:nvPr/>
            </p:nvSpPr>
            <p:spPr>
              <a:xfrm>
                <a:off x="1633975" y="3455452"/>
                <a:ext cx="3972681" cy="1392369"/>
              </a:xfrm>
              <a:prstGeom prst="rect">
                <a:avLst/>
              </a:prstGeom>
              <a:noFill/>
            </p:spPr>
            <p:txBody>
              <a:bodyPr wrap="square" rtlCol="0">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nl-NL" sz="2400" b="1" i="0" u="none" strike="noStrike" kern="1200" cap="none" spc="0" normalizeH="0" baseline="0" noProof="0" dirty="0">
                    <a:ln>
                      <a:noFill/>
                    </a:ln>
                    <a:solidFill>
                      <a:prstClr val="black"/>
                    </a:solidFill>
                    <a:effectLst/>
                    <a:uLnTx/>
                    <a:uFillTx/>
                    <a:latin typeface="Calibri" panose="020F0502020204030204" pitchFamily="34" charset="0"/>
                    <a:ea typeface="SimSun" panose="02010600030101010101" pitchFamily="2" charset="-122"/>
                    <a:cs typeface="Calibri" panose="020F0502020204030204" pitchFamily="34" charset="0"/>
                  </a:rPr>
                  <a:t>Nêu những kiến thức em mới biết thêm về cách lựa chọn thực phẩm sạch.</a:t>
                </a:r>
                <a:endPar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SimSun" panose="02010600030101010101" pitchFamily="2" charset="-122"/>
                  <a:cs typeface="Calibri" panose="020F0502020204030204" pitchFamily="34" charset="0"/>
                </a:endParaRPr>
              </a:p>
            </p:txBody>
          </p:sp>
          <p:grpSp>
            <p:nvGrpSpPr>
              <p:cNvPr id="7" name="组合 18">
                <a:extLst>
                  <a:ext uri="{FF2B5EF4-FFF2-40B4-BE49-F238E27FC236}">
                    <a16:creationId xmlns:a16="http://schemas.microsoft.com/office/drawing/2014/main" id="{B0C7E683-C626-4E1D-B9A1-857D4FEF2F71}"/>
                  </a:ext>
                </a:extLst>
              </p:cNvPr>
              <p:cNvGrpSpPr/>
              <p:nvPr/>
            </p:nvGrpSpPr>
            <p:grpSpPr>
              <a:xfrm rot="19663740">
                <a:off x="1149985" y="3194006"/>
                <a:ext cx="654793" cy="845387"/>
                <a:chOff x="10766631" y="3941730"/>
                <a:chExt cx="1047927" cy="1352954"/>
              </a:xfrm>
            </p:grpSpPr>
            <p:sp>
              <p:nvSpPr>
                <p:cNvPr id="8" name="Freeform 108">
                  <a:extLst>
                    <a:ext uri="{FF2B5EF4-FFF2-40B4-BE49-F238E27FC236}">
                      <a16:creationId xmlns:a16="http://schemas.microsoft.com/office/drawing/2014/main" id="{7CCA5296-D411-434A-8662-A0A073B2E7ED}"/>
                    </a:ext>
                  </a:extLst>
                </p:cNvPr>
                <p:cNvSpPr>
                  <a:spLocks/>
                </p:cNvSpPr>
                <p:nvPr/>
              </p:nvSpPr>
              <p:spPr bwMode="auto">
                <a:xfrm>
                  <a:off x="10766631" y="4209862"/>
                  <a:ext cx="664176"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9" name="Freeform 109">
                  <a:extLst>
                    <a:ext uri="{FF2B5EF4-FFF2-40B4-BE49-F238E27FC236}">
                      <a16:creationId xmlns:a16="http://schemas.microsoft.com/office/drawing/2014/main" id="{14263F42-E243-48E4-8FA5-2DACCB465008}"/>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10" name="Freeform 110">
                  <a:extLst>
                    <a:ext uri="{FF2B5EF4-FFF2-40B4-BE49-F238E27FC236}">
                      <a16:creationId xmlns:a16="http://schemas.microsoft.com/office/drawing/2014/main" id="{76F6A6F4-91D6-4650-BC2B-DC7131A232AF}"/>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11" name="Freeform 111">
                  <a:extLst>
                    <a:ext uri="{FF2B5EF4-FFF2-40B4-BE49-F238E27FC236}">
                      <a16:creationId xmlns:a16="http://schemas.microsoft.com/office/drawing/2014/main" id="{5066FF1F-3FB9-4E19-85DE-CB67132912C3}"/>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12" name="Freeform 112">
                  <a:extLst>
                    <a:ext uri="{FF2B5EF4-FFF2-40B4-BE49-F238E27FC236}">
                      <a16:creationId xmlns:a16="http://schemas.microsoft.com/office/drawing/2014/main" id="{299135B3-6AD8-4A7F-93C1-346809939B61}"/>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13" name="Freeform 113">
                  <a:extLst>
                    <a:ext uri="{FF2B5EF4-FFF2-40B4-BE49-F238E27FC236}">
                      <a16:creationId xmlns:a16="http://schemas.microsoft.com/office/drawing/2014/main" id="{614CCC09-C7BA-425D-BA50-2A9F09D0DA19}"/>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grpSp>
        </p:grpSp>
      </p:grpSp>
      <p:pic>
        <p:nvPicPr>
          <p:cNvPr id="15" name="Picture 14">
            <a:extLst>
              <a:ext uri="{FF2B5EF4-FFF2-40B4-BE49-F238E27FC236}">
                <a16:creationId xmlns:a16="http://schemas.microsoft.com/office/drawing/2014/main" id="{63FDF116-0E5F-4285-A2CF-F42E4C3D26C1}"/>
              </a:ext>
            </a:extLst>
          </p:cNvPr>
          <p:cNvPicPr>
            <a:picLocks noChangeAspect="1"/>
          </p:cNvPicPr>
          <p:nvPr/>
        </p:nvPicPr>
        <p:blipFill>
          <a:blip r:embed="rId5"/>
          <a:stretch>
            <a:fillRect/>
          </a:stretch>
        </p:blipFill>
        <p:spPr>
          <a:xfrm>
            <a:off x="5648325" y="733425"/>
            <a:ext cx="6477000" cy="1771650"/>
          </a:xfrm>
          <a:prstGeom prst="rect">
            <a:avLst/>
          </a:prstGeom>
        </p:spPr>
      </p:pic>
    </p:spTree>
    <p:custDataLst>
      <p:tags r:id="rId1"/>
    </p:custDataLst>
    <p:extLst>
      <p:ext uri="{BB962C8B-B14F-4D97-AF65-F5344CB8AC3E}">
        <p14:creationId xmlns:p14="http://schemas.microsoft.com/office/powerpoint/2010/main" val="3592401112"/>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A76225C-24D7-45B7-9A94-99D645E6CD53}"/>
              </a:ext>
            </a:extLst>
          </p:cNvPr>
          <p:cNvGraphicFramePr>
            <a:graphicFrameLocks noGrp="1"/>
          </p:cNvGraphicFramePr>
          <p:nvPr>
            <p:extLst>
              <p:ext uri="{D42A27DB-BD31-4B8C-83A1-F6EECF244321}">
                <p14:modId xmlns:p14="http://schemas.microsoft.com/office/powerpoint/2010/main" val="3914087187"/>
              </p:ext>
            </p:extLst>
          </p:nvPr>
        </p:nvGraphicFramePr>
        <p:xfrm>
          <a:off x="971550" y="691743"/>
          <a:ext cx="10325100" cy="5760489"/>
        </p:xfrm>
        <a:graphic>
          <a:graphicData uri="http://schemas.openxmlformats.org/drawingml/2006/table">
            <a:tbl>
              <a:tblPr firstRow="1" firstCol="1" bandRow="1">
                <a:tableStyleId>{00A15C55-8517-42AA-B614-E9B94910E393}</a:tableStyleId>
              </a:tblPr>
              <a:tblGrid>
                <a:gridCol w="5650884">
                  <a:extLst>
                    <a:ext uri="{9D8B030D-6E8A-4147-A177-3AD203B41FA5}">
                      <a16:colId xmlns:a16="http://schemas.microsoft.com/office/drawing/2014/main" val="1143225724"/>
                    </a:ext>
                  </a:extLst>
                </a:gridCol>
                <a:gridCol w="4674216">
                  <a:extLst>
                    <a:ext uri="{9D8B030D-6E8A-4147-A177-3AD203B41FA5}">
                      <a16:colId xmlns:a16="http://schemas.microsoft.com/office/drawing/2014/main" val="3142602827"/>
                    </a:ext>
                  </a:extLst>
                </a:gridCol>
              </a:tblGrid>
              <a:tr h="315718">
                <a:tc>
                  <a:txBody>
                    <a:bodyPr/>
                    <a:lstStyle/>
                    <a:p>
                      <a:pPr marL="0" marR="0" algn="ctr">
                        <a:lnSpc>
                          <a:spcPct val="120000"/>
                        </a:lnSpc>
                      </a:pPr>
                      <a:r>
                        <a:rPr lang="en-US" sz="2800" dirty="0" err="1">
                          <a:solidFill>
                            <a:srgbClr val="7030A0"/>
                          </a:solidFill>
                          <a:effectLst/>
                          <a:latin typeface="Calibri" panose="020F0502020204030204" pitchFamily="34" charset="0"/>
                          <a:cs typeface="Calibri" panose="020F0502020204030204" pitchFamily="34" charset="0"/>
                        </a:rPr>
                        <a:t>Đồ</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ăn</a:t>
                      </a:r>
                      <a:endParaRPr lang="en-US" sz="2800" dirty="0">
                        <a:solidFill>
                          <a:srgbClr val="7030A0"/>
                        </a:solidFill>
                        <a:effectLst/>
                        <a:latin typeface="Calibri" panose="020F0502020204030204" pitchFamily="34" charset="0"/>
                        <a:ea typeface="SimSun" panose="02010600030101010101" pitchFamily="2" charset="-122"/>
                        <a:cs typeface="Calibri" panose="020F0502020204030204" pitchFamily="34" charset="0"/>
                      </a:endParaRPr>
                    </a:p>
                  </a:txBody>
                  <a:tcPr marL="29860" marR="29860" marT="29860" marB="29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20000"/>
                        </a:lnSpc>
                      </a:pPr>
                      <a:r>
                        <a:rPr lang="en-US" sz="2800">
                          <a:solidFill>
                            <a:srgbClr val="7030A0"/>
                          </a:solidFill>
                          <a:effectLst/>
                          <a:latin typeface="Calibri" panose="020F0502020204030204" pitchFamily="34" charset="0"/>
                          <a:cs typeface="Calibri" panose="020F0502020204030204" pitchFamily="34" charset="0"/>
                        </a:rPr>
                        <a:t>Đồ uống</a:t>
                      </a:r>
                      <a:endParaRPr lang="en-US" sz="2800">
                        <a:solidFill>
                          <a:srgbClr val="7030A0"/>
                        </a:solidFill>
                        <a:effectLst/>
                        <a:latin typeface="Calibri" panose="020F0502020204030204" pitchFamily="34" charset="0"/>
                        <a:ea typeface="SimSun" panose="02010600030101010101" pitchFamily="2" charset="-122"/>
                        <a:cs typeface="Calibri" panose="020F0502020204030204" pitchFamily="34" charset="0"/>
                      </a:endParaRPr>
                    </a:p>
                  </a:txBody>
                  <a:tcPr marL="29860" marR="29860" marT="29860" marB="29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87652711"/>
                  </a:ext>
                </a:extLst>
              </a:tr>
              <a:tr h="687852">
                <a:tc>
                  <a:txBody>
                    <a:bodyPr/>
                    <a:lstStyle/>
                    <a:p>
                      <a:pPr marL="0" marR="0" algn="just">
                        <a:lnSpc>
                          <a:spcPct val="120000"/>
                        </a:lnSpc>
                      </a:pPr>
                      <a:r>
                        <a:rPr lang="en-US" sz="2800" dirty="0" err="1">
                          <a:solidFill>
                            <a:srgbClr val="7030A0"/>
                          </a:solidFill>
                          <a:effectLst/>
                          <a:latin typeface="Calibri" panose="020F0502020204030204" pitchFamily="34" charset="0"/>
                          <a:cs typeface="Calibri" panose="020F0502020204030204" pitchFamily="34" charset="0"/>
                        </a:rPr>
                        <a:t>Chọn</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hoa</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quả</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tươi</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không</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bị</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héo</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dập</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nát</a:t>
                      </a:r>
                      <a:r>
                        <a:rPr lang="en-US" sz="2800" dirty="0">
                          <a:solidFill>
                            <a:srgbClr val="7030A0"/>
                          </a:solidFill>
                          <a:effectLst/>
                          <a:latin typeface="Calibri" panose="020F0502020204030204" pitchFamily="34" charset="0"/>
                          <a:cs typeface="Calibri" panose="020F0502020204030204" pitchFamily="34" charset="0"/>
                        </a:rPr>
                        <a:t>.</a:t>
                      </a:r>
                      <a:endParaRPr lang="en-US" sz="2800" dirty="0">
                        <a:solidFill>
                          <a:srgbClr val="7030A0"/>
                        </a:solidFill>
                        <a:effectLst/>
                        <a:latin typeface="Calibri" panose="020F0502020204030204" pitchFamily="34" charset="0"/>
                        <a:ea typeface="SimSun" panose="02010600030101010101" pitchFamily="2" charset="-122"/>
                        <a:cs typeface="Calibri" panose="020F0502020204030204" pitchFamily="34" charset="0"/>
                      </a:endParaRPr>
                    </a:p>
                  </a:txBody>
                  <a:tcPr marL="29860" marR="29860" marT="29860" marB="29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marL="0" marR="0" algn="just">
                        <a:lnSpc>
                          <a:spcPct val="120000"/>
                        </a:lnSpc>
                      </a:pPr>
                      <a:r>
                        <a:rPr lang="en-US" sz="2800">
                          <a:solidFill>
                            <a:srgbClr val="7030A0"/>
                          </a:solidFill>
                          <a:effectLst/>
                          <a:latin typeface="Calibri" panose="020F0502020204030204" pitchFamily="34" charset="0"/>
                          <a:cs typeface="Calibri" panose="020F0502020204030204" pitchFamily="34" charset="0"/>
                        </a:rPr>
                        <a:t> Các đồ uống có lợi cho sức khoẻ: nước khoáng, sữa, sữa chua uống men sống,…</a:t>
                      </a:r>
                      <a:endParaRPr lang="en-US" sz="2800">
                        <a:solidFill>
                          <a:srgbClr val="7030A0"/>
                        </a:solidFill>
                        <a:effectLst/>
                        <a:latin typeface="Calibri" panose="020F0502020204030204" pitchFamily="34" charset="0"/>
                        <a:ea typeface="SimSun" panose="02010600030101010101" pitchFamily="2" charset="-122"/>
                        <a:cs typeface="Calibri" panose="020F0502020204030204" pitchFamily="34" charset="0"/>
                      </a:endParaRPr>
                    </a:p>
                  </a:txBody>
                  <a:tcPr marL="29860" marR="29860" marT="29860" marB="29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86998291"/>
                  </a:ext>
                </a:extLst>
              </a:tr>
              <a:tr h="1329958">
                <a:tc>
                  <a:txBody>
                    <a:bodyPr/>
                    <a:lstStyle/>
                    <a:p>
                      <a:pPr marL="0" marR="0" algn="just">
                        <a:lnSpc>
                          <a:spcPct val="120000"/>
                        </a:lnSpc>
                      </a:pPr>
                      <a:r>
                        <a:rPr lang="en-US" sz="2800" dirty="0" err="1">
                          <a:solidFill>
                            <a:srgbClr val="7030A0"/>
                          </a:solidFill>
                          <a:effectLst/>
                          <a:latin typeface="Calibri" panose="020F0502020204030204" pitchFamily="34" charset="0"/>
                          <a:cs typeface="Calibri" panose="020F0502020204030204" pitchFamily="34" charset="0"/>
                        </a:rPr>
                        <a:t>Chọn</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thịt</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có</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màu</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tươi</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đàn</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hồi</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tốt</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săn</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chắc</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không</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có</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mùi</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và</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không</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bị</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nhão</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chảy</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nước</a:t>
                      </a:r>
                      <a:r>
                        <a:rPr lang="en-US" sz="2800" dirty="0">
                          <a:solidFill>
                            <a:srgbClr val="7030A0"/>
                          </a:solidFill>
                          <a:effectLst/>
                          <a:latin typeface="Calibri" panose="020F0502020204030204" pitchFamily="34" charset="0"/>
                          <a:cs typeface="Calibri" panose="020F0502020204030204" pitchFamily="34" charset="0"/>
                        </a:rPr>
                        <a:t>.</a:t>
                      </a:r>
                      <a:endParaRPr lang="en-US" sz="2800" dirty="0">
                        <a:solidFill>
                          <a:srgbClr val="7030A0"/>
                        </a:solidFill>
                        <a:effectLst/>
                        <a:latin typeface="Calibri" panose="020F0502020204030204" pitchFamily="34" charset="0"/>
                        <a:ea typeface="SimSun" panose="02010600030101010101" pitchFamily="2" charset="-122"/>
                        <a:cs typeface="Calibri" panose="020F0502020204030204" pitchFamily="34" charset="0"/>
                      </a:endParaRPr>
                    </a:p>
                  </a:txBody>
                  <a:tcPr marL="29860" marR="29860" marT="29860" marB="29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a:p>
                  </a:txBody>
                  <a:tcPr/>
                </a:tc>
                <a:extLst>
                  <a:ext uri="{0D108BD9-81ED-4DB2-BD59-A6C34878D82A}">
                    <a16:rowId xmlns:a16="http://schemas.microsoft.com/office/drawing/2014/main" val="1750508575"/>
                  </a:ext>
                </a:extLst>
              </a:tr>
              <a:tr h="848378">
                <a:tc>
                  <a:txBody>
                    <a:bodyPr/>
                    <a:lstStyle/>
                    <a:p>
                      <a:pPr marL="0" marR="0" algn="just">
                        <a:lnSpc>
                          <a:spcPct val="120000"/>
                        </a:lnSpc>
                      </a:pPr>
                      <a:r>
                        <a:rPr lang="en-US" sz="2800" dirty="0" err="1">
                          <a:solidFill>
                            <a:srgbClr val="7030A0"/>
                          </a:solidFill>
                          <a:effectLst/>
                          <a:latin typeface="Calibri" panose="020F0502020204030204" pitchFamily="34" charset="0"/>
                          <a:cs typeface="Calibri" panose="020F0502020204030204" pitchFamily="34" charset="0"/>
                        </a:rPr>
                        <a:t>Chọn</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rau</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tươi</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không</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bị</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héo</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dập</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nát</a:t>
                      </a:r>
                      <a:r>
                        <a:rPr lang="en-US" sz="2800" dirty="0">
                          <a:solidFill>
                            <a:srgbClr val="7030A0"/>
                          </a:solidFill>
                          <a:effectLst/>
                          <a:latin typeface="Calibri" panose="020F0502020204030204" pitchFamily="34" charset="0"/>
                          <a:cs typeface="Calibri" panose="020F0502020204030204" pitchFamily="34" charset="0"/>
                        </a:rPr>
                        <a:t> hay </a:t>
                      </a:r>
                      <a:r>
                        <a:rPr lang="en-US" sz="2800" dirty="0" err="1">
                          <a:solidFill>
                            <a:srgbClr val="7030A0"/>
                          </a:solidFill>
                          <a:effectLst/>
                          <a:latin typeface="Calibri" panose="020F0502020204030204" pitchFamily="34" charset="0"/>
                          <a:cs typeface="Calibri" panose="020F0502020204030204" pitchFamily="34" charset="0"/>
                        </a:rPr>
                        <a:t>có</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lá</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vàng</a:t>
                      </a:r>
                      <a:r>
                        <a:rPr lang="en-US" sz="2800" dirty="0">
                          <a:solidFill>
                            <a:srgbClr val="7030A0"/>
                          </a:solidFill>
                          <a:effectLst/>
                          <a:latin typeface="Calibri" panose="020F0502020204030204" pitchFamily="34" charset="0"/>
                          <a:cs typeface="Calibri" panose="020F0502020204030204" pitchFamily="34" charset="0"/>
                        </a:rPr>
                        <a:t>.</a:t>
                      </a:r>
                      <a:endParaRPr lang="en-US" sz="2800" dirty="0">
                        <a:solidFill>
                          <a:srgbClr val="7030A0"/>
                        </a:solidFill>
                        <a:effectLst/>
                        <a:latin typeface="Calibri" panose="020F0502020204030204" pitchFamily="34" charset="0"/>
                        <a:ea typeface="SimSun" panose="02010600030101010101" pitchFamily="2" charset="-122"/>
                        <a:cs typeface="Calibri" panose="020F0502020204030204" pitchFamily="34" charset="0"/>
                      </a:endParaRPr>
                    </a:p>
                  </a:txBody>
                  <a:tcPr marL="29860" marR="29860" marT="29860" marB="29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marL="0" marR="0" algn="just">
                        <a:lnSpc>
                          <a:spcPct val="120000"/>
                        </a:lnSpc>
                      </a:pPr>
                      <a:r>
                        <a:rPr lang="en-US" sz="2800" dirty="0">
                          <a:solidFill>
                            <a:srgbClr val="7030A0"/>
                          </a:solidFill>
                          <a:effectLst/>
                          <a:latin typeface="Calibri" panose="020F0502020204030204" pitchFamily="34" charset="0"/>
                          <a:cs typeface="Calibri" panose="020F0502020204030204" pitchFamily="34" charset="0"/>
                        </a:rPr>
                        <a:t> </a:t>
                      </a:r>
                    </a:p>
                    <a:p>
                      <a:pPr marL="0" marR="0" algn="just">
                        <a:lnSpc>
                          <a:spcPct val="120000"/>
                        </a:lnSpc>
                      </a:pPr>
                      <a:r>
                        <a:rPr lang="en-US" sz="2800" dirty="0" err="1">
                          <a:solidFill>
                            <a:srgbClr val="7030A0"/>
                          </a:solidFill>
                          <a:effectLst/>
                          <a:latin typeface="Calibri" panose="020F0502020204030204" pitchFamily="34" charset="0"/>
                          <a:cs typeface="Calibri" panose="020F0502020204030204" pitchFamily="34" charset="0"/>
                        </a:rPr>
                        <a:t>Các</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đồ</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uống</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nên</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hạn</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chế</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nước</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ngọt</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nước</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có</a:t>
                      </a:r>
                      <a:r>
                        <a:rPr lang="en-US" sz="2800" dirty="0">
                          <a:solidFill>
                            <a:srgbClr val="7030A0"/>
                          </a:solidFill>
                          <a:effectLst/>
                          <a:latin typeface="Calibri" panose="020F0502020204030204" pitchFamily="34" charset="0"/>
                          <a:cs typeface="Calibri" panose="020F0502020204030204" pitchFamily="34" charset="0"/>
                        </a:rPr>
                        <a:t> ga,…</a:t>
                      </a:r>
                      <a:endParaRPr lang="en-US" sz="2800" dirty="0">
                        <a:solidFill>
                          <a:srgbClr val="7030A0"/>
                        </a:solidFill>
                        <a:effectLst/>
                        <a:latin typeface="Calibri" panose="020F0502020204030204" pitchFamily="34" charset="0"/>
                        <a:ea typeface="SimSun" panose="02010600030101010101" pitchFamily="2" charset="-122"/>
                        <a:cs typeface="Calibri" panose="020F0502020204030204" pitchFamily="34" charset="0"/>
                      </a:endParaRPr>
                    </a:p>
                  </a:txBody>
                  <a:tcPr marL="29860" marR="29860" marT="29860" marB="29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10294054"/>
                  </a:ext>
                </a:extLst>
              </a:tr>
              <a:tr h="1169431">
                <a:tc>
                  <a:txBody>
                    <a:bodyPr/>
                    <a:lstStyle/>
                    <a:p>
                      <a:pPr marL="0" marR="0" algn="just">
                        <a:lnSpc>
                          <a:spcPct val="120000"/>
                        </a:lnSpc>
                      </a:pPr>
                      <a:r>
                        <a:rPr lang="en-US" sz="2800" dirty="0" err="1">
                          <a:solidFill>
                            <a:srgbClr val="7030A0"/>
                          </a:solidFill>
                          <a:effectLst/>
                          <a:latin typeface="Calibri" panose="020F0502020204030204" pitchFamily="34" charset="0"/>
                          <a:cs typeface="Calibri" panose="020F0502020204030204" pitchFamily="34" charset="0"/>
                        </a:rPr>
                        <a:t>Chọn</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đồ</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đóng</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sẵn</a:t>
                      </a:r>
                      <a:r>
                        <a:rPr lang="en-US" sz="2800" dirty="0">
                          <a:solidFill>
                            <a:srgbClr val="7030A0"/>
                          </a:solidFill>
                          <a:effectLst/>
                          <a:latin typeface="Calibri" panose="020F0502020204030204" pitchFamily="34" charset="0"/>
                          <a:cs typeface="Calibri" panose="020F0502020204030204" pitchFamily="34" charset="0"/>
                        </a:rPr>
                        <a:t>: bao </a:t>
                      </a:r>
                      <a:r>
                        <a:rPr lang="en-US" sz="2800" dirty="0" err="1">
                          <a:solidFill>
                            <a:srgbClr val="7030A0"/>
                          </a:solidFill>
                          <a:effectLst/>
                          <a:latin typeface="Calibri" panose="020F0502020204030204" pitchFamily="34" charset="0"/>
                          <a:cs typeface="Calibri" panose="020F0502020204030204" pitchFamily="34" charset="0"/>
                        </a:rPr>
                        <a:t>bì</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còn</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nguyên</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vẹn</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ngày</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sản</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xuất</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mới</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và</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hạn</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sử</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dụng</a:t>
                      </a:r>
                      <a:r>
                        <a:rPr lang="en-US" sz="2800" dirty="0">
                          <a:solidFill>
                            <a:srgbClr val="7030A0"/>
                          </a:solidFill>
                          <a:effectLst/>
                          <a:latin typeface="Calibri" panose="020F0502020204030204" pitchFamily="34" charset="0"/>
                          <a:cs typeface="Calibri" panose="020F0502020204030204" pitchFamily="34" charset="0"/>
                        </a:rPr>
                        <a:t> </a:t>
                      </a:r>
                      <a:r>
                        <a:rPr lang="en-US" sz="2800" dirty="0" err="1">
                          <a:solidFill>
                            <a:srgbClr val="7030A0"/>
                          </a:solidFill>
                          <a:effectLst/>
                          <a:latin typeface="Calibri" panose="020F0502020204030204" pitchFamily="34" charset="0"/>
                          <a:cs typeface="Calibri" panose="020F0502020204030204" pitchFamily="34" charset="0"/>
                        </a:rPr>
                        <a:t>xa</a:t>
                      </a:r>
                      <a:r>
                        <a:rPr lang="en-US" sz="2800" dirty="0">
                          <a:solidFill>
                            <a:srgbClr val="7030A0"/>
                          </a:solidFill>
                          <a:effectLst/>
                          <a:latin typeface="Calibri" panose="020F0502020204030204" pitchFamily="34" charset="0"/>
                          <a:cs typeface="Calibri" panose="020F0502020204030204" pitchFamily="34" charset="0"/>
                        </a:rPr>
                        <a:t>.</a:t>
                      </a:r>
                      <a:endParaRPr lang="en-US" sz="2800" dirty="0">
                        <a:solidFill>
                          <a:srgbClr val="7030A0"/>
                        </a:solidFill>
                        <a:effectLst/>
                        <a:latin typeface="Calibri" panose="020F0502020204030204" pitchFamily="34" charset="0"/>
                        <a:ea typeface="SimSun" panose="02010600030101010101" pitchFamily="2" charset="-122"/>
                        <a:cs typeface="Calibri" panose="020F0502020204030204" pitchFamily="34" charset="0"/>
                      </a:endParaRPr>
                    </a:p>
                  </a:txBody>
                  <a:tcPr marL="29860" marR="29860" marT="29860" marB="29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a:p>
                  </a:txBody>
                  <a:tcPr/>
                </a:tc>
                <a:extLst>
                  <a:ext uri="{0D108BD9-81ED-4DB2-BD59-A6C34878D82A}">
                    <a16:rowId xmlns:a16="http://schemas.microsoft.com/office/drawing/2014/main" val="3793556053"/>
                  </a:ext>
                </a:extLst>
              </a:tr>
            </a:tbl>
          </a:graphicData>
        </a:graphic>
      </p:graphicFrame>
    </p:spTree>
    <p:custDataLst>
      <p:tags r:id="rId1"/>
    </p:custDataLst>
    <p:extLst>
      <p:ext uri="{BB962C8B-B14F-4D97-AF65-F5344CB8AC3E}">
        <p14:creationId xmlns:p14="http://schemas.microsoft.com/office/powerpoint/2010/main" val="3348388128"/>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2FC3D0B-CB39-4B4D-BFA9-C4BADA3E14A5}"/>
              </a:ext>
            </a:extLst>
          </p:cNvPr>
          <p:cNvGrpSpPr/>
          <p:nvPr/>
        </p:nvGrpSpPr>
        <p:grpSpPr>
          <a:xfrm>
            <a:off x="696398" y="1013223"/>
            <a:ext cx="10733084" cy="1168695"/>
            <a:chOff x="2557575" y="1916764"/>
            <a:chExt cx="9987911" cy="1169118"/>
          </a:xfrm>
          <a:solidFill>
            <a:srgbClr val="FFFF00"/>
          </a:solidFill>
        </p:grpSpPr>
        <p:sp>
          <p:nvSpPr>
            <p:cNvPr id="6" name="Rounded Rectangle 29">
              <a:extLst>
                <a:ext uri="{FF2B5EF4-FFF2-40B4-BE49-F238E27FC236}">
                  <a16:creationId xmlns:a16="http://schemas.microsoft.com/office/drawing/2014/main" id="{4E32449E-61D6-4D2A-B7E1-3EBC0B2E23D6}"/>
                </a:ext>
              </a:extLst>
            </p:cNvPr>
            <p:cNvSpPr/>
            <p:nvPr/>
          </p:nvSpPr>
          <p:spPr>
            <a:xfrm>
              <a:off x="2557575" y="1918675"/>
              <a:ext cx="9970341" cy="1167207"/>
            </a:xfrm>
            <a:prstGeom prst="roundRect">
              <a:avLst/>
            </a:prstGeom>
            <a:grp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SVN-Amperzand" panose="02040603050506020204" pitchFamily="18" charset="0"/>
                <a:ea typeface="字魂105号-简雅黑"/>
                <a:cs typeface="+mn-cs"/>
              </a:endParaRPr>
            </a:p>
          </p:txBody>
        </p:sp>
        <p:sp>
          <p:nvSpPr>
            <p:cNvPr id="7" name="TextBox 6">
              <a:extLst>
                <a:ext uri="{FF2B5EF4-FFF2-40B4-BE49-F238E27FC236}">
                  <a16:creationId xmlns:a16="http://schemas.microsoft.com/office/drawing/2014/main" id="{FB79D685-BD12-4C12-84C1-82519023E389}"/>
                </a:ext>
              </a:extLst>
            </p:cNvPr>
            <p:cNvSpPr txBox="1"/>
            <p:nvPr/>
          </p:nvSpPr>
          <p:spPr>
            <a:xfrm>
              <a:off x="2808998" y="1916764"/>
              <a:ext cx="9736488" cy="1077607"/>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Chia sẻ cách bảo quản thực phẩm sao cho tươi ngon và an toàn.</a:t>
              </a:r>
              <a:endPar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grpSp>
      <p:pic>
        <p:nvPicPr>
          <p:cNvPr id="8" name="Picture 7">
            <a:extLst>
              <a:ext uri="{FF2B5EF4-FFF2-40B4-BE49-F238E27FC236}">
                <a16:creationId xmlns:a16="http://schemas.microsoft.com/office/drawing/2014/main" id="{F51173EF-6186-4D07-8961-376F534F83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545" y="4352925"/>
            <a:ext cx="4193038" cy="2398149"/>
          </a:xfrm>
          <a:prstGeom prst="rect">
            <a:avLst/>
          </a:prstGeom>
        </p:spPr>
      </p:pic>
      <p:pic>
        <p:nvPicPr>
          <p:cNvPr id="3" name="Picture 2">
            <a:extLst>
              <a:ext uri="{FF2B5EF4-FFF2-40B4-BE49-F238E27FC236}">
                <a16:creationId xmlns:a16="http://schemas.microsoft.com/office/drawing/2014/main" id="{04B25C8A-ACEE-494D-8C07-C613A1AF729B}"/>
              </a:ext>
            </a:extLst>
          </p:cNvPr>
          <p:cNvPicPr>
            <a:picLocks noChangeAspect="1"/>
          </p:cNvPicPr>
          <p:nvPr/>
        </p:nvPicPr>
        <p:blipFill>
          <a:blip r:embed="rId4"/>
          <a:stretch>
            <a:fillRect/>
          </a:stretch>
        </p:blipFill>
        <p:spPr>
          <a:xfrm>
            <a:off x="2995612" y="2690812"/>
            <a:ext cx="7967663" cy="1788163"/>
          </a:xfrm>
          <a:prstGeom prst="rect">
            <a:avLst/>
          </a:prstGeom>
        </p:spPr>
      </p:pic>
    </p:spTree>
    <p:custDataLst>
      <p:tags r:id="rId1"/>
    </p:custDataLst>
    <p:extLst>
      <p:ext uri="{BB962C8B-B14F-4D97-AF65-F5344CB8AC3E}">
        <p14:creationId xmlns:p14="http://schemas.microsoft.com/office/powerpoint/2010/main" val="2698559767"/>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2FC3D0B-CB39-4B4D-BFA9-C4BADA3E14A5}"/>
              </a:ext>
            </a:extLst>
          </p:cNvPr>
          <p:cNvGrpSpPr/>
          <p:nvPr/>
        </p:nvGrpSpPr>
        <p:grpSpPr>
          <a:xfrm>
            <a:off x="1380218" y="148360"/>
            <a:ext cx="9563658" cy="794618"/>
            <a:chOff x="3336582" y="1918675"/>
            <a:chExt cx="9191334" cy="794905"/>
          </a:xfrm>
          <a:solidFill>
            <a:srgbClr val="FFFF00"/>
          </a:solidFill>
        </p:grpSpPr>
        <p:sp>
          <p:nvSpPr>
            <p:cNvPr id="6" name="Rounded Rectangle 29">
              <a:extLst>
                <a:ext uri="{FF2B5EF4-FFF2-40B4-BE49-F238E27FC236}">
                  <a16:creationId xmlns:a16="http://schemas.microsoft.com/office/drawing/2014/main" id="{4E32449E-61D6-4D2A-B7E1-3EBC0B2E23D6}"/>
                </a:ext>
              </a:extLst>
            </p:cNvPr>
            <p:cNvSpPr/>
            <p:nvPr/>
          </p:nvSpPr>
          <p:spPr>
            <a:xfrm>
              <a:off x="3336582" y="1918675"/>
              <a:ext cx="9191334" cy="794905"/>
            </a:xfrm>
            <a:prstGeom prst="roundRect">
              <a:avLst/>
            </a:prstGeom>
            <a:grp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SVN-Amperzand" panose="02040603050506020204" pitchFamily="18" charset="0"/>
                <a:ea typeface="字魂105号-简雅黑"/>
                <a:cs typeface="+mn-cs"/>
              </a:endParaRPr>
            </a:p>
          </p:txBody>
        </p:sp>
        <p:sp>
          <p:nvSpPr>
            <p:cNvPr id="7" name="TextBox 6">
              <a:extLst>
                <a:ext uri="{FF2B5EF4-FFF2-40B4-BE49-F238E27FC236}">
                  <a16:creationId xmlns:a16="http://schemas.microsoft.com/office/drawing/2014/main" id="{FB79D685-BD12-4C12-84C1-82519023E389}"/>
                </a:ext>
              </a:extLst>
            </p:cNvPr>
            <p:cNvSpPr txBox="1"/>
            <p:nvPr/>
          </p:nvSpPr>
          <p:spPr>
            <a:xfrm>
              <a:off x="3538845" y="2050162"/>
              <a:ext cx="8705275" cy="584987"/>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Cách bảo quản thực phẩm tươi ngon và an toàn:</a:t>
              </a:r>
              <a:endPar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grpSp>
      <p:sp>
        <p:nvSpPr>
          <p:cNvPr id="2" name="TextBox 1">
            <a:extLst>
              <a:ext uri="{FF2B5EF4-FFF2-40B4-BE49-F238E27FC236}">
                <a16:creationId xmlns:a16="http://schemas.microsoft.com/office/drawing/2014/main" id="{B2383D04-B9FD-45D1-A28D-20BA34167E76}"/>
              </a:ext>
            </a:extLst>
          </p:cNvPr>
          <p:cNvSpPr txBox="1"/>
          <p:nvPr/>
        </p:nvSpPr>
        <p:spPr>
          <a:xfrm>
            <a:off x="1419225" y="1390650"/>
            <a:ext cx="9925050" cy="4549835"/>
          </a:xfrm>
          <a:prstGeom prst="rect">
            <a:avLst/>
          </a:prstGeom>
          <a:noFill/>
        </p:spPr>
        <p:txBody>
          <a:bodyPr wrap="square" rtlCol="0">
            <a:spAutoFit/>
          </a:bodyPr>
          <a:lstStyle/>
          <a:p>
            <a:pPr marL="457200" indent="-457200">
              <a:lnSpc>
                <a:spcPct val="150000"/>
              </a:lnSpc>
              <a:buFont typeface="Wingdings" panose="05000000000000000000" pitchFamily="2" charset="2"/>
              <a:buChar char="q"/>
            </a:pPr>
            <a:r>
              <a:rPr lang="vi-VN" sz="2800" b="1" dirty="0">
                <a:latin typeface="Calibri" panose="020F0502020204030204" pitchFamily="34" charset="0"/>
                <a:cs typeface="Calibri" panose="020F0502020204030204" pitchFamily="34" charset="0"/>
              </a:rPr>
              <a:t>Để khoai tây không mọc mầm ta cần bỏ khoai tây vào túi bóng đen, thùng gỗ, hộp các tông,.. và để ở nơi thoáng mát, tránh ánh sáng trực tiếp.</a:t>
            </a:r>
          </a:p>
          <a:p>
            <a:pPr marL="457200" indent="-457200">
              <a:lnSpc>
                <a:spcPct val="150000"/>
              </a:lnSpc>
              <a:buFont typeface="Wingdings" panose="05000000000000000000" pitchFamily="2" charset="2"/>
              <a:buChar char="q"/>
            </a:pPr>
            <a:r>
              <a:rPr lang="vi-VN" sz="2800" b="1" dirty="0">
                <a:latin typeface="Calibri" panose="020F0502020204030204" pitchFamily="34" charset="0"/>
                <a:cs typeface="Calibri" panose="020F0502020204030204" pitchFamily="34" charset="0"/>
              </a:rPr>
              <a:t>Để quả chanh tươi lâu, ta cần rửa sạch, để ráo, cho và túi zip kín và bảo quản trong ngăn mát tủ lạnh.</a:t>
            </a:r>
          </a:p>
          <a:p>
            <a:pPr marL="457200" indent="-457200">
              <a:lnSpc>
                <a:spcPct val="150000"/>
              </a:lnSpc>
              <a:buFont typeface="Wingdings" panose="05000000000000000000" pitchFamily="2" charset="2"/>
              <a:buChar char="q"/>
            </a:pPr>
            <a:r>
              <a:rPr lang="vi-VN" sz="2800" b="1" dirty="0">
                <a:latin typeface="Calibri" panose="020F0502020204030204" pitchFamily="34" charset="0"/>
                <a:cs typeface="Calibri" panose="020F0502020204030204" pitchFamily="34" charset="0"/>
              </a:rPr>
              <a:t>Sữa đã mở nắp, phải bảo quản ở ngăn mát tủ lạnh và trong khoảng thời gian 1-2 ngày kể từ khi mở nắp.</a:t>
            </a:r>
          </a:p>
        </p:txBody>
      </p:sp>
    </p:spTree>
    <p:custDataLst>
      <p:tags r:id="rId1"/>
    </p:custDataLst>
    <p:extLst>
      <p:ext uri="{BB962C8B-B14F-4D97-AF65-F5344CB8AC3E}">
        <p14:creationId xmlns:p14="http://schemas.microsoft.com/office/powerpoint/2010/main" val="957881722"/>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a:extLst>
              <a:ext uri="{FF2B5EF4-FFF2-40B4-BE49-F238E27FC236}">
                <a16:creationId xmlns:a16="http://schemas.microsoft.com/office/drawing/2014/main" id="{C60DD275-4246-401E-BA17-E6BAE60632D0}"/>
              </a:ext>
            </a:extLst>
          </p:cNvPr>
          <p:cNvGrpSpPr/>
          <p:nvPr/>
        </p:nvGrpSpPr>
        <p:grpSpPr>
          <a:xfrm>
            <a:off x="39732" y="5706559"/>
            <a:ext cx="12152268" cy="1151441"/>
            <a:chOff x="-2055784" y="5706558"/>
            <a:chExt cx="12152268" cy="1151441"/>
          </a:xfrm>
        </p:grpSpPr>
        <p:pic>
          <p:nvPicPr>
            <p:cNvPr id="11" name="图片 10">
              <a:extLst>
                <a:ext uri="{FF2B5EF4-FFF2-40B4-BE49-F238E27FC236}">
                  <a16:creationId xmlns:a16="http://schemas.microsoft.com/office/drawing/2014/main" id="{49CD258A-AD72-42B2-ACCF-A5966C93E4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12" name="图片 11">
              <a:extLst>
                <a:ext uri="{FF2B5EF4-FFF2-40B4-BE49-F238E27FC236}">
                  <a16:creationId xmlns:a16="http://schemas.microsoft.com/office/drawing/2014/main" id="{FCC04B38-87A0-4292-84B8-0EE3BAC319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13" name="图片 12">
              <a:extLst>
                <a:ext uri="{FF2B5EF4-FFF2-40B4-BE49-F238E27FC236}">
                  <a16:creationId xmlns:a16="http://schemas.microsoft.com/office/drawing/2014/main" id="{6760FB0B-1ABC-4A59-A737-277D091FD5A7}"/>
                </a:ext>
              </a:extLst>
            </p:cNvPr>
            <p:cNvPicPr>
              <a:picLocks noChangeAspect="1"/>
            </p:cNvPicPr>
            <p:nvPr/>
          </p:nvPicPr>
          <p:blipFill>
            <a:blip r:embed="rId5"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4" name="图片 13">
              <a:extLst>
                <a:ext uri="{FF2B5EF4-FFF2-40B4-BE49-F238E27FC236}">
                  <a16:creationId xmlns:a16="http://schemas.microsoft.com/office/drawing/2014/main" id="{CA6693FD-857D-4189-BA78-21BFBE636C2C}"/>
                </a:ext>
              </a:extLst>
            </p:cNvPr>
            <p:cNvPicPr>
              <a:picLocks noChangeAspect="1"/>
            </p:cNvPicPr>
            <p:nvPr/>
          </p:nvPicPr>
          <p:blipFill>
            <a:blip r:embed="rId6"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5" name="图片 14">
              <a:extLst>
                <a:ext uri="{FF2B5EF4-FFF2-40B4-BE49-F238E27FC236}">
                  <a16:creationId xmlns:a16="http://schemas.microsoft.com/office/drawing/2014/main" id="{7ACB3BA8-ACD1-4DBF-8113-171993D78EE1}"/>
                </a:ext>
              </a:extLst>
            </p:cNvPr>
            <p:cNvPicPr>
              <a:picLocks noChangeAspect="1"/>
            </p:cNvPicPr>
            <p:nvPr/>
          </p:nvPicPr>
          <p:blipFill>
            <a:blip r:embed="rId7"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6" name="图片 15">
              <a:extLst>
                <a:ext uri="{FF2B5EF4-FFF2-40B4-BE49-F238E27FC236}">
                  <a16:creationId xmlns:a16="http://schemas.microsoft.com/office/drawing/2014/main" id="{ABCAA27F-064C-4803-B10A-7CC0637757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7" name="图片 16">
              <a:extLst>
                <a:ext uri="{FF2B5EF4-FFF2-40B4-BE49-F238E27FC236}">
                  <a16:creationId xmlns:a16="http://schemas.microsoft.com/office/drawing/2014/main" id="{09C9CDD6-0BAF-415B-A1AA-F363B4B7B4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32" name="任意多边形: 形状 40">
            <a:extLst>
              <a:ext uri="{FF2B5EF4-FFF2-40B4-BE49-F238E27FC236}">
                <a16:creationId xmlns:a16="http://schemas.microsoft.com/office/drawing/2014/main" id="{1703DE5A-3214-7AF4-FDEF-62F64AD90B8D}"/>
              </a:ext>
            </a:extLst>
          </p:cNvPr>
          <p:cNvSpPr/>
          <p:nvPr/>
        </p:nvSpPr>
        <p:spPr>
          <a:xfrm>
            <a:off x="393406" y="1486781"/>
            <a:ext cx="11419366" cy="4946516"/>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alpha val="67000"/>
            </a:schemeClr>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pic>
        <p:nvPicPr>
          <p:cNvPr id="4" name="Picture 3">
            <a:extLst>
              <a:ext uri="{FF2B5EF4-FFF2-40B4-BE49-F238E27FC236}">
                <a16:creationId xmlns:a16="http://schemas.microsoft.com/office/drawing/2014/main" id="{91C75FD2-DB5D-B46E-AC05-3DE87F1BFEEF}"/>
              </a:ext>
            </a:extLst>
          </p:cNvPr>
          <p:cNvPicPr>
            <a:picLocks noChangeAspect="1"/>
          </p:cNvPicPr>
          <p:nvPr/>
        </p:nvPicPr>
        <p:blipFill>
          <a:blip r:embed="rId8"/>
          <a:stretch>
            <a:fillRect/>
          </a:stretch>
        </p:blipFill>
        <p:spPr>
          <a:xfrm rot="737208" flipH="1">
            <a:off x="964760" y="1974806"/>
            <a:ext cx="919996" cy="919996"/>
          </a:xfrm>
          <a:prstGeom prst="rect">
            <a:avLst/>
          </a:prstGeom>
        </p:spPr>
      </p:pic>
      <p:pic>
        <p:nvPicPr>
          <p:cNvPr id="3" name="Picture 2">
            <a:extLst>
              <a:ext uri="{FF2B5EF4-FFF2-40B4-BE49-F238E27FC236}">
                <a16:creationId xmlns:a16="http://schemas.microsoft.com/office/drawing/2014/main" id="{85082E29-C460-4E50-925C-16C012338096}"/>
              </a:ext>
            </a:extLst>
          </p:cNvPr>
          <p:cNvPicPr>
            <a:picLocks noChangeAspect="1"/>
          </p:cNvPicPr>
          <p:nvPr/>
        </p:nvPicPr>
        <p:blipFill>
          <a:blip r:embed="rId9"/>
          <a:stretch>
            <a:fillRect/>
          </a:stretch>
        </p:blipFill>
        <p:spPr>
          <a:xfrm>
            <a:off x="2622159" y="176740"/>
            <a:ext cx="6090432" cy="1018120"/>
          </a:xfrm>
          <a:prstGeom prst="rect">
            <a:avLst/>
          </a:prstGeom>
        </p:spPr>
      </p:pic>
      <p:sp>
        <p:nvSpPr>
          <p:cNvPr id="5" name="TextBox 4">
            <a:extLst>
              <a:ext uri="{FF2B5EF4-FFF2-40B4-BE49-F238E27FC236}">
                <a16:creationId xmlns:a16="http://schemas.microsoft.com/office/drawing/2014/main" id="{9DF25453-BFE9-4FF3-849D-43EA472336A3}"/>
              </a:ext>
            </a:extLst>
          </p:cNvPr>
          <p:cNvSpPr txBox="1"/>
          <p:nvPr/>
        </p:nvSpPr>
        <p:spPr>
          <a:xfrm>
            <a:off x="2309091" y="1865745"/>
            <a:ext cx="9301018" cy="1200329"/>
          </a:xfrm>
          <a:prstGeom prst="rect">
            <a:avLst/>
          </a:prstGeom>
          <a:noFill/>
        </p:spPr>
        <p:txBody>
          <a:bodyPr wrap="square" rtlCol="0">
            <a:spAutoFit/>
          </a:bodyPr>
          <a:lstStyle/>
          <a:p>
            <a:pPr algn="just"/>
            <a:r>
              <a:rPr lang="en-US" sz="2400" b="1" dirty="0" err="1">
                <a:solidFill>
                  <a:srgbClr val="0070C0"/>
                </a:solidFill>
                <a:latin typeface="Calibri" panose="020F0502020204030204" pitchFamily="34" charset="0"/>
                <a:cs typeface="Calibri" panose="020F0502020204030204" pitchFamily="34" charset="0"/>
              </a:rPr>
              <a:t>Về</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nhà</a:t>
            </a:r>
            <a:r>
              <a:rPr lang="en-US" sz="2400" b="1" dirty="0">
                <a:solidFill>
                  <a:srgbClr val="0070C0"/>
                </a:solidFill>
                <a:latin typeface="Calibri" panose="020F0502020204030204" pitchFamily="34" charset="0"/>
                <a:cs typeface="Calibri" panose="020F0502020204030204" pitchFamily="34" charset="0"/>
              </a:rPr>
              <a:t>: C</a:t>
            </a:r>
            <a:r>
              <a:rPr lang="vi-VN" sz="2400" b="1" dirty="0">
                <a:solidFill>
                  <a:srgbClr val="0070C0"/>
                </a:solidFill>
                <a:latin typeface="Calibri" panose="020F0502020204030204" pitchFamily="34" charset="0"/>
                <a:cs typeface="Calibri" panose="020F0502020204030204" pitchFamily="34" charset="0"/>
              </a:rPr>
              <a:t>ùng với người thân thường xuyên chọn mua đồ ăn sạch, đồ uống lành cho gia đình, thảo luận với người thân về nhãn mác hàng hoá được bán trong siêu thị, ngoài chợ.</a:t>
            </a:r>
            <a:endParaRPr lang="en-US" sz="2400" b="1" dirty="0">
              <a:solidFill>
                <a:srgbClr val="0070C0"/>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B9229D5-AF31-46E2-89BD-2340A4DDD303}"/>
              </a:ext>
            </a:extLst>
          </p:cNvPr>
          <p:cNvPicPr>
            <a:picLocks noChangeAspect="1"/>
          </p:cNvPicPr>
          <p:nvPr/>
        </p:nvPicPr>
        <p:blipFill>
          <a:blip r:embed="rId8"/>
          <a:stretch>
            <a:fillRect/>
          </a:stretch>
        </p:blipFill>
        <p:spPr>
          <a:xfrm rot="737208" flipH="1">
            <a:off x="909342" y="3323315"/>
            <a:ext cx="919996" cy="919996"/>
          </a:xfrm>
          <a:prstGeom prst="rect">
            <a:avLst/>
          </a:prstGeom>
        </p:spPr>
      </p:pic>
      <p:sp>
        <p:nvSpPr>
          <p:cNvPr id="23" name="TextBox 22">
            <a:extLst>
              <a:ext uri="{FF2B5EF4-FFF2-40B4-BE49-F238E27FC236}">
                <a16:creationId xmlns:a16="http://schemas.microsoft.com/office/drawing/2014/main" id="{3B80A81C-0235-4840-BF23-BE39C30E7922}"/>
              </a:ext>
            </a:extLst>
          </p:cNvPr>
          <p:cNvSpPr txBox="1"/>
          <p:nvPr/>
        </p:nvSpPr>
        <p:spPr>
          <a:xfrm>
            <a:off x="2244436" y="3343563"/>
            <a:ext cx="9301018" cy="830997"/>
          </a:xfrm>
          <a:prstGeom prst="rect">
            <a:avLst/>
          </a:prstGeom>
          <a:noFill/>
        </p:spPr>
        <p:txBody>
          <a:bodyPr wrap="square" rtlCol="0">
            <a:spAutoFit/>
          </a:bodyPr>
          <a:lstStyle/>
          <a:p>
            <a:pPr algn="just"/>
            <a:r>
              <a:rPr lang="vi-VN" sz="2400" b="1">
                <a:solidFill>
                  <a:srgbClr val="0070C0"/>
                </a:solidFill>
                <a:latin typeface="Calibri" panose="020F0502020204030204" pitchFamily="34" charset="0"/>
                <a:cs typeface="Calibri" panose="020F0502020204030204" pitchFamily="34" charset="0"/>
              </a:rPr>
              <a:t>Tìm hiểu thêm về cách bảo quản thực phẩm sao cho tươi ngon và an toàn.</a:t>
            </a:r>
            <a:endParaRPr lang="en-US" sz="2400" b="1" dirty="0">
              <a:solidFill>
                <a:srgbClr val="0070C0"/>
              </a:solidFill>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277071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strips(downLeft)">
                                      <p:cBhvr>
                                        <p:cTn id="7" dur="10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6" presetClass="entr" presetSubtype="21"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barn(inVertical)">
                                      <p:cBhvr>
                                        <p:cTn id="20" dur="500"/>
                                        <p:tgtEl>
                                          <p:spTgt spid="23"/>
                                        </p:tgtEl>
                                      </p:cBhvr>
                                    </p:animEffect>
                                  </p:childTnLst>
                                </p:cTn>
                              </p:par>
                              <p:par>
                                <p:cTn id="21" presetID="16" presetClass="entr" presetSubtype="21"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barn(inVertical)">
                                      <p:cBhvr>
                                        <p:cTn id="2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5" grpId="0"/>
      <p:bldP spid="2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94E912BE-5A64-4165-BF16-0C7F5DA2A54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611517"/>
            <a:ext cx="12192000" cy="3611880"/>
          </a:xfrm>
          <a:prstGeom prst="rect">
            <a:avLst/>
          </a:prstGeom>
        </p:spPr>
      </p:pic>
      <p:pic>
        <p:nvPicPr>
          <p:cNvPr id="2" name="Picture 1">
            <a:extLst>
              <a:ext uri="{FF2B5EF4-FFF2-40B4-BE49-F238E27FC236}">
                <a16:creationId xmlns:a16="http://schemas.microsoft.com/office/drawing/2014/main" id="{ED7743A3-3CD5-4C9E-9AC7-54ED437EFA8B}"/>
              </a:ext>
            </a:extLst>
          </p:cNvPr>
          <p:cNvPicPr>
            <a:picLocks noChangeAspect="1"/>
          </p:cNvPicPr>
          <p:nvPr/>
        </p:nvPicPr>
        <p:blipFill>
          <a:blip r:embed="rId5"/>
          <a:stretch>
            <a:fillRect/>
          </a:stretch>
        </p:blipFill>
        <p:spPr>
          <a:xfrm>
            <a:off x="918433" y="459612"/>
            <a:ext cx="9736156" cy="3151905"/>
          </a:xfrm>
          <a:prstGeom prst="rect">
            <a:avLst/>
          </a:prstGeom>
        </p:spPr>
      </p:pic>
    </p:spTree>
    <p:custDataLst>
      <p:tags r:id="rId1"/>
    </p:custDataLst>
    <p:extLst>
      <p:ext uri="{BB962C8B-B14F-4D97-AF65-F5344CB8AC3E}">
        <p14:creationId xmlns:p14="http://schemas.microsoft.com/office/powerpoint/2010/main" val="3600943101"/>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te woman teacher in thailand uniform character education back to school logo cartoon art illustration Free Vector">
            <a:extLst>
              <a:ext uri="{FF2B5EF4-FFF2-40B4-BE49-F238E27FC236}">
                <a16:creationId xmlns:a16="http://schemas.microsoft.com/office/drawing/2014/main" id="{AF02737A-A0D3-4AE6-8321-1515AE97E756}"/>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l="1720" t="-537" r="22888" b="8718"/>
          <a:stretch/>
        </p:blipFill>
        <p:spPr bwMode="auto">
          <a:xfrm>
            <a:off x="-1646333" y="1095667"/>
            <a:ext cx="5727350" cy="558247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lip Art: Vận chuyển đồ họa Vector Minh họa Cây hoa chậu - hoa png tải về -  Miễn phí trong suốt Hoa png Tải về.">
            <a:extLst>
              <a:ext uri="{FF2B5EF4-FFF2-40B4-BE49-F238E27FC236}">
                <a16:creationId xmlns:a16="http://schemas.microsoft.com/office/drawing/2014/main" id="{67321C85-204A-4509-A502-48B01967EC9D}"/>
              </a:ext>
            </a:extLst>
          </p:cNvPr>
          <p:cNvPicPr>
            <a:picLocks noChangeAspect="1" noChangeArrowheads="1"/>
          </p:cNvPicPr>
          <p:nvPr/>
        </p:nvPicPr>
        <p:blipFill>
          <a:blip r:embed="rId5" cstate="hqprint">
            <a:extLst>
              <a:ext uri="{BEBA8EAE-BF5A-486C-A8C5-ECC9F3942E4B}">
                <a14:imgProps xmlns:a14="http://schemas.microsoft.com/office/drawing/2010/main">
                  <a14:imgLayer r:embed="rId6">
                    <a14:imgEffect>
                      <a14:backgroundRemoval t="4217" b="97470" l="6000" r="94556">
                        <a14:foregroundMark x1="45000" y1="8554" x2="51778" y2="17651"/>
                        <a14:foregroundMark x1="51778" y1="17651" x2="51778" y2="17771"/>
                        <a14:foregroundMark x1="64333" y1="33675" x2="64333" y2="33675"/>
                        <a14:foregroundMark x1="92778" y1="46807" x2="92778" y2="46807"/>
                        <a14:foregroundMark x1="78111" y1="39699" x2="78111" y2="39699"/>
                        <a14:foregroundMark x1="25111" y1="31446" x2="25111" y2="31446"/>
                        <a14:foregroundMark x1="6111" y1="45843" x2="6111" y2="45422"/>
                        <a14:foregroundMark x1="56444" y1="93795" x2="56444" y2="93795"/>
                        <a14:foregroundMark x1="50000" y1="97590" x2="50000" y2="97590"/>
                        <a14:foregroundMark x1="45889" y1="4578" x2="45889" y2="4578"/>
                        <a14:foregroundMark x1="61667" y1="4277" x2="61667" y2="4277"/>
                        <a14:foregroundMark x1="91333" y1="41928" x2="91333" y2="41928"/>
                        <a14:foregroundMark x1="94556" y1="65060" x2="94556" y2="65060"/>
                        <a14:backgroundMark x1="31000" y1="49036" x2="31000" y2="49036"/>
                        <a14:backgroundMark x1="53556" y1="42831" x2="53556" y2="42831"/>
                        <a14:backgroundMark x1="67222" y1="60181" x2="67222" y2="60181"/>
                        <a14:backgroundMark x1="69000" y1="50783" x2="69000" y2="50783"/>
                        <a14:backgroundMark x1="74000" y1="13012" x2="74000" y2="13012"/>
                      </a14:backgroundRemoval>
                    </a14:imgEffect>
                  </a14:imgLayer>
                </a14:imgProps>
              </a:ext>
              <a:ext uri="{28A0092B-C50C-407E-A947-70E740481C1C}">
                <a14:useLocalDpi xmlns:a14="http://schemas.microsoft.com/office/drawing/2010/main" val="0"/>
              </a:ext>
            </a:extLst>
          </a:blip>
          <a:srcRect/>
          <a:stretch>
            <a:fillRect/>
          </a:stretch>
        </p:blipFill>
        <p:spPr bwMode="auto">
          <a:xfrm>
            <a:off x="9192415" y="3570514"/>
            <a:ext cx="1782243" cy="328748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8929B7A8-EEC0-4CC1-87DF-C4605F835540}"/>
              </a:ext>
            </a:extLst>
          </p:cNvPr>
          <p:cNvPicPr>
            <a:picLocks noChangeAspect="1"/>
          </p:cNvPicPr>
          <p:nvPr/>
        </p:nvPicPr>
        <p:blipFill>
          <a:blip r:embed="rId7"/>
          <a:stretch>
            <a:fillRect/>
          </a:stretch>
        </p:blipFill>
        <p:spPr>
          <a:xfrm>
            <a:off x="3767533" y="2278510"/>
            <a:ext cx="6316003" cy="2017951"/>
          </a:xfrm>
          <a:prstGeom prst="rect">
            <a:avLst/>
          </a:prstGeom>
        </p:spPr>
      </p:pic>
    </p:spTree>
    <p:custDataLst>
      <p:tags r:id="rId1"/>
    </p:custDataLst>
    <p:extLst>
      <p:ext uri="{BB962C8B-B14F-4D97-AF65-F5344CB8AC3E}">
        <p14:creationId xmlns:p14="http://schemas.microsoft.com/office/powerpoint/2010/main" val="2754887030"/>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te woman teacher in thailand uniform character education back to school logo cartoon art illustration Free Vector">
            <a:extLst>
              <a:ext uri="{FF2B5EF4-FFF2-40B4-BE49-F238E27FC236}">
                <a16:creationId xmlns:a16="http://schemas.microsoft.com/office/drawing/2014/main" id="{CFC87605-0DB2-4959-8FCE-462F75442E1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a:stretch>
            <a:fillRect/>
          </a:stretch>
        </p:blipFill>
        <p:spPr bwMode="auto">
          <a:xfrm>
            <a:off x="-1764950" y="905416"/>
            <a:ext cx="7596755" cy="607983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lip Art: Vận chuyển đồ họa Vector Minh họa Cây hoa chậu - hoa png tải về -  Miễn phí trong suốt Hoa png Tải về.">
            <a:extLst>
              <a:ext uri="{FF2B5EF4-FFF2-40B4-BE49-F238E27FC236}">
                <a16:creationId xmlns:a16="http://schemas.microsoft.com/office/drawing/2014/main" id="{62AC3A37-B9A2-41E5-B55F-F3BE4C469F87}"/>
              </a:ext>
            </a:extLst>
          </p:cNvPr>
          <p:cNvPicPr>
            <a:picLocks noChangeAspect="1" noChangeArrowheads="1"/>
          </p:cNvPicPr>
          <p:nvPr/>
        </p:nvPicPr>
        <p:blipFill>
          <a:blip r:embed="rId5" cstate="hqprint">
            <a:extLst>
              <a:ext uri="{BEBA8EAE-BF5A-486C-A8C5-ECC9F3942E4B}">
                <a14:imgProps xmlns:a14="http://schemas.microsoft.com/office/drawing/2010/main">
                  <a14:imgLayer r:embed="rId6">
                    <a14:imgEffect>
                      <a14:backgroundRemoval t="4217" b="97470" l="6000" r="94556">
                        <a14:foregroundMark x1="45000" y1="8554" x2="51778" y2="17651"/>
                        <a14:foregroundMark x1="51778" y1="17651" x2="51778" y2="17771"/>
                        <a14:foregroundMark x1="64333" y1="33675" x2="64333" y2="33675"/>
                        <a14:foregroundMark x1="92778" y1="46807" x2="92778" y2="46807"/>
                        <a14:foregroundMark x1="78111" y1="39699" x2="78111" y2="39699"/>
                        <a14:foregroundMark x1="25111" y1="31446" x2="25111" y2="31446"/>
                        <a14:foregroundMark x1="6111" y1="45843" x2="6111" y2="45422"/>
                        <a14:foregroundMark x1="56444" y1="93795" x2="56444" y2="93795"/>
                        <a14:foregroundMark x1="50000" y1="97590" x2="50000" y2="97590"/>
                        <a14:foregroundMark x1="45889" y1="4578" x2="45889" y2="4578"/>
                        <a14:foregroundMark x1="61667" y1="4277" x2="61667" y2="4277"/>
                        <a14:foregroundMark x1="91333" y1="41928" x2="91333" y2="41928"/>
                        <a14:foregroundMark x1="94556" y1="65060" x2="94556" y2="65060"/>
                        <a14:backgroundMark x1="31000" y1="49036" x2="31000" y2="49036"/>
                        <a14:backgroundMark x1="53556" y1="42831" x2="53556" y2="42831"/>
                        <a14:backgroundMark x1="67222" y1="60181" x2="67222" y2="60181"/>
                        <a14:backgroundMark x1="69000" y1="50783" x2="69000" y2="50783"/>
                        <a14:backgroundMark x1="74000" y1="13012" x2="74000" y2="13012"/>
                      </a14:backgroundRemoval>
                    </a14:imgEffect>
                  </a14:imgLayer>
                </a14:imgProps>
              </a:ext>
              <a:ext uri="{28A0092B-C50C-407E-A947-70E740481C1C}">
                <a14:useLocalDpi xmlns:a14="http://schemas.microsoft.com/office/drawing/2010/main" val="0"/>
              </a:ext>
            </a:extLst>
          </a:blip>
          <a:srcRect/>
          <a:stretch>
            <a:fillRect/>
          </a:stretch>
        </p:blipFill>
        <p:spPr bwMode="auto">
          <a:xfrm>
            <a:off x="9192415" y="3570514"/>
            <a:ext cx="1782243" cy="328748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EB736DFD-5C8B-4031-822A-3FACD7AD7159}"/>
              </a:ext>
            </a:extLst>
          </p:cNvPr>
          <p:cNvPicPr>
            <a:picLocks noChangeAspect="1"/>
          </p:cNvPicPr>
          <p:nvPr/>
        </p:nvPicPr>
        <p:blipFill>
          <a:blip r:embed="rId7"/>
          <a:stretch>
            <a:fillRect/>
          </a:stretch>
        </p:blipFill>
        <p:spPr>
          <a:xfrm>
            <a:off x="3730953" y="2278510"/>
            <a:ext cx="6352583" cy="2017951"/>
          </a:xfrm>
          <a:prstGeom prst="rect">
            <a:avLst/>
          </a:prstGeom>
        </p:spPr>
      </p:pic>
    </p:spTree>
    <p:custDataLst>
      <p:tags r:id="rId1"/>
    </p:custDataLst>
    <p:extLst>
      <p:ext uri="{BB962C8B-B14F-4D97-AF65-F5344CB8AC3E}">
        <p14:creationId xmlns:p14="http://schemas.microsoft.com/office/powerpoint/2010/main" val="379689122"/>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0A09DF61-D725-A404-6171-71F2DB10C64C}"/>
              </a:ext>
            </a:extLst>
          </p:cNvPr>
          <p:cNvPicPr>
            <a:picLocks noChangeAspect="1"/>
          </p:cNvPicPr>
          <p:nvPr/>
        </p:nvPicPr>
        <p:blipFill>
          <a:blip r:embed="rId4"/>
          <a:srcRect/>
          <a:stretch>
            <a:fillRect/>
          </a:stretch>
        </p:blipFill>
        <p:spPr>
          <a:xfrm>
            <a:off x="-4057" y="4736035"/>
            <a:ext cx="12196057" cy="2317251"/>
          </a:xfrm>
          <a:prstGeom prst="rect">
            <a:avLst/>
          </a:prstGeom>
        </p:spPr>
      </p:pic>
      <p:grpSp>
        <p:nvGrpSpPr>
          <p:cNvPr id="5" name="Group 4">
            <a:extLst>
              <a:ext uri="{FF2B5EF4-FFF2-40B4-BE49-F238E27FC236}">
                <a16:creationId xmlns:a16="http://schemas.microsoft.com/office/drawing/2014/main" id="{59FA7049-6044-0C19-4850-BCD0241BF4FA}"/>
              </a:ext>
            </a:extLst>
          </p:cNvPr>
          <p:cNvGrpSpPr/>
          <p:nvPr/>
        </p:nvGrpSpPr>
        <p:grpSpPr>
          <a:xfrm>
            <a:off x="0" y="4392607"/>
            <a:ext cx="12192000" cy="365587"/>
            <a:chOff x="0" y="0"/>
            <a:chExt cx="6186311" cy="185501"/>
          </a:xfrm>
        </p:grpSpPr>
        <p:sp>
          <p:nvSpPr>
            <p:cNvPr id="6" name="Freeform 5">
              <a:extLst>
                <a:ext uri="{FF2B5EF4-FFF2-40B4-BE49-F238E27FC236}">
                  <a16:creationId xmlns:a16="http://schemas.microsoft.com/office/drawing/2014/main" id="{D31CC071-F873-ED06-F1DF-EEE338CEADA0}"/>
                </a:ext>
              </a:extLst>
            </p:cNvPr>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txBody>
            <a:bodyPr/>
            <a:lstStyle/>
            <a:p>
              <a:endParaRPr lang="en-US"/>
            </a:p>
          </p:txBody>
        </p:sp>
      </p:grpSp>
      <p:pic>
        <p:nvPicPr>
          <p:cNvPr id="7" name="Picture 8">
            <a:extLst>
              <a:ext uri="{FF2B5EF4-FFF2-40B4-BE49-F238E27FC236}">
                <a16:creationId xmlns:a16="http://schemas.microsoft.com/office/drawing/2014/main" id="{E53BC6F0-2CBD-332C-FE05-E0315086C17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3570296" y="888292"/>
            <a:ext cx="5110222" cy="3214491"/>
          </a:xfrm>
          <a:prstGeom prst="rect">
            <a:avLst/>
          </a:prstGeom>
        </p:spPr>
      </p:pic>
      <p:pic>
        <p:nvPicPr>
          <p:cNvPr id="8" name="Picture 10">
            <a:extLst>
              <a:ext uri="{FF2B5EF4-FFF2-40B4-BE49-F238E27FC236}">
                <a16:creationId xmlns:a16="http://schemas.microsoft.com/office/drawing/2014/main" id="{3BBB08A6-5A80-EAFA-6AD2-C9CED1EA950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9214617" y="392955"/>
            <a:ext cx="2677032" cy="4534847"/>
          </a:xfrm>
          <a:prstGeom prst="rect">
            <a:avLst/>
          </a:prstGeom>
        </p:spPr>
      </p:pic>
      <p:pic>
        <p:nvPicPr>
          <p:cNvPr id="9" name="Picture 11">
            <a:extLst>
              <a:ext uri="{FF2B5EF4-FFF2-40B4-BE49-F238E27FC236}">
                <a16:creationId xmlns:a16="http://schemas.microsoft.com/office/drawing/2014/main" id="{7A3E10B3-2109-CEA0-1BCB-8089CBF04CB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98055" y="642243"/>
            <a:ext cx="2152772" cy="2152772"/>
          </a:xfrm>
          <a:prstGeom prst="rect">
            <a:avLst/>
          </a:prstGeom>
        </p:spPr>
      </p:pic>
      <p:pic>
        <p:nvPicPr>
          <p:cNvPr id="16" name="Picture 18">
            <a:extLst>
              <a:ext uri="{FF2B5EF4-FFF2-40B4-BE49-F238E27FC236}">
                <a16:creationId xmlns:a16="http://schemas.microsoft.com/office/drawing/2014/main" id="{CF5BCBC5-2EBA-5FB0-89B0-8F097B89685E}"/>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291342" y="3883866"/>
            <a:ext cx="1608931" cy="3101554"/>
          </a:xfrm>
          <a:prstGeom prst="rect">
            <a:avLst/>
          </a:prstGeom>
        </p:spPr>
      </p:pic>
      <p:sp>
        <p:nvSpPr>
          <p:cNvPr id="17" name="TextBox 16">
            <a:extLst>
              <a:ext uri="{FF2B5EF4-FFF2-40B4-BE49-F238E27FC236}">
                <a16:creationId xmlns:a16="http://schemas.microsoft.com/office/drawing/2014/main" id="{08A3BFC0-D746-CE9E-D830-CDD80B2D1AEC}"/>
              </a:ext>
            </a:extLst>
          </p:cNvPr>
          <p:cNvSpPr txBox="1"/>
          <p:nvPr/>
        </p:nvSpPr>
        <p:spPr>
          <a:xfrm>
            <a:off x="3848531" y="1117298"/>
            <a:ext cx="4611781" cy="25853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prstClr val="white"/>
                </a:solidFill>
                <a:effectLst/>
                <a:uLnTx/>
                <a:uFillTx/>
                <a:latin typeface="Calibri" panose="020F0502020204030204" pitchFamily="34" charset="0"/>
                <a:ea typeface="宋体"/>
                <a:cs typeface="Calibri" panose="020F0502020204030204" pitchFamily="34" charset="0"/>
              </a:rPr>
              <a:t>Phần</a:t>
            </a:r>
            <a:r>
              <a:rPr kumimoji="0" lang="en-US" sz="5400" b="1" i="0" u="none" strike="noStrike" kern="1200" cap="none" spc="0" normalizeH="0" baseline="0" noProof="0" dirty="0">
                <a:ln>
                  <a:noFill/>
                </a:ln>
                <a:solidFill>
                  <a:prstClr val="white"/>
                </a:solidFill>
                <a:effectLst/>
                <a:uLnTx/>
                <a:uFillTx/>
                <a:latin typeface="Calibri" panose="020F0502020204030204" pitchFamily="34" charset="0"/>
                <a:ea typeface="宋体"/>
                <a:cs typeface="Calibri" panose="020F0502020204030204" pitchFamily="34" charset="0"/>
              </a:rPr>
              <a:t> </a:t>
            </a:r>
            <a:r>
              <a:rPr kumimoji="0" lang="en-US" sz="5400" b="1" i="0" u="none" strike="noStrike" kern="1200" cap="none" spc="0" normalizeH="0" baseline="0" noProof="0" dirty="0" err="1">
                <a:ln>
                  <a:noFill/>
                </a:ln>
                <a:solidFill>
                  <a:prstClr val="white"/>
                </a:solidFill>
                <a:effectLst/>
                <a:uLnTx/>
                <a:uFillTx/>
                <a:latin typeface="Calibri" panose="020F0502020204030204" pitchFamily="34" charset="0"/>
                <a:ea typeface="宋体"/>
                <a:cs typeface="Calibri" panose="020F0502020204030204" pitchFamily="34" charset="0"/>
              </a:rPr>
              <a:t>làm</a:t>
            </a:r>
            <a:r>
              <a:rPr kumimoji="0" lang="en-US" sz="5400" b="1" i="0" u="none" strike="noStrike" kern="1200" cap="none" spc="0" normalizeH="0" baseline="0" noProof="0" dirty="0">
                <a:ln>
                  <a:noFill/>
                </a:ln>
                <a:solidFill>
                  <a:prstClr val="white"/>
                </a:solidFill>
                <a:effectLst/>
                <a:uLnTx/>
                <a:uFillTx/>
                <a:latin typeface="Calibri" panose="020F0502020204030204" pitchFamily="34" charset="0"/>
                <a:ea typeface="宋体"/>
                <a:cs typeface="Calibri" panose="020F0502020204030204" pitchFamily="34" charset="0"/>
              </a:rPr>
              <a:t> </a:t>
            </a:r>
            <a:r>
              <a:rPr kumimoji="0" lang="en-US" sz="5400" b="1" i="0" u="none" strike="noStrike" kern="1200" cap="none" spc="0" normalizeH="0" baseline="0" noProof="0" dirty="0" err="1">
                <a:ln>
                  <a:noFill/>
                </a:ln>
                <a:solidFill>
                  <a:prstClr val="white"/>
                </a:solidFill>
                <a:effectLst/>
                <a:uLnTx/>
                <a:uFillTx/>
                <a:latin typeface="Calibri" panose="020F0502020204030204" pitchFamily="34" charset="0"/>
                <a:ea typeface="宋体"/>
                <a:cs typeface="Calibri" panose="020F0502020204030204" pitchFamily="34" charset="0"/>
              </a:rPr>
              <a:t>việc</a:t>
            </a:r>
            <a:r>
              <a:rPr kumimoji="0" lang="en-US" sz="5400" b="1" i="0" u="none" strike="noStrike" kern="1200" cap="none" spc="0" normalizeH="0" baseline="0" noProof="0" dirty="0">
                <a:ln>
                  <a:noFill/>
                </a:ln>
                <a:solidFill>
                  <a:prstClr val="white"/>
                </a:solidFill>
                <a:effectLst/>
                <a:uLnTx/>
                <a:uFillTx/>
                <a:latin typeface="Calibri" panose="020F0502020204030204" pitchFamily="34" charset="0"/>
                <a:ea typeface="宋体"/>
                <a:cs typeface="Calibri" panose="020F0502020204030204" pitchFamily="34" charset="0"/>
              </a:rPr>
              <a:t> </a:t>
            </a:r>
            <a:r>
              <a:rPr kumimoji="0" lang="en-US" sz="5400" b="1" i="0" u="none" strike="noStrike" kern="1200" cap="none" spc="0" normalizeH="0" baseline="0" noProof="0" dirty="0" err="1">
                <a:ln>
                  <a:noFill/>
                </a:ln>
                <a:solidFill>
                  <a:prstClr val="white"/>
                </a:solidFill>
                <a:effectLst/>
                <a:uLnTx/>
                <a:uFillTx/>
                <a:latin typeface="Calibri" panose="020F0502020204030204" pitchFamily="34" charset="0"/>
                <a:ea typeface="宋体"/>
                <a:cs typeface="Calibri" panose="020F0502020204030204" pitchFamily="34" charset="0"/>
              </a:rPr>
              <a:t>của</a:t>
            </a:r>
            <a:r>
              <a:rPr kumimoji="0" lang="en-US" sz="5400" b="1" i="0" u="none" strike="noStrike" kern="1200" cap="none" spc="0" normalizeH="0" baseline="0" noProof="0" dirty="0">
                <a:ln>
                  <a:noFill/>
                </a:ln>
                <a:solidFill>
                  <a:prstClr val="white"/>
                </a:solidFill>
                <a:effectLst/>
                <a:uLnTx/>
                <a:uFillTx/>
                <a:latin typeface="Calibri" panose="020F0502020204030204" pitchFamily="34" charset="0"/>
                <a:ea typeface="宋体"/>
                <a:cs typeface="Calibri" panose="020F0502020204030204" pitchFamily="34" charset="0"/>
              </a:rPr>
              <a:t> ban </a:t>
            </a:r>
            <a:r>
              <a:rPr kumimoji="0" lang="en-US" sz="5400" b="1" i="0" u="none" strike="noStrike" kern="1200" cap="none" spc="0" normalizeH="0" baseline="0" noProof="0" dirty="0" err="1">
                <a:ln>
                  <a:noFill/>
                </a:ln>
                <a:solidFill>
                  <a:prstClr val="white"/>
                </a:solidFill>
                <a:effectLst/>
                <a:uLnTx/>
                <a:uFillTx/>
                <a:latin typeface="Calibri" panose="020F0502020204030204" pitchFamily="34" charset="0"/>
                <a:ea typeface="宋体"/>
                <a:cs typeface="Calibri" panose="020F0502020204030204" pitchFamily="34" charset="0"/>
              </a:rPr>
              <a:t>cán</a:t>
            </a:r>
            <a:r>
              <a:rPr kumimoji="0" lang="en-US" sz="5400" b="1" i="0" u="none" strike="noStrike" kern="1200" cap="none" spc="0" normalizeH="0" baseline="0" noProof="0" dirty="0">
                <a:ln>
                  <a:noFill/>
                </a:ln>
                <a:solidFill>
                  <a:prstClr val="white"/>
                </a:solidFill>
                <a:effectLst/>
                <a:uLnTx/>
                <a:uFillTx/>
                <a:latin typeface="Calibri" panose="020F0502020204030204" pitchFamily="34" charset="0"/>
                <a:ea typeface="宋体"/>
                <a:cs typeface="Calibri" panose="020F0502020204030204" pitchFamily="34" charset="0"/>
              </a:rPr>
              <a:t> </a:t>
            </a:r>
            <a:r>
              <a:rPr kumimoji="0" lang="en-US" sz="5400" b="1" i="0" u="none" strike="noStrike" kern="1200" cap="none" spc="0" normalizeH="0" baseline="0" noProof="0" dirty="0" err="1">
                <a:ln>
                  <a:noFill/>
                </a:ln>
                <a:solidFill>
                  <a:prstClr val="white"/>
                </a:solidFill>
                <a:effectLst/>
                <a:uLnTx/>
                <a:uFillTx/>
                <a:latin typeface="Calibri" panose="020F0502020204030204" pitchFamily="34" charset="0"/>
                <a:ea typeface="宋体"/>
                <a:cs typeface="Calibri" panose="020F0502020204030204" pitchFamily="34" charset="0"/>
              </a:rPr>
              <a:t>sự</a:t>
            </a:r>
            <a:r>
              <a:rPr kumimoji="0" lang="en-US" sz="5400" b="1" i="0" u="none" strike="noStrike" kern="1200" cap="none" spc="0" normalizeH="0" baseline="0" noProof="0" dirty="0">
                <a:ln>
                  <a:noFill/>
                </a:ln>
                <a:solidFill>
                  <a:prstClr val="white"/>
                </a:solidFill>
                <a:effectLst/>
                <a:uLnTx/>
                <a:uFillTx/>
                <a:latin typeface="Calibri" panose="020F0502020204030204" pitchFamily="34" charset="0"/>
                <a:ea typeface="宋体"/>
                <a:cs typeface="Calibri" panose="020F0502020204030204" pitchFamily="34" charset="0"/>
              </a:rPr>
              <a:t> </a:t>
            </a:r>
            <a:r>
              <a:rPr kumimoji="0" lang="en-US" sz="5400" b="1" i="0" u="none" strike="noStrike" kern="1200" cap="none" spc="0" normalizeH="0" baseline="0" noProof="0" dirty="0" err="1">
                <a:ln>
                  <a:noFill/>
                </a:ln>
                <a:solidFill>
                  <a:prstClr val="white"/>
                </a:solidFill>
                <a:effectLst/>
                <a:uLnTx/>
                <a:uFillTx/>
                <a:latin typeface="Calibri" panose="020F0502020204030204" pitchFamily="34" charset="0"/>
                <a:ea typeface="宋体"/>
                <a:cs typeface="Calibri" panose="020F0502020204030204" pitchFamily="34" charset="0"/>
              </a:rPr>
              <a:t>lớp</a:t>
            </a:r>
            <a:endParaRPr kumimoji="0" lang="en-US" sz="5400" b="1" i="0" u="none" strike="noStrike" kern="1200" cap="none" spc="0" normalizeH="0" baseline="0" noProof="0" dirty="0">
              <a:ln>
                <a:noFill/>
              </a:ln>
              <a:solidFill>
                <a:prstClr val="white"/>
              </a:solidFill>
              <a:effectLst/>
              <a:uLnTx/>
              <a:uFillTx/>
              <a:latin typeface="Calibri" panose="020F0502020204030204" pitchFamily="34" charset="0"/>
              <a:ea typeface="宋体"/>
              <a:cs typeface="Calibri" panose="020F0502020204030204" pitchFamily="34" charset="0"/>
            </a:endParaRPr>
          </a:p>
        </p:txBody>
      </p:sp>
      <p:sp>
        <p:nvSpPr>
          <p:cNvPr id="18" name="Speech Bubble: Oval 17">
            <a:extLst>
              <a:ext uri="{FF2B5EF4-FFF2-40B4-BE49-F238E27FC236}">
                <a16:creationId xmlns:a16="http://schemas.microsoft.com/office/drawing/2014/main" id="{D5DBACB2-6AE3-FED3-C1A8-77C7839A7908}"/>
              </a:ext>
            </a:extLst>
          </p:cNvPr>
          <p:cNvSpPr/>
          <p:nvPr/>
        </p:nvSpPr>
        <p:spPr>
          <a:xfrm>
            <a:off x="110252" y="158414"/>
            <a:ext cx="3949653" cy="2037645"/>
          </a:xfrm>
          <a:prstGeom prst="wedgeEllipseCallout">
            <a:avLst>
              <a:gd name="adj1" fmla="val 25608"/>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宋体"/>
              <a:cs typeface="+mn-cs"/>
            </a:endParaRPr>
          </a:p>
        </p:txBody>
      </p:sp>
      <p:sp>
        <p:nvSpPr>
          <p:cNvPr id="19" name="TextBox 18">
            <a:extLst>
              <a:ext uri="{FF2B5EF4-FFF2-40B4-BE49-F238E27FC236}">
                <a16:creationId xmlns:a16="http://schemas.microsoft.com/office/drawing/2014/main" id="{27E47CA3-78B4-EBC8-AB14-5E8B203D3D8B}"/>
              </a:ext>
            </a:extLst>
          </p:cNvPr>
          <p:cNvSpPr txBox="1"/>
          <p:nvPr/>
        </p:nvSpPr>
        <p:spPr>
          <a:xfrm>
            <a:off x="207170" y="517232"/>
            <a:ext cx="3643164"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宋体"/>
                <a:cs typeface="Calibri" panose="020F0502020204030204" pitchFamily="34" charset="0"/>
              </a:rPr>
              <a:t>Các</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宋体"/>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宋体"/>
                <a:cs typeface="Calibri" panose="020F0502020204030204" pitchFamily="34" charset="0"/>
              </a:rPr>
              <a:t>tổ</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宋体"/>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宋体"/>
                <a:cs typeface="Calibri" panose="020F0502020204030204" pitchFamily="34" charset="0"/>
              </a:rPr>
              <a:t>trưởng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宋体"/>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宋体"/>
                <a:cs typeface="Calibri" panose="020F0502020204030204" pitchFamily="34" charset="0"/>
              </a:rPr>
              <a:t>báo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宋体"/>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宋体"/>
                <a:cs typeface="Calibri" panose="020F0502020204030204" pitchFamily="34" charset="0"/>
              </a:rPr>
              <a:t>cáo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宋体"/>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宋体"/>
                <a:cs typeface="Calibri" panose="020F0502020204030204" pitchFamily="34" charset="0"/>
              </a:rPr>
              <a:t>kết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宋体"/>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宋体"/>
                <a:cs typeface="Calibri" panose="020F0502020204030204" pitchFamily="34" charset="0"/>
              </a:rPr>
              <a:t>quả</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宋体"/>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宋体"/>
                <a:cs typeface="Calibri" panose="020F0502020204030204" pitchFamily="34" charset="0"/>
              </a:rPr>
              <a:t>hoạt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宋体"/>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宋体"/>
                <a:cs typeface="Calibri" panose="020F0502020204030204" pitchFamily="34" charset="0"/>
              </a:rPr>
              <a:t>động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宋体"/>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宋体"/>
                <a:cs typeface="Calibri" panose="020F0502020204030204" pitchFamily="34" charset="0"/>
              </a:rPr>
              <a:t>trong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宋体"/>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宋体"/>
                <a:cs typeface="Calibri" panose="020F0502020204030204" pitchFamily="34" charset="0"/>
              </a:rPr>
              <a:t>tuần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宋体"/>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宋体"/>
                <a:cs typeface="Calibri" panose="020F0502020204030204" pitchFamily="34" charset="0"/>
              </a:rPr>
              <a:t>của</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宋体"/>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宋体"/>
                <a:cs typeface="Calibri" panose="020F0502020204030204" pitchFamily="34" charset="0"/>
              </a:rPr>
              <a:t>tổ</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宋体"/>
              <a:cs typeface="Calibri" panose="020F0502020204030204" pitchFamily="34" charset="0"/>
            </a:endParaRPr>
          </a:p>
        </p:txBody>
      </p:sp>
      <p:sp>
        <p:nvSpPr>
          <p:cNvPr id="20" name="Speech Bubble: Oval 19">
            <a:extLst>
              <a:ext uri="{FF2B5EF4-FFF2-40B4-BE49-F238E27FC236}">
                <a16:creationId xmlns:a16="http://schemas.microsoft.com/office/drawing/2014/main" id="{D6A75112-AAC3-5BCB-EE29-8E727A3AA63D}"/>
              </a:ext>
            </a:extLst>
          </p:cNvPr>
          <p:cNvSpPr/>
          <p:nvPr/>
        </p:nvSpPr>
        <p:spPr>
          <a:xfrm>
            <a:off x="8460312" y="505032"/>
            <a:ext cx="3717851" cy="2037645"/>
          </a:xfrm>
          <a:prstGeom prst="wedgeEllipseCallout">
            <a:avLst>
              <a:gd name="adj1" fmla="val -15107"/>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宋体"/>
                <a:cs typeface="Calibri" panose="020F0502020204030204" pitchFamily="34" charset="0"/>
              </a:rPr>
              <a:t>Lớp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宋体"/>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宋体"/>
                <a:cs typeface="Calibri" panose="020F0502020204030204" pitchFamily="34" charset="0"/>
              </a:rPr>
              <a:t>trưởng</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宋体"/>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宋体"/>
                <a:cs typeface="Calibri" panose="020F0502020204030204" pitchFamily="34" charset="0"/>
              </a:rPr>
              <a:t>báo</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宋体"/>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宋体"/>
                <a:cs typeface="Calibri" panose="020F0502020204030204" pitchFamily="34" charset="0"/>
              </a:rPr>
              <a:t>cáo</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宋体"/>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宋体"/>
                <a:cs typeface="Calibri" panose="020F0502020204030204" pitchFamily="34" charset="0"/>
              </a:rPr>
              <a:t>kết</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宋体"/>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宋体"/>
                <a:cs typeface="Calibri" panose="020F0502020204030204" pitchFamily="34" charset="0"/>
              </a:rPr>
              <a:t>quả</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宋体"/>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宋体"/>
                <a:cs typeface="Calibri" panose="020F0502020204030204" pitchFamily="34" charset="0"/>
              </a:rPr>
              <a:t>học</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宋体"/>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宋体"/>
                <a:cs typeface="Calibri" panose="020F0502020204030204" pitchFamily="34" charset="0"/>
              </a:rPr>
              <a:t>tập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宋体"/>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宋体"/>
                <a:cs typeface="Calibri" panose="020F0502020204030204" pitchFamily="34" charset="0"/>
              </a:rPr>
              <a:t>của</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宋体"/>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宋体"/>
                <a:cs typeface="Calibri" panose="020F0502020204030204" pitchFamily="34" charset="0"/>
              </a:rPr>
              <a:t>lớp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宋体"/>
                <a:cs typeface="Calibri" panose="020F0502020204030204" pitchFamily="34" charset="0"/>
              </a:rPr>
              <a:t> trong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宋体"/>
                <a:cs typeface="Calibri" panose="020F0502020204030204" pitchFamily="34" charset="0"/>
              </a:rPr>
              <a:t>tuần</a:t>
            </a: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宋体"/>
              <a:cs typeface="Calibri" panose="020F0502020204030204" pitchFamily="34" charset="0"/>
            </a:endParaRPr>
          </a:p>
        </p:txBody>
      </p:sp>
      <p:pic>
        <p:nvPicPr>
          <p:cNvPr id="21" name="Picture 20">
            <a:extLst>
              <a:ext uri="{FF2B5EF4-FFF2-40B4-BE49-F238E27FC236}">
                <a16:creationId xmlns:a16="http://schemas.microsoft.com/office/drawing/2014/main" id="{3A502B59-B729-2E35-DA56-1B31164F89F1}"/>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9434" b="95126" l="3302" r="30566">
                        <a14:foregroundMark x1="16132" y1="92453" x2="16132" y2="92453"/>
                        <a14:foregroundMark x1="17075" y1="95283" x2="17075" y2="95283"/>
                        <a14:foregroundMark x1="30566" y1="40094" x2="30566" y2="40094"/>
                        <a14:backgroundMark x1="23396" y1="77987" x2="23396" y2="77987"/>
                      </a14:backgroundRemoval>
                    </a14:imgEffect>
                  </a14:imgLayer>
                </a14:imgProps>
              </a:ext>
              <a:ext uri="{28A0092B-C50C-407E-A947-70E740481C1C}">
                <a14:useLocalDpi xmlns:a14="http://schemas.microsoft.com/office/drawing/2010/main" val="0"/>
              </a:ext>
            </a:extLst>
          </a:blip>
          <a:srcRect r="66680" b="1155"/>
          <a:stretch/>
        </p:blipFill>
        <p:spPr>
          <a:xfrm>
            <a:off x="1120022" y="1258298"/>
            <a:ext cx="3003871" cy="5346657"/>
          </a:xfrm>
          <a:prstGeom prst="rect">
            <a:avLst/>
          </a:prstGeom>
        </p:spPr>
      </p:pic>
      <p:pic>
        <p:nvPicPr>
          <p:cNvPr id="22" name="Picture 21">
            <a:extLst>
              <a:ext uri="{FF2B5EF4-FFF2-40B4-BE49-F238E27FC236}">
                <a16:creationId xmlns:a16="http://schemas.microsoft.com/office/drawing/2014/main" id="{6BFBCDCC-8B68-7989-06CE-53E3EB530E44}"/>
              </a:ext>
            </a:extLst>
          </p:cNvPr>
          <p:cNvPicPr>
            <a:picLocks noChangeAspect="1"/>
          </p:cNvPicPr>
          <p:nvPr/>
        </p:nvPicPr>
        <p:blipFill rotWithShape="1">
          <a:blip r:embed="rId15">
            <a:extLst>
              <a:ext uri="{BEBA8EAE-BF5A-486C-A8C5-ECC9F3942E4B}">
                <a14:imgProps xmlns:a14="http://schemas.microsoft.com/office/drawing/2010/main">
                  <a14:imgLayer r:embed="rId14">
                    <a14:imgEffect>
                      <a14:backgroundRemoval t="9906" b="94182" l="69906" r="96604">
                        <a14:foregroundMark x1="69906" y1="42138" x2="69906" y2="42138"/>
                        <a14:foregroundMark x1="82264" y1="94182" x2="82264" y2="94182"/>
                      </a14:backgroundRemoval>
                    </a14:imgEffect>
                  </a14:imgLayer>
                </a14:imgProps>
              </a:ext>
              <a:ext uri="{28A0092B-C50C-407E-A947-70E740481C1C}">
                <a14:useLocalDpi xmlns:a14="http://schemas.microsoft.com/office/drawing/2010/main" val="0"/>
              </a:ext>
            </a:extLst>
          </a:blip>
          <a:srcRect l="67732" t="-1" b="-5412"/>
          <a:stretch/>
        </p:blipFill>
        <p:spPr>
          <a:xfrm>
            <a:off x="7883447" y="1508169"/>
            <a:ext cx="2794404" cy="5477251"/>
          </a:xfrm>
          <a:prstGeom prst="rect">
            <a:avLst/>
          </a:prstGeom>
        </p:spPr>
      </p:pic>
    </p:spTree>
    <p:custDataLst>
      <p:tags r:id="rId1"/>
    </p:custDataLst>
    <p:extLst>
      <p:ext uri="{BB962C8B-B14F-4D97-AF65-F5344CB8AC3E}">
        <p14:creationId xmlns:p14="http://schemas.microsoft.com/office/powerpoint/2010/main" val="3910507927"/>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80">
                                          <p:stCondLst>
                                            <p:cond delay="0"/>
                                          </p:stCondLst>
                                        </p:cTn>
                                        <p:tgtEl>
                                          <p:spTgt spid="17"/>
                                        </p:tgtEl>
                                      </p:cBhvr>
                                    </p:animEffect>
                                    <p:anim calcmode="lin" valueType="num">
                                      <p:cBhvr>
                                        <p:cTn id="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3" dur="26">
                                          <p:stCondLst>
                                            <p:cond delay="650"/>
                                          </p:stCondLst>
                                        </p:cTn>
                                        <p:tgtEl>
                                          <p:spTgt spid="17"/>
                                        </p:tgtEl>
                                      </p:cBhvr>
                                      <p:to x="100000" y="60000"/>
                                    </p:animScale>
                                    <p:animScale>
                                      <p:cBhvr>
                                        <p:cTn id="14" dur="166" decel="50000">
                                          <p:stCondLst>
                                            <p:cond delay="676"/>
                                          </p:stCondLst>
                                        </p:cTn>
                                        <p:tgtEl>
                                          <p:spTgt spid="17"/>
                                        </p:tgtEl>
                                      </p:cBhvr>
                                      <p:to x="100000" y="100000"/>
                                    </p:animScale>
                                    <p:animScale>
                                      <p:cBhvr>
                                        <p:cTn id="15" dur="26">
                                          <p:stCondLst>
                                            <p:cond delay="1312"/>
                                          </p:stCondLst>
                                        </p:cTn>
                                        <p:tgtEl>
                                          <p:spTgt spid="17"/>
                                        </p:tgtEl>
                                      </p:cBhvr>
                                      <p:to x="100000" y="80000"/>
                                    </p:animScale>
                                    <p:animScale>
                                      <p:cBhvr>
                                        <p:cTn id="16" dur="166" decel="50000">
                                          <p:stCondLst>
                                            <p:cond delay="1338"/>
                                          </p:stCondLst>
                                        </p:cTn>
                                        <p:tgtEl>
                                          <p:spTgt spid="17"/>
                                        </p:tgtEl>
                                      </p:cBhvr>
                                      <p:to x="100000" y="100000"/>
                                    </p:animScale>
                                    <p:animScale>
                                      <p:cBhvr>
                                        <p:cTn id="17" dur="26">
                                          <p:stCondLst>
                                            <p:cond delay="1642"/>
                                          </p:stCondLst>
                                        </p:cTn>
                                        <p:tgtEl>
                                          <p:spTgt spid="17"/>
                                        </p:tgtEl>
                                      </p:cBhvr>
                                      <p:to x="100000" y="90000"/>
                                    </p:animScale>
                                    <p:animScale>
                                      <p:cBhvr>
                                        <p:cTn id="18" dur="166" decel="50000">
                                          <p:stCondLst>
                                            <p:cond delay="1668"/>
                                          </p:stCondLst>
                                        </p:cTn>
                                        <p:tgtEl>
                                          <p:spTgt spid="17"/>
                                        </p:tgtEl>
                                      </p:cBhvr>
                                      <p:to x="100000" y="100000"/>
                                    </p:animScale>
                                    <p:animScale>
                                      <p:cBhvr>
                                        <p:cTn id="19" dur="26">
                                          <p:stCondLst>
                                            <p:cond delay="1808"/>
                                          </p:stCondLst>
                                        </p:cTn>
                                        <p:tgtEl>
                                          <p:spTgt spid="17"/>
                                        </p:tgtEl>
                                      </p:cBhvr>
                                      <p:to x="100000" y="95000"/>
                                    </p:animScale>
                                    <p:animScale>
                                      <p:cBhvr>
                                        <p:cTn id="20" dur="166" decel="50000">
                                          <p:stCondLst>
                                            <p:cond delay="1834"/>
                                          </p:stCondLst>
                                        </p:cTn>
                                        <p:tgtEl>
                                          <p:spTgt spid="17"/>
                                        </p:tgtEl>
                                      </p:cBhvr>
                                      <p:to x="100000" y="100000"/>
                                    </p:animScale>
                                  </p:childTnLst>
                                </p:cTn>
                              </p:par>
                              <p:par>
                                <p:cTn id="21" presetID="16" presetClass="entr" presetSubtype="21"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barn(inVertical)">
                                      <p:cBhvr>
                                        <p:cTn id="23" dur="500"/>
                                        <p:tgtEl>
                                          <p:spTgt spid="20"/>
                                        </p:tgtEl>
                                      </p:cBhvr>
                                    </p:animEffect>
                                  </p:childTnLst>
                                </p:cTn>
                              </p:par>
                              <p:par>
                                <p:cTn id="24" presetID="2" presetClass="entr" presetSubtype="4"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 calcmode="lin" valueType="num">
                                      <p:cBhvr additive="base">
                                        <p:cTn id="26" dur="500" fill="hold"/>
                                        <p:tgtEl>
                                          <p:spTgt spid="19"/>
                                        </p:tgtEl>
                                        <p:attrNameLst>
                                          <p:attrName>ppt_x</p:attrName>
                                        </p:attrNameLst>
                                      </p:cBhvr>
                                      <p:tavLst>
                                        <p:tav tm="0">
                                          <p:val>
                                            <p:strVal val="#ppt_x"/>
                                          </p:val>
                                        </p:tav>
                                        <p:tav tm="100000">
                                          <p:val>
                                            <p:strVal val="#ppt_x"/>
                                          </p:val>
                                        </p:tav>
                                      </p:tavLst>
                                    </p:anim>
                                    <p:anim calcmode="lin" valueType="num">
                                      <p:cBhvr additive="base">
                                        <p:cTn id="27" dur="500" fill="hold"/>
                                        <p:tgtEl>
                                          <p:spTgt spid="19"/>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500" fill="hold"/>
                                        <p:tgtEl>
                                          <p:spTgt spid="18"/>
                                        </p:tgtEl>
                                        <p:attrNameLst>
                                          <p:attrName>ppt_x</p:attrName>
                                        </p:attrNameLst>
                                      </p:cBhvr>
                                      <p:tavLst>
                                        <p:tav tm="0">
                                          <p:val>
                                            <p:strVal val="#ppt_x"/>
                                          </p:val>
                                        </p:tav>
                                        <p:tav tm="100000">
                                          <p:val>
                                            <p:strVal val="#ppt_x"/>
                                          </p:val>
                                        </p:tav>
                                      </p:tavLst>
                                    </p:anim>
                                    <p:anim calcmode="lin" valueType="num">
                                      <p:cBhvr additive="base">
                                        <p:cTn id="31"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P spid="19" grpId="0"/>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7A5A564-4E95-4369-BBFE-119FCF5F32C2}"/>
              </a:ext>
            </a:extLst>
          </p:cNvPr>
          <p:cNvSpPr txBox="1"/>
          <p:nvPr/>
        </p:nvSpPr>
        <p:spPr>
          <a:xfrm>
            <a:off x="961439" y="926186"/>
            <a:ext cx="10896732" cy="5005626"/>
          </a:xfrm>
          <a:prstGeom prst="roundRect">
            <a:avLst/>
          </a:prstGeom>
          <a:ln w="38100"/>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rPr>
              <a:t> </a:t>
            </a: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p:txBody>
      </p:sp>
      <p:pic>
        <p:nvPicPr>
          <p:cNvPr id="3" name="Picture 2" descr="Cute woman teacher in thailand uniform character education back to school logo cartoon art illustration Free Vector">
            <a:extLst>
              <a:ext uri="{FF2B5EF4-FFF2-40B4-BE49-F238E27FC236}">
                <a16:creationId xmlns:a16="http://schemas.microsoft.com/office/drawing/2014/main" id="{8C9034D8-FD36-48C7-9467-2021A7FC498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a:stretch>
            <a:fillRect/>
          </a:stretch>
        </p:blipFill>
        <p:spPr bwMode="auto">
          <a:xfrm>
            <a:off x="-1786071" y="1417041"/>
            <a:ext cx="7066293" cy="565529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3EF7F3E-63CA-4A23-ABEE-DDE475014CB5}"/>
              </a:ext>
            </a:extLst>
          </p:cNvPr>
          <p:cNvSpPr txBox="1"/>
          <p:nvPr/>
        </p:nvSpPr>
        <p:spPr>
          <a:xfrm>
            <a:off x="3402399" y="2490678"/>
            <a:ext cx="560886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Ưu</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điểm</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GV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điền</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ở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đây</a:t>
            </a:r>
            <a:endPar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GV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điền</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ở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đây</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a:t>
            </a:r>
          </a:p>
        </p:txBody>
      </p:sp>
      <p:pic>
        <p:nvPicPr>
          <p:cNvPr id="6" name="Picture 2" descr="Clip Art: Vận chuyển đồ họa Vector Minh họa Cây hoa chậu - hoa png tải về -  Miễn phí trong suốt Hoa png Tải về.">
            <a:extLst>
              <a:ext uri="{FF2B5EF4-FFF2-40B4-BE49-F238E27FC236}">
                <a16:creationId xmlns:a16="http://schemas.microsoft.com/office/drawing/2014/main" id="{5F22D2A6-47F1-4757-A5BF-BF86D6E389C8}"/>
              </a:ext>
            </a:extLst>
          </p:cNvPr>
          <p:cNvPicPr>
            <a:picLocks noChangeAspect="1" noChangeArrowheads="1"/>
          </p:cNvPicPr>
          <p:nvPr/>
        </p:nvPicPr>
        <p:blipFill>
          <a:blip r:embed="rId5" cstate="hqprint">
            <a:extLst>
              <a:ext uri="{BEBA8EAE-BF5A-486C-A8C5-ECC9F3942E4B}">
                <a14:imgProps xmlns:a14="http://schemas.microsoft.com/office/drawing/2010/main">
                  <a14:imgLayer r:embed="rId6">
                    <a14:imgEffect>
                      <a14:backgroundRemoval t="4217" b="97470" l="6000" r="94556">
                        <a14:foregroundMark x1="45000" y1="8554" x2="51778" y2="17651"/>
                        <a14:foregroundMark x1="51778" y1="17651" x2="51778" y2="17771"/>
                        <a14:foregroundMark x1="64333" y1="33675" x2="64333" y2="33675"/>
                        <a14:foregroundMark x1="92778" y1="46807" x2="92778" y2="46807"/>
                        <a14:foregroundMark x1="78111" y1="39699" x2="78111" y2="39699"/>
                        <a14:foregroundMark x1="25111" y1="31446" x2="25111" y2="31446"/>
                        <a14:foregroundMark x1="6111" y1="45843" x2="6111" y2="45422"/>
                        <a14:foregroundMark x1="56444" y1="93795" x2="56444" y2="93795"/>
                        <a14:foregroundMark x1="50000" y1="97590" x2="50000" y2="97590"/>
                        <a14:foregroundMark x1="45889" y1="4578" x2="45889" y2="4578"/>
                        <a14:foregroundMark x1="61667" y1="4277" x2="61667" y2="4277"/>
                        <a14:foregroundMark x1="91333" y1="41928" x2="91333" y2="41928"/>
                        <a14:foregroundMark x1="94556" y1="65060" x2="94556" y2="65060"/>
                        <a14:backgroundMark x1="31000" y1="49036" x2="31000" y2="49036"/>
                        <a14:backgroundMark x1="53556" y1="42831" x2="53556" y2="42831"/>
                        <a14:backgroundMark x1="67222" y1="60181" x2="67222" y2="60181"/>
                        <a14:backgroundMark x1="69000" y1="50783" x2="69000" y2="50783"/>
                        <a14:backgroundMark x1="74000" y1="13012" x2="74000" y2="13012"/>
                      </a14:backgroundRemoval>
                    </a14:imgEffect>
                  </a14:imgLayer>
                </a14:imgProps>
              </a:ext>
              <a:ext uri="{28A0092B-C50C-407E-A947-70E740481C1C}">
                <a14:useLocalDpi xmlns:a14="http://schemas.microsoft.com/office/drawing/2010/main" val="0"/>
              </a:ext>
            </a:extLst>
          </a:blip>
          <a:srcRect/>
          <a:stretch>
            <a:fillRect/>
          </a:stretch>
        </p:blipFill>
        <p:spPr bwMode="auto">
          <a:xfrm>
            <a:off x="9192415" y="3570514"/>
            <a:ext cx="1782243" cy="328748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97125D32-BD2A-46EC-9A63-53A781F2B66F}"/>
              </a:ext>
            </a:extLst>
          </p:cNvPr>
          <p:cNvPicPr>
            <a:picLocks noChangeAspect="1"/>
          </p:cNvPicPr>
          <p:nvPr/>
        </p:nvPicPr>
        <p:blipFill>
          <a:blip r:embed="rId7"/>
          <a:stretch>
            <a:fillRect/>
          </a:stretch>
        </p:blipFill>
        <p:spPr>
          <a:xfrm>
            <a:off x="3384146" y="1379944"/>
            <a:ext cx="6395258" cy="859611"/>
          </a:xfrm>
          <a:prstGeom prst="rect">
            <a:avLst/>
          </a:prstGeom>
        </p:spPr>
      </p:pic>
    </p:spTree>
    <p:custDataLst>
      <p:tags r:id="rId1"/>
    </p:custDataLst>
    <p:extLst>
      <p:ext uri="{BB962C8B-B14F-4D97-AF65-F5344CB8AC3E}">
        <p14:creationId xmlns:p14="http://schemas.microsoft.com/office/powerpoint/2010/main" val="2483105506"/>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2E9212-6226-4A0B-A326-263A93E87D57}"/>
              </a:ext>
            </a:extLst>
          </p:cNvPr>
          <p:cNvSpPr txBox="1"/>
          <p:nvPr/>
        </p:nvSpPr>
        <p:spPr>
          <a:xfrm>
            <a:off x="961439" y="926186"/>
            <a:ext cx="10896732" cy="5005626"/>
          </a:xfrm>
          <a:prstGeom prst="roundRect">
            <a:avLst/>
          </a:prstGeom>
          <a:ln w="38100"/>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rPr>
              <a:t> </a:t>
            </a: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p:txBody>
      </p:sp>
      <p:pic>
        <p:nvPicPr>
          <p:cNvPr id="3" name="Picture 2" descr="Cute woman teacher in thailand uniform character education back to school logo cartoon art illustration Free Vector">
            <a:extLst>
              <a:ext uri="{FF2B5EF4-FFF2-40B4-BE49-F238E27FC236}">
                <a16:creationId xmlns:a16="http://schemas.microsoft.com/office/drawing/2014/main" id="{2FF67691-15C2-4090-B753-2CA30CA207C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a:stretch>
            <a:fillRect/>
          </a:stretch>
        </p:blipFill>
        <p:spPr bwMode="auto">
          <a:xfrm>
            <a:off x="-1786071" y="1417041"/>
            <a:ext cx="7066293" cy="565529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FF0313A-7962-4368-A6A8-49B8DFAA0C43}"/>
              </a:ext>
            </a:extLst>
          </p:cNvPr>
          <p:cNvSpPr txBox="1"/>
          <p:nvPr/>
        </p:nvSpPr>
        <p:spPr>
          <a:xfrm>
            <a:off x="3402399" y="2490678"/>
            <a:ext cx="560886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Hạn</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chế</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GV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điền</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ở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đây</a:t>
            </a:r>
            <a:endPar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GV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điền</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ở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đây</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a:t>
            </a:r>
          </a:p>
        </p:txBody>
      </p:sp>
      <p:pic>
        <p:nvPicPr>
          <p:cNvPr id="6" name="Picture 2" descr="Clip Art: Vận chuyển đồ họa Vector Minh họa Cây hoa chậu - hoa png tải về -  Miễn phí trong suốt Hoa png Tải về.">
            <a:extLst>
              <a:ext uri="{FF2B5EF4-FFF2-40B4-BE49-F238E27FC236}">
                <a16:creationId xmlns:a16="http://schemas.microsoft.com/office/drawing/2014/main" id="{61AAF4CA-EE18-474D-93F5-4A6762028689}"/>
              </a:ext>
            </a:extLst>
          </p:cNvPr>
          <p:cNvPicPr>
            <a:picLocks noChangeAspect="1" noChangeArrowheads="1"/>
          </p:cNvPicPr>
          <p:nvPr/>
        </p:nvPicPr>
        <p:blipFill>
          <a:blip r:embed="rId5" cstate="hqprint">
            <a:extLst>
              <a:ext uri="{BEBA8EAE-BF5A-486C-A8C5-ECC9F3942E4B}">
                <a14:imgProps xmlns:a14="http://schemas.microsoft.com/office/drawing/2010/main">
                  <a14:imgLayer r:embed="rId6">
                    <a14:imgEffect>
                      <a14:backgroundRemoval t="4217" b="97470" l="6000" r="94556">
                        <a14:foregroundMark x1="45000" y1="8554" x2="51778" y2="17651"/>
                        <a14:foregroundMark x1="51778" y1="17651" x2="51778" y2="17771"/>
                        <a14:foregroundMark x1="64333" y1="33675" x2="64333" y2="33675"/>
                        <a14:foregroundMark x1="92778" y1="46807" x2="92778" y2="46807"/>
                        <a14:foregroundMark x1="78111" y1="39699" x2="78111" y2="39699"/>
                        <a14:foregroundMark x1="25111" y1="31446" x2="25111" y2="31446"/>
                        <a14:foregroundMark x1="6111" y1="45843" x2="6111" y2="45422"/>
                        <a14:foregroundMark x1="56444" y1="93795" x2="56444" y2="93795"/>
                        <a14:foregroundMark x1="50000" y1="97590" x2="50000" y2="97590"/>
                        <a14:foregroundMark x1="45889" y1="4578" x2="45889" y2="4578"/>
                        <a14:foregroundMark x1="61667" y1="4277" x2="61667" y2="4277"/>
                        <a14:foregroundMark x1="91333" y1="41928" x2="91333" y2="41928"/>
                        <a14:foregroundMark x1="94556" y1="65060" x2="94556" y2="65060"/>
                        <a14:backgroundMark x1="31000" y1="49036" x2="31000" y2="49036"/>
                        <a14:backgroundMark x1="53556" y1="42831" x2="53556" y2="42831"/>
                        <a14:backgroundMark x1="67222" y1="60181" x2="67222" y2="60181"/>
                        <a14:backgroundMark x1="69000" y1="50783" x2="69000" y2="50783"/>
                        <a14:backgroundMark x1="74000" y1="13012" x2="74000" y2="13012"/>
                      </a14:backgroundRemoval>
                    </a14:imgEffect>
                  </a14:imgLayer>
                </a14:imgProps>
              </a:ext>
              <a:ext uri="{28A0092B-C50C-407E-A947-70E740481C1C}">
                <a14:useLocalDpi xmlns:a14="http://schemas.microsoft.com/office/drawing/2010/main" val="0"/>
              </a:ext>
            </a:extLst>
          </a:blip>
          <a:srcRect/>
          <a:stretch>
            <a:fillRect/>
          </a:stretch>
        </p:blipFill>
        <p:spPr bwMode="auto">
          <a:xfrm>
            <a:off x="9192415" y="3570514"/>
            <a:ext cx="1782243" cy="328748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8B67F774-26A0-4050-9641-A6AC8D469CB6}"/>
              </a:ext>
            </a:extLst>
          </p:cNvPr>
          <p:cNvPicPr>
            <a:picLocks noChangeAspect="1"/>
          </p:cNvPicPr>
          <p:nvPr/>
        </p:nvPicPr>
        <p:blipFill>
          <a:blip r:embed="rId7"/>
          <a:stretch>
            <a:fillRect/>
          </a:stretch>
        </p:blipFill>
        <p:spPr>
          <a:xfrm>
            <a:off x="3574646" y="1113244"/>
            <a:ext cx="6395258" cy="859611"/>
          </a:xfrm>
          <a:prstGeom prst="rect">
            <a:avLst/>
          </a:prstGeom>
        </p:spPr>
      </p:pic>
    </p:spTree>
    <p:custDataLst>
      <p:tags r:id="rId1"/>
    </p:custDataLst>
    <p:extLst>
      <p:ext uri="{BB962C8B-B14F-4D97-AF65-F5344CB8AC3E}">
        <p14:creationId xmlns:p14="http://schemas.microsoft.com/office/powerpoint/2010/main" val="2575786920"/>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F196652D-885C-4C78-A861-8D64E14F248C}"/>
              </a:ext>
            </a:extLst>
          </p:cNvPr>
          <p:cNvPicPr>
            <a:picLocks noChangeAspect="1"/>
          </p:cNvPicPr>
          <p:nvPr/>
        </p:nvPicPr>
        <p:blipFill>
          <a:blip r:embed="rId3"/>
          <a:srcRect/>
          <a:stretch>
            <a:fillRect/>
          </a:stretch>
        </p:blipFill>
        <p:spPr>
          <a:xfrm>
            <a:off x="-4057" y="4736035"/>
            <a:ext cx="12196057" cy="2317251"/>
          </a:xfrm>
          <a:prstGeom prst="rect">
            <a:avLst/>
          </a:prstGeom>
        </p:spPr>
      </p:pic>
      <p:grpSp>
        <p:nvGrpSpPr>
          <p:cNvPr id="3" name="Group 2">
            <a:extLst>
              <a:ext uri="{FF2B5EF4-FFF2-40B4-BE49-F238E27FC236}">
                <a16:creationId xmlns:a16="http://schemas.microsoft.com/office/drawing/2014/main" id="{FA31777F-E072-4EEF-B3C9-7D0F473BFA21}"/>
              </a:ext>
            </a:extLst>
          </p:cNvPr>
          <p:cNvGrpSpPr/>
          <p:nvPr/>
        </p:nvGrpSpPr>
        <p:grpSpPr>
          <a:xfrm>
            <a:off x="0" y="4392607"/>
            <a:ext cx="12192000" cy="365587"/>
            <a:chOff x="0" y="0"/>
            <a:chExt cx="6186311" cy="185501"/>
          </a:xfrm>
        </p:grpSpPr>
        <p:sp>
          <p:nvSpPr>
            <p:cNvPr id="4" name="Freeform 5">
              <a:extLst>
                <a:ext uri="{FF2B5EF4-FFF2-40B4-BE49-F238E27FC236}">
                  <a16:creationId xmlns:a16="http://schemas.microsoft.com/office/drawing/2014/main" id="{5F4A9F77-9193-461A-A47A-2166372DD5BD}"/>
                </a:ext>
              </a:extLst>
            </p:cNvPr>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txBody>
            <a:bodyPr/>
            <a:lstStyle/>
            <a:p>
              <a:endParaRPr lang="en-US"/>
            </a:p>
          </p:txBody>
        </p:sp>
      </p:grpSp>
      <p:pic>
        <p:nvPicPr>
          <p:cNvPr id="5" name="Picture 8">
            <a:extLst>
              <a:ext uri="{FF2B5EF4-FFF2-40B4-BE49-F238E27FC236}">
                <a16:creationId xmlns:a16="http://schemas.microsoft.com/office/drawing/2014/main" id="{191638DA-6195-4DAD-A378-F7CA7DC930F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3570296" y="888292"/>
            <a:ext cx="5110222" cy="3214491"/>
          </a:xfrm>
          <a:prstGeom prst="rect">
            <a:avLst/>
          </a:prstGeom>
        </p:spPr>
      </p:pic>
      <p:pic>
        <p:nvPicPr>
          <p:cNvPr id="6" name="Picture 10">
            <a:extLst>
              <a:ext uri="{FF2B5EF4-FFF2-40B4-BE49-F238E27FC236}">
                <a16:creationId xmlns:a16="http://schemas.microsoft.com/office/drawing/2014/main" id="{4D3BA08A-B1E2-414F-95BC-F0B8A531B74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214617" y="392955"/>
            <a:ext cx="2677032" cy="4534847"/>
          </a:xfrm>
          <a:prstGeom prst="rect">
            <a:avLst/>
          </a:prstGeom>
        </p:spPr>
      </p:pic>
      <p:pic>
        <p:nvPicPr>
          <p:cNvPr id="7" name="Picture 11">
            <a:extLst>
              <a:ext uri="{FF2B5EF4-FFF2-40B4-BE49-F238E27FC236}">
                <a16:creationId xmlns:a16="http://schemas.microsoft.com/office/drawing/2014/main" id="{CC5674A5-DB1F-40C7-925E-0643CB74791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98055" y="642243"/>
            <a:ext cx="2152772" cy="2152772"/>
          </a:xfrm>
          <a:prstGeom prst="rect">
            <a:avLst/>
          </a:prstGeom>
        </p:spPr>
      </p:pic>
      <p:grpSp>
        <p:nvGrpSpPr>
          <p:cNvPr id="8" name="Group 12">
            <a:extLst>
              <a:ext uri="{FF2B5EF4-FFF2-40B4-BE49-F238E27FC236}">
                <a16:creationId xmlns:a16="http://schemas.microsoft.com/office/drawing/2014/main" id="{04BA04E8-CB60-4106-A2DF-A8ED649FD46B}"/>
              </a:ext>
            </a:extLst>
          </p:cNvPr>
          <p:cNvGrpSpPr/>
          <p:nvPr/>
        </p:nvGrpSpPr>
        <p:grpSpPr>
          <a:xfrm>
            <a:off x="0" y="1"/>
            <a:ext cx="12192000" cy="300351"/>
            <a:chOff x="0" y="0"/>
            <a:chExt cx="6186311" cy="152400"/>
          </a:xfrm>
          <a:solidFill>
            <a:schemeClr val="bg1"/>
          </a:solidFill>
        </p:grpSpPr>
        <p:sp>
          <p:nvSpPr>
            <p:cNvPr id="9" name="Freeform 13">
              <a:extLst>
                <a:ext uri="{FF2B5EF4-FFF2-40B4-BE49-F238E27FC236}">
                  <a16:creationId xmlns:a16="http://schemas.microsoft.com/office/drawing/2014/main" id="{77526AF0-8423-4F3C-9BC0-62DAA776985E}"/>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txBody>
            <a:bodyPr/>
            <a:lstStyle/>
            <a:p>
              <a:endParaRPr lang="en-US"/>
            </a:p>
          </p:txBody>
        </p:sp>
      </p:grpSp>
      <p:grpSp>
        <p:nvGrpSpPr>
          <p:cNvPr id="10" name="Group 14">
            <a:extLst>
              <a:ext uri="{FF2B5EF4-FFF2-40B4-BE49-F238E27FC236}">
                <a16:creationId xmlns:a16="http://schemas.microsoft.com/office/drawing/2014/main" id="{CD6F29D8-B5EC-4543-B913-DB9229387C39}"/>
              </a:ext>
            </a:extLst>
          </p:cNvPr>
          <p:cNvGrpSpPr/>
          <p:nvPr/>
        </p:nvGrpSpPr>
        <p:grpSpPr>
          <a:xfrm rot="-5400000">
            <a:off x="-2038357" y="2053899"/>
            <a:ext cx="4377064" cy="300351"/>
            <a:chOff x="0" y="0"/>
            <a:chExt cx="2220955" cy="152400"/>
          </a:xfrm>
          <a:solidFill>
            <a:schemeClr val="bg1"/>
          </a:solidFill>
        </p:grpSpPr>
        <p:sp>
          <p:nvSpPr>
            <p:cNvPr id="11" name="Freeform 15">
              <a:extLst>
                <a:ext uri="{FF2B5EF4-FFF2-40B4-BE49-F238E27FC236}">
                  <a16:creationId xmlns:a16="http://schemas.microsoft.com/office/drawing/2014/main" id="{1F33DADA-725F-4509-9067-ED716B412989}"/>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endParaRPr lang="en-US"/>
            </a:p>
          </p:txBody>
        </p:sp>
      </p:grpSp>
      <p:grpSp>
        <p:nvGrpSpPr>
          <p:cNvPr id="12" name="Group 16">
            <a:extLst>
              <a:ext uri="{FF2B5EF4-FFF2-40B4-BE49-F238E27FC236}">
                <a16:creationId xmlns:a16="http://schemas.microsoft.com/office/drawing/2014/main" id="{24FAF6D8-40EA-4B5F-860E-C5692B9F08E9}"/>
              </a:ext>
            </a:extLst>
          </p:cNvPr>
          <p:cNvGrpSpPr/>
          <p:nvPr/>
        </p:nvGrpSpPr>
        <p:grpSpPr>
          <a:xfrm rot="-5400000">
            <a:off x="9853293" y="2046129"/>
            <a:ext cx="4377064" cy="300351"/>
            <a:chOff x="0" y="0"/>
            <a:chExt cx="2220955" cy="152400"/>
          </a:xfrm>
          <a:solidFill>
            <a:schemeClr val="bg1"/>
          </a:solidFill>
        </p:grpSpPr>
        <p:sp>
          <p:nvSpPr>
            <p:cNvPr id="13" name="Freeform 17">
              <a:extLst>
                <a:ext uri="{FF2B5EF4-FFF2-40B4-BE49-F238E27FC236}">
                  <a16:creationId xmlns:a16="http://schemas.microsoft.com/office/drawing/2014/main" id="{69E258FD-55BA-4F54-882C-F3C985BC770E}"/>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endParaRPr lang="en-US"/>
            </a:p>
          </p:txBody>
        </p:sp>
      </p:grpSp>
      <p:pic>
        <p:nvPicPr>
          <p:cNvPr id="14" name="Picture 18">
            <a:extLst>
              <a:ext uri="{FF2B5EF4-FFF2-40B4-BE49-F238E27FC236}">
                <a16:creationId xmlns:a16="http://schemas.microsoft.com/office/drawing/2014/main" id="{A5773EC3-CFB6-42B0-8621-3E12F780B0AD}"/>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96718" y="1866965"/>
            <a:ext cx="1608931" cy="3101554"/>
          </a:xfrm>
          <a:prstGeom prst="rect">
            <a:avLst/>
          </a:prstGeom>
        </p:spPr>
      </p:pic>
      <p:sp>
        <p:nvSpPr>
          <p:cNvPr id="15" name="TextBox 14">
            <a:extLst>
              <a:ext uri="{FF2B5EF4-FFF2-40B4-BE49-F238E27FC236}">
                <a16:creationId xmlns:a16="http://schemas.microsoft.com/office/drawing/2014/main" id="{5AA3014E-DE09-414E-BAB0-D267D0C6FF6E}"/>
              </a:ext>
            </a:extLst>
          </p:cNvPr>
          <p:cNvSpPr txBox="1"/>
          <p:nvPr/>
        </p:nvSpPr>
        <p:spPr>
          <a:xfrm>
            <a:off x="3869116" y="1338910"/>
            <a:ext cx="4611781"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Góc</a:t>
            </a:r>
            <a:r>
              <a:rPr kumimoji="0" lang="en-US" sz="6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66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tuyên</a:t>
            </a:r>
            <a:r>
              <a:rPr kumimoji="0" lang="en-US" sz="6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66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dương</a:t>
            </a:r>
            <a:endParaRPr kumimoji="0" lang="en-US" sz="6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pic>
        <p:nvPicPr>
          <p:cNvPr id="16" name="Picture 15">
            <a:extLst>
              <a:ext uri="{FF2B5EF4-FFF2-40B4-BE49-F238E27FC236}">
                <a16:creationId xmlns:a16="http://schemas.microsoft.com/office/drawing/2014/main" id="{A042ED8F-AD89-4B0A-A903-4CDCFA2191A1}"/>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9434" b="95126" l="3302" r="30566">
                        <a14:foregroundMark x1="16132" y1="92453" x2="16132" y2="92453"/>
                        <a14:foregroundMark x1="17075" y1="95283" x2="17075" y2="95283"/>
                        <a14:foregroundMark x1="30566" y1="40094" x2="30566" y2="40094"/>
                        <a14:backgroundMark x1="23396" y1="77987" x2="23396" y2="77987"/>
                      </a14:backgroundRemoval>
                    </a14:imgEffect>
                  </a14:imgLayer>
                </a14:imgProps>
              </a:ext>
              <a:ext uri="{28A0092B-C50C-407E-A947-70E740481C1C}">
                <a14:useLocalDpi xmlns:a14="http://schemas.microsoft.com/office/drawing/2010/main" val="0"/>
              </a:ext>
            </a:extLst>
          </a:blip>
          <a:srcRect r="66680" b="1155"/>
          <a:stretch/>
        </p:blipFill>
        <p:spPr>
          <a:xfrm>
            <a:off x="14257" y="1182098"/>
            <a:ext cx="3003871" cy="5346657"/>
          </a:xfrm>
          <a:prstGeom prst="rect">
            <a:avLst/>
          </a:prstGeom>
        </p:spPr>
      </p:pic>
      <p:pic>
        <p:nvPicPr>
          <p:cNvPr id="17" name="Picture 16">
            <a:extLst>
              <a:ext uri="{FF2B5EF4-FFF2-40B4-BE49-F238E27FC236}">
                <a16:creationId xmlns:a16="http://schemas.microsoft.com/office/drawing/2014/main" id="{108F1FDE-F12C-46B0-9A6D-94306B438DDA}"/>
              </a:ext>
            </a:extLst>
          </p:cNvPr>
          <p:cNvPicPr>
            <a:picLocks noChangeAspect="1"/>
          </p:cNvPicPr>
          <p:nvPr/>
        </p:nvPicPr>
        <p:blipFill rotWithShape="1">
          <a:blip r:embed="rId14">
            <a:extLst>
              <a:ext uri="{BEBA8EAE-BF5A-486C-A8C5-ECC9F3942E4B}">
                <a14:imgProps xmlns:a14="http://schemas.microsoft.com/office/drawing/2010/main">
                  <a14:imgLayer r:embed="rId13">
                    <a14:imgEffect>
                      <a14:backgroundRemoval t="9906" b="94182" l="69906" r="96604">
                        <a14:foregroundMark x1="69906" y1="42138" x2="69906" y2="42138"/>
                        <a14:foregroundMark x1="82264" y1="94182" x2="82264" y2="94182"/>
                      </a14:backgroundRemoval>
                    </a14:imgEffect>
                  </a14:imgLayer>
                </a14:imgProps>
              </a:ext>
              <a:ext uri="{28A0092B-C50C-407E-A947-70E740481C1C}">
                <a14:useLocalDpi xmlns:a14="http://schemas.microsoft.com/office/drawing/2010/main" val="0"/>
              </a:ext>
            </a:extLst>
          </a:blip>
          <a:srcRect l="67732" t="-1" b="-5412"/>
          <a:stretch/>
        </p:blipFill>
        <p:spPr>
          <a:xfrm>
            <a:off x="8979338" y="1608163"/>
            <a:ext cx="2794404" cy="5477251"/>
          </a:xfrm>
          <a:prstGeom prst="rect">
            <a:avLst/>
          </a:prstGeom>
        </p:spPr>
      </p:pic>
      <p:sp>
        <p:nvSpPr>
          <p:cNvPr id="18" name="TextBox 17">
            <a:extLst>
              <a:ext uri="{FF2B5EF4-FFF2-40B4-BE49-F238E27FC236}">
                <a16:creationId xmlns:a16="http://schemas.microsoft.com/office/drawing/2014/main" id="{0AC6E3FD-5FAE-4121-9AE5-DEE1D051ABD2}"/>
              </a:ext>
            </a:extLst>
          </p:cNvPr>
          <p:cNvSpPr txBox="1"/>
          <p:nvPr/>
        </p:nvSpPr>
        <p:spPr>
          <a:xfrm>
            <a:off x="2425919" y="4898313"/>
            <a:ext cx="2886394" cy="155517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Ngôi</a:t>
            </a:r>
            <a:r>
              <a:rPr kumimoji="0" lang="en-US" sz="4267"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267"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sao</a:t>
            </a:r>
            <a:r>
              <a:rPr kumimoji="0" lang="en-US" sz="4267"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267"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học</a:t>
            </a:r>
            <a:r>
              <a:rPr kumimoji="0" lang="en-US" sz="4267"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267"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tốt</a:t>
            </a:r>
            <a:endParaRPr kumimoji="0" lang="en-US" sz="4267"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6D1C1967-2843-443D-A4AC-E6D329EAEFEF}"/>
              </a:ext>
            </a:extLst>
          </p:cNvPr>
          <p:cNvSpPr txBox="1"/>
          <p:nvPr/>
        </p:nvSpPr>
        <p:spPr>
          <a:xfrm>
            <a:off x="6061174" y="4927802"/>
            <a:ext cx="2886394" cy="155517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Ngôi</a:t>
            </a:r>
            <a:r>
              <a:rPr kumimoji="0" lang="en-US" sz="4267"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267"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sao</a:t>
            </a:r>
            <a:r>
              <a:rPr kumimoji="0" lang="en-US" sz="4267"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267"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học</a:t>
            </a:r>
            <a:r>
              <a:rPr kumimoji="0" lang="en-US" sz="4267"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267"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tốt</a:t>
            </a:r>
            <a:endParaRPr kumimoji="0" lang="en-US" sz="4267"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1990276214"/>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80">
                                          <p:stCondLst>
                                            <p:cond delay="0"/>
                                          </p:stCondLst>
                                        </p:cTn>
                                        <p:tgtEl>
                                          <p:spTgt spid="15"/>
                                        </p:tgtEl>
                                      </p:cBhvr>
                                    </p:animEffect>
                                    <p:anim calcmode="lin" valueType="num">
                                      <p:cBhvr>
                                        <p:cTn id="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3" dur="26">
                                          <p:stCondLst>
                                            <p:cond delay="650"/>
                                          </p:stCondLst>
                                        </p:cTn>
                                        <p:tgtEl>
                                          <p:spTgt spid="15"/>
                                        </p:tgtEl>
                                      </p:cBhvr>
                                      <p:to x="100000" y="60000"/>
                                    </p:animScale>
                                    <p:animScale>
                                      <p:cBhvr>
                                        <p:cTn id="14" dur="166" decel="50000">
                                          <p:stCondLst>
                                            <p:cond delay="676"/>
                                          </p:stCondLst>
                                        </p:cTn>
                                        <p:tgtEl>
                                          <p:spTgt spid="15"/>
                                        </p:tgtEl>
                                      </p:cBhvr>
                                      <p:to x="100000" y="100000"/>
                                    </p:animScale>
                                    <p:animScale>
                                      <p:cBhvr>
                                        <p:cTn id="15" dur="26">
                                          <p:stCondLst>
                                            <p:cond delay="1312"/>
                                          </p:stCondLst>
                                        </p:cTn>
                                        <p:tgtEl>
                                          <p:spTgt spid="15"/>
                                        </p:tgtEl>
                                      </p:cBhvr>
                                      <p:to x="100000" y="80000"/>
                                    </p:animScale>
                                    <p:animScale>
                                      <p:cBhvr>
                                        <p:cTn id="16" dur="166" decel="50000">
                                          <p:stCondLst>
                                            <p:cond delay="1338"/>
                                          </p:stCondLst>
                                        </p:cTn>
                                        <p:tgtEl>
                                          <p:spTgt spid="15"/>
                                        </p:tgtEl>
                                      </p:cBhvr>
                                      <p:to x="100000" y="100000"/>
                                    </p:animScale>
                                    <p:animScale>
                                      <p:cBhvr>
                                        <p:cTn id="17" dur="26">
                                          <p:stCondLst>
                                            <p:cond delay="1642"/>
                                          </p:stCondLst>
                                        </p:cTn>
                                        <p:tgtEl>
                                          <p:spTgt spid="15"/>
                                        </p:tgtEl>
                                      </p:cBhvr>
                                      <p:to x="100000" y="90000"/>
                                    </p:animScale>
                                    <p:animScale>
                                      <p:cBhvr>
                                        <p:cTn id="18" dur="166" decel="50000">
                                          <p:stCondLst>
                                            <p:cond delay="1668"/>
                                          </p:stCondLst>
                                        </p:cTn>
                                        <p:tgtEl>
                                          <p:spTgt spid="15"/>
                                        </p:tgtEl>
                                      </p:cBhvr>
                                      <p:to x="100000" y="100000"/>
                                    </p:animScale>
                                    <p:animScale>
                                      <p:cBhvr>
                                        <p:cTn id="19" dur="26">
                                          <p:stCondLst>
                                            <p:cond delay="1808"/>
                                          </p:stCondLst>
                                        </p:cTn>
                                        <p:tgtEl>
                                          <p:spTgt spid="15"/>
                                        </p:tgtEl>
                                      </p:cBhvr>
                                      <p:to x="100000" y="95000"/>
                                    </p:animScale>
                                    <p:animScale>
                                      <p:cBhvr>
                                        <p:cTn id="20" dur="166" decel="50000">
                                          <p:stCondLst>
                                            <p:cond delay="1834"/>
                                          </p:stCondLst>
                                        </p:cTn>
                                        <p:tgtEl>
                                          <p:spTgt spid="15"/>
                                        </p:tgtEl>
                                      </p:cBhvr>
                                      <p:to x="100000" y="100000"/>
                                    </p:animScale>
                                  </p:childTnLst>
                                </p:cTn>
                              </p:par>
                              <p:par>
                                <p:cTn id="21" presetID="16" presetClass="entr" presetSubtype="21"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barn(inVertical)">
                                      <p:cBhvr>
                                        <p:cTn id="23" dur="500"/>
                                        <p:tgtEl>
                                          <p:spTgt spid="18"/>
                                        </p:tgtEl>
                                      </p:cBhvr>
                                    </p:animEffect>
                                  </p:childTnLst>
                                </p:cTn>
                              </p:par>
                              <p:par>
                                <p:cTn id="24" presetID="26" presetClass="emph" presetSubtype="0" fill="hold" grpId="1" nodeType="withEffect">
                                  <p:stCondLst>
                                    <p:cond delay="0"/>
                                  </p:stCondLst>
                                  <p:childTnLst>
                                    <p:animEffect transition="out" filter="fade">
                                      <p:cBhvr>
                                        <p:cTn id="25" dur="500" tmFilter="0, 0; .2, .5; .8, .5; 1, 0"/>
                                        <p:tgtEl>
                                          <p:spTgt spid="18"/>
                                        </p:tgtEl>
                                      </p:cBhvr>
                                    </p:animEffect>
                                    <p:animScale>
                                      <p:cBhvr>
                                        <p:cTn id="26" dur="250" autoRev="1" fill="hold"/>
                                        <p:tgtEl>
                                          <p:spTgt spid="18"/>
                                        </p:tgtEl>
                                      </p:cBhvr>
                                      <p:by x="105000" y="105000"/>
                                    </p:animScale>
                                  </p:childTnLst>
                                </p:cTn>
                              </p:par>
                              <p:par>
                                <p:cTn id="27" presetID="16" presetClass="entr" presetSubtype="21"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barn(inVertical)">
                                      <p:cBhvr>
                                        <p:cTn id="29" dur="500"/>
                                        <p:tgtEl>
                                          <p:spTgt spid="19"/>
                                        </p:tgtEl>
                                      </p:cBhvr>
                                    </p:animEffect>
                                  </p:childTnLst>
                                </p:cTn>
                              </p:par>
                              <p:par>
                                <p:cTn id="30" presetID="26" presetClass="emph" presetSubtype="0" fill="hold" grpId="1" nodeType="withEffect">
                                  <p:stCondLst>
                                    <p:cond delay="0"/>
                                  </p:stCondLst>
                                  <p:childTnLst>
                                    <p:animEffect transition="out" filter="fade">
                                      <p:cBhvr>
                                        <p:cTn id="31" dur="500" tmFilter="0, 0; .2, .5; .8, .5; 1, 0"/>
                                        <p:tgtEl>
                                          <p:spTgt spid="19"/>
                                        </p:tgtEl>
                                      </p:cBhvr>
                                    </p:animEffect>
                                    <p:animScale>
                                      <p:cBhvr>
                                        <p:cTn id="32" dur="250" autoRev="1" fill="hold"/>
                                        <p:tgtEl>
                                          <p:spTgt spid="1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animBg="1"/>
      <p:bldP spid="18" grpId="1" animBg="1"/>
      <p:bldP spid="19" grpId="0" animBg="1"/>
      <p:bldP spid="19"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EA1FDFA-882A-472F-B23A-FE6C8787F23F}"/>
              </a:ext>
            </a:extLst>
          </p:cNvPr>
          <p:cNvSpPr txBox="1"/>
          <p:nvPr/>
        </p:nvSpPr>
        <p:spPr>
          <a:xfrm>
            <a:off x="961439" y="926186"/>
            <a:ext cx="10896732" cy="5005626"/>
          </a:xfrm>
          <a:prstGeom prst="roundRect">
            <a:avLst/>
          </a:prstGeom>
          <a:ln w="38100"/>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rPr>
              <a:t> </a:t>
            </a: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p:txBody>
      </p:sp>
      <p:sp>
        <p:nvSpPr>
          <p:cNvPr id="3" name="Title 1">
            <a:extLst>
              <a:ext uri="{FF2B5EF4-FFF2-40B4-BE49-F238E27FC236}">
                <a16:creationId xmlns:a16="http://schemas.microsoft.com/office/drawing/2014/main" id="{20B1D6FE-2B58-4B5D-A088-8046C8433B14}"/>
              </a:ext>
            </a:extLst>
          </p:cNvPr>
          <p:cNvSpPr txBox="1">
            <a:spLocks/>
          </p:cNvSpPr>
          <p:nvPr/>
        </p:nvSpPr>
        <p:spPr>
          <a:xfrm>
            <a:off x="1123950" y="1309639"/>
            <a:ext cx="10734221" cy="1327150"/>
          </a:xfrm>
          <a:prstGeom prst="rect">
            <a:avLst/>
          </a:prstGeom>
        </p:spPr>
        <p:txBody>
          <a:bodyP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6600" b="0" i="0" u="none" strike="noStrike" kern="1200" cap="none" spc="0" normalizeH="0" baseline="0" noProof="0" dirty="0" err="1">
                <a:ln>
                  <a:noFill/>
                </a:ln>
                <a:solidFill>
                  <a:srgbClr val="00B050"/>
                </a:solidFill>
                <a:effectLst/>
                <a:uLnTx/>
                <a:uFillTx/>
                <a:latin typeface="#9Slide05 Phobia" panose="02000506000000020003" pitchFamily="2" charset="0"/>
                <a:ea typeface="+mj-ea"/>
                <a:cs typeface="+mj-cs"/>
              </a:rPr>
              <a:t>Phương</a:t>
            </a:r>
            <a:r>
              <a:rPr kumimoji="0" lang="en-US" sz="6600" b="0" i="0" u="none" strike="noStrike" kern="1200" cap="none" spc="0" normalizeH="0" baseline="0" noProof="0" dirty="0">
                <a:ln>
                  <a:noFill/>
                </a:ln>
                <a:solidFill>
                  <a:srgbClr val="00B050"/>
                </a:solidFill>
                <a:effectLst/>
                <a:uLnTx/>
                <a:uFillTx/>
                <a:latin typeface="#9Slide05 Phobia" panose="02000506000000020003" pitchFamily="2" charset="0"/>
                <a:ea typeface="+mj-ea"/>
                <a:cs typeface="+mj-cs"/>
              </a:rPr>
              <a:t> </a:t>
            </a:r>
            <a:r>
              <a:rPr kumimoji="0" lang="en-US" sz="6600" b="0" i="0" u="none" strike="noStrike" kern="1200" cap="none" spc="0" normalizeH="0" baseline="0" noProof="0" dirty="0" err="1">
                <a:ln>
                  <a:noFill/>
                </a:ln>
                <a:solidFill>
                  <a:srgbClr val="00B050"/>
                </a:solidFill>
                <a:effectLst/>
                <a:uLnTx/>
                <a:uFillTx/>
                <a:latin typeface="#9Slide05 Phobia" panose="02000506000000020003" pitchFamily="2" charset="0"/>
                <a:ea typeface="+mj-ea"/>
                <a:cs typeface="+mj-cs"/>
              </a:rPr>
              <a:t>hướng</a:t>
            </a:r>
            <a:r>
              <a:rPr kumimoji="0" lang="en-US" sz="6600" b="0" i="0" u="none" strike="noStrike" kern="1200" cap="none" spc="0" normalizeH="0" baseline="0" noProof="0" dirty="0">
                <a:ln>
                  <a:noFill/>
                </a:ln>
                <a:solidFill>
                  <a:srgbClr val="00B050"/>
                </a:solidFill>
                <a:effectLst/>
                <a:uLnTx/>
                <a:uFillTx/>
                <a:latin typeface="#9Slide05 Phobia" panose="02000506000000020003" pitchFamily="2" charset="0"/>
                <a:ea typeface="+mj-ea"/>
                <a:cs typeface="+mj-cs"/>
              </a:rPr>
              <a:t> </a:t>
            </a:r>
            <a:r>
              <a:rPr kumimoji="0" lang="en-US" sz="6600" b="0" i="0" u="none" strike="noStrike" kern="1200" cap="none" spc="0" normalizeH="0" baseline="0" noProof="0" dirty="0" err="1">
                <a:ln>
                  <a:noFill/>
                </a:ln>
                <a:solidFill>
                  <a:srgbClr val="00B050"/>
                </a:solidFill>
                <a:effectLst/>
                <a:uLnTx/>
                <a:uFillTx/>
                <a:latin typeface="#9Slide05 Phobia" panose="02000506000000020003" pitchFamily="2" charset="0"/>
                <a:ea typeface="+mj-ea"/>
                <a:cs typeface="+mj-cs"/>
              </a:rPr>
              <a:t>hoạt</a:t>
            </a:r>
            <a:r>
              <a:rPr kumimoji="0" lang="en-US" sz="6600" b="0" i="0" u="none" strike="noStrike" kern="1200" cap="none" spc="0" normalizeH="0" baseline="0" noProof="0" dirty="0">
                <a:ln>
                  <a:noFill/>
                </a:ln>
                <a:solidFill>
                  <a:srgbClr val="00B050"/>
                </a:solidFill>
                <a:effectLst/>
                <a:uLnTx/>
                <a:uFillTx/>
                <a:latin typeface="#9Slide05 Phobia" panose="02000506000000020003" pitchFamily="2" charset="0"/>
                <a:ea typeface="+mj-ea"/>
                <a:cs typeface="+mj-cs"/>
              </a:rPr>
              <a:t> </a:t>
            </a:r>
            <a:r>
              <a:rPr kumimoji="0" lang="en-US" sz="6600" b="0" i="0" u="none" strike="noStrike" kern="1200" cap="none" spc="0" normalizeH="0" baseline="0" noProof="0" dirty="0" err="1">
                <a:ln>
                  <a:noFill/>
                </a:ln>
                <a:solidFill>
                  <a:srgbClr val="00B050"/>
                </a:solidFill>
                <a:effectLst/>
                <a:uLnTx/>
                <a:uFillTx/>
                <a:latin typeface="#9Slide05 Phobia" panose="02000506000000020003" pitchFamily="2" charset="0"/>
                <a:ea typeface="+mj-ea"/>
                <a:cs typeface="+mj-cs"/>
              </a:rPr>
              <a:t>động</a:t>
            </a:r>
            <a:r>
              <a:rPr kumimoji="0" lang="en-US" sz="6600" b="0" i="0" u="none" strike="noStrike" kern="1200" cap="none" spc="0" normalizeH="0" baseline="0" noProof="0" dirty="0">
                <a:ln>
                  <a:noFill/>
                </a:ln>
                <a:solidFill>
                  <a:srgbClr val="00B050"/>
                </a:solidFill>
                <a:effectLst/>
                <a:uLnTx/>
                <a:uFillTx/>
                <a:latin typeface="#9Slide05 Phobia" panose="02000506000000020003" pitchFamily="2" charset="0"/>
                <a:ea typeface="+mj-ea"/>
                <a:cs typeface="+mj-cs"/>
              </a:rPr>
              <a:t> </a:t>
            </a:r>
            <a:r>
              <a:rPr kumimoji="0" lang="en-US" sz="6600" b="0" i="0" u="none" strike="noStrike" kern="1200" cap="none" spc="0" normalizeH="0" baseline="0" noProof="0" dirty="0" err="1">
                <a:ln>
                  <a:noFill/>
                </a:ln>
                <a:solidFill>
                  <a:srgbClr val="00B050"/>
                </a:solidFill>
                <a:effectLst/>
                <a:uLnTx/>
                <a:uFillTx/>
                <a:latin typeface="#9Slide05 Phobia" panose="02000506000000020003" pitchFamily="2" charset="0"/>
                <a:ea typeface="+mj-ea"/>
                <a:cs typeface="+mj-cs"/>
              </a:rPr>
              <a:t>tuần</a:t>
            </a:r>
            <a:r>
              <a:rPr kumimoji="0" lang="en-US" sz="6600" b="0" i="0" u="none" strike="noStrike" kern="1200" cap="none" spc="0" normalizeH="0" baseline="0" noProof="0" dirty="0">
                <a:ln>
                  <a:noFill/>
                </a:ln>
                <a:solidFill>
                  <a:srgbClr val="00B050"/>
                </a:solidFill>
                <a:effectLst/>
                <a:uLnTx/>
                <a:uFillTx/>
                <a:latin typeface="#9Slide05 Phobia" panose="02000506000000020003" pitchFamily="2" charset="0"/>
                <a:ea typeface="+mj-ea"/>
                <a:cs typeface="+mj-cs"/>
              </a:rPr>
              <a:t> 23 …</a:t>
            </a:r>
          </a:p>
        </p:txBody>
      </p:sp>
      <p:sp>
        <p:nvSpPr>
          <p:cNvPr id="4" name="Content Placeholder 2">
            <a:extLst>
              <a:ext uri="{FF2B5EF4-FFF2-40B4-BE49-F238E27FC236}">
                <a16:creationId xmlns:a16="http://schemas.microsoft.com/office/drawing/2014/main" id="{284F7C87-F153-4AD4-A034-9EC72FD8F0AE}"/>
              </a:ext>
            </a:extLst>
          </p:cNvPr>
          <p:cNvSpPr txBox="1">
            <a:spLocks/>
          </p:cNvSpPr>
          <p:nvPr/>
        </p:nvSpPr>
        <p:spPr>
          <a:xfrm>
            <a:off x="0" y="2357438"/>
            <a:ext cx="7391400" cy="21415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black"/>
                </a:solidFill>
                <a:effectLst/>
                <a:uLnTx/>
                <a:uFillTx/>
                <a:latin typeface="等线" panose="020F0502020204030204"/>
                <a:ea typeface="+mn-ea"/>
                <a:cs typeface="+mn-cs"/>
              </a:rPr>
              <a:t>….</a:t>
            </a:r>
            <a:endParaRPr kumimoji="0" lang="en-US" sz="28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Tree>
    <p:custDataLst>
      <p:tags r:id="rId1"/>
    </p:custDataLst>
    <p:extLst>
      <p:ext uri="{BB962C8B-B14F-4D97-AF65-F5344CB8AC3E}">
        <p14:creationId xmlns:p14="http://schemas.microsoft.com/office/powerpoint/2010/main" val="797075104"/>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9EECC2F-2DF1-4E5B-96F9-B9A4A6CEECBD}"/>
              </a:ext>
            </a:extLst>
          </p:cNvPr>
          <p:cNvSpPr txBox="1"/>
          <p:nvPr/>
        </p:nvSpPr>
        <p:spPr>
          <a:xfrm>
            <a:off x="961439" y="926186"/>
            <a:ext cx="10896732" cy="5005626"/>
          </a:xfrm>
          <a:prstGeom prst="roundRect">
            <a:avLst/>
          </a:prstGeom>
          <a:ln w="38100"/>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rPr>
              <a:t> </a:t>
            </a: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p:txBody>
      </p:sp>
      <p:sp>
        <p:nvSpPr>
          <p:cNvPr id="3" name="Rectangle: Rounded Corners 2">
            <a:extLst>
              <a:ext uri="{FF2B5EF4-FFF2-40B4-BE49-F238E27FC236}">
                <a16:creationId xmlns:a16="http://schemas.microsoft.com/office/drawing/2014/main" id="{B3BB337F-20ED-48C5-8CBE-EEDEF8D5046C}"/>
              </a:ext>
            </a:extLst>
          </p:cNvPr>
          <p:cNvSpPr/>
          <p:nvPr/>
        </p:nvSpPr>
        <p:spPr>
          <a:xfrm>
            <a:off x="3575957" y="2558142"/>
            <a:ext cx="2645230" cy="2471057"/>
          </a:xfrm>
          <a:prstGeom prst="roundRect">
            <a:avLst/>
          </a:prstGeom>
          <a:solidFill>
            <a:schemeClr val="lt1">
              <a:alpha val="80000"/>
            </a:schemeClr>
          </a:solid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t>
            </a:r>
          </a:p>
        </p:txBody>
      </p:sp>
      <p:sp>
        <p:nvSpPr>
          <p:cNvPr id="4" name="Rectangle: Rounded Corners 3">
            <a:extLst>
              <a:ext uri="{FF2B5EF4-FFF2-40B4-BE49-F238E27FC236}">
                <a16:creationId xmlns:a16="http://schemas.microsoft.com/office/drawing/2014/main" id="{E10EDE97-DE9D-4213-A153-6D6BB2E8F4D9}"/>
              </a:ext>
            </a:extLst>
          </p:cNvPr>
          <p:cNvSpPr/>
          <p:nvPr/>
        </p:nvSpPr>
        <p:spPr>
          <a:xfrm>
            <a:off x="6460672" y="2558141"/>
            <a:ext cx="2473777" cy="2471057"/>
          </a:xfrm>
          <a:prstGeom prst="roundRect">
            <a:avLst/>
          </a:prstGeom>
          <a:solidFill>
            <a:schemeClr val="lt1">
              <a:alpha val="80000"/>
            </a:schemeClr>
          </a:solid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t>
            </a:r>
          </a:p>
        </p:txBody>
      </p:sp>
      <p:sp>
        <p:nvSpPr>
          <p:cNvPr id="5" name="TextBox 4">
            <a:extLst>
              <a:ext uri="{FF2B5EF4-FFF2-40B4-BE49-F238E27FC236}">
                <a16:creationId xmlns:a16="http://schemas.microsoft.com/office/drawing/2014/main" id="{5F91E26F-4FEC-45BA-AA80-260E70E5D274}"/>
              </a:ext>
            </a:extLst>
          </p:cNvPr>
          <p:cNvSpPr txBox="1"/>
          <p:nvPr/>
        </p:nvSpPr>
        <p:spPr>
          <a:xfrm>
            <a:off x="2272393" y="1295400"/>
            <a:ext cx="806631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Chúc</a:t>
            </a:r>
            <a:r>
              <a:rPr kumimoji="0" lang="en-US" sz="40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0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mừng</a:t>
            </a:r>
            <a:r>
              <a:rPr kumimoji="0" lang="en-US" sz="40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0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sinh</a:t>
            </a:r>
            <a:r>
              <a:rPr kumimoji="0" lang="en-US" sz="40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0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nhật</a:t>
            </a:r>
            <a:r>
              <a:rPr kumimoji="0" lang="en-US" sz="40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0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tháng</a:t>
            </a:r>
            <a:r>
              <a:rPr kumimoji="0" lang="en-US" sz="40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p>
        </p:txBody>
      </p:sp>
    </p:spTree>
    <p:custDataLst>
      <p:tags r:id="rId1"/>
    </p:custDataLst>
    <p:extLst>
      <p:ext uri="{BB962C8B-B14F-4D97-AF65-F5344CB8AC3E}">
        <p14:creationId xmlns:p14="http://schemas.microsoft.com/office/powerpoint/2010/main" val="3891567710"/>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A813F8D4-31D4-4895-9199-C9BB845F26DB"/>
  <p:tag name="ISPRING_CMI5_LAUNCH_METHOD" val="any window"/>
  <p:tag name="ISPRING_SCORM_ENDPOINT" val="&lt;endpoint&gt;&lt;enable&gt;0&lt;/enable&gt;&lt;lrs&gt;https://&lt;/lrs&gt;&lt;auth&gt;0&lt;/auth&gt;&lt;login&gt;&lt;/login&gt;&lt;password&gt;&lt;/password&gt;&lt;key&gt;&lt;/key&gt;&lt;name&gt;&lt;/name&gt;&lt;email&gt;&lt;/email&gt;&lt;/endpoint&gt;&#10;"/>
  <p:tag name="ISPRINGCLOUDFOLDERID" val="1"/>
  <p:tag name="ISPRINGONLINEFOLDERID" val="1"/>
  <p:tag name="ISPRING_OUTPUT_FOLDER" val="[[&quot;B\uFFFD\uFFFD{34D845BF-4B98-49BE-8191-B7BD06BF8912}&quot;,&quot;D:\\PP thu vien\\Hoạt động trải nghiệm tuần 19-26 (Hương Thảo -Zalo 0972115126)\\Hoạt động trải nghiệm tuần 19-26 (Hương Thảo -Zalo 0972115126)\\HDTN_tuan 22- zalo 0972115126&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quot;uploadSources&quot;:true}}"/>
  <p:tag name="ISPRING_SCORM_RATE_SLIDES" val="0"/>
  <p:tag name="ISPRING_SCORM_RATE_QUIZZES" val="0"/>
  <p:tag name="ISPRING_SCORM_PASSING_SCORE" val="0.000000"/>
  <p:tag name="ISPRING_PRESENTATION_TITLE" val="SHL-tuần 22"/>
</p:tagLst>
</file>

<file path=ppt/tags/tag10.xml><?xml version="1.0" encoding="utf-8"?>
<p:tagLst xmlns:a="http://schemas.openxmlformats.org/drawingml/2006/main" xmlns:r="http://schemas.openxmlformats.org/officeDocument/2006/relationships" xmlns:p="http://schemas.openxmlformats.org/presentationml/2006/main">
  <p:tag name="GENSWF_SLIDE_UID" val="{FFECB664-4E3C-4EC3-94A8-5BC9C8E4241E}:440"/>
</p:tagLst>
</file>

<file path=ppt/tags/tag11.xml><?xml version="1.0" encoding="utf-8"?>
<p:tagLst xmlns:a="http://schemas.openxmlformats.org/drawingml/2006/main" xmlns:r="http://schemas.openxmlformats.org/officeDocument/2006/relationships" xmlns:p="http://schemas.openxmlformats.org/presentationml/2006/main">
  <p:tag name="GENSWF_SLIDE_UID" val="{1D98E177-4A3D-4582-9683-112EF468357C}:441"/>
</p:tagLst>
</file>

<file path=ppt/tags/tag12.xml><?xml version="1.0" encoding="utf-8"?>
<p:tagLst xmlns:a="http://schemas.openxmlformats.org/drawingml/2006/main" xmlns:r="http://schemas.openxmlformats.org/officeDocument/2006/relationships" xmlns:p="http://schemas.openxmlformats.org/presentationml/2006/main">
  <p:tag name="GENSWF_SLIDE_UID" val="{0F92BCC8-8E99-40A1-9B0F-2EAB67E4EC4C}:442"/>
</p:tagLst>
</file>

<file path=ppt/tags/tag13.xml><?xml version="1.0" encoding="utf-8"?>
<p:tagLst xmlns:a="http://schemas.openxmlformats.org/drawingml/2006/main" xmlns:r="http://schemas.openxmlformats.org/officeDocument/2006/relationships" xmlns:p="http://schemas.openxmlformats.org/presentationml/2006/main">
  <p:tag name="GENSWF_SLIDE_UID" val="{D225F70D-0AA1-43B8-8441-95E1DAA8BA72}:443"/>
</p:tagLst>
</file>

<file path=ppt/tags/tag14.xml><?xml version="1.0" encoding="utf-8"?>
<p:tagLst xmlns:a="http://schemas.openxmlformats.org/drawingml/2006/main" xmlns:r="http://schemas.openxmlformats.org/officeDocument/2006/relationships" xmlns:p="http://schemas.openxmlformats.org/presentationml/2006/main">
  <p:tag name="GENSWF_SLIDE_UID" val="{0D52DB0E-9628-47C8-8D11-C25B8A0B39EF}:444"/>
</p:tagLst>
</file>

<file path=ppt/tags/tag15.xml><?xml version="1.0" encoding="utf-8"?>
<p:tagLst xmlns:a="http://schemas.openxmlformats.org/drawingml/2006/main" xmlns:r="http://schemas.openxmlformats.org/officeDocument/2006/relationships" xmlns:p="http://schemas.openxmlformats.org/presentationml/2006/main">
  <p:tag name="GENSWF_SLIDE_UID" val="{0F737330-D453-41C8-A553-839EB56EBB96}:446"/>
</p:tagLst>
</file>

<file path=ppt/tags/tag16.xml><?xml version="1.0" encoding="utf-8"?>
<p:tagLst xmlns:a="http://schemas.openxmlformats.org/drawingml/2006/main" xmlns:r="http://schemas.openxmlformats.org/officeDocument/2006/relationships" xmlns:p="http://schemas.openxmlformats.org/presentationml/2006/main">
  <p:tag name="GENSWF_SLIDE_UID" val="{1E98991A-E5C2-45A4-B496-A19456A0B48D}:445"/>
</p:tagLst>
</file>

<file path=ppt/tags/tag17.xml><?xml version="1.0" encoding="utf-8"?>
<p:tagLst xmlns:a="http://schemas.openxmlformats.org/drawingml/2006/main" xmlns:r="http://schemas.openxmlformats.org/officeDocument/2006/relationships" xmlns:p="http://schemas.openxmlformats.org/presentationml/2006/main">
  <p:tag name="GENSWF_SLIDE_UID" val="{9464970E-6BD3-4C23-ADEE-17EDD91863B3}:447"/>
</p:tagLst>
</file>

<file path=ppt/tags/tag18.xml><?xml version="1.0" encoding="utf-8"?>
<p:tagLst xmlns:a="http://schemas.openxmlformats.org/drawingml/2006/main" xmlns:r="http://schemas.openxmlformats.org/officeDocument/2006/relationships" xmlns:p="http://schemas.openxmlformats.org/presentationml/2006/main">
  <p:tag name="GENSWF_SLIDE_UID" val="{02792DB1-8F0B-4B95-9526-2107F191D605}:301"/>
</p:tagLst>
</file>

<file path=ppt/tags/tag19.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 name="GENSWF_SLIDE_UID" val="{307BC86B-8479-4CC9-9DA5-2862BBC20863}:272"/>
</p:tagLst>
</file>

<file path=ppt/tags/tag2.xml><?xml version="1.0" encoding="utf-8"?>
<p:tagLst xmlns:a="http://schemas.openxmlformats.org/drawingml/2006/main" xmlns:r="http://schemas.openxmlformats.org/officeDocument/2006/relationships" xmlns:p="http://schemas.openxmlformats.org/presentationml/2006/main">
  <p:tag name="GENSWF_SLIDE_UID" val="{23BCCBF4-2DD0-4183-98B8-873E77173523}:433"/>
</p:tagLst>
</file>

<file path=ppt/tags/tag3.xml><?xml version="1.0" encoding="utf-8"?>
<p:tagLst xmlns:a="http://schemas.openxmlformats.org/drawingml/2006/main" xmlns:r="http://schemas.openxmlformats.org/officeDocument/2006/relationships" xmlns:p="http://schemas.openxmlformats.org/presentationml/2006/main">
  <p:tag name="GENSWF_SLIDE_UID" val="{8A74EEDC-3F5D-43A7-BE37-CAD636DAD442}:434"/>
</p:tagLst>
</file>

<file path=ppt/tags/tag4.xml><?xml version="1.0" encoding="utf-8"?>
<p:tagLst xmlns:a="http://schemas.openxmlformats.org/drawingml/2006/main" xmlns:r="http://schemas.openxmlformats.org/officeDocument/2006/relationships" xmlns:p="http://schemas.openxmlformats.org/presentationml/2006/main">
  <p:tag name="GENSWF_SLIDE_UID" val="{33A1A201-1031-4709-B1E0-9EC7BB3418A8}:435"/>
</p:tagLst>
</file>

<file path=ppt/tags/tag5.xml><?xml version="1.0" encoding="utf-8"?>
<p:tagLst xmlns:a="http://schemas.openxmlformats.org/drawingml/2006/main" xmlns:r="http://schemas.openxmlformats.org/officeDocument/2006/relationships" xmlns:p="http://schemas.openxmlformats.org/presentationml/2006/main">
  <p:tag name="GENSWF_SLIDE_UID" val="{9E66F6AD-852F-414F-8526-14EDF41D98C7}:343"/>
</p:tagLst>
</file>

<file path=ppt/tags/tag6.xml><?xml version="1.0" encoding="utf-8"?>
<p:tagLst xmlns:a="http://schemas.openxmlformats.org/drawingml/2006/main" xmlns:r="http://schemas.openxmlformats.org/officeDocument/2006/relationships" xmlns:p="http://schemas.openxmlformats.org/presentationml/2006/main">
  <p:tag name="GENSWF_SLIDE_UID" val="{9D83F7FA-9B8A-4E99-A046-2FAF5BF2B200}:436"/>
</p:tagLst>
</file>

<file path=ppt/tags/tag7.xml><?xml version="1.0" encoding="utf-8"?>
<p:tagLst xmlns:a="http://schemas.openxmlformats.org/drawingml/2006/main" xmlns:r="http://schemas.openxmlformats.org/officeDocument/2006/relationships" xmlns:p="http://schemas.openxmlformats.org/presentationml/2006/main">
  <p:tag name="GENSWF_SLIDE_UID" val="{E3F4A05A-9B24-41AC-93FA-CC81369D56B6}:437"/>
</p:tagLst>
</file>

<file path=ppt/tags/tag8.xml><?xml version="1.0" encoding="utf-8"?>
<p:tagLst xmlns:a="http://schemas.openxmlformats.org/drawingml/2006/main" xmlns:r="http://schemas.openxmlformats.org/officeDocument/2006/relationships" xmlns:p="http://schemas.openxmlformats.org/presentationml/2006/main">
  <p:tag name="GENSWF_SLIDE_UID" val="{1FC61366-E4E4-44A4-AE82-B2AE7AF42FB8}:438"/>
</p:tagLst>
</file>

<file path=ppt/tags/tag9.xml><?xml version="1.0" encoding="utf-8"?>
<p:tagLst xmlns:a="http://schemas.openxmlformats.org/drawingml/2006/main" xmlns:r="http://schemas.openxmlformats.org/officeDocument/2006/relationships" xmlns:p="http://schemas.openxmlformats.org/presentationml/2006/main">
  <p:tag name="GENSWF_SLIDE_UID" val="{5796A57B-ECD1-4978-9763-E8570706E536}:439"/>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TotalTime>
  <Words>456</Words>
  <Application>Microsoft Office PowerPoint</Application>
  <PresentationFormat>Widescreen</PresentationFormat>
  <Paragraphs>54</Paragraphs>
  <Slides>18</Slides>
  <Notes>1</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18</vt:i4>
      </vt:variant>
    </vt:vector>
  </HeadingPairs>
  <TitlesOfParts>
    <vt:vector size="30" baseType="lpstr">
      <vt:lpstr>等线</vt:lpstr>
      <vt:lpstr>#9Slide05 Phobia</vt:lpstr>
      <vt:lpstr>Arial</vt:lpstr>
      <vt:lpstr>Calibri</vt:lpstr>
      <vt:lpstr>SVN-Amperzand</vt:lpstr>
      <vt:lpstr>SVN-Poky's</vt:lpstr>
      <vt:lpstr>Wingdings</vt:lpstr>
      <vt:lpstr>字魂17号-萌趣果冻体</vt:lpstr>
      <vt:lpstr>思源黑体 CN Bold</vt:lpstr>
      <vt:lpstr>Office 主题​​</vt:lpstr>
      <vt:lpstr>1_默认设计模板</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SHL-tuần 22</dc:title>
  <dc:creator>Thao Tran</dc:creator>
  <cp:lastModifiedBy>Lệ Trần</cp:lastModifiedBy>
  <cp:revision>11</cp:revision>
  <dcterms:created xsi:type="dcterms:W3CDTF">2022-11-27T00:29:00Z</dcterms:created>
  <dcterms:modified xsi:type="dcterms:W3CDTF">2023-07-24T01:22:17Z</dcterms:modified>
</cp:coreProperties>
</file>