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3" r:id="rId3"/>
    <p:sldId id="274" r:id="rId4"/>
    <p:sldId id="256" r:id="rId5"/>
    <p:sldId id="257" r:id="rId6"/>
    <p:sldId id="258" r:id="rId7"/>
    <p:sldId id="271" r:id="rId8"/>
    <p:sldId id="259" r:id="rId9"/>
    <p:sldId id="260" r:id="rId10"/>
    <p:sldId id="261" r:id="rId11"/>
    <p:sldId id="270" r:id="rId12"/>
    <p:sldId id="262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DAD0E-C3DF-4D9E-BBAE-47A8C08F1FE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78962-AE18-415B-B90D-6358E78F94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dmin.ANDONGNHI\Desktop\Movie.wmv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3.jpeg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http://ihay.net/wp-content/uploads/2014/05/hinh-nen-powerpoint-de-thuo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990600"/>
            <a:ext cx="9220200" cy="1754326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>
                <a:gd name="adj" fmla="val 10389438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NHIỆT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LiỆT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CHÀO MỪNG CÁC THẦY CÔ </a:t>
            </a:r>
          </a:p>
          <a:p>
            <a:pPr algn="ctr">
              <a:defRPr/>
            </a:pP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VỀ DỰ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GiỜ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LỚP 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5A2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07532" y="2209800"/>
            <a:ext cx="54857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Môn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Luyện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từ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và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câu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4533" y="3429000"/>
            <a:ext cx="87078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Mở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rộng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vốn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từ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thiên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nhiên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5800" y="6096000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Thu </a:t>
            </a:r>
            <a:r>
              <a:rPr lang="en-US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endParaRPr lang="en-US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1752600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b="1" u="sng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2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miêu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tả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vừa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</a:t>
            </a:r>
          </a:p>
          <a:p>
            <a:pPr marL="342900" indent="-342900">
              <a:spcBef>
                <a:spcPct val="50000"/>
              </a:spcBef>
              <a:buFontTx/>
              <a:buAutoNum type="alphaLcPeriod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Tả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chiều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rộng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       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bao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la </a:t>
            </a:r>
          </a:p>
          <a:p>
            <a:pPr marL="342900" indent="-342900">
              <a:spcBef>
                <a:spcPct val="50000"/>
              </a:spcBef>
              <a:buFontTx/>
              <a:buAutoNum type="alphaLcPeriod" startAt="2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Tả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chiều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dài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tít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tắp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>
              <a:spcBef>
                <a:spcPct val="50000"/>
              </a:spcBef>
              <a:buFontTx/>
              <a:buAutoNum type="alphaLcPeriod" startAt="3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Tả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chiều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cao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         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cao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vút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342900" indent="-342900">
              <a:spcBef>
                <a:spcPct val="50000"/>
              </a:spcBef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Tả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chiều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       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hun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hút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Picture 2" descr="http://t0.gstatic.com/images?q=tbn:ANd9GcQetXyzBRTUq3b-_uiHYtSTCmYbphSLe6chJhlBugbOFyKpjTIn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0"/>
            <a:ext cx="1906299" cy="1295400"/>
          </a:xfrm>
          <a:prstGeom prst="rect">
            <a:avLst/>
          </a:prstGeom>
          <a:noFill/>
        </p:spPr>
      </p:pic>
      <p:sp>
        <p:nvSpPr>
          <p:cNvPr id="5" name="Right Arrow 4"/>
          <p:cNvSpPr/>
          <p:nvPr/>
        </p:nvSpPr>
        <p:spPr>
          <a:xfrm>
            <a:off x="0" y="152400"/>
            <a:ext cx="2971800" cy="11430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LÀM VIỆC NHÓM TỔ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2819400"/>
            <a:ext cx="7848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657600" y="2286000"/>
            <a:ext cx="4876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57200" y="3276600"/>
            <a:ext cx="990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.designs.vn/public/media/media/picture/22-07-2013/hinh_nen_dep_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057400" y="1066800"/>
            <a:ext cx="5562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8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Trò</a:t>
            </a:r>
            <a:r>
              <a:rPr lang="en-US" sz="8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8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chơi</a:t>
            </a:r>
            <a:endParaRPr lang="en-US" sz="8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3818" y="2967335"/>
            <a:ext cx="429636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cs typeface="Arial" pitchFamily="34" charset="0"/>
              </a:rPr>
              <a:t>XÌ ĐIỆN</a:t>
            </a:r>
            <a:endParaRPr lang="en-US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0" y="1219200"/>
            <a:ext cx="91440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b="1" u="sng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2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miêu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tả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sóng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vừa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lphaLcPeriod"/>
            </a:pP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Tả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sóng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     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 : ì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ầm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>
              <a:spcBef>
                <a:spcPct val="50000"/>
              </a:spcBef>
              <a:buFontTx/>
              <a:buAutoNum type="alphaLcPeriod" startAt="2"/>
            </a:pP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Tả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làn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sóng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nhẹ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 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 :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lăn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tăn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>
              <a:spcBef>
                <a:spcPct val="50000"/>
              </a:spcBef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Tả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đợt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sóng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mạnh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cuồn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cuộn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.dayhocintel.net/diendan/attachment.php?attachmentid=33206&amp;stc=1&amp;d=12549606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2590800"/>
            <a:ext cx="87618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CHÂN THÀNH CẢM ƠN</a:t>
            </a:r>
          </a:p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CÁC CÔ GIÁO ĐÃ ĐẾN DỰ </a:t>
            </a: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GiỜ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17526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Lấy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ví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dụ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nghĩa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phân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biệt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nghĩa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gốc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nghĩa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chuyển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381000"/>
            <a:ext cx="52017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KIỂM TRA BÀI CŨ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ovie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" y="228600"/>
            <a:ext cx="8305800" cy="632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228600" y="3829883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04800" y="1620083"/>
            <a:ext cx="88392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600" b="1" u="sng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Dòng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đây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giải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đúng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nghĩa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thiên</a:t>
            </a:r>
            <a:r>
              <a:rPr lang="en-US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nhiên</a:t>
            </a:r>
            <a:r>
              <a:rPr lang="en-US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</a:p>
          <a:p>
            <a:pPr marL="342900" indent="-342900">
              <a:spcBef>
                <a:spcPct val="50000"/>
              </a:spcBef>
              <a:buFontTx/>
              <a:buAutoNum type="alphaLcPeriod"/>
            </a:pP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do con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do con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mọi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tồn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tại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quanh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838200" y="2763083"/>
            <a:ext cx="54864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Thiên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nhiên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tổng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nói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chung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tồn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tại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xung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quanh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mà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do con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0" y="1524000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b="1" u="sng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2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tục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tượng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thiên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nhiên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thác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xuống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ghềnh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b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Góp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gió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bão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c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chảy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đá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mòn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d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Khoai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đất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lạ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,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mạ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đất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quen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981200" y="2590800"/>
            <a:ext cx="6477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3048000"/>
            <a:ext cx="2209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hlinkClick r:id="rId3" action="ppaction://hlinksldjump"/>
          </p:cNvPr>
          <p:cNvCxnSpPr/>
          <p:nvPr/>
        </p:nvCxnSpPr>
        <p:spPr>
          <a:xfrm>
            <a:off x="2286000" y="3810000"/>
            <a:ext cx="685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hlinkClick r:id="rId4" action="ppaction://hlinksldjump"/>
          </p:cNvPr>
          <p:cNvCxnSpPr/>
          <p:nvPr/>
        </p:nvCxnSpPr>
        <p:spPr>
          <a:xfrm>
            <a:off x="4572000" y="3810000"/>
            <a:ext cx="12192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362200" y="4495800"/>
            <a:ext cx="685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43400" y="4495800"/>
            <a:ext cx="685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447800" y="51816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524000" y="59436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038600" y="6019800"/>
            <a:ext cx="609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657600" y="5257800"/>
            <a:ext cx="5334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800600" y="6019800"/>
            <a:ext cx="609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667000" y="5943600"/>
            <a:ext cx="609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5" name="Picture 2" descr="http://t0.gstatic.com/images?q=tbn:ANd9GcQetXyzBRTUq3b-_uiHYtSTCmYbphSLe6chJhlBugbOFyKpjTIn0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152400"/>
            <a:ext cx="1906299" cy="1295400"/>
          </a:xfrm>
          <a:prstGeom prst="rect">
            <a:avLst/>
          </a:prstGeom>
          <a:noFill/>
        </p:spPr>
      </p:pic>
      <p:sp>
        <p:nvSpPr>
          <p:cNvPr id="26" name="Right Arrow 25">
            <a:hlinkClick r:id="rId6" action="ppaction://hlinksldjump"/>
          </p:cNvPr>
          <p:cNvSpPr/>
          <p:nvPr/>
        </p:nvSpPr>
        <p:spPr>
          <a:xfrm>
            <a:off x="0" y="228600"/>
            <a:ext cx="2667000" cy="9144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THẢO LUẬN NHÓM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Gạch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chân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tượng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thiên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nhiên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tục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Giải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nghĩa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tục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t0.gstatic.com/images?q=tbn:ANd9GcQetXyzBRTUq3b-_uiHYtSTCmYbphSLe6chJhlBugbOFyKpjTIn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0"/>
            <a:ext cx="1906299" cy="1295400"/>
          </a:xfrm>
          <a:prstGeom prst="rect">
            <a:avLst/>
          </a:prstGeom>
          <a:noFill/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0" y="0"/>
            <a:ext cx="3352800" cy="11430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THẢO LUẬN NHÓM BÀN</a:t>
            </a:r>
          </a:p>
          <a:p>
            <a:pPr algn="ctr"/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6" descr="43973_poster2000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447800"/>
            <a:ext cx="8675688" cy="5410200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>
                <a:solidFill>
                  <a:srgbClr val="FF0000"/>
                </a:solidFill>
              </a:rPr>
              <a:t/>
            </a: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3600" b="1" i="1" dirty="0">
                <a:solidFill>
                  <a:srgbClr val="FF0000"/>
                </a:solidFill>
              </a:rPr>
              <a:t/>
            </a:r>
            <a:br>
              <a:rPr lang="en-US" sz="3600" b="1" i="1" dirty="0">
                <a:solidFill>
                  <a:srgbClr val="FF0000"/>
                </a:solidFill>
              </a:rPr>
            </a:br>
            <a:r>
              <a:rPr lang="en-US" sz="3600" b="1" i="1" dirty="0" err="1">
                <a:solidFill>
                  <a:srgbClr val="0070C0"/>
                </a:solidFill>
              </a:rPr>
              <a:t>Thác</a:t>
            </a:r>
            <a:r>
              <a:rPr lang="en-US" sz="3600" b="1" i="1" dirty="0">
                <a:solidFill>
                  <a:srgbClr val="0070C0"/>
                </a:solidFill>
              </a:rPr>
              <a:t> : </a:t>
            </a:r>
            <a:r>
              <a:rPr lang="en-US" sz="3600" b="1" i="1" dirty="0" err="1">
                <a:solidFill>
                  <a:srgbClr val="FF0000"/>
                </a:solidFill>
              </a:rPr>
              <a:t>chỗ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dòng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nước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chảy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vượt</a:t>
            </a:r>
            <a:r>
              <a:rPr lang="en-US" sz="3600" b="1" i="1" dirty="0">
                <a:solidFill>
                  <a:srgbClr val="FF0000"/>
                </a:solidFill>
              </a:rPr>
              <a:t> qua </a:t>
            </a:r>
            <a:r>
              <a:rPr lang="en-US" sz="3600" b="1" i="1" dirty="0" err="1">
                <a:solidFill>
                  <a:srgbClr val="FF0000"/>
                </a:solidFill>
              </a:rPr>
              <a:t>một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vách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đá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cao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nằm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chắn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ngang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lòng</a:t>
            </a:r>
            <a:r>
              <a:rPr lang="en-US" sz="3600" b="1" i="1" dirty="0">
                <a:solidFill>
                  <a:srgbClr val="FF0000"/>
                </a:solidFill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</a:rPr>
              <a:t>sông</a:t>
            </a:r>
            <a:r>
              <a:rPr lang="en-US" sz="3600" b="1" i="1" dirty="0">
                <a:solidFill>
                  <a:srgbClr val="FF0000"/>
                </a:solidFill>
              </a:rPr>
              <a:t> hay </a:t>
            </a:r>
            <a:r>
              <a:rPr lang="en-US" sz="3600" b="1" i="1" dirty="0" err="1" smtClean="0">
                <a:solidFill>
                  <a:srgbClr val="FF0000"/>
                </a:solidFill>
              </a:rPr>
              <a:t>suối</a:t>
            </a:r>
            <a:r>
              <a:rPr lang="en-US" sz="3600" b="1" i="1" dirty="0" smtClean="0">
                <a:solidFill>
                  <a:srgbClr val="FF0000"/>
                </a:solidFill>
              </a:rPr>
              <a:t>.</a:t>
            </a:r>
            <a:r>
              <a:rPr lang="en-US" sz="3600" b="1" i="1" dirty="0">
                <a:solidFill>
                  <a:srgbClr val="FF0000"/>
                </a:solidFill>
              </a:rPr>
              <a:t/>
            </a:r>
            <a:br>
              <a:rPr lang="en-US" sz="3600" b="1" i="1" dirty="0">
                <a:solidFill>
                  <a:srgbClr val="FF0000"/>
                </a:solidFill>
              </a:rPr>
            </a:br>
            <a:endParaRPr lang="en-US" sz="3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 i="1" dirty="0" err="1" smtClean="0">
                <a:solidFill>
                  <a:srgbClr val="0070C0"/>
                </a:solidFill>
              </a:rPr>
              <a:t>Ghềnh</a:t>
            </a:r>
            <a:r>
              <a:rPr lang="en-US" sz="2800" b="1" i="1" dirty="0">
                <a:solidFill>
                  <a:srgbClr val="0070C0"/>
                </a:solidFill>
              </a:rPr>
              <a:t>: </a:t>
            </a:r>
            <a:r>
              <a:rPr lang="en-US" sz="2800" b="1" i="1" dirty="0" err="1">
                <a:solidFill>
                  <a:srgbClr val="FF0000"/>
                </a:solidFill>
              </a:rPr>
              <a:t>chỗ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lòng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sông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bị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thu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hẹp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và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nông</a:t>
            </a:r>
            <a:r>
              <a:rPr lang="en-US" sz="2800" b="1" i="1" dirty="0">
                <a:solidFill>
                  <a:srgbClr val="FF0000"/>
                </a:solidFill>
              </a:rPr>
              <a:t>, </a:t>
            </a:r>
            <a:r>
              <a:rPr lang="en-US" sz="2800" b="1" i="1" dirty="0" err="1">
                <a:solidFill>
                  <a:srgbClr val="FF0000"/>
                </a:solidFill>
              </a:rPr>
              <a:t>có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đá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lởm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chởm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nằm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chắn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ngang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làm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dòng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nước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dồn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lại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và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chảy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xiết</a:t>
            </a:r>
            <a:r>
              <a:rPr lang="en-US" sz="2800" b="1" i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9218" name="Picture 2" descr="http://nhatrangsensetravel.com/upload/khudulichsuoibaho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066800"/>
            <a:ext cx="86868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340</Words>
  <Application>Microsoft Office PowerPoint</Application>
  <PresentationFormat>On-screen Show (4:3)</PresentationFormat>
  <Paragraphs>38</Paragraphs>
  <Slides>13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 Thiên nhiên là tổng thể nói chung những gì tồn tại xung quanh con người mà không phải do con người tạo ra.</vt:lpstr>
      <vt:lpstr>Slide 6</vt:lpstr>
      <vt:lpstr>Slide 7</vt:lpstr>
      <vt:lpstr>  Thác : chỗ dòng nước chảy vượt qua một vách đá cao nằm chắn ngang lòng sông hay suối. 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DucHung</dc:creator>
  <cp:lastModifiedBy>Smart</cp:lastModifiedBy>
  <cp:revision>21</cp:revision>
  <dcterms:created xsi:type="dcterms:W3CDTF">2014-10-20T15:31:01Z</dcterms:created>
  <dcterms:modified xsi:type="dcterms:W3CDTF">2014-11-04T07:02:03Z</dcterms:modified>
</cp:coreProperties>
</file>