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7" r:id="rId5"/>
    <p:sldId id="266" r:id="rId6"/>
    <p:sldId id="259" r:id="rId7"/>
    <p:sldId id="268" r:id="rId8"/>
    <p:sldId id="269" r:id="rId9"/>
    <p:sldId id="260" r:id="rId10"/>
    <p:sldId id="261" r:id="rId11"/>
    <p:sldId id="263" r:id="rId12"/>
    <p:sldId id="262" r:id="rId13"/>
    <p:sldId id="265" r:id="rId14"/>
    <p:sldId id="26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12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BDBFE2-0638-4142-BF13-23C7D9543805}" type="datetimeFigureOut">
              <a:rPr lang="en-US" smtClean="0"/>
              <a:t>4/25/2017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2530154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BDBFE2-0638-4142-BF13-23C7D9543805}" type="datetimeFigureOut">
              <a:rPr lang="en-US" smtClean="0"/>
              <a:t>4/25/2017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1703551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365125"/>
            <a:ext cx="1478756"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88" y="365125"/>
            <a:ext cx="432196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BDBFE2-0638-4142-BF13-23C7D9543805}" type="datetimeFigureOut">
              <a:rPr lang="en-US" smtClean="0"/>
              <a:t>4/25/2017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223600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BDBFE2-0638-4142-BF13-23C7D9543805}" type="datetimeFigureOut">
              <a:rPr lang="en-US" smtClean="0"/>
              <a:t>4/25/2017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1752675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BDBFE2-0638-4142-BF13-23C7D9543805}" type="datetimeFigureOut">
              <a:rPr lang="en-US" smtClean="0"/>
              <a:t>4/25/2017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533062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1487"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BDBFE2-0638-4142-BF13-23C7D9543805}" type="datetimeFigureOut">
              <a:rPr lang="en-US" smtClean="0"/>
              <a:t>4/25/2017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547150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BDBFE2-0638-4142-BF13-23C7D9543805}" type="datetimeFigureOut">
              <a:rPr lang="en-US" smtClean="0"/>
              <a:t>4/25/2017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3258521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BDBFE2-0638-4142-BF13-23C7D9543805}" type="datetimeFigureOut">
              <a:rPr lang="en-US" smtClean="0"/>
              <a:t>4/25/2017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3502281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DBFE2-0638-4142-BF13-23C7D9543805}" type="datetimeFigureOut">
              <a:rPr lang="en-US" smtClean="0"/>
              <a:t>4/25/2017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2734107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BDBFE2-0638-4142-BF13-23C7D9543805}" type="datetimeFigureOut">
              <a:rPr lang="en-US" smtClean="0"/>
              <a:t>4/25/2017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3955770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BDBFE2-0638-4142-BF13-23C7D9543805}" type="datetimeFigureOut">
              <a:rPr lang="en-US" smtClean="0"/>
              <a:t>4/25/2017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67CC3D-2234-4BCC-9F40-7DC45BFB0610}" type="slidenum">
              <a:rPr lang="en-US" smtClean="0"/>
              <a:t>‹#›</a:t>
            </a:fld>
            <a:endParaRPr lang="en-US"/>
          </a:p>
        </p:txBody>
      </p:sp>
    </p:spTree>
    <p:extLst>
      <p:ext uri="{BB962C8B-B14F-4D97-AF65-F5344CB8AC3E}">
        <p14:creationId xmlns:p14="http://schemas.microsoft.com/office/powerpoint/2010/main" val="535552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4000" r="-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4BDBFE2-0638-4142-BF13-23C7D9543805}" type="datetimeFigureOut">
              <a:rPr lang="en-US" smtClean="0"/>
              <a:t>4/25/2017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67CC3D-2234-4BCC-9F40-7DC45BFB0610}" type="slidenum">
              <a:rPr lang="en-US" smtClean="0"/>
              <a:t>‹#›</a:t>
            </a:fld>
            <a:endParaRPr lang="en-US"/>
          </a:p>
        </p:txBody>
      </p:sp>
    </p:spTree>
    <p:extLst>
      <p:ext uri="{BB962C8B-B14F-4D97-AF65-F5344CB8AC3E}">
        <p14:creationId xmlns:p14="http://schemas.microsoft.com/office/powerpoint/2010/main" val="3697477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4.png"/><Relationship Id="rId5" Type="http://schemas.openxmlformats.org/officeDocument/2006/relationships/image" Target="../media/image3.gi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7.gif"/><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11.gif"/><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7.gif"/><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11.gif"/><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7.gif"/><Relationship Id="rId4" Type="http://schemas.openxmlformats.org/officeDocument/2006/relationships/audio" Target="../media/audio1.wav"/></Relationships>
</file>

<file path=ppt/slides/_rels/slide1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7.gif"/><Relationship Id="rId4" Type="http://schemas.openxmlformats.org/officeDocument/2006/relationships/audio" Target="../media/audio1.wav"/></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9.gif"/><Relationship Id="rId4" Type="http://schemas.openxmlformats.org/officeDocument/2006/relationships/image" Target="../media/image8.gif"/></Relationships>
</file>

<file path=ppt/slides/_rels/slide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11.gif"/><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7.gif"/><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happy birthday 32"/>
          <p:cNvPicPr>
            <a:picLocks noChangeAspect="1" noChangeArrowheads="1"/>
          </p:cNvPicPr>
          <p:nvPr/>
        </p:nvPicPr>
        <p:blipFill>
          <a:blip r:embed="rId4"/>
          <a:srcRect/>
          <a:stretch>
            <a:fillRect/>
          </a:stretch>
        </p:blipFill>
        <p:spPr bwMode="auto">
          <a:xfrm>
            <a:off x="5692287" y="4143374"/>
            <a:ext cx="2971800" cy="2819400"/>
          </a:xfrm>
          <a:prstGeom prst="rect">
            <a:avLst/>
          </a:prstGeom>
          <a:ln>
            <a:noFill/>
          </a:ln>
          <a:effectLst>
            <a:softEdge rad="112500"/>
          </a:effectLst>
        </p:spPr>
      </p:pic>
      <p:pic>
        <p:nvPicPr>
          <p:cNvPr id="2051" name="Picture 20"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610600" y="167640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1"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182880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2"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350520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0"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3"/>
          <p:cNvSpPr>
            <a:spLocks noGrp="1" noChangeArrowheads="1"/>
          </p:cNvSpPr>
          <p:nvPr>
            <p:ph type="subTitle" idx="1"/>
          </p:nvPr>
        </p:nvSpPr>
        <p:spPr>
          <a:xfrm>
            <a:off x="1645994" y="2395550"/>
            <a:ext cx="5410200" cy="1219200"/>
          </a:xfrm>
        </p:spPr>
        <p:txBody>
          <a:bodyPr/>
          <a:lstStyle/>
          <a:p>
            <a:pPr eaLnBrk="1" hangingPunct="1">
              <a:lnSpc>
                <a:spcPct val="90000"/>
              </a:lnSpc>
            </a:pPr>
            <a:r>
              <a:rPr lang="en-US" altLang="en-US" sz="3600" b="1" smtClean="0">
                <a:solidFill>
                  <a:srgbClr val="2B1C50"/>
                </a:solidFill>
              </a:rPr>
              <a:t>Môn: Toán</a:t>
            </a:r>
          </a:p>
          <a:p>
            <a:pPr eaLnBrk="1" hangingPunct="1">
              <a:lnSpc>
                <a:spcPct val="90000"/>
              </a:lnSpc>
            </a:pPr>
            <a:r>
              <a:rPr lang="en-US" altLang="en-US" sz="3600" b="1" smtClean="0">
                <a:solidFill>
                  <a:srgbClr val="2B1C50"/>
                </a:solidFill>
              </a:rPr>
              <a:t>lớp 5A1</a:t>
            </a:r>
          </a:p>
        </p:txBody>
      </p:sp>
      <p:sp>
        <p:nvSpPr>
          <p:cNvPr id="2056" name="WordArt 5"/>
          <p:cNvSpPr>
            <a:spLocks noChangeArrowheads="1" noChangeShapeType="1" noTextEdit="1"/>
          </p:cNvSpPr>
          <p:nvPr/>
        </p:nvSpPr>
        <p:spPr bwMode="auto">
          <a:xfrm>
            <a:off x="800100" y="1462882"/>
            <a:ext cx="7543800" cy="2895600"/>
          </a:xfrm>
          <a:prstGeom prst="rect">
            <a:avLst/>
          </a:prstGeom>
        </p:spPr>
        <p:txBody>
          <a:bodyPr spcFirstLastPara="1" wrap="none" fromWordArt="1">
            <a:prstTxWarp prst="textArchUp">
              <a:avLst>
                <a:gd name="adj" fmla="val 10800004"/>
              </a:avLst>
            </a:prstTxWarp>
          </a:bodyPr>
          <a:lstStyle/>
          <a:p>
            <a:pPr algn="ctr"/>
            <a:r>
              <a:rPr lang="en-US" sz="4800" i="1" kern="10">
                <a:ln w="9525">
                  <a:solidFill>
                    <a:srgbClr val="000000"/>
                  </a:solidFill>
                  <a:round/>
                  <a:headEnd/>
                  <a:tailEnd/>
                </a:ln>
                <a:solidFill>
                  <a:srgbClr val="CC0099"/>
                </a:solidFill>
                <a:effectLst>
                  <a:outerShdw dist="35921" dir="2700000" algn="ctr" rotWithShape="0">
                    <a:srgbClr val="808080">
                      <a:alpha val="79999"/>
                    </a:srgbClr>
                  </a:outerShdw>
                </a:effectLst>
                <a:cs typeface="Arial" panose="020B0604020202020204" pitchFamily="34" charset="0"/>
              </a:rPr>
              <a:t>Nhiệt liệt chào mừng quý thầy cô </a:t>
            </a:r>
          </a:p>
          <a:p>
            <a:pPr algn="ctr"/>
            <a:r>
              <a:rPr lang="en-US" sz="4800" i="1" kern="10">
                <a:ln w="9525">
                  <a:solidFill>
                    <a:srgbClr val="000000"/>
                  </a:solidFill>
                  <a:round/>
                  <a:headEnd/>
                  <a:tailEnd/>
                </a:ln>
                <a:solidFill>
                  <a:srgbClr val="CC0099"/>
                </a:solidFill>
                <a:effectLst>
                  <a:outerShdw dist="35921" dir="2700000" algn="ctr" rotWithShape="0">
                    <a:srgbClr val="808080">
                      <a:alpha val="79999"/>
                    </a:srgbClr>
                  </a:outerShdw>
                </a:effectLst>
                <a:cs typeface="Arial" panose="020B0604020202020204" pitchFamily="34" charset="0"/>
              </a:rPr>
              <a:t>đến dự tiết học </a:t>
            </a:r>
          </a:p>
        </p:txBody>
      </p:sp>
      <p:pic>
        <p:nvPicPr>
          <p:cNvPr id="2" name="Picture 13"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209925" y="-542925"/>
            <a:ext cx="609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4"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304925" y="-542925"/>
            <a:ext cx="609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5"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7096125" y="-542925"/>
            <a:ext cx="609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6"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114925" y="-542925"/>
            <a:ext cx="609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8"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610600" y="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9" descr="1418014dlefhz18l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610600" y="342900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3" name="Rectangle 3"/>
          <p:cNvSpPr>
            <a:spLocks noChangeArrowheads="1"/>
          </p:cNvSpPr>
          <p:nvPr/>
        </p:nvSpPr>
        <p:spPr bwMode="auto">
          <a:xfrm>
            <a:off x="1455494" y="3805227"/>
            <a:ext cx="5410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en-US" altLang="en-US" sz="2400" i="1" smtClean="0">
                <a:solidFill>
                  <a:srgbClr val="2B1C50"/>
                </a:solidFill>
                <a:cs typeface="Arial" panose="020B0604020202020204" pitchFamily="34" charset="0"/>
              </a:rPr>
              <a:t>Giáo viên: Đỗ Thị Thu Ngân</a:t>
            </a:r>
            <a:endParaRPr lang="en-US" altLang="en-US" sz="2400" i="1">
              <a:solidFill>
                <a:srgbClr val="2B1C50"/>
              </a:solidFill>
              <a:cs typeface="Arial" panose="020B0604020202020204" pitchFamily="34" charset="0"/>
            </a:endParaRPr>
          </a:p>
        </p:txBody>
      </p:sp>
      <p:pic>
        <p:nvPicPr>
          <p:cNvPr id="3" name="Picture 2"/>
          <p:cNvPicPr>
            <a:picLocks noChangeAspect="1"/>
          </p:cNvPicPr>
          <p:nvPr/>
        </p:nvPicPr>
        <p:blipFill>
          <a:blip r:embed="rId6"/>
          <a:stretch>
            <a:fillRect/>
          </a:stretch>
        </p:blipFill>
        <p:spPr>
          <a:xfrm>
            <a:off x="1701332" y="5200650"/>
            <a:ext cx="1457325" cy="1544765"/>
          </a:xfrm>
          <a:prstGeom prst="rect">
            <a:avLst/>
          </a:prstGeom>
        </p:spPr>
      </p:pic>
      <p:pic>
        <p:nvPicPr>
          <p:cNvPr id="23" name="Picture 22"/>
          <p:cNvPicPr>
            <a:picLocks noChangeAspect="1"/>
          </p:cNvPicPr>
          <p:nvPr/>
        </p:nvPicPr>
        <p:blipFill>
          <a:blip r:embed="rId6"/>
          <a:stretch>
            <a:fillRect/>
          </a:stretch>
        </p:blipFill>
        <p:spPr>
          <a:xfrm>
            <a:off x="244007" y="5160514"/>
            <a:ext cx="1457325" cy="1544765"/>
          </a:xfrm>
          <a:prstGeom prst="rect">
            <a:avLst/>
          </a:prstGeom>
        </p:spPr>
      </p:pic>
      <p:pic>
        <p:nvPicPr>
          <p:cNvPr id="30" name="Picture 29"/>
          <p:cNvPicPr>
            <a:picLocks noChangeAspect="1"/>
          </p:cNvPicPr>
          <p:nvPr/>
        </p:nvPicPr>
        <p:blipFill>
          <a:blip r:embed="rId6"/>
          <a:stretch>
            <a:fillRect/>
          </a:stretch>
        </p:blipFill>
        <p:spPr>
          <a:xfrm>
            <a:off x="3340417" y="5160514"/>
            <a:ext cx="1457325" cy="1544765"/>
          </a:xfrm>
          <a:prstGeom prst="rect">
            <a:avLst/>
          </a:prstGeom>
        </p:spPr>
      </p:pic>
      <p:pic>
        <p:nvPicPr>
          <p:cNvPr id="4" name="1 Vo cai tay len di A [00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907574" y="6135815"/>
            <a:ext cx="609600" cy="609600"/>
          </a:xfrm>
          <a:prstGeom prst="rect">
            <a:avLst/>
          </a:prstGeom>
        </p:spPr>
      </p:pic>
    </p:spTree>
    <p:extLst>
      <p:ext uri="{BB962C8B-B14F-4D97-AF65-F5344CB8AC3E}">
        <p14:creationId xmlns:p14="http://schemas.microsoft.com/office/powerpoint/2010/main" val="28345575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32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371600" y="5715000"/>
            <a:ext cx="1905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b="1">
                <a:solidFill>
                  <a:srgbClr val="FF0000"/>
                </a:solidFill>
                <a:latin typeface=".VnArial Narrow" panose="020B7200000000000000" pitchFamily="34" charset="0"/>
                <a:cs typeface="Arial" panose="020B0604020202020204" pitchFamily="34" charset="0"/>
              </a:rPr>
              <a:t>Thêi gian:</a:t>
            </a:r>
          </a:p>
        </p:txBody>
      </p:sp>
      <p:pic>
        <p:nvPicPr>
          <p:cNvPr id="27651" name="Picture 3"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7620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7"/>
          <p:cNvSpPr txBox="1">
            <a:spLocks noChangeArrowheads="1"/>
          </p:cNvSpPr>
          <p:nvPr/>
        </p:nvSpPr>
        <p:spPr bwMode="auto">
          <a:xfrm>
            <a:off x="0" y="2362200"/>
            <a:ext cx="5791200" cy="75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lnSpc>
                <a:spcPct val="120000"/>
              </a:lnSpc>
            </a:pPr>
            <a:endParaRPr lang="en-US" altLang="en-US" sz="3600" b="1">
              <a:solidFill>
                <a:srgbClr val="0000FF"/>
              </a:solidFill>
              <a:latin typeface=".VnArial Narrow" panose="020B7200000000000000" pitchFamily="34" charset="0"/>
            </a:endParaRPr>
          </a:p>
        </p:txBody>
      </p:sp>
      <p:sp>
        <p:nvSpPr>
          <p:cNvPr id="208904" name="Rectangle 8"/>
          <p:cNvSpPr>
            <a:spLocks noChangeArrowheads="1"/>
          </p:cNvSpPr>
          <p:nvPr/>
        </p:nvSpPr>
        <p:spPr bwMode="auto">
          <a:xfrm>
            <a:off x="3276600" y="5638800"/>
            <a:ext cx="2590800" cy="914400"/>
          </a:xfrm>
          <a:prstGeom prst="rect">
            <a:avLst/>
          </a:prstGeom>
          <a:solidFill>
            <a:srgbClr val="FFFF00"/>
          </a:solidFill>
          <a:ln w="635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5000" b="1">
                <a:solidFill>
                  <a:srgbClr val="FF3300"/>
                </a:solidFill>
                <a:latin typeface=".VnArial" panose="020B7200000000000000" pitchFamily="34" charset="0"/>
              </a:rPr>
              <a:t>HÕt giê</a:t>
            </a:r>
          </a:p>
        </p:txBody>
      </p:sp>
      <p:sp>
        <p:nvSpPr>
          <p:cNvPr id="208905" name="Oval 9"/>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10</a:t>
            </a:r>
          </a:p>
        </p:txBody>
      </p:sp>
      <p:sp>
        <p:nvSpPr>
          <p:cNvPr id="208906" name="Oval 10"/>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9</a:t>
            </a:r>
          </a:p>
        </p:txBody>
      </p:sp>
      <p:sp>
        <p:nvSpPr>
          <p:cNvPr id="208907" name="Oval 11"/>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8</a:t>
            </a:r>
          </a:p>
        </p:txBody>
      </p:sp>
      <p:sp>
        <p:nvSpPr>
          <p:cNvPr id="208908" name="Oval 12"/>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7</a:t>
            </a:r>
          </a:p>
        </p:txBody>
      </p:sp>
      <p:sp>
        <p:nvSpPr>
          <p:cNvPr id="208909" name="Oval 13"/>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6</a:t>
            </a:r>
          </a:p>
        </p:txBody>
      </p:sp>
      <p:sp>
        <p:nvSpPr>
          <p:cNvPr id="208910" name="Oval 14"/>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5</a:t>
            </a:r>
          </a:p>
        </p:txBody>
      </p:sp>
      <p:sp>
        <p:nvSpPr>
          <p:cNvPr id="208911" name="Oval 15"/>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4</a:t>
            </a:r>
          </a:p>
        </p:txBody>
      </p:sp>
      <p:sp>
        <p:nvSpPr>
          <p:cNvPr id="208912" name="Oval 16"/>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3</a:t>
            </a:r>
          </a:p>
        </p:txBody>
      </p:sp>
      <p:sp>
        <p:nvSpPr>
          <p:cNvPr id="208913" name="Oval 17"/>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2</a:t>
            </a:r>
          </a:p>
        </p:txBody>
      </p:sp>
      <p:sp>
        <p:nvSpPr>
          <p:cNvPr id="208914" name="Oval 18"/>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a:t>
            </a:r>
          </a:p>
        </p:txBody>
      </p:sp>
      <p:sp>
        <p:nvSpPr>
          <p:cNvPr id="208915" name="Oval 19"/>
          <p:cNvSpPr>
            <a:spLocks noChangeArrowheads="1"/>
          </p:cNvSpPr>
          <p:nvPr/>
        </p:nvSpPr>
        <p:spPr bwMode="auto">
          <a:xfrm>
            <a:off x="1754187" y="4495800"/>
            <a:ext cx="609600" cy="533400"/>
          </a:xfrm>
          <a:prstGeom prst="ellipse">
            <a:avLst/>
          </a:prstGeom>
          <a:solidFill>
            <a:srgbClr val="CC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7668" name="Text Box 20"/>
          <p:cNvSpPr txBox="1">
            <a:spLocks noChangeArrowheads="1"/>
          </p:cNvSpPr>
          <p:nvPr/>
        </p:nvSpPr>
        <p:spPr bwMode="auto">
          <a:xfrm>
            <a:off x="1931988" y="247650"/>
            <a:ext cx="6096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US" altLang="en-US" sz="6000" b="1">
                <a:solidFill>
                  <a:srgbClr val="800080"/>
                </a:solidFill>
                <a:latin typeface=".Vn3DH" panose="020B7200000000000000" pitchFamily="34" charset="0"/>
              </a:rPr>
              <a:t>Trß ch¬i</a:t>
            </a:r>
          </a:p>
        </p:txBody>
      </p:sp>
      <p:grpSp>
        <p:nvGrpSpPr>
          <p:cNvPr id="27669" name="Group 21"/>
          <p:cNvGrpSpPr>
            <a:grpSpLocks/>
          </p:cNvGrpSpPr>
          <p:nvPr/>
        </p:nvGrpSpPr>
        <p:grpSpPr bwMode="auto">
          <a:xfrm>
            <a:off x="0" y="0"/>
            <a:ext cx="9144000" cy="6858000"/>
            <a:chOff x="0" y="0"/>
            <a:chExt cx="5760" cy="4320"/>
          </a:xfrm>
        </p:grpSpPr>
        <p:pic>
          <p:nvPicPr>
            <p:cNvPr id="27675" name="Picture 22"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6" name="Picture 23"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7" name="Picture 24"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99" y="2099"/>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8" name="Picture 25"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587" y="2147"/>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8922" name="Text Box 26"/>
          <p:cNvSpPr txBox="1">
            <a:spLocks noChangeArrowheads="1"/>
          </p:cNvSpPr>
          <p:nvPr/>
        </p:nvSpPr>
        <p:spPr bwMode="auto">
          <a:xfrm>
            <a:off x="0" y="10668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rgbClr val="FF0066"/>
                </a:solidFill>
                <a:latin typeface=".VnArabia" panose="020B7200000000000000" pitchFamily="34" charset="0"/>
              </a:rPr>
              <a:t>Rung Chu«ng Vµng</a:t>
            </a:r>
          </a:p>
        </p:txBody>
      </p:sp>
      <p:sp>
        <p:nvSpPr>
          <p:cNvPr id="208923" name="Text Box 27"/>
          <p:cNvSpPr txBox="1">
            <a:spLocks noChangeArrowheads="1"/>
          </p:cNvSpPr>
          <p:nvPr/>
        </p:nvSpPr>
        <p:spPr bwMode="auto">
          <a:xfrm>
            <a:off x="1920875" y="2876550"/>
            <a:ext cx="3094878" cy="216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lr>
                <a:schemeClr val="hlink"/>
              </a:buClr>
              <a:buSzPct val="120000"/>
              <a:buChar char="•"/>
              <a:defRPr sz="3200">
                <a:solidFill>
                  <a:schemeClr val="tx1"/>
                </a:solidFill>
                <a:latin typeface="Tahoma" panose="020B0604030504040204" pitchFamily="34" charset="0"/>
              </a:defRPr>
            </a:lvl1pPr>
            <a:lvl2pPr marL="800100" indent="-342900">
              <a:spcBef>
                <a:spcPct val="20000"/>
              </a:spcBef>
              <a:buFont typeface="Tahoma" panose="020B0604030504040204" pitchFamily="34" charset="0"/>
              <a:buChar char="–"/>
              <a:defRPr sz="2800">
                <a:solidFill>
                  <a:schemeClr val="tx1"/>
                </a:solidFill>
                <a:latin typeface="Tahoma" panose="020B0604030504040204" pitchFamily="34" charset="0"/>
              </a:defRPr>
            </a:lvl2pPr>
            <a:lvl3pPr marL="1257300" indent="-342900">
              <a:spcBef>
                <a:spcPct val="20000"/>
              </a:spcBef>
              <a:buClr>
                <a:schemeClr val="hlink"/>
              </a:buClr>
              <a:buSzPct val="120000"/>
              <a:buChar char="•"/>
              <a:defRPr sz="2400">
                <a:solidFill>
                  <a:schemeClr val="tx1"/>
                </a:solidFill>
                <a:latin typeface="Tahoma" panose="020B0604030504040204" pitchFamily="34" charset="0"/>
              </a:defRPr>
            </a:lvl3pPr>
            <a:lvl4pPr marL="1714500" indent="-3429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171700" indent="-3429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628900" indent="-3429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3086100" indent="-3429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543300" indent="-3429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4000500" indent="-3429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lnSpc>
                <a:spcPct val="120000"/>
              </a:lnSpc>
              <a:spcBef>
                <a:spcPct val="0"/>
              </a:spcBef>
              <a:buClrTx/>
              <a:buSzTx/>
              <a:buFontTx/>
              <a:buNone/>
            </a:pPr>
            <a:r>
              <a:rPr lang="en-US" altLang="en-US" sz="2800" b="1">
                <a:solidFill>
                  <a:srgbClr val="0000CC"/>
                </a:solidFill>
                <a:latin typeface=".VnTime" panose="020B7200000000000000" pitchFamily="34" charset="0"/>
              </a:rPr>
              <a:t>A </a:t>
            </a:r>
            <a:r>
              <a:rPr lang="en-US" altLang="en-US" sz="2800" b="1" smtClean="0">
                <a:solidFill>
                  <a:srgbClr val="0000CC"/>
                </a:solidFill>
                <a:latin typeface=".VnTime" panose="020B7200000000000000" pitchFamily="34" charset="0"/>
              </a:rPr>
              <a:t>- 72 </a:t>
            </a:r>
            <a:r>
              <a:rPr lang="en-US" altLang="en-US" sz="2800" b="1">
                <a:solidFill>
                  <a:srgbClr val="0000CC"/>
                </a:solidFill>
                <a:latin typeface=".VnTime" panose="020B7200000000000000" pitchFamily="34" charset="0"/>
              </a:rPr>
              <a:t>	</a:t>
            </a:r>
          </a:p>
          <a:p>
            <a:pPr>
              <a:lnSpc>
                <a:spcPct val="120000"/>
              </a:lnSpc>
              <a:spcBef>
                <a:spcPct val="0"/>
              </a:spcBef>
              <a:buClrTx/>
              <a:buSzTx/>
              <a:buNone/>
            </a:pPr>
            <a:r>
              <a:rPr lang="en-US" altLang="en-US" sz="2800" b="1">
                <a:solidFill>
                  <a:srgbClr val="0000CC"/>
                </a:solidFill>
                <a:latin typeface=".VnTime" panose="020B7200000000000000" pitchFamily="34" charset="0"/>
              </a:rPr>
              <a:t>B </a:t>
            </a:r>
            <a:r>
              <a:rPr lang="en-US" altLang="en-US" sz="2800" b="1" smtClean="0">
                <a:solidFill>
                  <a:srgbClr val="0000CC"/>
                </a:solidFill>
                <a:latin typeface=".VnTime" panose="020B7200000000000000" pitchFamily="34" charset="0"/>
              </a:rPr>
              <a:t>- 180 kg </a:t>
            </a:r>
          </a:p>
          <a:p>
            <a:pPr>
              <a:lnSpc>
                <a:spcPct val="120000"/>
              </a:lnSpc>
              <a:spcBef>
                <a:spcPct val="0"/>
              </a:spcBef>
              <a:buClrTx/>
              <a:buSzTx/>
              <a:buNone/>
            </a:pPr>
            <a:r>
              <a:rPr lang="en-US" altLang="en-US" sz="2800" b="1" smtClean="0">
                <a:solidFill>
                  <a:srgbClr val="0000CC"/>
                </a:solidFill>
                <a:latin typeface=".VnTime" panose="020B7200000000000000" pitchFamily="34" charset="0"/>
              </a:rPr>
              <a:t>C - 200</a:t>
            </a:r>
          </a:p>
          <a:p>
            <a:pPr>
              <a:lnSpc>
                <a:spcPct val="120000"/>
              </a:lnSpc>
              <a:spcBef>
                <a:spcPct val="0"/>
              </a:spcBef>
              <a:buClrTx/>
              <a:buSzTx/>
              <a:buNone/>
            </a:pPr>
            <a:r>
              <a:rPr lang="en-US" altLang="en-US" sz="2800" b="1" smtClean="0">
                <a:solidFill>
                  <a:srgbClr val="0000CC"/>
                </a:solidFill>
                <a:latin typeface=".VnTime" panose="020B7200000000000000" pitchFamily="34" charset="0"/>
              </a:rPr>
              <a:t>D - 200 kg</a:t>
            </a:r>
            <a:endParaRPr lang="en-US" altLang="en-US" sz="2800" b="1" i="1">
              <a:solidFill>
                <a:srgbClr val="0000CC"/>
              </a:solidFill>
              <a:latin typeface=".VnTime" panose="020B7200000000000000" pitchFamily="34" charset="0"/>
            </a:endParaRPr>
          </a:p>
        </p:txBody>
      </p:sp>
      <p:sp>
        <p:nvSpPr>
          <p:cNvPr id="27673" name="Line 29"/>
          <p:cNvSpPr>
            <a:spLocks noChangeShapeType="1"/>
          </p:cNvSpPr>
          <p:nvPr/>
        </p:nvSpPr>
        <p:spPr bwMode="auto">
          <a:xfrm>
            <a:off x="0" y="1819275"/>
            <a:ext cx="9144000" cy="0"/>
          </a:xfrm>
          <a:prstGeom prst="line">
            <a:avLst/>
          </a:prstGeom>
          <a:noFill/>
          <a:ln w="57150" cmpd="thinThick">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26" name="Text Box 30"/>
          <p:cNvSpPr txBox="1">
            <a:spLocks noChangeArrowheads="1"/>
          </p:cNvSpPr>
          <p:nvPr/>
        </p:nvSpPr>
        <p:spPr bwMode="auto">
          <a:xfrm>
            <a:off x="339305" y="1779123"/>
            <a:ext cx="861779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US" altLang="en-US" sz="2800" b="1" u="sng">
                <a:solidFill>
                  <a:srgbClr val="000000"/>
                </a:solidFill>
                <a:latin typeface=".VnArial Narrow" panose="020B7200000000000000" pitchFamily="34" charset="0"/>
              </a:rPr>
              <a:t>C©u </a:t>
            </a:r>
            <a:r>
              <a:rPr lang="en-US" altLang="en-US" sz="2800" b="1" u="sng" smtClean="0">
                <a:solidFill>
                  <a:srgbClr val="000000"/>
                </a:solidFill>
                <a:latin typeface=".VnArial Narrow" panose="020B7200000000000000" pitchFamily="34" charset="0"/>
              </a:rPr>
              <a:t>3</a:t>
            </a:r>
            <a:endParaRPr lang="en-US" altLang="en-US" sz="2800" b="1" u="sng">
              <a:solidFill>
                <a:srgbClr val="FF0000"/>
              </a:solidFill>
              <a:latin typeface=".VnArial Narrow" panose="020B7200000000000000" pitchFamily="34" charset="0"/>
            </a:endParaRPr>
          </a:p>
          <a:p>
            <a:pPr algn="l" eaLnBrk="1" hangingPunct="1"/>
            <a:r>
              <a:rPr lang="en-US" altLang="en-US" sz="2800" b="1" smtClean="0">
                <a:solidFill>
                  <a:srgbClr val="FF0000"/>
                </a:solidFill>
                <a:latin typeface="Times New Roman" panose="02020603050405020304" pitchFamily="18" charset="0"/>
                <a:cs typeface="Times New Roman" panose="02020603050405020304" pitchFamily="18" charset="0"/>
              </a:rPr>
              <a:t>Tìm một số khi biết 60% là 120 kg ?</a:t>
            </a:r>
            <a:endParaRPr lang="en-US" altLang="en-US" sz="2800" b="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4928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8926"/>
                                        </p:tgtEl>
                                        <p:attrNameLst>
                                          <p:attrName>style.visibility</p:attrName>
                                        </p:attrNameLst>
                                      </p:cBhvr>
                                      <p:to>
                                        <p:strVal val="visible"/>
                                      </p:to>
                                    </p:set>
                                    <p:anim calcmode="discrete" valueType="clr">
                                      <p:cBhvr override="childStyle">
                                        <p:cTn id="7" dur="80"/>
                                        <p:tgtEl>
                                          <p:spTgt spid="2089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8926"/>
                                        </p:tgtEl>
                                        <p:attrNameLst>
                                          <p:attrName>fillcolor</p:attrName>
                                        </p:attrNameLst>
                                      </p:cBhvr>
                                      <p:tavLst>
                                        <p:tav tm="0">
                                          <p:val>
                                            <p:clrVal>
                                              <a:schemeClr val="accent2"/>
                                            </p:clrVal>
                                          </p:val>
                                        </p:tav>
                                        <p:tav tm="50000">
                                          <p:val>
                                            <p:clrVal>
                                              <a:schemeClr val="hlink"/>
                                            </p:clrVal>
                                          </p:val>
                                        </p:tav>
                                      </p:tavLst>
                                    </p:anim>
                                    <p:set>
                                      <p:cBhvr>
                                        <p:cTn id="9" dur="80"/>
                                        <p:tgtEl>
                                          <p:spTgt spid="2089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208923"/>
                                        </p:tgtEl>
                                        <p:attrNameLst>
                                          <p:attrName>style.visibility</p:attrName>
                                        </p:attrNameLst>
                                      </p:cBhvr>
                                      <p:to>
                                        <p:strVal val="visible"/>
                                      </p:to>
                                    </p:set>
                                    <p:animEffect transition="in" filter="diamond(in)">
                                      <p:cBhvr>
                                        <p:cTn id="14" dur="2000"/>
                                        <p:tgtEl>
                                          <p:spTgt spid="20892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1" presetClass="entr" presetSubtype="0" fill="hold" grpId="0" nodeType="clickEffect">
                                  <p:stCondLst>
                                    <p:cond delay="0"/>
                                  </p:stCondLst>
                                  <p:childTnLst>
                                    <p:set>
                                      <p:cBhvr>
                                        <p:cTn id="18" dur="1000">
                                          <p:stCondLst>
                                            <p:cond delay="0"/>
                                          </p:stCondLst>
                                        </p:cTn>
                                        <p:tgtEl>
                                          <p:spTgt spid="208905"/>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ding.wav"/>
                                        </p:tgtEl>
                                      </p:cMediaNode>
                                    </p:audio>
                                  </p:subTnLst>
                                </p:cTn>
                              </p:par>
                            </p:childTnLst>
                          </p:cTn>
                        </p:par>
                        <p:par>
                          <p:cTn id="19" fill="hold" nodeType="afterGroup">
                            <p:stCondLst>
                              <p:cond delay="1000"/>
                            </p:stCondLst>
                            <p:childTnLst>
                              <p:par>
                                <p:cTn id="20" presetID="11" presetClass="entr" presetSubtype="0" fill="hold" grpId="0" nodeType="afterEffect">
                                  <p:stCondLst>
                                    <p:cond delay="0"/>
                                  </p:stCondLst>
                                  <p:childTnLst>
                                    <p:set>
                                      <p:cBhvr>
                                        <p:cTn id="21" dur="1000">
                                          <p:stCondLst>
                                            <p:cond delay="0"/>
                                          </p:stCondLst>
                                        </p:cTn>
                                        <p:tgtEl>
                                          <p:spTgt spid="208906"/>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2" name="ding.wav"/>
                                        </p:tgtEl>
                                      </p:cMediaNode>
                                    </p:audio>
                                  </p:subTnLst>
                                </p:cTn>
                              </p:par>
                            </p:childTnLst>
                          </p:cTn>
                        </p:par>
                        <p:par>
                          <p:cTn id="22" fill="hold" nodeType="afterGroup">
                            <p:stCondLst>
                              <p:cond delay="2000"/>
                            </p:stCondLst>
                            <p:childTnLst>
                              <p:par>
                                <p:cTn id="23" presetID="11" presetClass="entr" presetSubtype="0" fill="hold" grpId="0" nodeType="afterEffect">
                                  <p:stCondLst>
                                    <p:cond delay="0"/>
                                  </p:stCondLst>
                                  <p:childTnLst>
                                    <p:set>
                                      <p:cBhvr>
                                        <p:cTn id="24" dur="1000">
                                          <p:stCondLst>
                                            <p:cond delay="0"/>
                                          </p:stCondLst>
                                        </p:cTn>
                                        <p:tgtEl>
                                          <p:spTgt spid="208907"/>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ding.wav"/>
                                        </p:tgtEl>
                                      </p:cMediaNode>
                                    </p:audio>
                                  </p:subTnLst>
                                </p:cTn>
                              </p:par>
                            </p:childTnLst>
                          </p:cTn>
                        </p:par>
                        <p:par>
                          <p:cTn id="25" fill="hold" nodeType="afterGroup">
                            <p:stCondLst>
                              <p:cond delay="3000"/>
                            </p:stCondLst>
                            <p:childTnLst>
                              <p:par>
                                <p:cTn id="26" presetID="11" presetClass="entr" presetSubtype="0" fill="hold" grpId="0" nodeType="afterEffect">
                                  <p:stCondLst>
                                    <p:cond delay="0"/>
                                  </p:stCondLst>
                                  <p:childTnLst>
                                    <p:set>
                                      <p:cBhvr>
                                        <p:cTn id="27" dur="1000">
                                          <p:stCondLst>
                                            <p:cond delay="0"/>
                                          </p:stCondLst>
                                        </p:cTn>
                                        <p:tgtEl>
                                          <p:spTgt spid="208908"/>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ding.wav"/>
                                        </p:tgtEl>
                                      </p:cMediaNode>
                                    </p:audio>
                                  </p:subTnLst>
                                </p:cTn>
                              </p:par>
                            </p:childTnLst>
                          </p:cTn>
                        </p:par>
                        <p:par>
                          <p:cTn id="28" fill="hold" nodeType="afterGroup">
                            <p:stCondLst>
                              <p:cond delay="4000"/>
                            </p:stCondLst>
                            <p:childTnLst>
                              <p:par>
                                <p:cTn id="29" presetID="11" presetClass="entr" presetSubtype="0" fill="hold" grpId="0" nodeType="afterEffect">
                                  <p:stCondLst>
                                    <p:cond delay="0"/>
                                  </p:stCondLst>
                                  <p:childTnLst>
                                    <p:set>
                                      <p:cBhvr>
                                        <p:cTn id="30" dur="1000">
                                          <p:stCondLst>
                                            <p:cond delay="0"/>
                                          </p:stCondLst>
                                        </p:cTn>
                                        <p:tgtEl>
                                          <p:spTgt spid="20890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ding.wav"/>
                                        </p:tgtEl>
                                      </p:cMediaNode>
                                    </p:audio>
                                  </p:subTnLst>
                                </p:cTn>
                              </p:par>
                            </p:childTnLst>
                          </p:cTn>
                        </p:par>
                        <p:par>
                          <p:cTn id="31" fill="hold" nodeType="afterGroup">
                            <p:stCondLst>
                              <p:cond delay="5000"/>
                            </p:stCondLst>
                            <p:childTnLst>
                              <p:par>
                                <p:cTn id="32" presetID="11" presetClass="entr" presetSubtype="0" fill="hold" grpId="0" nodeType="afterEffect">
                                  <p:stCondLst>
                                    <p:cond delay="0"/>
                                  </p:stCondLst>
                                  <p:childTnLst>
                                    <p:set>
                                      <p:cBhvr>
                                        <p:cTn id="33" dur="1000">
                                          <p:stCondLst>
                                            <p:cond delay="0"/>
                                          </p:stCondLst>
                                        </p:cTn>
                                        <p:tgtEl>
                                          <p:spTgt spid="208910"/>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ding.wav"/>
                                        </p:tgtEl>
                                      </p:cMediaNode>
                                    </p:audio>
                                  </p:subTnLst>
                                </p:cTn>
                              </p:par>
                            </p:childTnLst>
                          </p:cTn>
                        </p:par>
                        <p:par>
                          <p:cTn id="34" fill="hold" nodeType="afterGroup">
                            <p:stCondLst>
                              <p:cond delay="6000"/>
                            </p:stCondLst>
                            <p:childTnLst>
                              <p:par>
                                <p:cTn id="35" presetID="11" presetClass="entr" presetSubtype="0" fill="hold" grpId="0" nodeType="afterEffect">
                                  <p:stCondLst>
                                    <p:cond delay="0"/>
                                  </p:stCondLst>
                                  <p:childTnLst>
                                    <p:set>
                                      <p:cBhvr>
                                        <p:cTn id="36" dur="1000">
                                          <p:stCondLst>
                                            <p:cond delay="0"/>
                                          </p:stCondLst>
                                        </p:cTn>
                                        <p:tgtEl>
                                          <p:spTgt spid="208911"/>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ding.wav"/>
                                        </p:tgtEl>
                                      </p:cMediaNode>
                                    </p:audio>
                                  </p:subTnLst>
                                </p:cTn>
                              </p:par>
                            </p:childTnLst>
                          </p:cTn>
                        </p:par>
                        <p:par>
                          <p:cTn id="37" fill="hold" nodeType="afterGroup">
                            <p:stCondLst>
                              <p:cond delay="7000"/>
                            </p:stCondLst>
                            <p:childTnLst>
                              <p:par>
                                <p:cTn id="38" presetID="11" presetClass="entr" presetSubtype="0" fill="hold" grpId="0" nodeType="afterEffect">
                                  <p:stCondLst>
                                    <p:cond delay="0"/>
                                  </p:stCondLst>
                                  <p:childTnLst>
                                    <p:set>
                                      <p:cBhvr>
                                        <p:cTn id="39" dur="1000">
                                          <p:stCondLst>
                                            <p:cond delay="0"/>
                                          </p:stCondLst>
                                        </p:cTn>
                                        <p:tgtEl>
                                          <p:spTgt spid="208912"/>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ding.wav"/>
                                        </p:tgtEl>
                                      </p:cMediaNode>
                                    </p:audio>
                                  </p:subTnLst>
                                </p:cTn>
                              </p:par>
                            </p:childTnLst>
                          </p:cTn>
                        </p:par>
                        <p:par>
                          <p:cTn id="40" fill="hold" nodeType="afterGroup">
                            <p:stCondLst>
                              <p:cond delay="8000"/>
                            </p:stCondLst>
                            <p:childTnLst>
                              <p:par>
                                <p:cTn id="41" presetID="11" presetClass="entr" presetSubtype="0" fill="hold" grpId="0" nodeType="afterEffect">
                                  <p:stCondLst>
                                    <p:cond delay="0"/>
                                  </p:stCondLst>
                                  <p:childTnLst>
                                    <p:set>
                                      <p:cBhvr>
                                        <p:cTn id="42" dur="1000">
                                          <p:stCondLst>
                                            <p:cond delay="0"/>
                                          </p:stCondLst>
                                        </p:cTn>
                                        <p:tgtEl>
                                          <p:spTgt spid="2089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2" name="ding.wav"/>
                                        </p:tgtEl>
                                      </p:cMediaNode>
                                    </p:audio>
                                  </p:subTnLst>
                                </p:cTn>
                              </p:par>
                            </p:childTnLst>
                          </p:cTn>
                        </p:par>
                        <p:par>
                          <p:cTn id="43" fill="hold" nodeType="afterGroup">
                            <p:stCondLst>
                              <p:cond delay="9000"/>
                            </p:stCondLst>
                            <p:childTnLst>
                              <p:par>
                                <p:cTn id="44" presetID="11" presetClass="entr" presetSubtype="0" fill="hold" grpId="0" nodeType="afterEffect">
                                  <p:stCondLst>
                                    <p:cond delay="0"/>
                                  </p:stCondLst>
                                  <p:childTnLst>
                                    <p:set>
                                      <p:cBhvr>
                                        <p:cTn id="45" dur="1000">
                                          <p:stCondLst>
                                            <p:cond delay="0"/>
                                          </p:stCondLst>
                                        </p:cTn>
                                        <p:tgtEl>
                                          <p:spTgt spid="208914"/>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2" name="ding.wav"/>
                                        </p:tgtEl>
                                      </p:cMediaNode>
                                    </p:audio>
                                  </p:subTnLst>
                                </p:cTn>
                              </p:par>
                            </p:childTnLst>
                          </p:cTn>
                        </p:par>
                        <p:par>
                          <p:cTn id="46" fill="hold" nodeType="afterGroup">
                            <p:stCondLst>
                              <p:cond delay="10000"/>
                            </p:stCondLst>
                            <p:childTnLst>
                              <p:par>
                                <p:cTn id="47" presetID="4" presetClass="entr" presetSubtype="16" fill="hold" grpId="0" nodeType="afterEffect">
                                  <p:stCondLst>
                                    <p:cond delay="0"/>
                                  </p:stCondLst>
                                  <p:childTnLst>
                                    <p:set>
                                      <p:cBhvr>
                                        <p:cTn id="48" dur="1" fill="hold">
                                          <p:stCondLst>
                                            <p:cond delay="0"/>
                                          </p:stCondLst>
                                        </p:cTn>
                                        <p:tgtEl>
                                          <p:spTgt spid="208904"/>
                                        </p:tgtEl>
                                        <p:attrNameLst>
                                          <p:attrName>style.visibility</p:attrName>
                                        </p:attrNameLst>
                                      </p:cBhvr>
                                      <p:to>
                                        <p:strVal val="visible"/>
                                      </p:to>
                                    </p:set>
                                    <p:animEffect transition="in" filter="box(in)">
                                      <p:cBhvr>
                                        <p:cTn id="49" dur="500"/>
                                        <p:tgtEl>
                                          <p:spTgt spid="208904"/>
                                        </p:tgtEl>
                                      </p:cBhvr>
                                    </p:animEffect>
                                  </p:childTnLst>
                                  <p:subTnLst>
                                    <p:audio>
                                      <p:cMediaNode>
                                        <p:cTn display="0" masterRel="sameClick">
                                          <p:stCondLst>
                                            <p:cond evt="begin" delay="0">
                                              <p:tn val="47"/>
                                            </p:cond>
                                          </p:stCondLst>
                                          <p:endCondLst>
                                            <p:cond evt="onStopAudio" delay="0">
                                              <p:tgtEl>
                                                <p:sldTgt/>
                                              </p:tgtEl>
                                            </p:cond>
                                          </p:endCondLst>
                                        </p:cTn>
                                        <p:tgtEl>
                                          <p:sndTgt r:embed="rId3" name="ringin.wav"/>
                                        </p:tgtEl>
                                      </p:cMediaNode>
                                    </p:audio>
                                  </p:subTnLst>
                                </p:cTn>
                              </p:par>
                            </p:childTnLst>
                          </p:cTn>
                        </p:par>
                        <p:par>
                          <p:cTn id="50" fill="hold" nodeType="afterGroup">
                            <p:stCondLst>
                              <p:cond delay="10500"/>
                            </p:stCondLst>
                            <p:childTnLst>
                              <p:par>
                                <p:cTn id="51" presetID="3" presetClass="entr" presetSubtype="10" fill="hold" grpId="1" nodeType="afterEffect">
                                  <p:stCondLst>
                                    <p:cond delay="0"/>
                                  </p:stCondLst>
                                  <p:childTnLst>
                                    <p:set>
                                      <p:cBhvr>
                                        <p:cTn id="52" dur="1" fill="hold">
                                          <p:stCondLst>
                                            <p:cond delay="0"/>
                                          </p:stCondLst>
                                        </p:cTn>
                                        <p:tgtEl>
                                          <p:spTgt spid="208904"/>
                                        </p:tgtEl>
                                        <p:attrNameLst>
                                          <p:attrName>style.visibility</p:attrName>
                                        </p:attrNameLst>
                                      </p:cBhvr>
                                      <p:to>
                                        <p:strVal val="visible"/>
                                      </p:to>
                                    </p:set>
                                    <p:animEffect transition="in" filter="blinds(horizontal)">
                                      <p:cBhvr>
                                        <p:cTn id="53" dur="500"/>
                                        <p:tgtEl>
                                          <p:spTgt spid="208904"/>
                                        </p:tgtEl>
                                      </p:cBhvr>
                                    </p:animEffect>
                                  </p:childTnLst>
                                  <p:subTnLst>
                                    <p:audio>
                                      <p:cMediaNode>
                                        <p:cTn display="0" masterRel="sameClick">
                                          <p:stCondLst>
                                            <p:cond evt="begin" delay="0">
                                              <p:tn val="51"/>
                                            </p:cond>
                                          </p:stCondLst>
                                          <p:endCondLst>
                                            <p:cond evt="onStopAudio" delay="0">
                                              <p:tgtEl>
                                                <p:sldTgt/>
                                              </p:tgtEl>
                                            </p:cond>
                                          </p:endCondLst>
                                        </p:cTn>
                                        <p:tgtEl>
                                          <p:sndTgt r:embed="rId3" name="ringin.wav"/>
                                        </p:tgtEl>
                                      </p:cMediaNode>
                                    </p:audio>
                                  </p:subTnLst>
                                </p:cTn>
                              </p:par>
                            </p:childTnLst>
                          </p:cTn>
                        </p:par>
                        <p:par>
                          <p:cTn id="54" fill="hold" nodeType="afterGroup">
                            <p:stCondLst>
                              <p:cond delay="11000"/>
                            </p:stCondLst>
                            <p:childTnLst>
                              <p:par>
                                <p:cTn id="55" presetID="27" presetClass="entr" presetSubtype="0" repeatCount="5000" fill="hold" grpId="0" nodeType="afterEffect">
                                  <p:stCondLst>
                                    <p:cond delay="0"/>
                                  </p:stCondLst>
                                  <p:iterate type="lt">
                                    <p:tmPct val="50000"/>
                                  </p:iterate>
                                  <p:childTnLst>
                                    <p:set>
                                      <p:cBhvr>
                                        <p:cTn id="56" dur="1" fill="hold">
                                          <p:stCondLst>
                                            <p:cond delay="0"/>
                                          </p:stCondLst>
                                        </p:cTn>
                                        <p:tgtEl>
                                          <p:spTgt spid="208922"/>
                                        </p:tgtEl>
                                        <p:attrNameLst>
                                          <p:attrName>style.visibility</p:attrName>
                                        </p:attrNameLst>
                                      </p:cBhvr>
                                      <p:to>
                                        <p:strVal val="visible"/>
                                      </p:to>
                                    </p:set>
                                    <p:anim calcmode="discrete" valueType="clr">
                                      <p:cBhvr override="childStyle">
                                        <p:cTn id="57" dur="80"/>
                                        <p:tgtEl>
                                          <p:spTgt spid="208922"/>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208922"/>
                                        </p:tgtEl>
                                        <p:attrNameLst>
                                          <p:attrName>fillcolor</p:attrName>
                                        </p:attrNameLst>
                                      </p:cBhvr>
                                      <p:tavLst>
                                        <p:tav tm="0">
                                          <p:val>
                                            <p:clrVal>
                                              <a:schemeClr val="accent2"/>
                                            </p:clrVal>
                                          </p:val>
                                        </p:tav>
                                        <p:tav tm="50000">
                                          <p:val>
                                            <p:clrVal>
                                              <a:schemeClr val="hlink"/>
                                            </p:clrVal>
                                          </p:val>
                                        </p:tav>
                                      </p:tavLst>
                                    </p:anim>
                                    <p:set>
                                      <p:cBhvr>
                                        <p:cTn id="59" dur="80"/>
                                        <p:tgtEl>
                                          <p:spTgt spid="208922"/>
                                        </p:tgtEl>
                                        <p:attrNameLst>
                                          <p:attrName>fill.type</p:attrName>
                                        </p:attrNameLst>
                                      </p:cBhvr>
                                      <p:to>
                                        <p:strVal val="solid"/>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0891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4" grpId="0" animBg="1"/>
      <p:bldP spid="208904" grpId="1" animBg="1"/>
      <p:bldP spid="208905" grpId="0" animBg="1"/>
      <p:bldP spid="208906" grpId="0" animBg="1"/>
      <p:bldP spid="208907" grpId="0" animBg="1"/>
      <p:bldP spid="208908" grpId="0" animBg="1"/>
      <p:bldP spid="208909" grpId="0" animBg="1"/>
      <p:bldP spid="208910" grpId="0" animBg="1"/>
      <p:bldP spid="208911" grpId="0" animBg="1"/>
      <p:bldP spid="208912" grpId="0" animBg="1"/>
      <p:bldP spid="208913" grpId="0" animBg="1"/>
      <p:bldP spid="208914" grpId="0" animBg="1"/>
      <p:bldP spid="208915" grpId="0" animBg="1"/>
      <p:bldP spid="208922" grpId="0"/>
      <p:bldP spid="208923" grpId="0"/>
      <p:bldP spid="20892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371600" y="5715000"/>
            <a:ext cx="1905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b="1">
                <a:solidFill>
                  <a:srgbClr val="FF0000"/>
                </a:solidFill>
                <a:latin typeface=".VnArial Narrow" panose="020B7200000000000000" pitchFamily="34" charset="0"/>
                <a:cs typeface="Arial" panose="020B0604020202020204" pitchFamily="34" charset="0"/>
              </a:rPr>
              <a:t>Thêi gian:</a:t>
            </a:r>
          </a:p>
        </p:txBody>
      </p:sp>
      <p:pic>
        <p:nvPicPr>
          <p:cNvPr id="27651" name="Picture 3"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7620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7"/>
          <p:cNvSpPr txBox="1">
            <a:spLocks noChangeArrowheads="1"/>
          </p:cNvSpPr>
          <p:nvPr/>
        </p:nvSpPr>
        <p:spPr bwMode="auto">
          <a:xfrm>
            <a:off x="0" y="2362200"/>
            <a:ext cx="5791200" cy="75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lnSpc>
                <a:spcPct val="120000"/>
              </a:lnSpc>
            </a:pPr>
            <a:endParaRPr lang="en-US" altLang="en-US" sz="3600" b="1">
              <a:solidFill>
                <a:srgbClr val="0000FF"/>
              </a:solidFill>
              <a:latin typeface=".VnArial Narrow" panose="020B7200000000000000" pitchFamily="34" charset="0"/>
            </a:endParaRPr>
          </a:p>
        </p:txBody>
      </p:sp>
      <p:sp>
        <p:nvSpPr>
          <p:cNvPr id="208904" name="Rectangle 8"/>
          <p:cNvSpPr>
            <a:spLocks noChangeArrowheads="1"/>
          </p:cNvSpPr>
          <p:nvPr/>
        </p:nvSpPr>
        <p:spPr bwMode="auto">
          <a:xfrm>
            <a:off x="3276600" y="5638800"/>
            <a:ext cx="2590800" cy="914400"/>
          </a:xfrm>
          <a:prstGeom prst="rect">
            <a:avLst/>
          </a:prstGeom>
          <a:solidFill>
            <a:srgbClr val="FFFF00"/>
          </a:solidFill>
          <a:ln w="635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5000" b="1">
                <a:solidFill>
                  <a:srgbClr val="FF3300"/>
                </a:solidFill>
                <a:latin typeface=".VnArial" panose="020B7200000000000000" pitchFamily="34" charset="0"/>
              </a:rPr>
              <a:t>HÕt giê</a:t>
            </a:r>
          </a:p>
        </p:txBody>
      </p:sp>
      <p:sp>
        <p:nvSpPr>
          <p:cNvPr id="208905" name="Oval 9"/>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10</a:t>
            </a:r>
          </a:p>
        </p:txBody>
      </p:sp>
      <p:sp>
        <p:nvSpPr>
          <p:cNvPr id="208906" name="Oval 10"/>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9</a:t>
            </a:r>
          </a:p>
        </p:txBody>
      </p:sp>
      <p:sp>
        <p:nvSpPr>
          <p:cNvPr id="208907" name="Oval 11"/>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8</a:t>
            </a:r>
          </a:p>
        </p:txBody>
      </p:sp>
      <p:sp>
        <p:nvSpPr>
          <p:cNvPr id="208908" name="Oval 12"/>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7</a:t>
            </a:r>
          </a:p>
        </p:txBody>
      </p:sp>
      <p:sp>
        <p:nvSpPr>
          <p:cNvPr id="208909" name="Oval 13"/>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6</a:t>
            </a:r>
          </a:p>
        </p:txBody>
      </p:sp>
      <p:sp>
        <p:nvSpPr>
          <p:cNvPr id="208910" name="Oval 14"/>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5</a:t>
            </a:r>
          </a:p>
        </p:txBody>
      </p:sp>
      <p:sp>
        <p:nvSpPr>
          <p:cNvPr id="208911" name="Oval 15"/>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4</a:t>
            </a:r>
          </a:p>
        </p:txBody>
      </p:sp>
      <p:sp>
        <p:nvSpPr>
          <p:cNvPr id="208912" name="Oval 16"/>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3</a:t>
            </a:r>
          </a:p>
        </p:txBody>
      </p:sp>
      <p:sp>
        <p:nvSpPr>
          <p:cNvPr id="208913" name="Oval 17"/>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2</a:t>
            </a:r>
          </a:p>
        </p:txBody>
      </p:sp>
      <p:sp>
        <p:nvSpPr>
          <p:cNvPr id="208914" name="Oval 18"/>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a:t>
            </a:r>
          </a:p>
        </p:txBody>
      </p:sp>
      <p:sp>
        <p:nvSpPr>
          <p:cNvPr id="208915" name="Oval 19"/>
          <p:cNvSpPr>
            <a:spLocks noChangeArrowheads="1"/>
          </p:cNvSpPr>
          <p:nvPr/>
        </p:nvSpPr>
        <p:spPr bwMode="auto">
          <a:xfrm>
            <a:off x="2180572" y="3235440"/>
            <a:ext cx="2690531" cy="905601"/>
          </a:xfrm>
          <a:prstGeom prst="ellipse">
            <a:avLst/>
          </a:prstGeom>
          <a:solidFill>
            <a:schemeClr val="accent6">
              <a:lumMod val="60000"/>
              <a:lumOff val="40000"/>
            </a:schemeClr>
          </a:solidFill>
          <a:ln w="9525">
            <a:solidFill>
              <a:schemeClr val="tx1"/>
            </a:solidFill>
            <a:round/>
            <a:headEnd/>
            <a:tailEnd/>
          </a:ln>
          <a:effectLs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smtClean="0"/>
              <a:t>17</a:t>
            </a:r>
            <a:endParaRPr lang="en-US" altLang="en-US" sz="3200" b="1"/>
          </a:p>
        </p:txBody>
      </p:sp>
      <p:sp>
        <p:nvSpPr>
          <p:cNvPr id="27668" name="Text Box 20"/>
          <p:cNvSpPr txBox="1">
            <a:spLocks noChangeArrowheads="1"/>
          </p:cNvSpPr>
          <p:nvPr/>
        </p:nvSpPr>
        <p:spPr bwMode="auto">
          <a:xfrm>
            <a:off x="1931988" y="247650"/>
            <a:ext cx="6096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US" altLang="en-US" sz="6000" b="1">
                <a:solidFill>
                  <a:srgbClr val="800080"/>
                </a:solidFill>
                <a:latin typeface=".Vn3DH" panose="020B7200000000000000" pitchFamily="34" charset="0"/>
              </a:rPr>
              <a:t>Trß ch¬i</a:t>
            </a:r>
          </a:p>
        </p:txBody>
      </p:sp>
      <p:grpSp>
        <p:nvGrpSpPr>
          <p:cNvPr id="27669" name="Group 21"/>
          <p:cNvGrpSpPr>
            <a:grpSpLocks/>
          </p:cNvGrpSpPr>
          <p:nvPr/>
        </p:nvGrpSpPr>
        <p:grpSpPr bwMode="auto">
          <a:xfrm>
            <a:off x="0" y="0"/>
            <a:ext cx="9144000" cy="6858000"/>
            <a:chOff x="0" y="0"/>
            <a:chExt cx="5760" cy="4320"/>
          </a:xfrm>
        </p:grpSpPr>
        <p:pic>
          <p:nvPicPr>
            <p:cNvPr id="27675" name="Picture 22"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6" name="Picture 23"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7" name="Picture 24"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99" y="2099"/>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8" name="Picture 25"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587" y="2147"/>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8922" name="Text Box 26"/>
          <p:cNvSpPr txBox="1">
            <a:spLocks noChangeArrowheads="1"/>
          </p:cNvSpPr>
          <p:nvPr/>
        </p:nvSpPr>
        <p:spPr bwMode="auto">
          <a:xfrm>
            <a:off x="0" y="10668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rgbClr val="FF0066"/>
                </a:solidFill>
                <a:latin typeface=".VnArabia" panose="020B7200000000000000" pitchFamily="34" charset="0"/>
              </a:rPr>
              <a:t>Rung Chu«ng Vµng</a:t>
            </a:r>
          </a:p>
        </p:txBody>
      </p:sp>
      <p:pic>
        <p:nvPicPr>
          <p:cNvPr id="27672" name="Picture 28" descr="arg-book-flipping-pages-207x165-ur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934200" y="3128963"/>
            <a:ext cx="1752600"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3" name="Line 29"/>
          <p:cNvSpPr>
            <a:spLocks noChangeShapeType="1"/>
          </p:cNvSpPr>
          <p:nvPr/>
        </p:nvSpPr>
        <p:spPr bwMode="auto">
          <a:xfrm>
            <a:off x="0" y="1819275"/>
            <a:ext cx="9144000" cy="0"/>
          </a:xfrm>
          <a:prstGeom prst="line">
            <a:avLst/>
          </a:prstGeom>
          <a:noFill/>
          <a:ln w="57150" cmpd="thinThick">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26" name="Text Box 30"/>
          <p:cNvSpPr txBox="1">
            <a:spLocks noChangeArrowheads="1"/>
          </p:cNvSpPr>
          <p:nvPr/>
        </p:nvSpPr>
        <p:spPr bwMode="auto">
          <a:xfrm>
            <a:off x="339305" y="1779123"/>
            <a:ext cx="861779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US" altLang="en-US" sz="2800" b="1" u="sng">
                <a:solidFill>
                  <a:srgbClr val="000000"/>
                </a:solidFill>
                <a:latin typeface=".VnArial Narrow" panose="020B7200000000000000" pitchFamily="34" charset="0"/>
              </a:rPr>
              <a:t>C©u </a:t>
            </a:r>
            <a:r>
              <a:rPr lang="en-US" altLang="en-US" sz="2800" b="1" u="sng" smtClean="0">
                <a:solidFill>
                  <a:srgbClr val="000000"/>
                </a:solidFill>
                <a:latin typeface=".VnArial Narrow" panose="020B7200000000000000" pitchFamily="34" charset="0"/>
              </a:rPr>
              <a:t>4</a:t>
            </a:r>
            <a:endParaRPr lang="en-US" altLang="en-US" sz="2800" b="1" u="sng">
              <a:solidFill>
                <a:srgbClr val="FF0000"/>
              </a:solidFill>
              <a:latin typeface=".VnArial Narrow" panose="020B7200000000000000" pitchFamily="34" charset="0"/>
            </a:endParaRPr>
          </a:p>
          <a:p>
            <a:pPr algn="l" eaLnBrk="1" hangingPunct="1"/>
            <a:r>
              <a:rPr lang="en-US" altLang="en-US" sz="2800" b="1" smtClean="0">
                <a:solidFill>
                  <a:srgbClr val="FF0000"/>
                </a:solidFill>
                <a:latin typeface="Times New Roman" panose="02020603050405020304" pitchFamily="18" charset="0"/>
                <a:cs typeface="Times New Roman" panose="02020603050405020304" pitchFamily="18" charset="0"/>
              </a:rPr>
              <a:t>Tìm trung bình cộng của ba số lẻ: 15, 17, 19 ?</a:t>
            </a:r>
            <a:endParaRPr lang="en-US" altLang="en-US" sz="2800" b="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9205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8926"/>
                                        </p:tgtEl>
                                        <p:attrNameLst>
                                          <p:attrName>style.visibility</p:attrName>
                                        </p:attrNameLst>
                                      </p:cBhvr>
                                      <p:to>
                                        <p:strVal val="visible"/>
                                      </p:to>
                                    </p:set>
                                    <p:anim calcmode="discrete" valueType="clr">
                                      <p:cBhvr override="childStyle">
                                        <p:cTn id="7" dur="80"/>
                                        <p:tgtEl>
                                          <p:spTgt spid="2089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8926"/>
                                        </p:tgtEl>
                                        <p:attrNameLst>
                                          <p:attrName>fillcolor</p:attrName>
                                        </p:attrNameLst>
                                      </p:cBhvr>
                                      <p:tavLst>
                                        <p:tav tm="0">
                                          <p:val>
                                            <p:clrVal>
                                              <a:schemeClr val="accent2"/>
                                            </p:clrVal>
                                          </p:val>
                                        </p:tav>
                                        <p:tav tm="50000">
                                          <p:val>
                                            <p:clrVal>
                                              <a:schemeClr val="hlink"/>
                                            </p:clrVal>
                                          </p:val>
                                        </p:tav>
                                      </p:tavLst>
                                    </p:anim>
                                    <p:set>
                                      <p:cBhvr>
                                        <p:cTn id="9" dur="80"/>
                                        <p:tgtEl>
                                          <p:spTgt spid="2089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1" presetClass="entr" presetSubtype="0" fill="hold" grpId="0" nodeType="clickEffect">
                                  <p:stCondLst>
                                    <p:cond delay="0"/>
                                  </p:stCondLst>
                                  <p:childTnLst>
                                    <p:set>
                                      <p:cBhvr>
                                        <p:cTn id="13" dur="1000">
                                          <p:stCondLst>
                                            <p:cond delay="0"/>
                                          </p:stCondLst>
                                        </p:cTn>
                                        <p:tgtEl>
                                          <p:spTgt spid="208905"/>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ding.wav"/>
                                        </p:tgtEl>
                                      </p:cMediaNode>
                                    </p:audio>
                                  </p:subTnLst>
                                </p:cTn>
                              </p:par>
                            </p:childTnLst>
                          </p:cTn>
                        </p:par>
                        <p:par>
                          <p:cTn id="14" fill="hold" nodeType="afterGroup">
                            <p:stCondLst>
                              <p:cond delay="1000"/>
                            </p:stCondLst>
                            <p:childTnLst>
                              <p:par>
                                <p:cTn id="15" presetID="11" presetClass="entr" presetSubtype="0" fill="hold" grpId="0" nodeType="afterEffect">
                                  <p:stCondLst>
                                    <p:cond delay="0"/>
                                  </p:stCondLst>
                                  <p:childTnLst>
                                    <p:set>
                                      <p:cBhvr>
                                        <p:cTn id="16" dur="1000">
                                          <p:stCondLst>
                                            <p:cond delay="0"/>
                                          </p:stCondLst>
                                        </p:cTn>
                                        <p:tgtEl>
                                          <p:spTgt spid="208906"/>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ding.wav"/>
                                        </p:tgtEl>
                                      </p:cMediaNode>
                                    </p:audio>
                                  </p:subTnLst>
                                </p:cTn>
                              </p:par>
                            </p:childTnLst>
                          </p:cTn>
                        </p:par>
                        <p:par>
                          <p:cTn id="17" fill="hold" nodeType="afterGroup">
                            <p:stCondLst>
                              <p:cond delay="2000"/>
                            </p:stCondLst>
                            <p:childTnLst>
                              <p:par>
                                <p:cTn id="18" presetID="11" presetClass="entr" presetSubtype="0" fill="hold" grpId="0" nodeType="afterEffect">
                                  <p:stCondLst>
                                    <p:cond delay="0"/>
                                  </p:stCondLst>
                                  <p:childTnLst>
                                    <p:set>
                                      <p:cBhvr>
                                        <p:cTn id="19" dur="1000">
                                          <p:stCondLst>
                                            <p:cond delay="0"/>
                                          </p:stCondLst>
                                        </p:cTn>
                                        <p:tgtEl>
                                          <p:spTgt spid="20890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ding.wav"/>
                                        </p:tgtEl>
                                      </p:cMediaNode>
                                    </p:audio>
                                  </p:subTnLst>
                                </p:cTn>
                              </p:par>
                            </p:childTnLst>
                          </p:cTn>
                        </p:par>
                        <p:par>
                          <p:cTn id="20" fill="hold" nodeType="afterGroup">
                            <p:stCondLst>
                              <p:cond delay="3000"/>
                            </p:stCondLst>
                            <p:childTnLst>
                              <p:par>
                                <p:cTn id="21" presetID="11" presetClass="entr" presetSubtype="0" fill="hold" grpId="0" nodeType="afterEffect">
                                  <p:stCondLst>
                                    <p:cond delay="0"/>
                                  </p:stCondLst>
                                  <p:childTnLst>
                                    <p:set>
                                      <p:cBhvr>
                                        <p:cTn id="22" dur="1000">
                                          <p:stCondLst>
                                            <p:cond delay="0"/>
                                          </p:stCondLst>
                                        </p:cTn>
                                        <p:tgtEl>
                                          <p:spTgt spid="208908"/>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ding.wav"/>
                                        </p:tgtEl>
                                      </p:cMediaNode>
                                    </p:audio>
                                  </p:subTnLst>
                                </p:cTn>
                              </p:par>
                            </p:childTnLst>
                          </p:cTn>
                        </p:par>
                        <p:par>
                          <p:cTn id="23" fill="hold" nodeType="afterGroup">
                            <p:stCondLst>
                              <p:cond delay="4000"/>
                            </p:stCondLst>
                            <p:childTnLst>
                              <p:par>
                                <p:cTn id="24" presetID="11" presetClass="entr" presetSubtype="0" fill="hold" grpId="0" nodeType="afterEffect">
                                  <p:stCondLst>
                                    <p:cond delay="0"/>
                                  </p:stCondLst>
                                  <p:childTnLst>
                                    <p:set>
                                      <p:cBhvr>
                                        <p:cTn id="25" dur="1000">
                                          <p:stCondLst>
                                            <p:cond delay="0"/>
                                          </p:stCondLst>
                                        </p:cTn>
                                        <p:tgtEl>
                                          <p:spTgt spid="208909"/>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ding.wav"/>
                                        </p:tgtEl>
                                      </p:cMediaNode>
                                    </p:audio>
                                  </p:subTnLst>
                                </p:cTn>
                              </p:par>
                            </p:childTnLst>
                          </p:cTn>
                        </p:par>
                        <p:par>
                          <p:cTn id="26" fill="hold" nodeType="afterGroup">
                            <p:stCondLst>
                              <p:cond delay="5000"/>
                            </p:stCondLst>
                            <p:childTnLst>
                              <p:par>
                                <p:cTn id="27" presetID="11" presetClass="entr" presetSubtype="0" fill="hold" grpId="0" nodeType="afterEffect">
                                  <p:stCondLst>
                                    <p:cond delay="0"/>
                                  </p:stCondLst>
                                  <p:childTnLst>
                                    <p:set>
                                      <p:cBhvr>
                                        <p:cTn id="28" dur="1000">
                                          <p:stCondLst>
                                            <p:cond delay="0"/>
                                          </p:stCondLst>
                                        </p:cTn>
                                        <p:tgtEl>
                                          <p:spTgt spid="208910"/>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2" name="ding.wav"/>
                                        </p:tgtEl>
                                      </p:cMediaNode>
                                    </p:audio>
                                  </p:subTnLst>
                                </p:cTn>
                              </p:par>
                            </p:childTnLst>
                          </p:cTn>
                        </p:par>
                        <p:par>
                          <p:cTn id="29" fill="hold" nodeType="afterGroup">
                            <p:stCondLst>
                              <p:cond delay="6000"/>
                            </p:stCondLst>
                            <p:childTnLst>
                              <p:par>
                                <p:cTn id="30" presetID="11" presetClass="entr" presetSubtype="0" fill="hold" grpId="0" nodeType="afterEffect">
                                  <p:stCondLst>
                                    <p:cond delay="0"/>
                                  </p:stCondLst>
                                  <p:childTnLst>
                                    <p:set>
                                      <p:cBhvr>
                                        <p:cTn id="31" dur="1000">
                                          <p:stCondLst>
                                            <p:cond delay="0"/>
                                          </p:stCondLst>
                                        </p:cTn>
                                        <p:tgtEl>
                                          <p:spTgt spid="208911"/>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ding.wav"/>
                                        </p:tgtEl>
                                      </p:cMediaNode>
                                    </p:audio>
                                  </p:subTnLst>
                                </p:cTn>
                              </p:par>
                            </p:childTnLst>
                          </p:cTn>
                        </p:par>
                        <p:par>
                          <p:cTn id="32" fill="hold" nodeType="afterGroup">
                            <p:stCondLst>
                              <p:cond delay="7000"/>
                            </p:stCondLst>
                            <p:childTnLst>
                              <p:par>
                                <p:cTn id="33" presetID="11" presetClass="entr" presetSubtype="0" fill="hold" grpId="0" nodeType="afterEffect">
                                  <p:stCondLst>
                                    <p:cond delay="0"/>
                                  </p:stCondLst>
                                  <p:childTnLst>
                                    <p:set>
                                      <p:cBhvr>
                                        <p:cTn id="34" dur="1000">
                                          <p:stCondLst>
                                            <p:cond delay="0"/>
                                          </p:stCondLst>
                                        </p:cTn>
                                        <p:tgtEl>
                                          <p:spTgt spid="20891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ding.wav"/>
                                        </p:tgtEl>
                                      </p:cMediaNode>
                                    </p:audio>
                                  </p:subTnLst>
                                </p:cTn>
                              </p:par>
                            </p:childTnLst>
                          </p:cTn>
                        </p:par>
                        <p:par>
                          <p:cTn id="35" fill="hold" nodeType="afterGroup">
                            <p:stCondLst>
                              <p:cond delay="8000"/>
                            </p:stCondLst>
                            <p:childTnLst>
                              <p:par>
                                <p:cTn id="36" presetID="11" presetClass="entr" presetSubtype="0" fill="hold" grpId="0" nodeType="afterEffect">
                                  <p:stCondLst>
                                    <p:cond delay="0"/>
                                  </p:stCondLst>
                                  <p:childTnLst>
                                    <p:set>
                                      <p:cBhvr>
                                        <p:cTn id="37" dur="1000">
                                          <p:stCondLst>
                                            <p:cond delay="0"/>
                                          </p:stCondLst>
                                        </p:cTn>
                                        <p:tgtEl>
                                          <p:spTgt spid="208913"/>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2" name="ding.wav"/>
                                        </p:tgtEl>
                                      </p:cMediaNode>
                                    </p:audio>
                                  </p:subTnLst>
                                </p:cTn>
                              </p:par>
                            </p:childTnLst>
                          </p:cTn>
                        </p:par>
                        <p:par>
                          <p:cTn id="38" fill="hold" nodeType="afterGroup">
                            <p:stCondLst>
                              <p:cond delay="9000"/>
                            </p:stCondLst>
                            <p:childTnLst>
                              <p:par>
                                <p:cTn id="39" presetID="11" presetClass="entr" presetSubtype="0" fill="hold" grpId="0" nodeType="afterEffect">
                                  <p:stCondLst>
                                    <p:cond delay="0"/>
                                  </p:stCondLst>
                                  <p:childTnLst>
                                    <p:set>
                                      <p:cBhvr>
                                        <p:cTn id="40" dur="1000">
                                          <p:stCondLst>
                                            <p:cond delay="0"/>
                                          </p:stCondLst>
                                        </p:cTn>
                                        <p:tgtEl>
                                          <p:spTgt spid="208914"/>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2" name="ding.wav"/>
                                        </p:tgtEl>
                                      </p:cMediaNode>
                                    </p:audio>
                                  </p:subTnLst>
                                </p:cTn>
                              </p:par>
                            </p:childTnLst>
                          </p:cTn>
                        </p:par>
                        <p:par>
                          <p:cTn id="41" fill="hold" nodeType="afterGroup">
                            <p:stCondLst>
                              <p:cond delay="10000"/>
                            </p:stCondLst>
                            <p:childTnLst>
                              <p:par>
                                <p:cTn id="42" presetID="4" presetClass="entr" presetSubtype="16" fill="hold" grpId="0" nodeType="afterEffect">
                                  <p:stCondLst>
                                    <p:cond delay="0"/>
                                  </p:stCondLst>
                                  <p:childTnLst>
                                    <p:set>
                                      <p:cBhvr>
                                        <p:cTn id="43" dur="1" fill="hold">
                                          <p:stCondLst>
                                            <p:cond delay="0"/>
                                          </p:stCondLst>
                                        </p:cTn>
                                        <p:tgtEl>
                                          <p:spTgt spid="208904"/>
                                        </p:tgtEl>
                                        <p:attrNameLst>
                                          <p:attrName>style.visibility</p:attrName>
                                        </p:attrNameLst>
                                      </p:cBhvr>
                                      <p:to>
                                        <p:strVal val="visible"/>
                                      </p:to>
                                    </p:set>
                                    <p:animEffect transition="in" filter="box(in)">
                                      <p:cBhvr>
                                        <p:cTn id="44" dur="500"/>
                                        <p:tgtEl>
                                          <p:spTgt spid="208904"/>
                                        </p:tgtEl>
                                      </p:cBhvr>
                                    </p:animEffect>
                                  </p:childTnLst>
                                  <p:subTnLst>
                                    <p:audio>
                                      <p:cMediaNode>
                                        <p:cTn display="0" masterRel="sameClick">
                                          <p:stCondLst>
                                            <p:cond evt="begin" delay="0">
                                              <p:tn val="42"/>
                                            </p:cond>
                                          </p:stCondLst>
                                          <p:endCondLst>
                                            <p:cond evt="onStopAudio" delay="0">
                                              <p:tgtEl>
                                                <p:sldTgt/>
                                              </p:tgtEl>
                                            </p:cond>
                                          </p:endCondLst>
                                        </p:cTn>
                                        <p:tgtEl>
                                          <p:sndTgt r:embed="rId3" name="ringin.wav"/>
                                        </p:tgtEl>
                                      </p:cMediaNode>
                                    </p:audio>
                                  </p:subTnLst>
                                </p:cTn>
                              </p:par>
                            </p:childTnLst>
                          </p:cTn>
                        </p:par>
                        <p:par>
                          <p:cTn id="45" fill="hold" nodeType="afterGroup">
                            <p:stCondLst>
                              <p:cond delay="10500"/>
                            </p:stCondLst>
                            <p:childTnLst>
                              <p:par>
                                <p:cTn id="46" presetID="3" presetClass="entr" presetSubtype="10" fill="hold" grpId="1" nodeType="afterEffect">
                                  <p:stCondLst>
                                    <p:cond delay="0"/>
                                  </p:stCondLst>
                                  <p:childTnLst>
                                    <p:set>
                                      <p:cBhvr>
                                        <p:cTn id="47" dur="1" fill="hold">
                                          <p:stCondLst>
                                            <p:cond delay="0"/>
                                          </p:stCondLst>
                                        </p:cTn>
                                        <p:tgtEl>
                                          <p:spTgt spid="208904"/>
                                        </p:tgtEl>
                                        <p:attrNameLst>
                                          <p:attrName>style.visibility</p:attrName>
                                        </p:attrNameLst>
                                      </p:cBhvr>
                                      <p:to>
                                        <p:strVal val="visible"/>
                                      </p:to>
                                    </p:set>
                                    <p:animEffect transition="in" filter="blinds(horizontal)">
                                      <p:cBhvr>
                                        <p:cTn id="48" dur="500"/>
                                        <p:tgtEl>
                                          <p:spTgt spid="208904"/>
                                        </p:tgtEl>
                                      </p:cBhvr>
                                    </p:animEffect>
                                  </p:childTnLst>
                                  <p:subTnLst>
                                    <p:audio>
                                      <p:cMediaNode>
                                        <p:cTn display="0" masterRel="sameClick">
                                          <p:stCondLst>
                                            <p:cond evt="begin" delay="0">
                                              <p:tn val="46"/>
                                            </p:cond>
                                          </p:stCondLst>
                                          <p:endCondLst>
                                            <p:cond evt="onStopAudio" delay="0">
                                              <p:tgtEl>
                                                <p:sldTgt/>
                                              </p:tgtEl>
                                            </p:cond>
                                          </p:endCondLst>
                                        </p:cTn>
                                        <p:tgtEl>
                                          <p:sndTgt r:embed="rId3" name="ringin.wav"/>
                                        </p:tgtEl>
                                      </p:cMediaNode>
                                    </p:audio>
                                  </p:subTnLst>
                                </p:cTn>
                              </p:par>
                            </p:childTnLst>
                          </p:cTn>
                        </p:par>
                        <p:par>
                          <p:cTn id="49" fill="hold" nodeType="afterGroup">
                            <p:stCondLst>
                              <p:cond delay="11000"/>
                            </p:stCondLst>
                            <p:childTnLst>
                              <p:par>
                                <p:cTn id="50" presetID="27" presetClass="entr" presetSubtype="0" repeatCount="5000" fill="hold" grpId="0" nodeType="afterEffect">
                                  <p:stCondLst>
                                    <p:cond delay="0"/>
                                  </p:stCondLst>
                                  <p:iterate type="lt">
                                    <p:tmPct val="50000"/>
                                  </p:iterate>
                                  <p:childTnLst>
                                    <p:set>
                                      <p:cBhvr>
                                        <p:cTn id="51" dur="1" fill="hold">
                                          <p:stCondLst>
                                            <p:cond delay="0"/>
                                          </p:stCondLst>
                                        </p:cTn>
                                        <p:tgtEl>
                                          <p:spTgt spid="208922"/>
                                        </p:tgtEl>
                                        <p:attrNameLst>
                                          <p:attrName>style.visibility</p:attrName>
                                        </p:attrNameLst>
                                      </p:cBhvr>
                                      <p:to>
                                        <p:strVal val="visible"/>
                                      </p:to>
                                    </p:set>
                                    <p:anim calcmode="discrete" valueType="clr">
                                      <p:cBhvr override="childStyle">
                                        <p:cTn id="52" dur="80"/>
                                        <p:tgtEl>
                                          <p:spTgt spid="208922"/>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208922"/>
                                        </p:tgtEl>
                                        <p:attrNameLst>
                                          <p:attrName>fillcolor</p:attrName>
                                        </p:attrNameLst>
                                      </p:cBhvr>
                                      <p:tavLst>
                                        <p:tav tm="0">
                                          <p:val>
                                            <p:clrVal>
                                              <a:schemeClr val="accent2"/>
                                            </p:clrVal>
                                          </p:val>
                                        </p:tav>
                                        <p:tav tm="50000">
                                          <p:val>
                                            <p:clrVal>
                                              <a:schemeClr val="hlink"/>
                                            </p:clrVal>
                                          </p:val>
                                        </p:tav>
                                      </p:tavLst>
                                    </p:anim>
                                    <p:set>
                                      <p:cBhvr>
                                        <p:cTn id="54" dur="80"/>
                                        <p:tgtEl>
                                          <p:spTgt spid="208922"/>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8915"/>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4" grpId="0" animBg="1"/>
      <p:bldP spid="208904" grpId="1" animBg="1"/>
      <p:bldP spid="208905" grpId="0" animBg="1"/>
      <p:bldP spid="208906" grpId="0" animBg="1"/>
      <p:bldP spid="208907" grpId="0" animBg="1"/>
      <p:bldP spid="208908" grpId="0" animBg="1"/>
      <p:bldP spid="208909" grpId="0" animBg="1"/>
      <p:bldP spid="208910" grpId="0" animBg="1"/>
      <p:bldP spid="208911" grpId="0" animBg="1"/>
      <p:bldP spid="208912" grpId="0" animBg="1"/>
      <p:bldP spid="208913" grpId="0" animBg="1"/>
      <p:bldP spid="208914" grpId="0" animBg="1"/>
      <p:bldP spid="208915" grpId="0" animBg="1"/>
      <p:bldP spid="208922" grpId="0"/>
      <p:bldP spid="20892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371600" y="5715000"/>
            <a:ext cx="1905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b="1">
                <a:solidFill>
                  <a:srgbClr val="FF0000"/>
                </a:solidFill>
                <a:latin typeface=".VnArial Narrow" panose="020B7200000000000000" pitchFamily="34" charset="0"/>
                <a:cs typeface="Arial" panose="020B0604020202020204" pitchFamily="34" charset="0"/>
              </a:rPr>
              <a:t>Thêi gian:</a:t>
            </a:r>
          </a:p>
        </p:txBody>
      </p:sp>
      <p:pic>
        <p:nvPicPr>
          <p:cNvPr id="27651" name="Picture 3"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7620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7"/>
          <p:cNvSpPr txBox="1">
            <a:spLocks noChangeArrowheads="1"/>
          </p:cNvSpPr>
          <p:nvPr/>
        </p:nvSpPr>
        <p:spPr bwMode="auto">
          <a:xfrm>
            <a:off x="0" y="2362200"/>
            <a:ext cx="5791200" cy="75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lnSpc>
                <a:spcPct val="120000"/>
              </a:lnSpc>
            </a:pPr>
            <a:endParaRPr lang="en-US" altLang="en-US" sz="3600" b="1">
              <a:solidFill>
                <a:srgbClr val="0000FF"/>
              </a:solidFill>
              <a:latin typeface=".VnArial Narrow" panose="020B7200000000000000" pitchFamily="34" charset="0"/>
            </a:endParaRPr>
          </a:p>
        </p:txBody>
      </p:sp>
      <p:sp>
        <p:nvSpPr>
          <p:cNvPr id="208904" name="Rectangle 8"/>
          <p:cNvSpPr>
            <a:spLocks noChangeArrowheads="1"/>
          </p:cNvSpPr>
          <p:nvPr/>
        </p:nvSpPr>
        <p:spPr bwMode="auto">
          <a:xfrm>
            <a:off x="3276600" y="5638800"/>
            <a:ext cx="2590800" cy="914400"/>
          </a:xfrm>
          <a:prstGeom prst="rect">
            <a:avLst/>
          </a:prstGeom>
          <a:solidFill>
            <a:srgbClr val="FFFF00"/>
          </a:solidFill>
          <a:ln w="635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5000" b="1">
                <a:solidFill>
                  <a:srgbClr val="FF3300"/>
                </a:solidFill>
                <a:latin typeface=".VnArial" panose="020B7200000000000000" pitchFamily="34" charset="0"/>
              </a:rPr>
              <a:t>HÕt giê</a:t>
            </a:r>
          </a:p>
        </p:txBody>
      </p:sp>
      <p:sp>
        <p:nvSpPr>
          <p:cNvPr id="208905" name="Oval 9"/>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10</a:t>
            </a:r>
          </a:p>
        </p:txBody>
      </p:sp>
      <p:sp>
        <p:nvSpPr>
          <p:cNvPr id="208906" name="Oval 10"/>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9</a:t>
            </a:r>
          </a:p>
        </p:txBody>
      </p:sp>
      <p:sp>
        <p:nvSpPr>
          <p:cNvPr id="208907" name="Oval 11"/>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8</a:t>
            </a:r>
          </a:p>
        </p:txBody>
      </p:sp>
      <p:sp>
        <p:nvSpPr>
          <p:cNvPr id="208908" name="Oval 12"/>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7</a:t>
            </a:r>
          </a:p>
        </p:txBody>
      </p:sp>
      <p:sp>
        <p:nvSpPr>
          <p:cNvPr id="208909" name="Oval 13"/>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6</a:t>
            </a:r>
          </a:p>
        </p:txBody>
      </p:sp>
      <p:sp>
        <p:nvSpPr>
          <p:cNvPr id="208910" name="Oval 14"/>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5</a:t>
            </a:r>
          </a:p>
        </p:txBody>
      </p:sp>
      <p:sp>
        <p:nvSpPr>
          <p:cNvPr id="208911" name="Oval 15"/>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4</a:t>
            </a:r>
          </a:p>
        </p:txBody>
      </p:sp>
      <p:sp>
        <p:nvSpPr>
          <p:cNvPr id="208912" name="Oval 16"/>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3</a:t>
            </a:r>
          </a:p>
        </p:txBody>
      </p:sp>
      <p:sp>
        <p:nvSpPr>
          <p:cNvPr id="208913" name="Oval 17"/>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2</a:t>
            </a:r>
          </a:p>
        </p:txBody>
      </p:sp>
      <p:sp>
        <p:nvSpPr>
          <p:cNvPr id="208914" name="Oval 18"/>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a:t>
            </a:r>
          </a:p>
        </p:txBody>
      </p:sp>
      <p:sp>
        <p:nvSpPr>
          <p:cNvPr id="208915" name="Oval 19"/>
          <p:cNvSpPr>
            <a:spLocks noChangeArrowheads="1"/>
          </p:cNvSpPr>
          <p:nvPr/>
        </p:nvSpPr>
        <p:spPr bwMode="auto">
          <a:xfrm>
            <a:off x="1811338" y="3902797"/>
            <a:ext cx="609600" cy="533400"/>
          </a:xfrm>
          <a:prstGeom prst="ellipse">
            <a:avLst/>
          </a:prstGeom>
          <a:solidFill>
            <a:srgbClr val="CC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7668" name="Text Box 20"/>
          <p:cNvSpPr txBox="1">
            <a:spLocks noChangeArrowheads="1"/>
          </p:cNvSpPr>
          <p:nvPr/>
        </p:nvSpPr>
        <p:spPr bwMode="auto">
          <a:xfrm>
            <a:off x="1931988" y="247650"/>
            <a:ext cx="6096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US" altLang="en-US" sz="6000" b="1">
                <a:solidFill>
                  <a:srgbClr val="800080"/>
                </a:solidFill>
                <a:latin typeface=".Vn3DH" panose="020B7200000000000000" pitchFamily="34" charset="0"/>
              </a:rPr>
              <a:t>Trß ch¬i</a:t>
            </a:r>
          </a:p>
        </p:txBody>
      </p:sp>
      <p:grpSp>
        <p:nvGrpSpPr>
          <p:cNvPr id="27669" name="Group 21"/>
          <p:cNvGrpSpPr>
            <a:grpSpLocks/>
          </p:cNvGrpSpPr>
          <p:nvPr/>
        </p:nvGrpSpPr>
        <p:grpSpPr bwMode="auto">
          <a:xfrm>
            <a:off x="0" y="0"/>
            <a:ext cx="9144000" cy="6858000"/>
            <a:chOff x="0" y="0"/>
            <a:chExt cx="5760" cy="4320"/>
          </a:xfrm>
        </p:grpSpPr>
        <p:pic>
          <p:nvPicPr>
            <p:cNvPr id="27675" name="Picture 22"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6" name="Picture 23"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7" name="Picture 24"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99" y="2099"/>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8" name="Picture 25"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587" y="2147"/>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8922" name="Text Box 26"/>
          <p:cNvSpPr txBox="1">
            <a:spLocks noChangeArrowheads="1"/>
          </p:cNvSpPr>
          <p:nvPr/>
        </p:nvSpPr>
        <p:spPr bwMode="auto">
          <a:xfrm>
            <a:off x="0" y="10668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rgbClr val="FF0066"/>
                </a:solidFill>
                <a:latin typeface=".VnArabia" panose="020B7200000000000000" pitchFamily="34" charset="0"/>
              </a:rPr>
              <a:t>Rung Chu«ng Vµng</a:t>
            </a:r>
          </a:p>
        </p:txBody>
      </p:sp>
      <p:sp>
        <p:nvSpPr>
          <p:cNvPr id="208923" name="Text Box 27"/>
          <p:cNvSpPr txBox="1">
            <a:spLocks noChangeArrowheads="1"/>
          </p:cNvSpPr>
          <p:nvPr/>
        </p:nvSpPr>
        <p:spPr bwMode="auto">
          <a:xfrm>
            <a:off x="1965700" y="3337593"/>
            <a:ext cx="5638800" cy="216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lr>
                <a:schemeClr val="hlink"/>
              </a:buClr>
              <a:buSzPct val="120000"/>
              <a:buChar char="•"/>
              <a:defRPr sz="3200">
                <a:solidFill>
                  <a:schemeClr val="tx1"/>
                </a:solidFill>
                <a:latin typeface="Tahoma" panose="020B0604030504040204" pitchFamily="34" charset="0"/>
              </a:defRPr>
            </a:lvl1pPr>
            <a:lvl2pPr marL="800100" indent="-342900">
              <a:spcBef>
                <a:spcPct val="20000"/>
              </a:spcBef>
              <a:buFont typeface="Tahoma" panose="020B0604030504040204" pitchFamily="34" charset="0"/>
              <a:buChar char="–"/>
              <a:defRPr sz="2800">
                <a:solidFill>
                  <a:schemeClr val="tx1"/>
                </a:solidFill>
                <a:latin typeface="Tahoma" panose="020B0604030504040204" pitchFamily="34" charset="0"/>
              </a:defRPr>
            </a:lvl2pPr>
            <a:lvl3pPr marL="1257300" indent="-342900">
              <a:spcBef>
                <a:spcPct val="20000"/>
              </a:spcBef>
              <a:buClr>
                <a:schemeClr val="hlink"/>
              </a:buClr>
              <a:buSzPct val="120000"/>
              <a:buChar char="•"/>
              <a:defRPr sz="2400">
                <a:solidFill>
                  <a:schemeClr val="tx1"/>
                </a:solidFill>
                <a:latin typeface="Tahoma" panose="020B0604030504040204" pitchFamily="34" charset="0"/>
              </a:defRPr>
            </a:lvl3pPr>
            <a:lvl4pPr marL="1714500" indent="-3429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171700" indent="-3429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628900" indent="-3429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3086100" indent="-3429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543300" indent="-3429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4000500" indent="-3429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lnSpc>
                <a:spcPct val="120000"/>
              </a:lnSpc>
              <a:spcBef>
                <a:spcPct val="0"/>
              </a:spcBef>
              <a:buClrTx/>
              <a:buSzTx/>
              <a:buFontTx/>
              <a:buNone/>
            </a:pPr>
            <a:r>
              <a:rPr lang="en-US" altLang="en-US" sz="2800" b="1">
                <a:solidFill>
                  <a:srgbClr val="0000CC"/>
                </a:solidFill>
                <a:latin typeface=".VnTime" panose="020B7200000000000000" pitchFamily="34" charset="0"/>
              </a:rPr>
              <a:t>A </a:t>
            </a:r>
            <a:r>
              <a:rPr lang="en-US" altLang="en-US" sz="2800" b="1" smtClean="0">
                <a:solidFill>
                  <a:srgbClr val="0000CC"/>
                </a:solidFill>
                <a:latin typeface=".VnTime" panose="020B7200000000000000" pitchFamily="34" charset="0"/>
              </a:rPr>
              <a:t>- </a:t>
            </a:r>
            <a:r>
              <a:rPr lang="en-US" altLang="en-US" sz="2800" b="1" smtClean="0">
                <a:solidFill>
                  <a:srgbClr val="0000CC"/>
                </a:solidFill>
                <a:latin typeface="Times New Roman" panose="02020603050405020304" pitchFamily="18" charset="0"/>
                <a:cs typeface="Times New Roman" panose="02020603050405020304" pitchFamily="18" charset="0"/>
              </a:rPr>
              <a:t>10 ngày</a:t>
            </a:r>
            <a:r>
              <a:rPr lang="en-US" altLang="en-US" sz="2800" b="1">
                <a:solidFill>
                  <a:srgbClr val="0000CC"/>
                </a:solidFill>
                <a:latin typeface="Times New Roman" panose="02020603050405020304" pitchFamily="18" charset="0"/>
                <a:cs typeface="Times New Roman" panose="02020603050405020304" pitchFamily="18" charset="0"/>
              </a:rPr>
              <a:t>	</a:t>
            </a:r>
          </a:p>
          <a:p>
            <a:pPr>
              <a:lnSpc>
                <a:spcPct val="120000"/>
              </a:lnSpc>
              <a:spcBef>
                <a:spcPct val="0"/>
              </a:spcBef>
              <a:buClrTx/>
              <a:buSzTx/>
              <a:buNone/>
            </a:pPr>
            <a:r>
              <a:rPr lang="en-US" altLang="en-US" sz="2800" b="1">
                <a:solidFill>
                  <a:srgbClr val="0000CC"/>
                </a:solidFill>
                <a:latin typeface="Times New Roman" panose="02020603050405020304" pitchFamily="18" charset="0"/>
                <a:cs typeface="Times New Roman" panose="02020603050405020304" pitchFamily="18" charset="0"/>
              </a:rPr>
              <a:t>B </a:t>
            </a:r>
            <a:r>
              <a:rPr lang="en-US" altLang="en-US" sz="2800" b="1" smtClean="0">
                <a:solidFill>
                  <a:srgbClr val="0000CC"/>
                </a:solidFill>
                <a:latin typeface="Times New Roman" panose="02020603050405020304" pitchFamily="18" charset="0"/>
                <a:cs typeface="Times New Roman" panose="02020603050405020304" pitchFamily="18" charset="0"/>
              </a:rPr>
              <a:t>- 90 ngày</a:t>
            </a:r>
          </a:p>
          <a:p>
            <a:pPr>
              <a:lnSpc>
                <a:spcPct val="120000"/>
              </a:lnSpc>
              <a:spcBef>
                <a:spcPct val="0"/>
              </a:spcBef>
              <a:buClrTx/>
              <a:buSzTx/>
              <a:buNone/>
            </a:pPr>
            <a:r>
              <a:rPr lang="en-US" altLang="en-US" sz="2800" b="1" smtClean="0">
                <a:solidFill>
                  <a:srgbClr val="0000CC"/>
                </a:solidFill>
                <a:latin typeface="Times New Roman" panose="02020603050405020304" pitchFamily="18" charset="0"/>
                <a:cs typeface="Times New Roman" panose="02020603050405020304" pitchFamily="18" charset="0"/>
              </a:rPr>
              <a:t>C – 80 ngày</a:t>
            </a:r>
            <a:endParaRPr lang="en-US" altLang="en-US" sz="2800" b="1">
              <a:solidFill>
                <a:srgbClr val="0000CC"/>
              </a:solidFill>
              <a:latin typeface="Times New Roman" panose="02020603050405020304" pitchFamily="18" charset="0"/>
              <a:cs typeface="Times New Roman" panose="02020603050405020304" pitchFamily="18" charset="0"/>
            </a:endParaRPr>
          </a:p>
          <a:p>
            <a:pPr>
              <a:lnSpc>
                <a:spcPct val="120000"/>
              </a:lnSpc>
              <a:spcBef>
                <a:spcPct val="0"/>
              </a:spcBef>
              <a:buClrTx/>
              <a:buSzTx/>
              <a:buNone/>
            </a:pPr>
            <a:r>
              <a:rPr lang="en-US" altLang="en-US" sz="2800" b="1">
                <a:solidFill>
                  <a:srgbClr val="0000CC"/>
                </a:solidFill>
                <a:latin typeface="Times New Roman" panose="02020603050405020304" pitchFamily="18" charset="0"/>
                <a:cs typeface="Times New Roman" panose="02020603050405020304" pitchFamily="18" charset="0"/>
              </a:rPr>
              <a:t>D </a:t>
            </a:r>
            <a:r>
              <a:rPr lang="en-US" altLang="en-US" sz="2800" b="1" smtClean="0">
                <a:solidFill>
                  <a:srgbClr val="0000CC"/>
                </a:solidFill>
                <a:latin typeface="Times New Roman" panose="02020603050405020304" pitchFamily="18" charset="0"/>
                <a:cs typeface="Times New Roman" panose="02020603050405020304" pitchFamily="18" charset="0"/>
              </a:rPr>
              <a:t>-  60 ngày</a:t>
            </a:r>
            <a:endParaRPr lang="en-US" altLang="en-US" sz="2800" b="1" i="1">
              <a:solidFill>
                <a:srgbClr val="0000CC"/>
              </a:solidFill>
              <a:latin typeface=".VnTime" panose="020B7200000000000000" pitchFamily="34" charset="0"/>
            </a:endParaRPr>
          </a:p>
        </p:txBody>
      </p:sp>
      <p:pic>
        <p:nvPicPr>
          <p:cNvPr id="27672" name="Picture 28" descr="arg-book-flipping-pages-207x165-ur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934200" y="3128963"/>
            <a:ext cx="1752600"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3" name="Line 29"/>
          <p:cNvSpPr>
            <a:spLocks noChangeShapeType="1"/>
          </p:cNvSpPr>
          <p:nvPr/>
        </p:nvSpPr>
        <p:spPr bwMode="auto">
          <a:xfrm>
            <a:off x="0" y="1819275"/>
            <a:ext cx="9144000" cy="0"/>
          </a:xfrm>
          <a:prstGeom prst="line">
            <a:avLst/>
          </a:prstGeom>
          <a:noFill/>
          <a:ln w="57150" cmpd="thinThick">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26" name="Text Box 30"/>
          <p:cNvSpPr txBox="1">
            <a:spLocks noChangeArrowheads="1"/>
          </p:cNvSpPr>
          <p:nvPr/>
        </p:nvSpPr>
        <p:spPr bwMode="auto">
          <a:xfrm>
            <a:off x="339305" y="1779123"/>
            <a:ext cx="861779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US" altLang="en-US" sz="2800" b="1" u="sng">
                <a:solidFill>
                  <a:srgbClr val="000000"/>
                </a:solidFill>
                <a:latin typeface=".VnArial Narrow" panose="020B7200000000000000" pitchFamily="34" charset="0"/>
              </a:rPr>
              <a:t>C©u </a:t>
            </a:r>
            <a:r>
              <a:rPr lang="en-US" altLang="en-US" sz="2800" b="1" u="sng" smtClean="0">
                <a:solidFill>
                  <a:srgbClr val="000000"/>
                </a:solidFill>
                <a:latin typeface=".VnArial Narrow" panose="020B7200000000000000" pitchFamily="34" charset="0"/>
              </a:rPr>
              <a:t>2</a:t>
            </a:r>
            <a:endParaRPr lang="en-US" altLang="en-US" sz="2800" b="1" u="sng">
              <a:solidFill>
                <a:srgbClr val="FF0000"/>
              </a:solidFill>
              <a:latin typeface=".VnArial Narrow" panose="020B7200000000000000" pitchFamily="34" charset="0"/>
            </a:endParaRPr>
          </a:p>
          <a:p>
            <a:pPr algn="l" eaLnBrk="1" hangingPunct="1"/>
            <a:r>
              <a:rPr lang="en-US" altLang="en-US" sz="2400" b="1" smtClean="0">
                <a:solidFill>
                  <a:srgbClr val="FF0000"/>
                </a:solidFill>
                <a:latin typeface="Times New Roman" panose="02020603050405020304" pitchFamily="18" charset="0"/>
                <a:cs typeface="Times New Roman" panose="02020603050405020304" pitchFamily="18" charset="0"/>
              </a:rPr>
              <a:t>Một bếp ăn dự trữ gạo đủ cho 120 người ăn trong 30 ngày, thực tế có 40 người đến ăn. Hỏi số gạo đó đủ ăn trong bao nhiêu ngày? ( Mức ăn mỗi người như nhau).</a:t>
            </a:r>
            <a:endParaRPr lang="en-US" altLang="en-US" sz="2400" b="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1601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8926"/>
                                        </p:tgtEl>
                                        <p:attrNameLst>
                                          <p:attrName>style.visibility</p:attrName>
                                        </p:attrNameLst>
                                      </p:cBhvr>
                                      <p:to>
                                        <p:strVal val="visible"/>
                                      </p:to>
                                    </p:set>
                                    <p:anim calcmode="discrete" valueType="clr">
                                      <p:cBhvr override="childStyle">
                                        <p:cTn id="7" dur="80"/>
                                        <p:tgtEl>
                                          <p:spTgt spid="2089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8926"/>
                                        </p:tgtEl>
                                        <p:attrNameLst>
                                          <p:attrName>fillcolor</p:attrName>
                                        </p:attrNameLst>
                                      </p:cBhvr>
                                      <p:tavLst>
                                        <p:tav tm="0">
                                          <p:val>
                                            <p:clrVal>
                                              <a:schemeClr val="accent2"/>
                                            </p:clrVal>
                                          </p:val>
                                        </p:tav>
                                        <p:tav tm="50000">
                                          <p:val>
                                            <p:clrVal>
                                              <a:schemeClr val="hlink"/>
                                            </p:clrVal>
                                          </p:val>
                                        </p:tav>
                                      </p:tavLst>
                                    </p:anim>
                                    <p:set>
                                      <p:cBhvr>
                                        <p:cTn id="9" dur="80"/>
                                        <p:tgtEl>
                                          <p:spTgt spid="2089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208923"/>
                                        </p:tgtEl>
                                        <p:attrNameLst>
                                          <p:attrName>style.visibility</p:attrName>
                                        </p:attrNameLst>
                                      </p:cBhvr>
                                      <p:to>
                                        <p:strVal val="visible"/>
                                      </p:to>
                                    </p:set>
                                    <p:animEffect transition="in" filter="diamond(in)">
                                      <p:cBhvr>
                                        <p:cTn id="14" dur="2000"/>
                                        <p:tgtEl>
                                          <p:spTgt spid="20892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1" presetClass="entr" presetSubtype="0" fill="hold" grpId="0" nodeType="clickEffect">
                                  <p:stCondLst>
                                    <p:cond delay="0"/>
                                  </p:stCondLst>
                                  <p:childTnLst>
                                    <p:set>
                                      <p:cBhvr>
                                        <p:cTn id="18" dur="1000">
                                          <p:stCondLst>
                                            <p:cond delay="0"/>
                                          </p:stCondLst>
                                        </p:cTn>
                                        <p:tgtEl>
                                          <p:spTgt spid="208905"/>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ding.wav"/>
                                        </p:tgtEl>
                                      </p:cMediaNode>
                                    </p:audio>
                                  </p:subTnLst>
                                </p:cTn>
                              </p:par>
                            </p:childTnLst>
                          </p:cTn>
                        </p:par>
                        <p:par>
                          <p:cTn id="19" fill="hold" nodeType="afterGroup">
                            <p:stCondLst>
                              <p:cond delay="1000"/>
                            </p:stCondLst>
                            <p:childTnLst>
                              <p:par>
                                <p:cTn id="20" presetID="11" presetClass="entr" presetSubtype="0" fill="hold" grpId="0" nodeType="afterEffect">
                                  <p:stCondLst>
                                    <p:cond delay="0"/>
                                  </p:stCondLst>
                                  <p:childTnLst>
                                    <p:set>
                                      <p:cBhvr>
                                        <p:cTn id="21" dur="1000">
                                          <p:stCondLst>
                                            <p:cond delay="0"/>
                                          </p:stCondLst>
                                        </p:cTn>
                                        <p:tgtEl>
                                          <p:spTgt spid="208906"/>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2" name="ding.wav"/>
                                        </p:tgtEl>
                                      </p:cMediaNode>
                                    </p:audio>
                                  </p:subTnLst>
                                </p:cTn>
                              </p:par>
                            </p:childTnLst>
                          </p:cTn>
                        </p:par>
                        <p:par>
                          <p:cTn id="22" fill="hold" nodeType="afterGroup">
                            <p:stCondLst>
                              <p:cond delay="2000"/>
                            </p:stCondLst>
                            <p:childTnLst>
                              <p:par>
                                <p:cTn id="23" presetID="11" presetClass="entr" presetSubtype="0" fill="hold" grpId="0" nodeType="afterEffect">
                                  <p:stCondLst>
                                    <p:cond delay="0"/>
                                  </p:stCondLst>
                                  <p:childTnLst>
                                    <p:set>
                                      <p:cBhvr>
                                        <p:cTn id="24" dur="1000">
                                          <p:stCondLst>
                                            <p:cond delay="0"/>
                                          </p:stCondLst>
                                        </p:cTn>
                                        <p:tgtEl>
                                          <p:spTgt spid="208907"/>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ding.wav"/>
                                        </p:tgtEl>
                                      </p:cMediaNode>
                                    </p:audio>
                                  </p:subTnLst>
                                </p:cTn>
                              </p:par>
                            </p:childTnLst>
                          </p:cTn>
                        </p:par>
                        <p:par>
                          <p:cTn id="25" fill="hold" nodeType="afterGroup">
                            <p:stCondLst>
                              <p:cond delay="3000"/>
                            </p:stCondLst>
                            <p:childTnLst>
                              <p:par>
                                <p:cTn id="26" presetID="11" presetClass="entr" presetSubtype="0" fill="hold" grpId="0" nodeType="afterEffect">
                                  <p:stCondLst>
                                    <p:cond delay="0"/>
                                  </p:stCondLst>
                                  <p:childTnLst>
                                    <p:set>
                                      <p:cBhvr>
                                        <p:cTn id="27" dur="1000">
                                          <p:stCondLst>
                                            <p:cond delay="0"/>
                                          </p:stCondLst>
                                        </p:cTn>
                                        <p:tgtEl>
                                          <p:spTgt spid="208908"/>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ding.wav"/>
                                        </p:tgtEl>
                                      </p:cMediaNode>
                                    </p:audio>
                                  </p:subTnLst>
                                </p:cTn>
                              </p:par>
                            </p:childTnLst>
                          </p:cTn>
                        </p:par>
                        <p:par>
                          <p:cTn id="28" fill="hold" nodeType="afterGroup">
                            <p:stCondLst>
                              <p:cond delay="4000"/>
                            </p:stCondLst>
                            <p:childTnLst>
                              <p:par>
                                <p:cTn id="29" presetID="11" presetClass="entr" presetSubtype="0" fill="hold" grpId="0" nodeType="afterEffect">
                                  <p:stCondLst>
                                    <p:cond delay="0"/>
                                  </p:stCondLst>
                                  <p:childTnLst>
                                    <p:set>
                                      <p:cBhvr>
                                        <p:cTn id="30" dur="1000">
                                          <p:stCondLst>
                                            <p:cond delay="0"/>
                                          </p:stCondLst>
                                        </p:cTn>
                                        <p:tgtEl>
                                          <p:spTgt spid="20890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ding.wav"/>
                                        </p:tgtEl>
                                      </p:cMediaNode>
                                    </p:audio>
                                  </p:subTnLst>
                                </p:cTn>
                              </p:par>
                            </p:childTnLst>
                          </p:cTn>
                        </p:par>
                        <p:par>
                          <p:cTn id="31" fill="hold" nodeType="afterGroup">
                            <p:stCondLst>
                              <p:cond delay="5000"/>
                            </p:stCondLst>
                            <p:childTnLst>
                              <p:par>
                                <p:cTn id="32" presetID="11" presetClass="entr" presetSubtype="0" fill="hold" grpId="0" nodeType="afterEffect">
                                  <p:stCondLst>
                                    <p:cond delay="0"/>
                                  </p:stCondLst>
                                  <p:childTnLst>
                                    <p:set>
                                      <p:cBhvr>
                                        <p:cTn id="33" dur="1000">
                                          <p:stCondLst>
                                            <p:cond delay="0"/>
                                          </p:stCondLst>
                                        </p:cTn>
                                        <p:tgtEl>
                                          <p:spTgt spid="208910"/>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ding.wav"/>
                                        </p:tgtEl>
                                      </p:cMediaNode>
                                    </p:audio>
                                  </p:subTnLst>
                                </p:cTn>
                              </p:par>
                            </p:childTnLst>
                          </p:cTn>
                        </p:par>
                        <p:par>
                          <p:cTn id="34" fill="hold" nodeType="afterGroup">
                            <p:stCondLst>
                              <p:cond delay="6000"/>
                            </p:stCondLst>
                            <p:childTnLst>
                              <p:par>
                                <p:cTn id="35" presetID="11" presetClass="entr" presetSubtype="0" fill="hold" grpId="0" nodeType="afterEffect">
                                  <p:stCondLst>
                                    <p:cond delay="0"/>
                                  </p:stCondLst>
                                  <p:childTnLst>
                                    <p:set>
                                      <p:cBhvr>
                                        <p:cTn id="36" dur="1000">
                                          <p:stCondLst>
                                            <p:cond delay="0"/>
                                          </p:stCondLst>
                                        </p:cTn>
                                        <p:tgtEl>
                                          <p:spTgt spid="208911"/>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ding.wav"/>
                                        </p:tgtEl>
                                      </p:cMediaNode>
                                    </p:audio>
                                  </p:subTnLst>
                                </p:cTn>
                              </p:par>
                            </p:childTnLst>
                          </p:cTn>
                        </p:par>
                        <p:par>
                          <p:cTn id="37" fill="hold" nodeType="afterGroup">
                            <p:stCondLst>
                              <p:cond delay="7000"/>
                            </p:stCondLst>
                            <p:childTnLst>
                              <p:par>
                                <p:cTn id="38" presetID="11" presetClass="entr" presetSubtype="0" fill="hold" grpId="0" nodeType="afterEffect">
                                  <p:stCondLst>
                                    <p:cond delay="0"/>
                                  </p:stCondLst>
                                  <p:childTnLst>
                                    <p:set>
                                      <p:cBhvr>
                                        <p:cTn id="39" dur="1000">
                                          <p:stCondLst>
                                            <p:cond delay="0"/>
                                          </p:stCondLst>
                                        </p:cTn>
                                        <p:tgtEl>
                                          <p:spTgt spid="208912"/>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ding.wav"/>
                                        </p:tgtEl>
                                      </p:cMediaNode>
                                    </p:audio>
                                  </p:subTnLst>
                                </p:cTn>
                              </p:par>
                            </p:childTnLst>
                          </p:cTn>
                        </p:par>
                        <p:par>
                          <p:cTn id="40" fill="hold" nodeType="afterGroup">
                            <p:stCondLst>
                              <p:cond delay="8000"/>
                            </p:stCondLst>
                            <p:childTnLst>
                              <p:par>
                                <p:cTn id="41" presetID="11" presetClass="entr" presetSubtype="0" fill="hold" grpId="0" nodeType="afterEffect">
                                  <p:stCondLst>
                                    <p:cond delay="0"/>
                                  </p:stCondLst>
                                  <p:childTnLst>
                                    <p:set>
                                      <p:cBhvr>
                                        <p:cTn id="42" dur="1000">
                                          <p:stCondLst>
                                            <p:cond delay="0"/>
                                          </p:stCondLst>
                                        </p:cTn>
                                        <p:tgtEl>
                                          <p:spTgt spid="2089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2" name="ding.wav"/>
                                        </p:tgtEl>
                                      </p:cMediaNode>
                                    </p:audio>
                                  </p:subTnLst>
                                </p:cTn>
                              </p:par>
                            </p:childTnLst>
                          </p:cTn>
                        </p:par>
                        <p:par>
                          <p:cTn id="43" fill="hold" nodeType="afterGroup">
                            <p:stCondLst>
                              <p:cond delay="9000"/>
                            </p:stCondLst>
                            <p:childTnLst>
                              <p:par>
                                <p:cTn id="44" presetID="11" presetClass="entr" presetSubtype="0" fill="hold" grpId="0" nodeType="afterEffect">
                                  <p:stCondLst>
                                    <p:cond delay="0"/>
                                  </p:stCondLst>
                                  <p:childTnLst>
                                    <p:set>
                                      <p:cBhvr>
                                        <p:cTn id="45" dur="1000">
                                          <p:stCondLst>
                                            <p:cond delay="0"/>
                                          </p:stCondLst>
                                        </p:cTn>
                                        <p:tgtEl>
                                          <p:spTgt spid="208914"/>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2" name="ding.wav"/>
                                        </p:tgtEl>
                                      </p:cMediaNode>
                                    </p:audio>
                                  </p:subTnLst>
                                </p:cTn>
                              </p:par>
                            </p:childTnLst>
                          </p:cTn>
                        </p:par>
                        <p:par>
                          <p:cTn id="46" fill="hold" nodeType="afterGroup">
                            <p:stCondLst>
                              <p:cond delay="10000"/>
                            </p:stCondLst>
                            <p:childTnLst>
                              <p:par>
                                <p:cTn id="47" presetID="4" presetClass="entr" presetSubtype="16" fill="hold" grpId="0" nodeType="afterEffect">
                                  <p:stCondLst>
                                    <p:cond delay="0"/>
                                  </p:stCondLst>
                                  <p:childTnLst>
                                    <p:set>
                                      <p:cBhvr>
                                        <p:cTn id="48" dur="1" fill="hold">
                                          <p:stCondLst>
                                            <p:cond delay="0"/>
                                          </p:stCondLst>
                                        </p:cTn>
                                        <p:tgtEl>
                                          <p:spTgt spid="208904"/>
                                        </p:tgtEl>
                                        <p:attrNameLst>
                                          <p:attrName>style.visibility</p:attrName>
                                        </p:attrNameLst>
                                      </p:cBhvr>
                                      <p:to>
                                        <p:strVal val="visible"/>
                                      </p:to>
                                    </p:set>
                                    <p:animEffect transition="in" filter="box(in)">
                                      <p:cBhvr>
                                        <p:cTn id="49" dur="500"/>
                                        <p:tgtEl>
                                          <p:spTgt spid="208904"/>
                                        </p:tgtEl>
                                      </p:cBhvr>
                                    </p:animEffect>
                                  </p:childTnLst>
                                  <p:subTnLst>
                                    <p:audio>
                                      <p:cMediaNode>
                                        <p:cTn display="0" masterRel="sameClick">
                                          <p:stCondLst>
                                            <p:cond evt="begin" delay="0">
                                              <p:tn val="47"/>
                                            </p:cond>
                                          </p:stCondLst>
                                          <p:endCondLst>
                                            <p:cond evt="onStopAudio" delay="0">
                                              <p:tgtEl>
                                                <p:sldTgt/>
                                              </p:tgtEl>
                                            </p:cond>
                                          </p:endCondLst>
                                        </p:cTn>
                                        <p:tgtEl>
                                          <p:sndTgt r:embed="rId3" name="ringin.wav"/>
                                        </p:tgtEl>
                                      </p:cMediaNode>
                                    </p:audio>
                                  </p:subTnLst>
                                </p:cTn>
                              </p:par>
                            </p:childTnLst>
                          </p:cTn>
                        </p:par>
                        <p:par>
                          <p:cTn id="50" fill="hold" nodeType="afterGroup">
                            <p:stCondLst>
                              <p:cond delay="10500"/>
                            </p:stCondLst>
                            <p:childTnLst>
                              <p:par>
                                <p:cTn id="51" presetID="3" presetClass="entr" presetSubtype="10" fill="hold" grpId="1" nodeType="afterEffect">
                                  <p:stCondLst>
                                    <p:cond delay="0"/>
                                  </p:stCondLst>
                                  <p:childTnLst>
                                    <p:set>
                                      <p:cBhvr>
                                        <p:cTn id="52" dur="1" fill="hold">
                                          <p:stCondLst>
                                            <p:cond delay="0"/>
                                          </p:stCondLst>
                                        </p:cTn>
                                        <p:tgtEl>
                                          <p:spTgt spid="208904"/>
                                        </p:tgtEl>
                                        <p:attrNameLst>
                                          <p:attrName>style.visibility</p:attrName>
                                        </p:attrNameLst>
                                      </p:cBhvr>
                                      <p:to>
                                        <p:strVal val="visible"/>
                                      </p:to>
                                    </p:set>
                                    <p:animEffect transition="in" filter="blinds(horizontal)">
                                      <p:cBhvr>
                                        <p:cTn id="53" dur="500"/>
                                        <p:tgtEl>
                                          <p:spTgt spid="208904"/>
                                        </p:tgtEl>
                                      </p:cBhvr>
                                    </p:animEffect>
                                  </p:childTnLst>
                                  <p:subTnLst>
                                    <p:audio>
                                      <p:cMediaNode>
                                        <p:cTn display="0" masterRel="sameClick">
                                          <p:stCondLst>
                                            <p:cond evt="begin" delay="0">
                                              <p:tn val="51"/>
                                            </p:cond>
                                          </p:stCondLst>
                                          <p:endCondLst>
                                            <p:cond evt="onStopAudio" delay="0">
                                              <p:tgtEl>
                                                <p:sldTgt/>
                                              </p:tgtEl>
                                            </p:cond>
                                          </p:endCondLst>
                                        </p:cTn>
                                        <p:tgtEl>
                                          <p:sndTgt r:embed="rId3" name="ringin.wav"/>
                                        </p:tgtEl>
                                      </p:cMediaNode>
                                    </p:audio>
                                  </p:subTnLst>
                                </p:cTn>
                              </p:par>
                            </p:childTnLst>
                          </p:cTn>
                        </p:par>
                        <p:par>
                          <p:cTn id="54" fill="hold" nodeType="afterGroup">
                            <p:stCondLst>
                              <p:cond delay="11000"/>
                            </p:stCondLst>
                            <p:childTnLst>
                              <p:par>
                                <p:cTn id="55" presetID="27" presetClass="entr" presetSubtype="0" repeatCount="5000" fill="hold" grpId="0" nodeType="afterEffect">
                                  <p:stCondLst>
                                    <p:cond delay="0"/>
                                  </p:stCondLst>
                                  <p:iterate type="lt">
                                    <p:tmPct val="50000"/>
                                  </p:iterate>
                                  <p:childTnLst>
                                    <p:set>
                                      <p:cBhvr>
                                        <p:cTn id="56" dur="1" fill="hold">
                                          <p:stCondLst>
                                            <p:cond delay="0"/>
                                          </p:stCondLst>
                                        </p:cTn>
                                        <p:tgtEl>
                                          <p:spTgt spid="208922"/>
                                        </p:tgtEl>
                                        <p:attrNameLst>
                                          <p:attrName>style.visibility</p:attrName>
                                        </p:attrNameLst>
                                      </p:cBhvr>
                                      <p:to>
                                        <p:strVal val="visible"/>
                                      </p:to>
                                    </p:set>
                                    <p:anim calcmode="discrete" valueType="clr">
                                      <p:cBhvr override="childStyle">
                                        <p:cTn id="57" dur="80"/>
                                        <p:tgtEl>
                                          <p:spTgt spid="208922"/>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208922"/>
                                        </p:tgtEl>
                                        <p:attrNameLst>
                                          <p:attrName>fillcolor</p:attrName>
                                        </p:attrNameLst>
                                      </p:cBhvr>
                                      <p:tavLst>
                                        <p:tav tm="0">
                                          <p:val>
                                            <p:clrVal>
                                              <a:schemeClr val="accent2"/>
                                            </p:clrVal>
                                          </p:val>
                                        </p:tav>
                                        <p:tav tm="50000">
                                          <p:val>
                                            <p:clrVal>
                                              <a:schemeClr val="hlink"/>
                                            </p:clrVal>
                                          </p:val>
                                        </p:tav>
                                      </p:tavLst>
                                    </p:anim>
                                    <p:set>
                                      <p:cBhvr>
                                        <p:cTn id="59" dur="80"/>
                                        <p:tgtEl>
                                          <p:spTgt spid="208922"/>
                                        </p:tgtEl>
                                        <p:attrNameLst>
                                          <p:attrName>fill.type</p:attrName>
                                        </p:attrNameLst>
                                      </p:cBhvr>
                                      <p:to>
                                        <p:strVal val="solid"/>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0891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4" grpId="0" animBg="1"/>
      <p:bldP spid="208904" grpId="1" animBg="1"/>
      <p:bldP spid="208905" grpId="0" animBg="1"/>
      <p:bldP spid="208906" grpId="0" animBg="1"/>
      <p:bldP spid="208907" grpId="0" animBg="1"/>
      <p:bldP spid="208908" grpId="0" animBg="1"/>
      <p:bldP spid="208909" grpId="0" animBg="1"/>
      <p:bldP spid="208910" grpId="0" animBg="1"/>
      <p:bldP spid="208911" grpId="0" animBg="1"/>
      <p:bldP spid="208912" grpId="0" animBg="1"/>
      <p:bldP spid="208913" grpId="0" animBg="1"/>
      <p:bldP spid="208914" grpId="0" animBg="1"/>
      <p:bldP spid="208915" grpId="0" animBg="1"/>
      <p:bldP spid="208922" grpId="0"/>
      <p:bldP spid="208923" grpId="0"/>
      <p:bldP spid="20892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371600" y="5715000"/>
            <a:ext cx="1905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b="1">
                <a:solidFill>
                  <a:srgbClr val="FF0000"/>
                </a:solidFill>
                <a:latin typeface=".VnArial Narrow" panose="020B7200000000000000" pitchFamily="34" charset="0"/>
                <a:cs typeface="Arial" panose="020B0604020202020204" pitchFamily="34" charset="0"/>
              </a:rPr>
              <a:t>Thêi gian:</a:t>
            </a:r>
          </a:p>
        </p:txBody>
      </p:sp>
      <p:pic>
        <p:nvPicPr>
          <p:cNvPr id="27651" name="Picture 3"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7620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7"/>
          <p:cNvSpPr txBox="1">
            <a:spLocks noChangeArrowheads="1"/>
          </p:cNvSpPr>
          <p:nvPr/>
        </p:nvSpPr>
        <p:spPr bwMode="auto">
          <a:xfrm>
            <a:off x="0" y="2362200"/>
            <a:ext cx="5791200" cy="75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lnSpc>
                <a:spcPct val="120000"/>
              </a:lnSpc>
            </a:pPr>
            <a:endParaRPr lang="en-US" altLang="en-US" sz="3600" b="1">
              <a:solidFill>
                <a:srgbClr val="0000FF"/>
              </a:solidFill>
              <a:latin typeface=".VnArial Narrow" panose="020B7200000000000000" pitchFamily="34" charset="0"/>
            </a:endParaRPr>
          </a:p>
        </p:txBody>
      </p:sp>
      <p:sp>
        <p:nvSpPr>
          <p:cNvPr id="208904" name="Rectangle 8"/>
          <p:cNvSpPr>
            <a:spLocks noChangeArrowheads="1"/>
          </p:cNvSpPr>
          <p:nvPr/>
        </p:nvSpPr>
        <p:spPr bwMode="auto">
          <a:xfrm>
            <a:off x="3276600" y="5638800"/>
            <a:ext cx="2590800" cy="914400"/>
          </a:xfrm>
          <a:prstGeom prst="rect">
            <a:avLst/>
          </a:prstGeom>
          <a:solidFill>
            <a:srgbClr val="FFFF00"/>
          </a:solidFill>
          <a:ln w="635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5000" b="1">
                <a:solidFill>
                  <a:srgbClr val="FF3300"/>
                </a:solidFill>
                <a:latin typeface=".VnArial" panose="020B7200000000000000" pitchFamily="34" charset="0"/>
              </a:rPr>
              <a:t>HÕt giê</a:t>
            </a:r>
          </a:p>
        </p:txBody>
      </p:sp>
      <p:sp>
        <p:nvSpPr>
          <p:cNvPr id="208905" name="Oval 9"/>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10</a:t>
            </a:r>
          </a:p>
        </p:txBody>
      </p:sp>
      <p:sp>
        <p:nvSpPr>
          <p:cNvPr id="208906" name="Oval 10"/>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9</a:t>
            </a:r>
          </a:p>
        </p:txBody>
      </p:sp>
      <p:sp>
        <p:nvSpPr>
          <p:cNvPr id="208907" name="Oval 11"/>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8</a:t>
            </a:r>
          </a:p>
        </p:txBody>
      </p:sp>
      <p:sp>
        <p:nvSpPr>
          <p:cNvPr id="208908" name="Oval 12"/>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7</a:t>
            </a:r>
          </a:p>
        </p:txBody>
      </p:sp>
      <p:sp>
        <p:nvSpPr>
          <p:cNvPr id="208909" name="Oval 13"/>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6</a:t>
            </a:r>
          </a:p>
        </p:txBody>
      </p:sp>
      <p:sp>
        <p:nvSpPr>
          <p:cNvPr id="208910" name="Oval 14"/>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5</a:t>
            </a:r>
          </a:p>
        </p:txBody>
      </p:sp>
      <p:sp>
        <p:nvSpPr>
          <p:cNvPr id="208911" name="Oval 15"/>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4</a:t>
            </a:r>
          </a:p>
        </p:txBody>
      </p:sp>
      <p:sp>
        <p:nvSpPr>
          <p:cNvPr id="208912" name="Oval 16"/>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3</a:t>
            </a:r>
          </a:p>
        </p:txBody>
      </p:sp>
      <p:sp>
        <p:nvSpPr>
          <p:cNvPr id="208913" name="Oval 17"/>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2</a:t>
            </a:r>
          </a:p>
        </p:txBody>
      </p:sp>
      <p:sp>
        <p:nvSpPr>
          <p:cNvPr id="208914" name="Oval 18"/>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a:t>
            </a:r>
          </a:p>
        </p:txBody>
      </p:sp>
      <p:sp>
        <p:nvSpPr>
          <p:cNvPr id="208915" name="Oval 19"/>
          <p:cNvSpPr>
            <a:spLocks noChangeArrowheads="1"/>
          </p:cNvSpPr>
          <p:nvPr/>
        </p:nvSpPr>
        <p:spPr bwMode="auto">
          <a:xfrm>
            <a:off x="365546" y="3888470"/>
            <a:ext cx="4930354" cy="905601"/>
          </a:xfrm>
          <a:prstGeom prst="ellipse">
            <a:avLst/>
          </a:prstGeom>
          <a:solidFill>
            <a:schemeClr val="accent6">
              <a:lumMod val="60000"/>
              <a:lumOff val="40000"/>
            </a:schemeClr>
          </a:solidFill>
          <a:ln w="9525">
            <a:solidFill>
              <a:schemeClr val="tx1"/>
            </a:solidFill>
            <a:round/>
            <a:headEnd/>
            <a:tailEnd/>
          </a:ln>
          <a:effectLs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r>
              <a:rPr lang="en-US" altLang="en-US" sz="5400" b="1" smtClean="0">
                <a:latin typeface="Times New Roman" panose="02020603050405020304" pitchFamily="18" charset="0"/>
                <a:cs typeface="Times New Roman" panose="02020603050405020304" pitchFamily="18" charset="0"/>
              </a:rPr>
              <a:t>100cm</a:t>
            </a:r>
            <a:r>
              <a:rPr lang="en-US" altLang="en-US" sz="5400" b="1" baseline="30000" smtClean="0">
                <a:latin typeface="Times New Roman" panose="02020603050405020304" pitchFamily="18" charset="0"/>
                <a:cs typeface="Times New Roman" panose="02020603050405020304" pitchFamily="18" charset="0"/>
              </a:rPr>
              <a:t>2</a:t>
            </a:r>
            <a:endParaRPr lang="en-US" altLang="en-US" sz="5400" b="1" baseline="30000">
              <a:latin typeface="Times New Roman" panose="02020603050405020304" pitchFamily="18" charset="0"/>
              <a:cs typeface="Times New Roman" panose="02020603050405020304" pitchFamily="18" charset="0"/>
            </a:endParaRPr>
          </a:p>
        </p:txBody>
      </p:sp>
      <p:sp>
        <p:nvSpPr>
          <p:cNvPr id="27668" name="Text Box 20"/>
          <p:cNvSpPr txBox="1">
            <a:spLocks noChangeArrowheads="1"/>
          </p:cNvSpPr>
          <p:nvPr/>
        </p:nvSpPr>
        <p:spPr bwMode="auto">
          <a:xfrm>
            <a:off x="1931988" y="247650"/>
            <a:ext cx="6096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US" altLang="en-US" sz="6000" b="1">
                <a:solidFill>
                  <a:srgbClr val="800080"/>
                </a:solidFill>
                <a:latin typeface=".Vn3DH" panose="020B7200000000000000" pitchFamily="34" charset="0"/>
              </a:rPr>
              <a:t>Trß ch¬i</a:t>
            </a:r>
          </a:p>
        </p:txBody>
      </p:sp>
      <p:grpSp>
        <p:nvGrpSpPr>
          <p:cNvPr id="27669" name="Group 21"/>
          <p:cNvGrpSpPr>
            <a:grpSpLocks/>
          </p:cNvGrpSpPr>
          <p:nvPr/>
        </p:nvGrpSpPr>
        <p:grpSpPr bwMode="auto">
          <a:xfrm>
            <a:off x="0" y="0"/>
            <a:ext cx="9144000" cy="6858000"/>
            <a:chOff x="0" y="0"/>
            <a:chExt cx="5760" cy="4320"/>
          </a:xfrm>
        </p:grpSpPr>
        <p:pic>
          <p:nvPicPr>
            <p:cNvPr id="27675" name="Picture 22"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6" name="Picture 23"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7" name="Picture 24"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99" y="2099"/>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8" name="Picture 25"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587" y="2147"/>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8922" name="Text Box 26"/>
          <p:cNvSpPr txBox="1">
            <a:spLocks noChangeArrowheads="1"/>
          </p:cNvSpPr>
          <p:nvPr/>
        </p:nvSpPr>
        <p:spPr bwMode="auto">
          <a:xfrm>
            <a:off x="0" y="10668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rgbClr val="FF0066"/>
                </a:solidFill>
                <a:latin typeface=".VnArabia" panose="020B7200000000000000" pitchFamily="34" charset="0"/>
              </a:rPr>
              <a:t>Rung Chu«ng Vµng</a:t>
            </a:r>
          </a:p>
        </p:txBody>
      </p:sp>
      <p:sp>
        <p:nvSpPr>
          <p:cNvPr id="27673" name="Line 29"/>
          <p:cNvSpPr>
            <a:spLocks noChangeShapeType="1"/>
          </p:cNvSpPr>
          <p:nvPr/>
        </p:nvSpPr>
        <p:spPr bwMode="auto">
          <a:xfrm>
            <a:off x="0" y="1819275"/>
            <a:ext cx="9144000" cy="0"/>
          </a:xfrm>
          <a:prstGeom prst="line">
            <a:avLst/>
          </a:prstGeom>
          <a:noFill/>
          <a:ln w="57150" cmpd="thinThick">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26" name="Text Box 30"/>
          <p:cNvSpPr txBox="1">
            <a:spLocks noChangeArrowheads="1"/>
          </p:cNvSpPr>
          <p:nvPr/>
        </p:nvSpPr>
        <p:spPr bwMode="auto">
          <a:xfrm>
            <a:off x="339305" y="1779123"/>
            <a:ext cx="861779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US" altLang="en-US" sz="2800" b="1" u="sng">
                <a:solidFill>
                  <a:srgbClr val="000000"/>
                </a:solidFill>
                <a:latin typeface=".VnArial Narrow" panose="020B7200000000000000" pitchFamily="34" charset="0"/>
              </a:rPr>
              <a:t>C©u </a:t>
            </a:r>
            <a:r>
              <a:rPr lang="en-US" altLang="en-US" sz="2800" b="1" u="sng" smtClean="0">
                <a:solidFill>
                  <a:srgbClr val="000000"/>
                </a:solidFill>
                <a:latin typeface=".VnArial Narrow" panose="020B7200000000000000" pitchFamily="34" charset="0"/>
              </a:rPr>
              <a:t>5</a:t>
            </a:r>
            <a:endParaRPr lang="en-US" altLang="en-US" sz="2800" b="1" u="sng">
              <a:solidFill>
                <a:srgbClr val="FF0000"/>
              </a:solidFill>
              <a:latin typeface=".VnArial Narrow" panose="020B7200000000000000" pitchFamily="34" charset="0"/>
            </a:endParaRPr>
          </a:p>
          <a:p>
            <a:pPr algn="l" eaLnBrk="1" hangingPunct="1"/>
            <a:r>
              <a:rPr lang="en-US" altLang="en-US" sz="2800" b="1" smtClean="0">
                <a:solidFill>
                  <a:srgbClr val="FF0000"/>
                </a:solidFill>
                <a:latin typeface="Times New Roman" panose="02020603050405020304" pitchFamily="18" charset="0"/>
                <a:cs typeface="Times New Roman" panose="02020603050405020304" pitchFamily="18" charset="0"/>
              </a:rPr>
              <a:t>Cho tam giác ABC có diện tích 150cm</a:t>
            </a:r>
            <a:r>
              <a:rPr lang="en-US" altLang="en-US" sz="2800" b="1" baseline="30000" smtClean="0">
                <a:solidFill>
                  <a:srgbClr val="FF0000"/>
                </a:solidFill>
                <a:latin typeface="Times New Roman" panose="02020603050405020304" pitchFamily="18" charset="0"/>
                <a:cs typeface="Times New Roman" panose="02020603050405020304" pitchFamily="18" charset="0"/>
              </a:rPr>
              <a:t>2</a:t>
            </a:r>
            <a:r>
              <a:rPr lang="en-US" altLang="en-US" sz="2800" b="1" smtClean="0">
                <a:solidFill>
                  <a:srgbClr val="FF0000"/>
                </a:solidFill>
                <a:latin typeface="Times New Roman" panose="02020603050405020304" pitchFamily="18" charset="0"/>
                <a:cs typeface="Times New Roman" panose="02020603050405020304" pitchFamily="18" charset="0"/>
              </a:rPr>
              <a:t>. Trên BC lấy M sao cho BM gấp đôi MC. Diện tích tam giác ABM là bao nhiêu?</a:t>
            </a:r>
            <a:endParaRPr lang="en-US" altLang="en-US" sz="2800" b="1">
              <a:solidFill>
                <a:srgbClr val="0000FF"/>
              </a:solidFill>
              <a:latin typeface="Times New Roman" panose="02020603050405020304" pitchFamily="18" charset="0"/>
              <a:cs typeface="Times New Roman" panose="02020603050405020304" pitchFamily="18" charset="0"/>
            </a:endParaRPr>
          </a:p>
        </p:txBody>
      </p:sp>
      <p:sp>
        <p:nvSpPr>
          <p:cNvPr id="2" name="Isosceles Triangle 1"/>
          <p:cNvSpPr/>
          <p:nvPr/>
        </p:nvSpPr>
        <p:spPr>
          <a:xfrm>
            <a:off x="6019800" y="3406322"/>
            <a:ext cx="2773689" cy="1869896"/>
          </a:xfrm>
          <a:prstGeom prst="triangle">
            <a:avLst>
              <a:gd name="adj" fmla="val 1244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4" name="Straight Connector 3"/>
          <p:cNvCxnSpPr>
            <a:stCxn id="2" idx="0"/>
          </p:cNvCxnSpPr>
          <p:nvPr/>
        </p:nvCxnSpPr>
        <p:spPr>
          <a:xfrm>
            <a:off x="6364847" y="3406322"/>
            <a:ext cx="1394106" cy="1851478"/>
          </a:xfrm>
          <a:prstGeom prst="line">
            <a:avLst/>
          </a:prstGeom>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6015223" y="3032477"/>
            <a:ext cx="372035" cy="381158"/>
          </a:xfrm>
          <a:prstGeom prst="rect">
            <a:avLst/>
          </a:prstGeom>
          <a:noFill/>
        </p:spPr>
        <p:txBody>
          <a:bodyPr wrap="square" rtlCol="0">
            <a:spAutoFit/>
          </a:bodyPr>
          <a:lstStyle/>
          <a:p>
            <a:r>
              <a:rPr lang="en-US" smtClean="0"/>
              <a:t>A</a:t>
            </a:r>
            <a:endParaRPr lang="en-US"/>
          </a:p>
        </p:txBody>
      </p:sp>
      <p:sp>
        <p:nvSpPr>
          <p:cNvPr id="32" name="TextBox 31"/>
          <p:cNvSpPr txBox="1"/>
          <p:nvPr/>
        </p:nvSpPr>
        <p:spPr>
          <a:xfrm>
            <a:off x="5815852" y="5266851"/>
            <a:ext cx="372035" cy="381158"/>
          </a:xfrm>
          <a:prstGeom prst="rect">
            <a:avLst/>
          </a:prstGeom>
          <a:noFill/>
        </p:spPr>
        <p:txBody>
          <a:bodyPr wrap="square" rtlCol="0">
            <a:spAutoFit/>
          </a:bodyPr>
          <a:lstStyle/>
          <a:p>
            <a:r>
              <a:rPr lang="en-US" smtClean="0"/>
              <a:t>B</a:t>
            </a:r>
            <a:endParaRPr lang="en-US"/>
          </a:p>
        </p:txBody>
      </p:sp>
      <p:sp>
        <p:nvSpPr>
          <p:cNvPr id="33" name="TextBox 32"/>
          <p:cNvSpPr txBox="1"/>
          <p:nvPr/>
        </p:nvSpPr>
        <p:spPr>
          <a:xfrm>
            <a:off x="7572935" y="5298507"/>
            <a:ext cx="372035" cy="381158"/>
          </a:xfrm>
          <a:prstGeom prst="rect">
            <a:avLst/>
          </a:prstGeom>
          <a:noFill/>
        </p:spPr>
        <p:txBody>
          <a:bodyPr wrap="square" rtlCol="0">
            <a:spAutoFit/>
          </a:bodyPr>
          <a:lstStyle/>
          <a:p>
            <a:r>
              <a:rPr lang="en-US" smtClean="0"/>
              <a:t>M</a:t>
            </a:r>
            <a:endParaRPr lang="en-US"/>
          </a:p>
        </p:txBody>
      </p:sp>
      <p:sp>
        <p:nvSpPr>
          <p:cNvPr id="34" name="TextBox 33"/>
          <p:cNvSpPr txBox="1"/>
          <p:nvPr/>
        </p:nvSpPr>
        <p:spPr>
          <a:xfrm>
            <a:off x="8654490" y="5257800"/>
            <a:ext cx="372035" cy="381158"/>
          </a:xfrm>
          <a:prstGeom prst="rect">
            <a:avLst/>
          </a:prstGeom>
          <a:noFill/>
        </p:spPr>
        <p:txBody>
          <a:bodyPr wrap="square" rtlCol="0">
            <a:spAutoFit/>
          </a:bodyPr>
          <a:lstStyle/>
          <a:p>
            <a:r>
              <a:rPr lang="en-US" smtClean="0"/>
              <a:t>C</a:t>
            </a:r>
            <a:endParaRPr lang="en-US"/>
          </a:p>
        </p:txBody>
      </p:sp>
    </p:spTree>
    <p:extLst>
      <p:ext uri="{BB962C8B-B14F-4D97-AF65-F5344CB8AC3E}">
        <p14:creationId xmlns:p14="http://schemas.microsoft.com/office/powerpoint/2010/main" val="197179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8926"/>
                                        </p:tgtEl>
                                        <p:attrNameLst>
                                          <p:attrName>style.visibility</p:attrName>
                                        </p:attrNameLst>
                                      </p:cBhvr>
                                      <p:to>
                                        <p:strVal val="visible"/>
                                      </p:to>
                                    </p:set>
                                    <p:anim calcmode="discrete" valueType="clr">
                                      <p:cBhvr override="childStyle">
                                        <p:cTn id="7" dur="80"/>
                                        <p:tgtEl>
                                          <p:spTgt spid="2089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8926"/>
                                        </p:tgtEl>
                                        <p:attrNameLst>
                                          <p:attrName>fillcolor</p:attrName>
                                        </p:attrNameLst>
                                      </p:cBhvr>
                                      <p:tavLst>
                                        <p:tav tm="0">
                                          <p:val>
                                            <p:clrVal>
                                              <a:schemeClr val="accent2"/>
                                            </p:clrVal>
                                          </p:val>
                                        </p:tav>
                                        <p:tav tm="50000">
                                          <p:val>
                                            <p:clrVal>
                                              <a:schemeClr val="hlink"/>
                                            </p:clrVal>
                                          </p:val>
                                        </p:tav>
                                      </p:tavLst>
                                    </p:anim>
                                    <p:set>
                                      <p:cBhvr>
                                        <p:cTn id="9" dur="80"/>
                                        <p:tgtEl>
                                          <p:spTgt spid="2089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1" presetClass="entr" presetSubtype="0" fill="hold" grpId="0" nodeType="clickEffect">
                                  <p:stCondLst>
                                    <p:cond delay="0"/>
                                  </p:stCondLst>
                                  <p:childTnLst>
                                    <p:set>
                                      <p:cBhvr>
                                        <p:cTn id="13" dur="1000">
                                          <p:stCondLst>
                                            <p:cond delay="0"/>
                                          </p:stCondLst>
                                        </p:cTn>
                                        <p:tgtEl>
                                          <p:spTgt spid="208905"/>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ding.wav"/>
                                        </p:tgtEl>
                                      </p:cMediaNode>
                                    </p:audio>
                                  </p:subTnLst>
                                </p:cTn>
                              </p:par>
                            </p:childTnLst>
                          </p:cTn>
                        </p:par>
                        <p:par>
                          <p:cTn id="14" fill="hold" nodeType="afterGroup">
                            <p:stCondLst>
                              <p:cond delay="1000"/>
                            </p:stCondLst>
                            <p:childTnLst>
                              <p:par>
                                <p:cTn id="15" presetID="11" presetClass="entr" presetSubtype="0" fill="hold" grpId="0" nodeType="afterEffect">
                                  <p:stCondLst>
                                    <p:cond delay="0"/>
                                  </p:stCondLst>
                                  <p:childTnLst>
                                    <p:set>
                                      <p:cBhvr>
                                        <p:cTn id="16" dur="1000">
                                          <p:stCondLst>
                                            <p:cond delay="0"/>
                                          </p:stCondLst>
                                        </p:cTn>
                                        <p:tgtEl>
                                          <p:spTgt spid="208906"/>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ding.wav"/>
                                        </p:tgtEl>
                                      </p:cMediaNode>
                                    </p:audio>
                                  </p:subTnLst>
                                </p:cTn>
                              </p:par>
                            </p:childTnLst>
                          </p:cTn>
                        </p:par>
                        <p:par>
                          <p:cTn id="17" fill="hold" nodeType="afterGroup">
                            <p:stCondLst>
                              <p:cond delay="2000"/>
                            </p:stCondLst>
                            <p:childTnLst>
                              <p:par>
                                <p:cTn id="18" presetID="11" presetClass="entr" presetSubtype="0" fill="hold" grpId="0" nodeType="afterEffect">
                                  <p:stCondLst>
                                    <p:cond delay="0"/>
                                  </p:stCondLst>
                                  <p:childTnLst>
                                    <p:set>
                                      <p:cBhvr>
                                        <p:cTn id="19" dur="1000">
                                          <p:stCondLst>
                                            <p:cond delay="0"/>
                                          </p:stCondLst>
                                        </p:cTn>
                                        <p:tgtEl>
                                          <p:spTgt spid="20890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ding.wav"/>
                                        </p:tgtEl>
                                      </p:cMediaNode>
                                    </p:audio>
                                  </p:subTnLst>
                                </p:cTn>
                              </p:par>
                            </p:childTnLst>
                          </p:cTn>
                        </p:par>
                        <p:par>
                          <p:cTn id="20" fill="hold" nodeType="afterGroup">
                            <p:stCondLst>
                              <p:cond delay="3000"/>
                            </p:stCondLst>
                            <p:childTnLst>
                              <p:par>
                                <p:cTn id="21" presetID="11" presetClass="entr" presetSubtype="0" fill="hold" grpId="0" nodeType="afterEffect">
                                  <p:stCondLst>
                                    <p:cond delay="0"/>
                                  </p:stCondLst>
                                  <p:childTnLst>
                                    <p:set>
                                      <p:cBhvr>
                                        <p:cTn id="22" dur="1000">
                                          <p:stCondLst>
                                            <p:cond delay="0"/>
                                          </p:stCondLst>
                                        </p:cTn>
                                        <p:tgtEl>
                                          <p:spTgt spid="208908"/>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ding.wav"/>
                                        </p:tgtEl>
                                      </p:cMediaNode>
                                    </p:audio>
                                  </p:subTnLst>
                                </p:cTn>
                              </p:par>
                            </p:childTnLst>
                          </p:cTn>
                        </p:par>
                        <p:par>
                          <p:cTn id="23" fill="hold" nodeType="afterGroup">
                            <p:stCondLst>
                              <p:cond delay="4000"/>
                            </p:stCondLst>
                            <p:childTnLst>
                              <p:par>
                                <p:cTn id="24" presetID="11" presetClass="entr" presetSubtype="0" fill="hold" grpId="0" nodeType="afterEffect">
                                  <p:stCondLst>
                                    <p:cond delay="0"/>
                                  </p:stCondLst>
                                  <p:childTnLst>
                                    <p:set>
                                      <p:cBhvr>
                                        <p:cTn id="25" dur="1000">
                                          <p:stCondLst>
                                            <p:cond delay="0"/>
                                          </p:stCondLst>
                                        </p:cTn>
                                        <p:tgtEl>
                                          <p:spTgt spid="208909"/>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ding.wav"/>
                                        </p:tgtEl>
                                      </p:cMediaNode>
                                    </p:audio>
                                  </p:subTnLst>
                                </p:cTn>
                              </p:par>
                            </p:childTnLst>
                          </p:cTn>
                        </p:par>
                        <p:par>
                          <p:cTn id="26" fill="hold" nodeType="afterGroup">
                            <p:stCondLst>
                              <p:cond delay="5000"/>
                            </p:stCondLst>
                            <p:childTnLst>
                              <p:par>
                                <p:cTn id="27" presetID="11" presetClass="entr" presetSubtype="0" fill="hold" grpId="0" nodeType="afterEffect">
                                  <p:stCondLst>
                                    <p:cond delay="0"/>
                                  </p:stCondLst>
                                  <p:childTnLst>
                                    <p:set>
                                      <p:cBhvr>
                                        <p:cTn id="28" dur="1000">
                                          <p:stCondLst>
                                            <p:cond delay="0"/>
                                          </p:stCondLst>
                                        </p:cTn>
                                        <p:tgtEl>
                                          <p:spTgt spid="208910"/>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2" name="ding.wav"/>
                                        </p:tgtEl>
                                      </p:cMediaNode>
                                    </p:audio>
                                  </p:subTnLst>
                                </p:cTn>
                              </p:par>
                            </p:childTnLst>
                          </p:cTn>
                        </p:par>
                        <p:par>
                          <p:cTn id="29" fill="hold" nodeType="afterGroup">
                            <p:stCondLst>
                              <p:cond delay="6000"/>
                            </p:stCondLst>
                            <p:childTnLst>
                              <p:par>
                                <p:cTn id="30" presetID="11" presetClass="entr" presetSubtype="0" fill="hold" grpId="0" nodeType="afterEffect">
                                  <p:stCondLst>
                                    <p:cond delay="0"/>
                                  </p:stCondLst>
                                  <p:childTnLst>
                                    <p:set>
                                      <p:cBhvr>
                                        <p:cTn id="31" dur="1000">
                                          <p:stCondLst>
                                            <p:cond delay="0"/>
                                          </p:stCondLst>
                                        </p:cTn>
                                        <p:tgtEl>
                                          <p:spTgt spid="208911"/>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ding.wav"/>
                                        </p:tgtEl>
                                      </p:cMediaNode>
                                    </p:audio>
                                  </p:subTnLst>
                                </p:cTn>
                              </p:par>
                            </p:childTnLst>
                          </p:cTn>
                        </p:par>
                        <p:par>
                          <p:cTn id="32" fill="hold" nodeType="afterGroup">
                            <p:stCondLst>
                              <p:cond delay="7000"/>
                            </p:stCondLst>
                            <p:childTnLst>
                              <p:par>
                                <p:cTn id="33" presetID="11" presetClass="entr" presetSubtype="0" fill="hold" grpId="0" nodeType="afterEffect">
                                  <p:stCondLst>
                                    <p:cond delay="0"/>
                                  </p:stCondLst>
                                  <p:childTnLst>
                                    <p:set>
                                      <p:cBhvr>
                                        <p:cTn id="34" dur="1000">
                                          <p:stCondLst>
                                            <p:cond delay="0"/>
                                          </p:stCondLst>
                                        </p:cTn>
                                        <p:tgtEl>
                                          <p:spTgt spid="20891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ding.wav"/>
                                        </p:tgtEl>
                                      </p:cMediaNode>
                                    </p:audio>
                                  </p:subTnLst>
                                </p:cTn>
                              </p:par>
                            </p:childTnLst>
                          </p:cTn>
                        </p:par>
                        <p:par>
                          <p:cTn id="35" fill="hold" nodeType="afterGroup">
                            <p:stCondLst>
                              <p:cond delay="8000"/>
                            </p:stCondLst>
                            <p:childTnLst>
                              <p:par>
                                <p:cTn id="36" presetID="11" presetClass="entr" presetSubtype="0" fill="hold" grpId="0" nodeType="afterEffect">
                                  <p:stCondLst>
                                    <p:cond delay="0"/>
                                  </p:stCondLst>
                                  <p:childTnLst>
                                    <p:set>
                                      <p:cBhvr>
                                        <p:cTn id="37" dur="1000">
                                          <p:stCondLst>
                                            <p:cond delay="0"/>
                                          </p:stCondLst>
                                        </p:cTn>
                                        <p:tgtEl>
                                          <p:spTgt spid="208913"/>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2" name="ding.wav"/>
                                        </p:tgtEl>
                                      </p:cMediaNode>
                                    </p:audio>
                                  </p:subTnLst>
                                </p:cTn>
                              </p:par>
                            </p:childTnLst>
                          </p:cTn>
                        </p:par>
                        <p:par>
                          <p:cTn id="38" fill="hold" nodeType="afterGroup">
                            <p:stCondLst>
                              <p:cond delay="9000"/>
                            </p:stCondLst>
                            <p:childTnLst>
                              <p:par>
                                <p:cTn id="39" presetID="11" presetClass="entr" presetSubtype="0" fill="hold" grpId="0" nodeType="afterEffect">
                                  <p:stCondLst>
                                    <p:cond delay="0"/>
                                  </p:stCondLst>
                                  <p:childTnLst>
                                    <p:set>
                                      <p:cBhvr>
                                        <p:cTn id="40" dur="1000">
                                          <p:stCondLst>
                                            <p:cond delay="0"/>
                                          </p:stCondLst>
                                        </p:cTn>
                                        <p:tgtEl>
                                          <p:spTgt spid="208914"/>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2" name="ding.wav"/>
                                        </p:tgtEl>
                                      </p:cMediaNode>
                                    </p:audio>
                                  </p:subTnLst>
                                </p:cTn>
                              </p:par>
                            </p:childTnLst>
                          </p:cTn>
                        </p:par>
                        <p:par>
                          <p:cTn id="41" fill="hold" nodeType="afterGroup">
                            <p:stCondLst>
                              <p:cond delay="10000"/>
                            </p:stCondLst>
                            <p:childTnLst>
                              <p:par>
                                <p:cTn id="42" presetID="4" presetClass="entr" presetSubtype="16" fill="hold" grpId="0" nodeType="afterEffect">
                                  <p:stCondLst>
                                    <p:cond delay="0"/>
                                  </p:stCondLst>
                                  <p:childTnLst>
                                    <p:set>
                                      <p:cBhvr>
                                        <p:cTn id="43" dur="1" fill="hold">
                                          <p:stCondLst>
                                            <p:cond delay="0"/>
                                          </p:stCondLst>
                                        </p:cTn>
                                        <p:tgtEl>
                                          <p:spTgt spid="208904"/>
                                        </p:tgtEl>
                                        <p:attrNameLst>
                                          <p:attrName>style.visibility</p:attrName>
                                        </p:attrNameLst>
                                      </p:cBhvr>
                                      <p:to>
                                        <p:strVal val="visible"/>
                                      </p:to>
                                    </p:set>
                                    <p:animEffect transition="in" filter="box(in)">
                                      <p:cBhvr>
                                        <p:cTn id="44" dur="500"/>
                                        <p:tgtEl>
                                          <p:spTgt spid="208904"/>
                                        </p:tgtEl>
                                      </p:cBhvr>
                                    </p:animEffect>
                                  </p:childTnLst>
                                  <p:subTnLst>
                                    <p:audio>
                                      <p:cMediaNode>
                                        <p:cTn display="0" masterRel="sameClick">
                                          <p:stCondLst>
                                            <p:cond evt="begin" delay="0">
                                              <p:tn val="42"/>
                                            </p:cond>
                                          </p:stCondLst>
                                          <p:endCondLst>
                                            <p:cond evt="onStopAudio" delay="0">
                                              <p:tgtEl>
                                                <p:sldTgt/>
                                              </p:tgtEl>
                                            </p:cond>
                                          </p:endCondLst>
                                        </p:cTn>
                                        <p:tgtEl>
                                          <p:sndTgt r:embed="rId3" name="ringin.wav"/>
                                        </p:tgtEl>
                                      </p:cMediaNode>
                                    </p:audio>
                                  </p:subTnLst>
                                </p:cTn>
                              </p:par>
                            </p:childTnLst>
                          </p:cTn>
                        </p:par>
                        <p:par>
                          <p:cTn id="45" fill="hold" nodeType="afterGroup">
                            <p:stCondLst>
                              <p:cond delay="10500"/>
                            </p:stCondLst>
                            <p:childTnLst>
                              <p:par>
                                <p:cTn id="46" presetID="3" presetClass="entr" presetSubtype="10" fill="hold" grpId="1" nodeType="afterEffect">
                                  <p:stCondLst>
                                    <p:cond delay="0"/>
                                  </p:stCondLst>
                                  <p:childTnLst>
                                    <p:set>
                                      <p:cBhvr>
                                        <p:cTn id="47" dur="1" fill="hold">
                                          <p:stCondLst>
                                            <p:cond delay="0"/>
                                          </p:stCondLst>
                                        </p:cTn>
                                        <p:tgtEl>
                                          <p:spTgt spid="208904"/>
                                        </p:tgtEl>
                                        <p:attrNameLst>
                                          <p:attrName>style.visibility</p:attrName>
                                        </p:attrNameLst>
                                      </p:cBhvr>
                                      <p:to>
                                        <p:strVal val="visible"/>
                                      </p:to>
                                    </p:set>
                                    <p:animEffect transition="in" filter="blinds(horizontal)">
                                      <p:cBhvr>
                                        <p:cTn id="48" dur="500"/>
                                        <p:tgtEl>
                                          <p:spTgt spid="208904"/>
                                        </p:tgtEl>
                                      </p:cBhvr>
                                    </p:animEffect>
                                  </p:childTnLst>
                                  <p:subTnLst>
                                    <p:audio>
                                      <p:cMediaNode>
                                        <p:cTn display="0" masterRel="sameClick">
                                          <p:stCondLst>
                                            <p:cond evt="begin" delay="0">
                                              <p:tn val="46"/>
                                            </p:cond>
                                          </p:stCondLst>
                                          <p:endCondLst>
                                            <p:cond evt="onStopAudio" delay="0">
                                              <p:tgtEl>
                                                <p:sldTgt/>
                                              </p:tgtEl>
                                            </p:cond>
                                          </p:endCondLst>
                                        </p:cTn>
                                        <p:tgtEl>
                                          <p:sndTgt r:embed="rId3" name="ringin.wav"/>
                                        </p:tgtEl>
                                      </p:cMediaNode>
                                    </p:audio>
                                  </p:subTnLst>
                                </p:cTn>
                              </p:par>
                            </p:childTnLst>
                          </p:cTn>
                        </p:par>
                        <p:par>
                          <p:cTn id="49" fill="hold" nodeType="afterGroup">
                            <p:stCondLst>
                              <p:cond delay="11000"/>
                            </p:stCondLst>
                            <p:childTnLst>
                              <p:par>
                                <p:cTn id="50" presetID="27" presetClass="entr" presetSubtype="0" repeatCount="5000" fill="hold" grpId="0" nodeType="afterEffect">
                                  <p:stCondLst>
                                    <p:cond delay="0"/>
                                  </p:stCondLst>
                                  <p:iterate type="lt">
                                    <p:tmPct val="50000"/>
                                  </p:iterate>
                                  <p:childTnLst>
                                    <p:set>
                                      <p:cBhvr>
                                        <p:cTn id="51" dur="1" fill="hold">
                                          <p:stCondLst>
                                            <p:cond delay="0"/>
                                          </p:stCondLst>
                                        </p:cTn>
                                        <p:tgtEl>
                                          <p:spTgt spid="208922"/>
                                        </p:tgtEl>
                                        <p:attrNameLst>
                                          <p:attrName>style.visibility</p:attrName>
                                        </p:attrNameLst>
                                      </p:cBhvr>
                                      <p:to>
                                        <p:strVal val="visible"/>
                                      </p:to>
                                    </p:set>
                                    <p:anim calcmode="discrete" valueType="clr">
                                      <p:cBhvr override="childStyle">
                                        <p:cTn id="52" dur="80"/>
                                        <p:tgtEl>
                                          <p:spTgt spid="208922"/>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208922"/>
                                        </p:tgtEl>
                                        <p:attrNameLst>
                                          <p:attrName>fillcolor</p:attrName>
                                        </p:attrNameLst>
                                      </p:cBhvr>
                                      <p:tavLst>
                                        <p:tav tm="0">
                                          <p:val>
                                            <p:clrVal>
                                              <a:schemeClr val="accent2"/>
                                            </p:clrVal>
                                          </p:val>
                                        </p:tav>
                                        <p:tav tm="50000">
                                          <p:val>
                                            <p:clrVal>
                                              <a:schemeClr val="hlink"/>
                                            </p:clrVal>
                                          </p:val>
                                        </p:tav>
                                      </p:tavLst>
                                    </p:anim>
                                    <p:set>
                                      <p:cBhvr>
                                        <p:cTn id="54" dur="80"/>
                                        <p:tgtEl>
                                          <p:spTgt spid="208922"/>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8915"/>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4" grpId="0" animBg="1"/>
      <p:bldP spid="208904" grpId="1" animBg="1"/>
      <p:bldP spid="208905" grpId="0" animBg="1"/>
      <p:bldP spid="208906" grpId="0" animBg="1"/>
      <p:bldP spid="208907" grpId="0" animBg="1"/>
      <p:bldP spid="208908" grpId="0" animBg="1"/>
      <p:bldP spid="208909" grpId="0" animBg="1"/>
      <p:bldP spid="208910" grpId="0" animBg="1"/>
      <p:bldP spid="208911" grpId="0" animBg="1"/>
      <p:bldP spid="208912" grpId="0" animBg="1"/>
      <p:bldP spid="208913" grpId="0" animBg="1"/>
      <p:bldP spid="208914" grpId="0" animBg="1"/>
      <p:bldP spid="208915" grpId="0" animBg="1"/>
      <p:bldP spid="208922" grpId="0"/>
      <p:bldP spid="2089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9328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8088" y="1590733"/>
            <a:ext cx="8807824" cy="2387600"/>
          </a:xfrm>
        </p:spPr>
        <p:txBody>
          <a:bodyPr>
            <a:noAutofit/>
          </a:bodyPr>
          <a:lstStyle/>
          <a:p>
            <a:pPr algn="just"/>
            <a:r>
              <a:rPr lang="en-US" sz="3200" b="1" u="sng" smtClean="0">
                <a:solidFill>
                  <a:srgbClr val="002060"/>
                </a:solidFill>
                <a:latin typeface="Times New Roman" panose="02020603050405020304" pitchFamily="18" charset="0"/>
                <a:cs typeface="Times New Roman" panose="02020603050405020304" pitchFamily="18" charset="0"/>
              </a:rPr>
              <a:t>Bài 1</a:t>
            </a:r>
            <a:r>
              <a:rPr lang="en-US" sz="3200" smtClean="0">
                <a:solidFill>
                  <a:srgbClr val="002060"/>
                </a:solidFill>
                <a:latin typeface="Times New Roman" panose="02020603050405020304" pitchFamily="18" charset="0"/>
                <a:cs typeface="Times New Roman" panose="02020603050405020304" pitchFamily="18" charset="0"/>
              </a:rPr>
              <a:t>: Một người đi xe đạp trong 3 giờ, giờ thứ nhất đi được 12km, giờ thứ hai đi được 18km, giờ thứ ba đi được quãng đường bằng nửa quãng đường đi trong hai giờ đầu. Hỏi trung bình mỗi giờ người đó đi được bao nhiêu ki-lô-mét ? </a:t>
            </a:r>
            <a:endParaRPr lang="en-US"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8751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1817" y="1492261"/>
            <a:ext cx="8807824" cy="23876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3200" b="1" u="sng" smtClean="0">
                <a:solidFill>
                  <a:srgbClr val="002060"/>
                </a:solidFill>
                <a:latin typeface="Times New Roman" panose="02020603050405020304" pitchFamily="18" charset="0"/>
                <a:cs typeface="Times New Roman" panose="02020603050405020304" pitchFamily="18" charset="0"/>
              </a:rPr>
              <a:t>Bài 2</a:t>
            </a:r>
            <a:r>
              <a:rPr lang="en-US" sz="3200" smtClean="0">
                <a:solidFill>
                  <a:srgbClr val="002060"/>
                </a:solidFill>
                <a:latin typeface="Times New Roman" panose="02020603050405020304" pitchFamily="18" charset="0"/>
                <a:cs typeface="Times New Roman" panose="02020603050405020304" pitchFamily="18" charset="0"/>
              </a:rPr>
              <a:t>: Một mảnh đất hình chữ nhật có chu vi 120m. Chiều dài hơn chiều rộng 10m. Tính diện tích mảnh đất đó?</a:t>
            </a:r>
            <a:endParaRPr lang="en-US" sz="3200" baseline="300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102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5605" y="268579"/>
            <a:ext cx="8807824" cy="23876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3200" b="1" u="sng" smtClean="0">
                <a:solidFill>
                  <a:srgbClr val="002060"/>
                </a:solidFill>
                <a:latin typeface="Times New Roman" panose="02020603050405020304" pitchFamily="18" charset="0"/>
                <a:cs typeface="Times New Roman" panose="02020603050405020304" pitchFamily="18" charset="0"/>
              </a:rPr>
              <a:t>Bài 3</a:t>
            </a:r>
            <a:r>
              <a:rPr lang="en-US" sz="3200" smtClean="0">
                <a:solidFill>
                  <a:srgbClr val="002060"/>
                </a:solidFill>
                <a:latin typeface="Times New Roman" panose="02020603050405020304" pitchFamily="18" charset="0"/>
                <a:cs typeface="Times New Roman" panose="02020603050405020304" pitchFamily="18" charset="0"/>
              </a:rPr>
              <a:t>: Một khối kim loại có thể tích 3,2cm</a:t>
            </a:r>
            <a:r>
              <a:rPr lang="en-US" sz="3200" baseline="30000" smtClean="0">
                <a:solidFill>
                  <a:srgbClr val="002060"/>
                </a:solidFill>
                <a:latin typeface="Times New Roman" panose="02020603050405020304" pitchFamily="18" charset="0"/>
                <a:cs typeface="Times New Roman" panose="02020603050405020304" pitchFamily="18" charset="0"/>
              </a:rPr>
              <a:t>3</a:t>
            </a:r>
            <a:r>
              <a:rPr lang="en-US" sz="3200" smtClean="0">
                <a:solidFill>
                  <a:srgbClr val="002060"/>
                </a:solidFill>
                <a:latin typeface="Times New Roman" panose="02020603050405020304" pitchFamily="18" charset="0"/>
                <a:cs typeface="Times New Roman" panose="02020603050405020304" pitchFamily="18" charset="0"/>
              </a:rPr>
              <a:t> cân nặng 22,4g. Hỏi một khối kim loại cùng chất có thể tích 4,5cm</a:t>
            </a:r>
            <a:r>
              <a:rPr lang="en-US" sz="3200" baseline="30000" smtClean="0">
                <a:solidFill>
                  <a:srgbClr val="002060"/>
                </a:solidFill>
                <a:latin typeface="Times New Roman" panose="02020603050405020304" pitchFamily="18" charset="0"/>
                <a:cs typeface="Times New Roman" panose="02020603050405020304" pitchFamily="18" charset="0"/>
              </a:rPr>
              <a:t>3</a:t>
            </a:r>
            <a:r>
              <a:rPr lang="en-US" sz="3200" smtClean="0">
                <a:solidFill>
                  <a:srgbClr val="002060"/>
                </a:solidFill>
                <a:latin typeface="Times New Roman" panose="02020603050405020304" pitchFamily="18" charset="0"/>
                <a:cs typeface="Times New Roman" panose="02020603050405020304" pitchFamily="18" charset="0"/>
              </a:rPr>
              <a:t> cân nặng bao nhiêu gam ?</a:t>
            </a:r>
            <a:endParaRPr lang="en-US" sz="3200" baseline="30000">
              <a:solidFill>
                <a:srgbClr val="002060"/>
              </a:solidFill>
              <a:latin typeface="Times New Roman" panose="02020603050405020304" pitchFamily="18" charset="0"/>
              <a:cs typeface="Times New Roman" panose="02020603050405020304" pitchFamily="18" charset="0"/>
            </a:endParaRPr>
          </a:p>
        </p:txBody>
      </p:sp>
      <p:sp>
        <p:nvSpPr>
          <p:cNvPr id="3" name="Title 1"/>
          <p:cNvSpPr txBox="1">
            <a:spLocks/>
          </p:cNvSpPr>
          <p:nvPr/>
        </p:nvSpPr>
        <p:spPr>
          <a:xfrm>
            <a:off x="2666758" y="2500790"/>
            <a:ext cx="3209607" cy="23876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3200" smtClean="0">
                <a:solidFill>
                  <a:schemeClr val="accent6">
                    <a:lumMod val="50000"/>
                  </a:schemeClr>
                </a:solidFill>
                <a:latin typeface="Times New Roman" panose="02020603050405020304" pitchFamily="18" charset="0"/>
                <a:cs typeface="Times New Roman" panose="02020603050405020304" pitchFamily="18" charset="0"/>
              </a:rPr>
              <a:t>Tóm tắt:</a:t>
            </a:r>
          </a:p>
          <a:p>
            <a:pPr algn="just"/>
            <a:r>
              <a:rPr lang="en-US" sz="3200" smtClean="0">
                <a:solidFill>
                  <a:schemeClr val="accent6">
                    <a:lumMod val="50000"/>
                  </a:schemeClr>
                </a:solidFill>
                <a:latin typeface="Times New Roman" panose="02020603050405020304" pitchFamily="18" charset="0"/>
                <a:cs typeface="Times New Roman" panose="02020603050405020304" pitchFamily="18" charset="0"/>
              </a:rPr>
              <a:t>3,2cm</a:t>
            </a:r>
            <a:r>
              <a:rPr lang="en-US" sz="3200" baseline="30000" smtClean="0">
                <a:solidFill>
                  <a:schemeClr val="accent6">
                    <a:lumMod val="50000"/>
                  </a:schemeClr>
                </a:solidFill>
                <a:latin typeface="Times New Roman" panose="02020603050405020304" pitchFamily="18" charset="0"/>
                <a:cs typeface="Times New Roman" panose="02020603050405020304" pitchFamily="18" charset="0"/>
              </a:rPr>
              <a:t>3</a:t>
            </a:r>
            <a:r>
              <a:rPr lang="en-US" sz="3200" smtClean="0">
                <a:solidFill>
                  <a:schemeClr val="accent6">
                    <a:lumMod val="50000"/>
                  </a:schemeClr>
                </a:solidFill>
                <a:latin typeface="Times New Roman" panose="02020603050405020304" pitchFamily="18" charset="0"/>
                <a:cs typeface="Times New Roman" panose="02020603050405020304" pitchFamily="18" charset="0"/>
              </a:rPr>
              <a:t> : 22,4g</a:t>
            </a:r>
          </a:p>
          <a:p>
            <a:pPr algn="just"/>
            <a:r>
              <a:rPr lang="en-US" sz="3200" smtClean="0">
                <a:solidFill>
                  <a:schemeClr val="accent6">
                    <a:lumMod val="50000"/>
                  </a:schemeClr>
                </a:solidFill>
                <a:latin typeface="Times New Roman" panose="02020603050405020304" pitchFamily="18" charset="0"/>
                <a:cs typeface="Times New Roman" panose="02020603050405020304" pitchFamily="18" charset="0"/>
              </a:rPr>
              <a:t>4,5cm</a:t>
            </a:r>
            <a:r>
              <a:rPr lang="en-US" sz="3200" baseline="30000" smtClean="0">
                <a:solidFill>
                  <a:schemeClr val="accent6">
                    <a:lumMod val="50000"/>
                  </a:schemeClr>
                </a:solidFill>
                <a:latin typeface="Times New Roman" panose="02020603050405020304" pitchFamily="18" charset="0"/>
                <a:cs typeface="Times New Roman" panose="02020603050405020304" pitchFamily="18" charset="0"/>
              </a:rPr>
              <a:t>3</a:t>
            </a:r>
            <a:r>
              <a:rPr lang="en-US" sz="3200" smtClean="0">
                <a:solidFill>
                  <a:schemeClr val="accent6">
                    <a:lumMod val="50000"/>
                  </a:schemeClr>
                </a:solidFill>
                <a:latin typeface="Times New Roman" panose="02020603050405020304" pitchFamily="18" charset="0"/>
                <a:cs typeface="Times New Roman" panose="02020603050405020304" pitchFamily="18" charset="0"/>
              </a:rPr>
              <a:t> : …g?</a:t>
            </a:r>
          </a:p>
          <a:p>
            <a:pPr algn="just"/>
            <a:endParaRPr lang="en-US" sz="3200" baseline="3000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417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b="1" smtClean="0">
                <a:solidFill>
                  <a:srgbClr val="002060"/>
                </a:solidFill>
                <a:latin typeface="Times New Roman" panose="02020603050405020304" pitchFamily="18" charset="0"/>
                <a:cs typeface="Times New Roman" panose="02020603050405020304" pitchFamily="18" charset="0"/>
              </a:rPr>
              <a:t>Tìm số trung bình cộng.</a:t>
            </a:r>
          </a:p>
          <a:p>
            <a:r>
              <a:rPr lang="en-US" sz="2400" b="1">
                <a:solidFill>
                  <a:srgbClr val="002060"/>
                </a:solidFill>
                <a:latin typeface="Times New Roman" panose="02020603050405020304" pitchFamily="18" charset="0"/>
                <a:cs typeface="Times New Roman" panose="02020603050405020304" pitchFamily="18" charset="0"/>
              </a:rPr>
              <a:t>Bài toán có nội dung hình học ( chu vi, diện tích, thể tích</a:t>
            </a:r>
            <a:r>
              <a:rPr lang="en-US" sz="2400" b="1" smtClean="0">
                <a:solidFill>
                  <a:srgbClr val="002060"/>
                </a:solidFill>
                <a:latin typeface="Times New Roman" panose="02020603050405020304" pitchFamily="18" charset="0"/>
                <a:cs typeface="Times New Roman" panose="02020603050405020304" pitchFamily="18" charset="0"/>
              </a:rPr>
              <a:t>).</a:t>
            </a:r>
          </a:p>
          <a:p>
            <a:r>
              <a:rPr lang="en-US" sz="2400" b="1" smtClean="0">
                <a:solidFill>
                  <a:srgbClr val="002060"/>
                </a:solidFill>
                <a:latin typeface="Times New Roman" panose="02020603050405020304" pitchFamily="18" charset="0"/>
                <a:cs typeface="Times New Roman" panose="02020603050405020304" pitchFamily="18" charset="0"/>
              </a:rPr>
              <a:t>Tìm hai số khi biết tổng và hiệu của hai số đó.</a:t>
            </a:r>
          </a:p>
          <a:p>
            <a:r>
              <a:rPr lang="en-US" sz="2400" b="1">
                <a:solidFill>
                  <a:srgbClr val="002060"/>
                </a:solidFill>
                <a:latin typeface="Times New Roman" panose="02020603050405020304" pitchFamily="18" charset="0"/>
                <a:cs typeface="Times New Roman" panose="02020603050405020304" pitchFamily="18" charset="0"/>
              </a:rPr>
              <a:t>Bài toán liên quan đến rút về đơn vị</a:t>
            </a:r>
            <a:r>
              <a:rPr lang="en-US" sz="2400" b="1" smtClean="0">
                <a:solidFill>
                  <a:srgbClr val="002060"/>
                </a:solidFill>
                <a:latin typeface="Times New Roman" panose="02020603050405020304" pitchFamily="18" charset="0"/>
                <a:cs typeface="Times New Roman" panose="02020603050405020304" pitchFamily="18" charset="0"/>
              </a:rPr>
              <a:t>.</a:t>
            </a:r>
          </a:p>
          <a:p>
            <a:r>
              <a:rPr lang="en-US" sz="2400" b="1" smtClean="0">
                <a:solidFill>
                  <a:srgbClr val="002060"/>
                </a:solidFill>
                <a:latin typeface="Times New Roman" panose="02020603050405020304" pitchFamily="18" charset="0"/>
                <a:cs typeface="Times New Roman" panose="02020603050405020304" pitchFamily="18" charset="0"/>
              </a:rPr>
              <a:t>Tìm hai số khi biết tổng và tỉ số của hai số đó.</a:t>
            </a:r>
          </a:p>
          <a:p>
            <a:r>
              <a:rPr lang="en-US" sz="2400" b="1" smtClean="0">
                <a:solidFill>
                  <a:srgbClr val="002060"/>
                </a:solidFill>
                <a:latin typeface="Times New Roman" panose="02020603050405020304" pitchFamily="18" charset="0"/>
                <a:cs typeface="Times New Roman" panose="02020603050405020304" pitchFamily="18" charset="0"/>
              </a:rPr>
              <a:t>Tìm hai số khi biết hiệu và tỉ số của hai số đó.</a:t>
            </a:r>
          </a:p>
          <a:p>
            <a:r>
              <a:rPr lang="en-US" sz="2400" b="1" smtClean="0">
                <a:solidFill>
                  <a:srgbClr val="002060"/>
                </a:solidFill>
                <a:latin typeface="Times New Roman" panose="02020603050405020304" pitchFamily="18" charset="0"/>
                <a:cs typeface="Times New Roman" panose="02020603050405020304" pitchFamily="18" charset="0"/>
              </a:rPr>
              <a:t>Bài toán về tỉ số phần trăm.</a:t>
            </a:r>
          </a:p>
          <a:p>
            <a:r>
              <a:rPr lang="en-US" sz="2400" b="1" smtClean="0">
                <a:solidFill>
                  <a:srgbClr val="002060"/>
                </a:solidFill>
                <a:latin typeface="Times New Roman" panose="02020603050405020304" pitchFamily="18" charset="0"/>
                <a:cs typeface="Times New Roman" panose="02020603050405020304" pitchFamily="18" charset="0"/>
              </a:rPr>
              <a:t>Bài toán về chuyển động đều.</a:t>
            </a:r>
          </a:p>
        </p:txBody>
      </p:sp>
      <p:sp>
        <p:nvSpPr>
          <p:cNvPr id="4" name="TextBox 3"/>
          <p:cNvSpPr txBox="1"/>
          <p:nvPr/>
        </p:nvSpPr>
        <p:spPr>
          <a:xfrm>
            <a:off x="1411941" y="726141"/>
            <a:ext cx="6320117" cy="584775"/>
          </a:xfrm>
          <a:prstGeom prst="rect">
            <a:avLst/>
          </a:prstGeom>
          <a:noFill/>
        </p:spPr>
        <p:txBody>
          <a:bodyPr wrap="square" rtlCol="0">
            <a:spAutoFit/>
          </a:bodyPr>
          <a:lstStyle/>
          <a:p>
            <a:r>
              <a:rPr lang="en-US" sz="3200" b="1" smtClean="0">
                <a:solidFill>
                  <a:srgbClr val="C00000"/>
                </a:solidFill>
                <a:latin typeface="Times New Roman" panose="02020603050405020304" pitchFamily="18" charset="0"/>
                <a:cs typeface="Times New Roman" panose="02020603050405020304" pitchFamily="18" charset="0"/>
              </a:rPr>
              <a:t>Các dạng toán điển hình đã học</a:t>
            </a:r>
            <a:endParaRPr lang="en-US" sz="3200" b="1">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812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769274" y="3071344"/>
            <a:ext cx="3309625" cy="1200329"/>
          </a:xfrm>
          <a:prstGeom prst="rect">
            <a:avLst/>
          </a:prstGeom>
          <a:noFill/>
        </p:spPr>
        <p:txBody>
          <a:bodyPr wrap="none" lIns="91440" tIns="45720" rIns="91440" bIns="45720">
            <a:spAutoFit/>
          </a:bodyPr>
          <a:lstStyle/>
          <a:p>
            <a:pPr algn="ctr"/>
            <a:r>
              <a:rPr lang="en-US" sz="7200" b="1" smtClean="0">
                <a:ln w="22225">
                  <a:solidFill>
                    <a:schemeClr val="accent2"/>
                  </a:solidFill>
                  <a:prstDash val="solid"/>
                </a:ln>
                <a:solidFill>
                  <a:schemeClr val="accent2">
                    <a:lumMod val="40000"/>
                    <a:lumOff val="60000"/>
                  </a:schemeClr>
                </a:solidFill>
              </a:rPr>
              <a:t>Trò chơi</a:t>
            </a:r>
          </a:p>
        </p:txBody>
      </p:sp>
      <p:sp>
        <p:nvSpPr>
          <p:cNvPr id="5" name="Rectangle 4"/>
          <p:cNvSpPr/>
          <p:nvPr/>
        </p:nvSpPr>
        <p:spPr>
          <a:xfrm>
            <a:off x="930845" y="2559405"/>
            <a:ext cx="6986481" cy="1541948"/>
          </a:xfrm>
          <a:prstGeom prst="rect">
            <a:avLst/>
          </a:prstGeom>
          <a:noFill/>
        </p:spPr>
        <p:txBody>
          <a:bodyPr wrap="none" lIns="91440" tIns="45720" rIns="91440" bIns="45720">
            <a:prstTxWarp prst="textArchUp">
              <a:avLst/>
            </a:prstTxWarp>
            <a:spAutoFit/>
          </a:bodyPr>
          <a:lstStyle/>
          <a:p>
            <a:pPr algn="ctr"/>
            <a:r>
              <a:rPr lang="en-US" sz="9600" b="1" cap="none" spc="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RUNG CHUÔNG VÀNG</a:t>
            </a:r>
            <a:endParaRPr lang="en-US" sz="9600"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Picture 3" descr="be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be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410450" y="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6511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1066800" y="1157288"/>
            <a:ext cx="5410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sz="3200" b="1">
              <a:solidFill>
                <a:srgbClr val="FF0000"/>
              </a:solidFill>
              <a:latin typeface=".VnTimeH" panose="020B7200000000000000" pitchFamily="34" charset="0"/>
            </a:endParaRPr>
          </a:p>
        </p:txBody>
      </p:sp>
      <p:pic>
        <p:nvPicPr>
          <p:cNvPr id="4099" name="Picture 4" descr="be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2759258">
            <a:off x="-104775" y="-47625"/>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5" descr="be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410450" y="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descr="be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872882">
            <a:off x="7620000" y="5410200"/>
            <a:ext cx="131286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7" descr="be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2571137">
            <a:off x="241300" y="5502275"/>
            <a:ext cx="1246188"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21" descr="present2"/>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5410200"/>
            <a:ext cx="17367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Text Box 22"/>
          <p:cNvSpPr txBox="1">
            <a:spLocks noChangeArrowheads="1"/>
          </p:cNvSpPr>
          <p:nvPr/>
        </p:nvSpPr>
        <p:spPr bwMode="auto">
          <a:xfrm>
            <a:off x="1828800" y="0"/>
            <a:ext cx="6096000"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US" altLang="en-US" sz="6600" b="1">
                <a:solidFill>
                  <a:srgbClr val="800080"/>
                </a:solidFill>
                <a:latin typeface=".Vn3DH" panose="020B7200000000000000" pitchFamily="34" charset="0"/>
              </a:rPr>
              <a:t>Trß ch¬i</a:t>
            </a:r>
          </a:p>
        </p:txBody>
      </p:sp>
      <p:grpSp>
        <p:nvGrpSpPr>
          <p:cNvPr id="4105" name="Group 23"/>
          <p:cNvGrpSpPr>
            <a:grpSpLocks/>
          </p:cNvGrpSpPr>
          <p:nvPr/>
        </p:nvGrpSpPr>
        <p:grpSpPr bwMode="auto">
          <a:xfrm>
            <a:off x="0" y="0"/>
            <a:ext cx="9144000" cy="6858000"/>
            <a:chOff x="0" y="0"/>
            <a:chExt cx="5760" cy="4320"/>
          </a:xfrm>
        </p:grpSpPr>
        <p:pic>
          <p:nvPicPr>
            <p:cNvPr id="4111" name="Picture 24" descr="blulin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 name="Picture 25" descr="blulin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3" name="Picture 26" descr="blulin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99" y="2099"/>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4" name="Picture 27" descr="blulin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587" y="2147"/>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1645" name="Text Box 29"/>
          <p:cNvSpPr txBox="1">
            <a:spLocks noChangeArrowheads="1"/>
          </p:cNvSpPr>
          <p:nvPr/>
        </p:nvSpPr>
        <p:spPr bwMode="auto">
          <a:xfrm>
            <a:off x="533400" y="898525"/>
            <a:ext cx="8382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rgbClr val="FF0000"/>
                </a:solidFill>
                <a:latin typeface=".VnArabia" panose="020B7200000000000000" pitchFamily="34" charset="0"/>
              </a:rPr>
              <a:t>Rung Chu«ng Vµng</a:t>
            </a:r>
          </a:p>
        </p:txBody>
      </p:sp>
      <p:sp>
        <p:nvSpPr>
          <p:cNvPr id="4107" name="Line 30"/>
          <p:cNvSpPr>
            <a:spLocks noChangeShapeType="1"/>
          </p:cNvSpPr>
          <p:nvPr/>
        </p:nvSpPr>
        <p:spPr bwMode="auto">
          <a:xfrm>
            <a:off x="0" y="1600200"/>
            <a:ext cx="9144000" cy="0"/>
          </a:xfrm>
          <a:prstGeom prst="line">
            <a:avLst/>
          </a:prstGeom>
          <a:noFill/>
          <a:ln w="57150" cmpd="thinThick">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8" name="Text Box 32"/>
          <p:cNvSpPr txBox="1">
            <a:spLocks noChangeArrowheads="1"/>
          </p:cNvSpPr>
          <p:nvPr/>
        </p:nvSpPr>
        <p:spPr bwMode="auto">
          <a:xfrm>
            <a:off x="304800" y="2057400"/>
            <a:ext cx="8839200" cy="175432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lnSpc>
                <a:spcPct val="150000"/>
              </a:lnSpc>
            </a:pPr>
            <a:r>
              <a:rPr lang="fr-FR" altLang="en-US" sz="2400" b="1">
                <a:solidFill>
                  <a:srgbClr val="002060"/>
                </a:solidFill>
                <a:latin typeface=".VnTime" panose="020B7200000000000000" pitchFamily="34" charset="0"/>
              </a:rPr>
              <a:t>C¸c thÝ sinh tham gia tr¶ </a:t>
            </a:r>
            <a:r>
              <a:rPr lang="fr-FR" altLang="en-US" sz="2400" b="1">
                <a:solidFill>
                  <a:srgbClr val="002060"/>
                </a:solidFill>
                <a:latin typeface=".VnTime" panose="020B7200000000000000" pitchFamily="34" charset="0"/>
              </a:rPr>
              <a:t>lêi </a:t>
            </a:r>
            <a:r>
              <a:rPr lang="fr-FR" altLang="en-US" sz="2400" b="1" smtClean="0">
                <a:solidFill>
                  <a:srgbClr val="002060"/>
                </a:solidFill>
                <a:latin typeface=".VnTime" panose="020B7200000000000000" pitchFamily="34" charset="0"/>
              </a:rPr>
              <a:t>c©u </a:t>
            </a:r>
            <a:r>
              <a:rPr lang="fr-FR" altLang="en-US" sz="2400" b="1">
                <a:solidFill>
                  <a:srgbClr val="002060"/>
                </a:solidFill>
                <a:latin typeface=".VnTime" panose="020B7200000000000000" pitchFamily="34" charset="0"/>
              </a:rPr>
              <a:t>hái, thÝ sinh  tr¶ lêi sai ë c©u hái nµo tù ®</a:t>
            </a:r>
            <a:r>
              <a:rPr lang="fr-FR" altLang="en-US" sz="2400" b="1">
                <a:solidFill>
                  <a:srgbClr val="002060"/>
                </a:solidFill>
                <a:latin typeface=".VnTime" panose="020B7200000000000000" pitchFamily="34" charset="0"/>
              </a:rPr>
              <a:t>éng </a:t>
            </a:r>
            <a:r>
              <a:rPr lang="fr-FR" altLang="en-US" sz="2400" b="1" smtClean="0">
                <a:solidFill>
                  <a:srgbClr val="002060"/>
                </a:solidFill>
                <a:latin typeface=".VnTime" panose="020B7200000000000000" pitchFamily="34" charset="0"/>
              </a:rPr>
              <a:t>óp b¶ng ngõng cuéc ch¬i, </a:t>
            </a:r>
            <a:r>
              <a:rPr lang="fr-FR" altLang="en-US" sz="2400" b="1">
                <a:solidFill>
                  <a:srgbClr val="002060"/>
                </a:solidFill>
                <a:latin typeface=".VnTime" panose="020B7200000000000000" pitchFamily="34" charset="0"/>
              </a:rPr>
              <a:t>ngư</a:t>
            </a:r>
            <a:r>
              <a:rPr lang="fr-FR" altLang="en-US" sz="2400" b="1">
                <a:solidFill>
                  <a:srgbClr val="002060"/>
                </a:solidFill>
                <a:latin typeface="Times New Roman" panose="02020603050405020304" pitchFamily="18" charset="0"/>
                <a:cs typeface="Times New Roman" panose="02020603050405020304" pitchFamily="18" charset="0"/>
              </a:rPr>
              <a:t>ời</a:t>
            </a:r>
            <a:r>
              <a:rPr lang="fr-FR" altLang="en-US" sz="2400" b="1">
                <a:solidFill>
                  <a:srgbClr val="002060"/>
                </a:solidFill>
                <a:latin typeface=".VnTime" panose="020B7200000000000000" pitchFamily="34" charset="0"/>
              </a:rPr>
              <a:t> nµo tr¶ </a:t>
            </a:r>
            <a:r>
              <a:rPr lang="fr-FR" altLang="en-US" sz="2400" b="1">
                <a:solidFill>
                  <a:srgbClr val="002060"/>
                </a:solidFill>
                <a:latin typeface=".VnTime" panose="020B7200000000000000" pitchFamily="34" charset="0"/>
              </a:rPr>
              <a:t>lêi </a:t>
            </a:r>
            <a:r>
              <a:rPr lang="fr-FR" altLang="en-US" sz="2400" b="1" smtClean="0">
                <a:solidFill>
                  <a:srgbClr val="002060"/>
                </a:solidFill>
                <a:latin typeface=".VnTime" panose="020B7200000000000000" pitchFamily="34" charset="0"/>
              </a:rPr>
              <a:t>®</a:t>
            </a:r>
            <a:r>
              <a:rPr lang="fr-FR" altLang="en-US" sz="2400" b="1" smtClean="0">
                <a:solidFill>
                  <a:srgbClr val="002060"/>
                </a:solidFill>
                <a:latin typeface=".VnTime" panose="020B7200000000000000" pitchFamily="34" charset="0"/>
                <a:cs typeface="Times New Roman" panose="02020603050405020304" pitchFamily="18" charset="0"/>
              </a:rPr>
              <a:t>­óng hÕt c¸c c©u hái </a:t>
            </a:r>
            <a:r>
              <a:rPr lang="fr-FR" altLang="en-US" sz="2400" b="1" smtClean="0">
                <a:solidFill>
                  <a:srgbClr val="002060"/>
                </a:solidFill>
                <a:latin typeface="Times New Roman" panose="02020603050405020304" pitchFamily="18" charset="0"/>
                <a:cs typeface="Times New Roman" panose="02020603050405020304" pitchFamily="18" charset="0"/>
              </a:rPr>
              <a:t>người</a:t>
            </a:r>
            <a:r>
              <a:rPr lang="fr-FR" altLang="en-US" sz="2400" b="1" smtClean="0">
                <a:solidFill>
                  <a:srgbClr val="002060"/>
                </a:solidFill>
                <a:latin typeface=".VnTime" panose="020B7200000000000000" pitchFamily="34" charset="0"/>
              </a:rPr>
              <a:t> </a:t>
            </a:r>
            <a:r>
              <a:rPr lang="fr-FR" altLang="en-US" sz="2400" b="1">
                <a:solidFill>
                  <a:srgbClr val="002060"/>
                </a:solidFill>
                <a:latin typeface=".VnTime" panose="020B7200000000000000" pitchFamily="34" charset="0"/>
              </a:rPr>
              <a:t>®ã sÏ giµnh </a:t>
            </a:r>
            <a:r>
              <a:rPr lang="fr-FR" altLang="en-US" sz="2400" b="1">
                <a:solidFill>
                  <a:srgbClr val="002060"/>
                </a:solidFill>
                <a:latin typeface=".VnTime" panose="020B7200000000000000" pitchFamily="34" charset="0"/>
              </a:rPr>
              <a:t>chiÕn </a:t>
            </a:r>
            <a:r>
              <a:rPr lang="fr-FR" altLang="en-US" sz="2400" b="1" smtClean="0">
                <a:solidFill>
                  <a:srgbClr val="002060"/>
                </a:solidFill>
                <a:latin typeface=".VnTime" panose="020B7200000000000000" pitchFamily="34" charset="0"/>
              </a:rPr>
              <a:t>th¾ng. </a:t>
            </a:r>
            <a:endParaRPr lang="en-US" altLang="en-US" sz="2800" b="1">
              <a:solidFill>
                <a:srgbClr val="002060"/>
              </a:solidFill>
              <a:latin typeface=".VnTime" panose="020B7200000000000000" pitchFamily="34" charset="0"/>
            </a:endParaRPr>
          </a:p>
        </p:txBody>
      </p:sp>
      <p:sp>
        <p:nvSpPr>
          <p:cNvPr id="4109" name="Text Box 33"/>
          <p:cNvSpPr txBox="1">
            <a:spLocks noChangeArrowheads="1"/>
          </p:cNvSpPr>
          <p:nvPr/>
        </p:nvSpPr>
        <p:spPr bwMode="auto">
          <a:xfrm>
            <a:off x="228600" y="1600200"/>
            <a:ext cx="2514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spcBef>
                <a:spcPct val="50000"/>
              </a:spcBef>
            </a:pPr>
            <a:r>
              <a:rPr lang="en-US" altLang="en-US" sz="2400" b="1">
                <a:solidFill>
                  <a:srgbClr val="FF0066"/>
                </a:solidFill>
                <a:latin typeface=".VnArial NarrowH" panose="020B7200000000000000" pitchFamily="34" charset="0"/>
              </a:rPr>
              <a:t>ThÓ lÖ cuéc thi :</a:t>
            </a:r>
          </a:p>
        </p:txBody>
      </p:sp>
    </p:spTree>
    <p:custDataLst>
      <p:tags r:id="rId1"/>
    </p:custDataLst>
    <p:extLst>
      <p:ext uri="{BB962C8B-B14F-4D97-AF65-F5344CB8AC3E}">
        <p14:creationId xmlns:p14="http://schemas.microsoft.com/office/powerpoint/2010/main" val="3291756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repeatCount="5000" fill="hold" grpId="0" nodeType="withEffect">
                                  <p:stCondLst>
                                    <p:cond delay="0"/>
                                  </p:stCondLst>
                                  <p:iterate type="lt">
                                    <p:tmPct val="50000"/>
                                  </p:iterate>
                                  <p:childTnLst>
                                    <p:set>
                                      <p:cBhvr>
                                        <p:cTn id="6" dur="1" fill="hold">
                                          <p:stCondLst>
                                            <p:cond delay="0"/>
                                          </p:stCondLst>
                                        </p:cTn>
                                        <p:tgtEl>
                                          <p:spTgt spid="111645"/>
                                        </p:tgtEl>
                                        <p:attrNameLst>
                                          <p:attrName>style.visibility</p:attrName>
                                        </p:attrNameLst>
                                      </p:cBhvr>
                                      <p:to>
                                        <p:strVal val="visible"/>
                                      </p:to>
                                    </p:set>
                                    <p:anim calcmode="discrete" valueType="clr">
                                      <p:cBhvr override="childStyle">
                                        <p:cTn id="7" dur="80"/>
                                        <p:tgtEl>
                                          <p:spTgt spid="11164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1645"/>
                                        </p:tgtEl>
                                        <p:attrNameLst>
                                          <p:attrName>fillcolor</p:attrName>
                                        </p:attrNameLst>
                                      </p:cBhvr>
                                      <p:tavLst>
                                        <p:tav tm="0">
                                          <p:val>
                                            <p:clrVal>
                                              <a:schemeClr val="accent2"/>
                                            </p:clrVal>
                                          </p:val>
                                        </p:tav>
                                        <p:tav tm="50000">
                                          <p:val>
                                            <p:clrVal>
                                              <a:schemeClr val="hlink"/>
                                            </p:clrVal>
                                          </p:val>
                                        </p:tav>
                                      </p:tavLst>
                                    </p:anim>
                                    <p:set>
                                      <p:cBhvr>
                                        <p:cTn id="9" dur="80"/>
                                        <p:tgtEl>
                                          <p:spTgt spid="11164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152400" y="1346200"/>
            <a:ext cx="8915400" cy="5410200"/>
          </a:xfrm>
          <a:prstGeom prst="rect">
            <a:avLst/>
          </a:prstGeom>
          <a:noFill/>
          <a:ln w="762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09538" indent="804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just" eaLnBrk="1" hangingPunct="1">
              <a:buClrTx/>
              <a:buSzTx/>
              <a:buFontTx/>
              <a:buNone/>
            </a:pPr>
            <a:endParaRPr lang="en-US" altLang="en-US" sz="1200" b="1">
              <a:solidFill>
                <a:schemeClr val="tx2"/>
              </a:solidFill>
              <a:latin typeface="Times New Roman" panose="02020603050405020304" pitchFamily="18" charset="0"/>
            </a:endParaRPr>
          </a:p>
          <a:p>
            <a:pPr algn="just" eaLnBrk="1" hangingPunct="1">
              <a:buClrTx/>
              <a:buSzTx/>
              <a:buFontTx/>
              <a:buNone/>
            </a:pPr>
            <a:endParaRPr lang="en-US" altLang="en-US" sz="1200" b="1">
              <a:solidFill>
                <a:schemeClr val="tx2"/>
              </a:solidFill>
              <a:latin typeface="Times New Roman" panose="02020603050405020304" pitchFamily="18" charset="0"/>
            </a:endParaRPr>
          </a:p>
          <a:p>
            <a:pPr algn="just" eaLnBrk="1" hangingPunct="1">
              <a:buClrTx/>
              <a:buSzTx/>
              <a:buFontTx/>
              <a:buNone/>
            </a:pPr>
            <a:r>
              <a:rPr lang="en-US" altLang="en-US" sz="2800" b="1" smtClean="0">
                <a:solidFill>
                  <a:srgbClr val="002060"/>
                </a:solidFill>
                <a:latin typeface="Arial" panose="020B0604020202020204" pitchFamily="34" charset="0"/>
              </a:rPr>
              <a:t>- </a:t>
            </a:r>
            <a:r>
              <a:rPr lang="en-US" altLang="en-US" sz="2800" b="1">
                <a:solidFill>
                  <a:srgbClr val="002060"/>
                </a:solidFill>
                <a:latin typeface="Arial" panose="020B0604020202020204" pitchFamily="34" charset="0"/>
              </a:rPr>
              <a:t>Câu hỏi nhiều lựa chọn: Ghi lên bảng tên chữ cái đứng trước phương án chọn </a:t>
            </a:r>
            <a:r>
              <a:rPr lang="en-US" altLang="en-US" sz="2800" b="1">
                <a:solidFill>
                  <a:srgbClr val="002060"/>
                </a:solidFill>
                <a:latin typeface="Arial" panose="020B0604020202020204" pitchFamily="34" charset="0"/>
              </a:rPr>
              <a:t>( </a:t>
            </a:r>
            <a:r>
              <a:rPr lang="en-US" altLang="en-US" sz="2800" b="1" smtClean="0">
                <a:solidFill>
                  <a:srgbClr val="002060"/>
                </a:solidFill>
                <a:latin typeface="Arial" panose="020B0604020202020204" pitchFamily="34" charset="0"/>
              </a:rPr>
              <a:t>A, B,  C  </a:t>
            </a:r>
            <a:r>
              <a:rPr lang="en-US" altLang="en-US" sz="2800" b="1">
                <a:solidFill>
                  <a:srgbClr val="002060"/>
                </a:solidFill>
                <a:latin typeface="Arial" panose="020B0604020202020204" pitchFamily="34" charset="0"/>
              </a:rPr>
              <a:t>hay </a:t>
            </a:r>
            <a:r>
              <a:rPr lang="en-US" altLang="en-US" sz="2800" b="1" smtClean="0">
                <a:solidFill>
                  <a:srgbClr val="002060"/>
                </a:solidFill>
                <a:latin typeface="Arial" panose="020B0604020202020204" pitchFamily="34" charset="0"/>
              </a:rPr>
              <a:t>D </a:t>
            </a:r>
            <a:r>
              <a:rPr lang="en-US" altLang="en-US" sz="2800" b="1">
                <a:solidFill>
                  <a:srgbClr val="002060"/>
                </a:solidFill>
                <a:latin typeface="Arial" panose="020B0604020202020204" pitchFamily="34" charset="0"/>
              </a:rPr>
              <a:t>).</a:t>
            </a:r>
          </a:p>
          <a:p>
            <a:pPr algn="just" eaLnBrk="1" hangingPunct="1">
              <a:buClrTx/>
              <a:buSzTx/>
              <a:buFontTx/>
              <a:buNone/>
            </a:pPr>
            <a:r>
              <a:rPr lang="en-US" altLang="en-US" sz="2800" b="1">
                <a:solidFill>
                  <a:srgbClr val="002060"/>
                </a:solidFill>
                <a:latin typeface="Arial" panose="020B0604020202020204" pitchFamily="34" charset="0"/>
              </a:rPr>
              <a:t>- Đối với câu hỏi trả lời ngắn: </a:t>
            </a:r>
            <a:r>
              <a:rPr lang="en-US" altLang="en-US" sz="2800" b="1" u="sng">
                <a:solidFill>
                  <a:srgbClr val="002060"/>
                </a:solidFill>
                <a:latin typeface="Arial" panose="020B0604020202020204" pitchFamily="34" charset="0"/>
              </a:rPr>
              <a:t>Viết đúng chính tả</a:t>
            </a:r>
            <a:r>
              <a:rPr lang="en-US" altLang="en-US" sz="2800" b="1">
                <a:solidFill>
                  <a:srgbClr val="002060"/>
                </a:solidFill>
                <a:latin typeface="Arial" panose="020B0604020202020204" pitchFamily="34" charset="0"/>
              </a:rPr>
              <a:t> lên bảng nội dung trả lời cho câu hỏi.</a:t>
            </a:r>
          </a:p>
        </p:txBody>
      </p:sp>
      <p:sp>
        <p:nvSpPr>
          <p:cNvPr id="6147" name="WordArt 3"/>
          <p:cNvSpPr>
            <a:spLocks noChangeArrowheads="1" noChangeShapeType="1" noTextEdit="1"/>
          </p:cNvSpPr>
          <p:nvPr/>
        </p:nvSpPr>
        <p:spPr bwMode="auto">
          <a:xfrm>
            <a:off x="2057400" y="457200"/>
            <a:ext cx="4908550" cy="466725"/>
          </a:xfrm>
          <a:prstGeom prst="rect">
            <a:avLst/>
          </a:prstGeom>
        </p:spPr>
        <p:txBody>
          <a:bodyPr wrap="none" fromWordArt="1">
            <a:prstTxWarp prst="textPlain">
              <a:avLst>
                <a:gd name="adj" fmla="val 50000"/>
              </a:avLst>
            </a:prstTxWarp>
          </a:bodyPr>
          <a:lstStyle/>
          <a:p>
            <a:pPr algn="ctr"/>
            <a:r>
              <a:rPr lang="en-US" sz="3200" b="1" kern="10">
                <a:ln w="9525" cap="rnd">
                  <a:solidFill>
                    <a:srgbClr val="FF0000"/>
                  </a:solidFill>
                  <a:prstDash val="sysDot"/>
                  <a:round/>
                  <a:headEnd/>
                  <a:tailEnd/>
                </a:ln>
                <a:solidFill>
                  <a:srgbClr val="002060"/>
                </a:solidFill>
                <a:effectLst>
                  <a:outerShdw dist="35921" dir="2700000" algn="ctr" rotWithShape="0">
                    <a:srgbClr val="C0C0C0">
                      <a:alpha val="79999"/>
                    </a:srgbClr>
                  </a:outerShdw>
                </a:effectLst>
                <a:latin typeface="Times New Roman" panose="02020603050405020304" pitchFamily="18" charset="0"/>
                <a:cs typeface="Times New Roman" panose="02020603050405020304" pitchFamily="18" charset="0"/>
              </a:rPr>
              <a:t>CÁCH GHI BẢNG TRẢ LỜI</a:t>
            </a:r>
          </a:p>
        </p:txBody>
      </p:sp>
      <p:pic>
        <p:nvPicPr>
          <p:cNvPr id="6148" name="Picture 4" descr="Picture13"/>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200" y="0"/>
            <a:ext cx="18288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75686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53250">
                                            <p:txEl>
                                              <p:pRg st="2" end="2"/>
                                            </p:txEl>
                                          </p:spTgt>
                                        </p:tgtEl>
                                        <p:attrNameLst>
                                          <p:attrName>style.visibility</p:attrName>
                                        </p:attrNameLst>
                                      </p:cBhvr>
                                      <p:to>
                                        <p:strVal val="visible"/>
                                      </p:to>
                                    </p:set>
                                    <p:anim calcmode="lin" valueType="num">
                                      <p:cBhvr>
                                        <p:cTn id="7" dur="500" fill="hold"/>
                                        <p:tgtEl>
                                          <p:spTgt spid="53250">
                                            <p:txEl>
                                              <p:pRg st="2" end="2"/>
                                            </p:txEl>
                                          </p:spTgt>
                                        </p:tgtEl>
                                        <p:attrNameLst>
                                          <p:attrName>ppt_w</p:attrName>
                                        </p:attrNameLst>
                                      </p:cBhvr>
                                      <p:tavLst>
                                        <p:tav tm="0">
                                          <p:val>
                                            <p:strVal val="#ppt_w*2.5"/>
                                          </p:val>
                                        </p:tav>
                                        <p:tav tm="100000">
                                          <p:val>
                                            <p:strVal val="#ppt_w"/>
                                          </p:val>
                                        </p:tav>
                                      </p:tavLst>
                                    </p:anim>
                                    <p:anim calcmode="lin" valueType="num">
                                      <p:cBhvr>
                                        <p:cTn id="8" dur="500" fill="hold"/>
                                        <p:tgtEl>
                                          <p:spTgt spid="53250">
                                            <p:txEl>
                                              <p:pRg st="2" end="2"/>
                                            </p:txEl>
                                          </p:spTgt>
                                        </p:tgtEl>
                                        <p:attrNameLst>
                                          <p:attrName>ppt_h</p:attrName>
                                        </p:attrNameLst>
                                      </p:cBhvr>
                                      <p:tavLst>
                                        <p:tav tm="0">
                                          <p:val>
                                            <p:strVal val="#ppt_h*0.01"/>
                                          </p:val>
                                        </p:tav>
                                        <p:tav tm="100000">
                                          <p:val>
                                            <p:strVal val="#ppt_h"/>
                                          </p:val>
                                        </p:tav>
                                      </p:tavLst>
                                    </p:anim>
                                    <p:anim calcmode="lin" valueType="num">
                                      <p:cBhvr>
                                        <p:cTn id="9" dur="500" fill="hold"/>
                                        <p:tgtEl>
                                          <p:spTgt spid="53250">
                                            <p:txEl>
                                              <p:pRg st="2" end="2"/>
                                            </p:txEl>
                                          </p:spTgt>
                                        </p:tgtEl>
                                        <p:attrNameLst>
                                          <p:attrName>ppt_x</p:attrName>
                                        </p:attrNameLst>
                                      </p:cBhvr>
                                      <p:tavLst>
                                        <p:tav tm="0">
                                          <p:val>
                                            <p:strVal val="#ppt_x"/>
                                          </p:val>
                                        </p:tav>
                                        <p:tav tm="100000">
                                          <p:val>
                                            <p:strVal val="#ppt_x"/>
                                          </p:val>
                                        </p:tav>
                                      </p:tavLst>
                                    </p:anim>
                                    <p:anim calcmode="lin" valueType="num">
                                      <p:cBhvr>
                                        <p:cTn id="10" dur="500" fill="hold"/>
                                        <p:tgtEl>
                                          <p:spTgt spid="53250">
                                            <p:txEl>
                                              <p:pRg st="2" end="2"/>
                                            </p:txEl>
                                          </p:spTgt>
                                        </p:tgtEl>
                                        <p:attrNameLst>
                                          <p:attrName>ppt_y</p:attrName>
                                        </p:attrNameLst>
                                      </p:cBhvr>
                                      <p:tavLst>
                                        <p:tav tm="0">
                                          <p:val>
                                            <p:strVal val="#ppt_h+1"/>
                                          </p:val>
                                        </p:tav>
                                        <p:tav tm="100000">
                                          <p:val>
                                            <p:strVal val="#ppt_y"/>
                                          </p:val>
                                        </p:tav>
                                      </p:tavLst>
                                    </p:anim>
                                    <p:animEffect transition="in" filter="fade">
                                      <p:cBhvr>
                                        <p:cTn id="11" dur="500"/>
                                        <p:tgtEl>
                                          <p:spTgt spid="53250">
                                            <p:txEl>
                                              <p:pRg st="2" end="2"/>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nodeType="clickEffect">
                                  <p:stCondLst>
                                    <p:cond delay="0"/>
                                  </p:stCondLst>
                                  <p:childTnLst>
                                    <p:set>
                                      <p:cBhvr>
                                        <p:cTn id="15" dur="1" fill="hold">
                                          <p:stCondLst>
                                            <p:cond delay="0"/>
                                          </p:stCondLst>
                                        </p:cTn>
                                        <p:tgtEl>
                                          <p:spTgt spid="53250">
                                            <p:txEl>
                                              <p:pRg st="3" end="3"/>
                                            </p:txEl>
                                          </p:spTgt>
                                        </p:tgtEl>
                                        <p:attrNameLst>
                                          <p:attrName>style.visibility</p:attrName>
                                        </p:attrNameLst>
                                      </p:cBhvr>
                                      <p:to>
                                        <p:strVal val="visible"/>
                                      </p:to>
                                    </p:set>
                                    <p:anim calcmode="lin" valueType="num">
                                      <p:cBhvr>
                                        <p:cTn id="16" dur="500" fill="hold"/>
                                        <p:tgtEl>
                                          <p:spTgt spid="53250">
                                            <p:txEl>
                                              <p:pRg st="3" end="3"/>
                                            </p:txEl>
                                          </p:spTgt>
                                        </p:tgtEl>
                                        <p:attrNameLst>
                                          <p:attrName>ppt_w</p:attrName>
                                        </p:attrNameLst>
                                      </p:cBhvr>
                                      <p:tavLst>
                                        <p:tav tm="0">
                                          <p:val>
                                            <p:strVal val="#ppt_w*2.5"/>
                                          </p:val>
                                        </p:tav>
                                        <p:tav tm="100000">
                                          <p:val>
                                            <p:strVal val="#ppt_w"/>
                                          </p:val>
                                        </p:tav>
                                      </p:tavLst>
                                    </p:anim>
                                    <p:anim calcmode="lin" valueType="num">
                                      <p:cBhvr>
                                        <p:cTn id="17" dur="500" fill="hold"/>
                                        <p:tgtEl>
                                          <p:spTgt spid="53250">
                                            <p:txEl>
                                              <p:pRg st="3" end="3"/>
                                            </p:txEl>
                                          </p:spTgt>
                                        </p:tgtEl>
                                        <p:attrNameLst>
                                          <p:attrName>ppt_h</p:attrName>
                                        </p:attrNameLst>
                                      </p:cBhvr>
                                      <p:tavLst>
                                        <p:tav tm="0">
                                          <p:val>
                                            <p:strVal val="#ppt_h*0.01"/>
                                          </p:val>
                                        </p:tav>
                                        <p:tav tm="100000">
                                          <p:val>
                                            <p:strVal val="#ppt_h"/>
                                          </p:val>
                                        </p:tav>
                                      </p:tavLst>
                                    </p:anim>
                                    <p:anim calcmode="lin" valueType="num">
                                      <p:cBhvr>
                                        <p:cTn id="18" dur="500" fill="hold"/>
                                        <p:tgtEl>
                                          <p:spTgt spid="53250">
                                            <p:txEl>
                                              <p:pRg st="3" end="3"/>
                                            </p:txEl>
                                          </p:spTgt>
                                        </p:tgtEl>
                                        <p:attrNameLst>
                                          <p:attrName>ppt_x</p:attrName>
                                        </p:attrNameLst>
                                      </p:cBhvr>
                                      <p:tavLst>
                                        <p:tav tm="0">
                                          <p:val>
                                            <p:strVal val="#ppt_x"/>
                                          </p:val>
                                        </p:tav>
                                        <p:tav tm="100000">
                                          <p:val>
                                            <p:strVal val="#ppt_x"/>
                                          </p:val>
                                        </p:tav>
                                      </p:tavLst>
                                    </p:anim>
                                    <p:anim calcmode="lin" valueType="num">
                                      <p:cBhvr>
                                        <p:cTn id="19" dur="500" fill="hold"/>
                                        <p:tgtEl>
                                          <p:spTgt spid="53250">
                                            <p:txEl>
                                              <p:pRg st="3" end="3"/>
                                            </p:txEl>
                                          </p:spTgt>
                                        </p:tgtEl>
                                        <p:attrNameLst>
                                          <p:attrName>ppt_y</p:attrName>
                                        </p:attrNameLst>
                                      </p:cBhvr>
                                      <p:tavLst>
                                        <p:tav tm="0">
                                          <p:val>
                                            <p:strVal val="#ppt_h+1"/>
                                          </p:val>
                                        </p:tav>
                                        <p:tav tm="100000">
                                          <p:val>
                                            <p:strVal val="#ppt_y"/>
                                          </p:val>
                                        </p:tav>
                                      </p:tavLst>
                                    </p:anim>
                                    <p:animEffect transition="in" filter="fade">
                                      <p:cBhvr>
                                        <p:cTn id="20" dur="500"/>
                                        <p:tgtEl>
                                          <p:spTgt spid="53250">
                                            <p:txEl>
                                              <p:pRg st="3" end="3"/>
                                            </p:txEl>
                                          </p:spTgt>
                                        </p:tgtEl>
                                      </p:cBhvr>
                                    </p:animEffect>
                                  </p:childTnLst>
                                  <p:subTnLst>
                                    <p:audio>
                                      <p:cMediaNode>
                                        <p:cTn display="0" masterRel="sameClick">
                                          <p:stCondLst>
                                            <p:cond evt="begin" delay="0">
                                              <p:tn val="14"/>
                                            </p:cond>
                                          </p:stCondLst>
                                          <p:endCondLst>
                                            <p:cond evt="onStopAudio" delay="0">
                                              <p:tgtEl>
                                                <p:sldTgt/>
                                              </p:tgtEl>
                                            </p:cond>
                                          </p:endCondLst>
                                        </p:cTn>
                                        <p:tgtEl>
                                          <p:sndTgt r:embed="rId3" name="tad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371600" y="5715000"/>
            <a:ext cx="1905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b="1">
                <a:solidFill>
                  <a:srgbClr val="FF0000"/>
                </a:solidFill>
                <a:latin typeface=".VnArial Narrow" panose="020B7200000000000000" pitchFamily="34" charset="0"/>
                <a:cs typeface="Arial" panose="020B0604020202020204" pitchFamily="34" charset="0"/>
              </a:rPr>
              <a:t>Thêi gian:</a:t>
            </a:r>
          </a:p>
        </p:txBody>
      </p:sp>
      <p:pic>
        <p:nvPicPr>
          <p:cNvPr id="27651" name="Picture 3"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7620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be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0"/>
            <a:ext cx="1733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7"/>
          <p:cNvSpPr txBox="1">
            <a:spLocks noChangeArrowheads="1"/>
          </p:cNvSpPr>
          <p:nvPr/>
        </p:nvSpPr>
        <p:spPr bwMode="auto">
          <a:xfrm>
            <a:off x="0" y="2362200"/>
            <a:ext cx="5791200" cy="75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lnSpc>
                <a:spcPct val="120000"/>
              </a:lnSpc>
            </a:pPr>
            <a:endParaRPr lang="en-US" altLang="en-US" sz="3600" b="1">
              <a:solidFill>
                <a:srgbClr val="0000FF"/>
              </a:solidFill>
              <a:latin typeface=".VnArial Narrow" panose="020B7200000000000000" pitchFamily="34" charset="0"/>
            </a:endParaRPr>
          </a:p>
        </p:txBody>
      </p:sp>
      <p:sp>
        <p:nvSpPr>
          <p:cNvPr id="208904" name="Rectangle 8"/>
          <p:cNvSpPr>
            <a:spLocks noChangeArrowheads="1"/>
          </p:cNvSpPr>
          <p:nvPr/>
        </p:nvSpPr>
        <p:spPr bwMode="auto">
          <a:xfrm>
            <a:off x="3276600" y="5638800"/>
            <a:ext cx="2590800" cy="914400"/>
          </a:xfrm>
          <a:prstGeom prst="rect">
            <a:avLst/>
          </a:prstGeom>
          <a:solidFill>
            <a:srgbClr val="FFFF00"/>
          </a:solidFill>
          <a:ln w="635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5000" b="1">
                <a:solidFill>
                  <a:srgbClr val="FF3300"/>
                </a:solidFill>
                <a:latin typeface=".VnArial" panose="020B7200000000000000" pitchFamily="34" charset="0"/>
              </a:rPr>
              <a:t>HÕt giê</a:t>
            </a:r>
          </a:p>
        </p:txBody>
      </p:sp>
      <p:sp>
        <p:nvSpPr>
          <p:cNvPr id="208905" name="Oval 9"/>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10</a:t>
            </a:r>
          </a:p>
        </p:txBody>
      </p:sp>
      <p:sp>
        <p:nvSpPr>
          <p:cNvPr id="208906" name="Oval 10"/>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9</a:t>
            </a:r>
          </a:p>
        </p:txBody>
      </p:sp>
      <p:sp>
        <p:nvSpPr>
          <p:cNvPr id="208907" name="Oval 11"/>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8</a:t>
            </a:r>
          </a:p>
        </p:txBody>
      </p:sp>
      <p:sp>
        <p:nvSpPr>
          <p:cNvPr id="208908" name="Oval 12"/>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7</a:t>
            </a:r>
          </a:p>
        </p:txBody>
      </p:sp>
      <p:sp>
        <p:nvSpPr>
          <p:cNvPr id="208909" name="Oval 13"/>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6</a:t>
            </a:r>
          </a:p>
        </p:txBody>
      </p:sp>
      <p:sp>
        <p:nvSpPr>
          <p:cNvPr id="208910" name="Oval 14"/>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5</a:t>
            </a:r>
          </a:p>
        </p:txBody>
      </p:sp>
      <p:sp>
        <p:nvSpPr>
          <p:cNvPr id="208911" name="Oval 15"/>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4</a:t>
            </a:r>
          </a:p>
        </p:txBody>
      </p:sp>
      <p:sp>
        <p:nvSpPr>
          <p:cNvPr id="208912" name="Oval 16"/>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3</a:t>
            </a:r>
          </a:p>
        </p:txBody>
      </p:sp>
      <p:sp>
        <p:nvSpPr>
          <p:cNvPr id="208913" name="Oval 17"/>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2</a:t>
            </a:r>
          </a:p>
        </p:txBody>
      </p:sp>
      <p:sp>
        <p:nvSpPr>
          <p:cNvPr id="208914" name="Oval 18"/>
          <p:cNvSpPr>
            <a:spLocks noChangeArrowheads="1"/>
          </p:cNvSpPr>
          <p:nvPr/>
        </p:nvSpPr>
        <p:spPr bwMode="auto">
          <a:xfrm>
            <a:off x="4000500" y="5257800"/>
            <a:ext cx="1295400" cy="1295400"/>
          </a:xfrm>
          <a:prstGeom prst="ellipse">
            <a:avLst/>
          </a:prstGeom>
          <a:solidFill>
            <a:srgbClr val="800000"/>
          </a:solidFill>
          <a:ln w="635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altLang="en-US" sz="6000" b="1">
                <a:solidFill>
                  <a:srgbClr val="00FF00"/>
                </a:solidFill>
                <a:effectLst>
                  <a:outerShdw blurRad="38100" dist="38100" dir="2700000" algn="tl">
                    <a:srgbClr val="000000"/>
                  </a:outerShdw>
                </a:effectLst>
                <a:latin typeface=".VnArial" panose="020B7200000000000000" pitchFamily="34" charset="0"/>
              </a:rPr>
              <a:t>1</a:t>
            </a:r>
          </a:p>
        </p:txBody>
      </p:sp>
      <p:sp>
        <p:nvSpPr>
          <p:cNvPr id="208915" name="Oval 19"/>
          <p:cNvSpPr>
            <a:spLocks noChangeArrowheads="1"/>
          </p:cNvSpPr>
          <p:nvPr/>
        </p:nvSpPr>
        <p:spPr bwMode="auto">
          <a:xfrm>
            <a:off x="1680345" y="3744912"/>
            <a:ext cx="3192509" cy="827088"/>
          </a:xfrm>
          <a:prstGeom prst="ellipse">
            <a:avLst/>
          </a:prstGeom>
          <a:solidFill>
            <a:srgbClr val="CC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b="1" smtClean="0"/>
              <a:t>Tăng lên 3 lần</a:t>
            </a:r>
            <a:endParaRPr lang="en-US" altLang="en-US" sz="2400" b="1"/>
          </a:p>
        </p:txBody>
      </p:sp>
      <p:sp>
        <p:nvSpPr>
          <p:cNvPr id="27668" name="Text Box 20"/>
          <p:cNvSpPr txBox="1">
            <a:spLocks noChangeArrowheads="1"/>
          </p:cNvSpPr>
          <p:nvPr/>
        </p:nvSpPr>
        <p:spPr bwMode="auto">
          <a:xfrm>
            <a:off x="1931988" y="247650"/>
            <a:ext cx="6096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US" altLang="en-US" sz="6000" b="1">
                <a:solidFill>
                  <a:srgbClr val="800080"/>
                </a:solidFill>
                <a:latin typeface=".Vn3DH" panose="020B7200000000000000" pitchFamily="34" charset="0"/>
              </a:rPr>
              <a:t>Trß ch¬i</a:t>
            </a:r>
          </a:p>
        </p:txBody>
      </p:sp>
      <p:grpSp>
        <p:nvGrpSpPr>
          <p:cNvPr id="27669" name="Group 21"/>
          <p:cNvGrpSpPr>
            <a:grpSpLocks/>
          </p:cNvGrpSpPr>
          <p:nvPr/>
        </p:nvGrpSpPr>
        <p:grpSpPr bwMode="auto">
          <a:xfrm>
            <a:off x="0" y="0"/>
            <a:ext cx="9144000" cy="6858000"/>
            <a:chOff x="0" y="0"/>
            <a:chExt cx="5760" cy="4320"/>
          </a:xfrm>
        </p:grpSpPr>
        <p:pic>
          <p:nvPicPr>
            <p:cNvPr id="27675" name="Picture 22"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6" name="Picture 23"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7" name="Picture 24"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99" y="2099"/>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8" name="Picture 25" descr="bluli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587" y="2147"/>
              <a:ext cx="427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8922" name="Text Box 26"/>
          <p:cNvSpPr txBox="1">
            <a:spLocks noChangeArrowheads="1"/>
          </p:cNvSpPr>
          <p:nvPr/>
        </p:nvSpPr>
        <p:spPr bwMode="auto">
          <a:xfrm>
            <a:off x="0" y="10668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rgbClr val="FF0066"/>
                </a:solidFill>
                <a:latin typeface=".VnArabia" panose="020B7200000000000000" pitchFamily="34" charset="0"/>
              </a:rPr>
              <a:t>Rung Chu«ng Vµng</a:t>
            </a:r>
          </a:p>
        </p:txBody>
      </p:sp>
      <p:pic>
        <p:nvPicPr>
          <p:cNvPr id="27672" name="Picture 28" descr="arg-book-flipping-pages-207x165-ur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934200" y="3128963"/>
            <a:ext cx="1752600"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3" name="Line 29"/>
          <p:cNvSpPr>
            <a:spLocks noChangeShapeType="1"/>
          </p:cNvSpPr>
          <p:nvPr/>
        </p:nvSpPr>
        <p:spPr bwMode="auto">
          <a:xfrm>
            <a:off x="0" y="1819275"/>
            <a:ext cx="9144000" cy="0"/>
          </a:xfrm>
          <a:prstGeom prst="line">
            <a:avLst/>
          </a:prstGeom>
          <a:noFill/>
          <a:ln w="57150" cmpd="thinThick">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26" name="Text Box 30"/>
          <p:cNvSpPr txBox="1">
            <a:spLocks noChangeArrowheads="1"/>
          </p:cNvSpPr>
          <p:nvPr/>
        </p:nvSpPr>
        <p:spPr bwMode="auto">
          <a:xfrm>
            <a:off x="339305" y="1779123"/>
            <a:ext cx="861779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US" altLang="en-US" sz="2800" b="1" u="sng">
                <a:solidFill>
                  <a:srgbClr val="000000"/>
                </a:solidFill>
                <a:latin typeface=".VnArial Narrow" panose="020B7200000000000000" pitchFamily="34" charset="0"/>
              </a:rPr>
              <a:t>C©u </a:t>
            </a:r>
            <a:r>
              <a:rPr lang="en-US" altLang="en-US" sz="2800" b="1" u="sng" smtClean="0">
                <a:solidFill>
                  <a:srgbClr val="000000"/>
                </a:solidFill>
                <a:latin typeface=".VnArial Narrow" panose="020B7200000000000000" pitchFamily="34" charset="0"/>
              </a:rPr>
              <a:t>1</a:t>
            </a:r>
            <a:endParaRPr lang="en-US" altLang="en-US" sz="2800" b="1" u="sng">
              <a:solidFill>
                <a:srgbClr val="FF0000"/>
              </a:solidFill>
              <a:latin typeface=".VnArial Narrow" panose="020B7200000000000000" pitchFamily="34" charset="0"/>
            </a:endParaRPr>
          </a:p>
          <a:p>
            <a:pPr algn="l" eaLnBrk="1" hangingPunct="1"/>
            <a:r>
              <a:rPr lang="en-US" altLang="en-US" sz="2800" b="1" smtClean="0">
                <a:solidFill>
                  <a:srgbClr val="FF0000"/>
                </a:solidFill>
                <a:latin typeface="Times New Roman" panose="02020603050405020304" pitchFamily="18" charset="0"/>
                <a:cs typeface="Times New Roman" panose="02020603050405020304" pitchFamily="18" charset="0"/>
              </a:rPr>
              <a:t>Nếu tăng chiều dài của một hình chữ nhật lên 3 lần thì diện tích hình chữ nhật sẽ thay đổi thế nào?</a:t>
            </a:r>
            <a:endParaRPr lang="en-US" altLang="en-US" sz="2800" b="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8125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8926"/>
                                        </p:tgtEl>
                                        <p:attrNameLst>
                                          <p:attrName>style.visibility</p:attrName>
                                        </p:attrNameLst>
                                      </p:cBhvr>
                                      <p:to>
                                        <p:strVal val="visible"/>
                                      </p:to>
                                    </p:set>
                                    <p:anim calcmode="discrete" valueType="clr">
                                      <p:cBhvr override="childStyle">
                                        <p:cTn id="7" dur="80"/>
                                        <p:tgtEl>
                                          <p:spTgt spid="2089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8926"/>
                                        </p:tgtEl>
                                        <p:attrNameLst>
                                          <p:attrName>fillcolor</p:attrName>
                                        </p:attrNameLst>
                                      </p:cBhvr>
                                      <p:tavLst>
                                        <p:tav tm="0">
                                          <p:val>
                                            <p:clrVal>
                                              <a:schemeClr val="accent2"/>
                                            </p:clrVal>
                                          </p:val>
                                        </p:tav>
                                        <p:tav tm="50000">
                                          <p:val>
                                            <p:clrVal>
                                              <a:schemeClr val="hlink"/>
                                            </p:clrVal>
                                          </p:val>
                                        </p:tav>
                                      </p:tavLst>
                                    </p:anim>
                                    <p:set>
                                      <p:cBhvr>
                                        <p:cTn id="9" dur="80"/>
                                        <p:tgtEl>
                                          <p:spTgt spid="2089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1" presetClass="entr" presetSubtype="0" fill="hold" grpId="0" nodeType="clickEffect">
                                  <p:stCondLst>
                                    <p:cond delay="0"/>
                                  </p:stCondLst>
                                  <p:childTnLst>
                                    <p:set>
                                      <p:cBhvr>
                                        <p:cTn id="13" dur="1000">
                                          <p:stCondLst>
                                            <p:cond delay="0"/>
                                          </p:stCondLst>
                                        </p:cTn>
                                        <p:tgtEl>
                                          <p:spTgt spid="208905"/>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ding.wav"/>
                                        </p:tgtEl>
                                      </p:cMediaNode>
                                    </p:audio>
                                  </p:subTnLst>
                                </p:cTn>
                              </p:par>
                            </p:childTnLst>
                          </p:cTn>
                        </p:par>
                        <p:par>
                          <p:cTn id="14" fill="hold" nodeType="afterGroup">
                            <p:stCondLst>
                              <p:cond delay="1000"/>
                            </p:stCondLst>
                            <p:childTnLst>
                              <p:par>
                                <p:cTn id="15" presetID="11" presetClass="entr" presetSubtype="0" fill="hold" grpId="0" nodeType="afterEffect">
                                  <p:stCondLst>
                                    <p:cond delay="0"/>
                                  </p:stCondLst>
                                  <p:childTnLst>
                                    <p:set>
                                      <p:cBhvr>
                                        <p:cTn id="16" dur="1000">
                                          <p:stCondLst>
                                            <p:cond delay="0"/>
                                          </p:stCondLst>
                                        </p:cTn>
                                        <p:tgtEl>
                                          <p:spTgt spid="208906"/>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ding.wav"/>
                                        </p:tgtEl>
                                      </p:cMediaNode>
                                    </p:audio>
                                  </p:subTnLst>
                                </p:cTn>
                              </p:par>
                            </p:childTnLst>
                          </p:cTn>
                        </p:par>
                        <p:par>
                          <p:cTn id="17" fill="hold" nodeType="afterGroup">
                            <p:stCondLst>
                              <p:cond delay="2000"/>
                            </p:stCondLst>
                            <p:childTnLst>
                              <p:par>
                                <p:cTn id="18" presetID="11" presetClass="entr" presetSubtype="0" fill="hold" grpId="0" nodeType="afterEffect">
                                  <p:stCondLst>
                                    <p:cond delay="0"/>
                                  </p:stCondLst>
                                  <p:childTnLst>
                                    <p:set>
                                      <p:cBhvr>
                                        <p:cTn id="19" dur="1000">
                                          <p:stCondLst>
                                            <p:cond delay="0"/>
                                          </p:stCondLst>
                                        </p:cTn>
                                        <p:tgtEl>
                                          <p:spTgt spid="20890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ding.wav"/>
                                        </p:tgtEl>
                                      </p:cMediaNode>
                                    </p:audio>
                                  </p:subTnLst>
                                </p:cTn>
                              </p:par>
                            </p:childTnLst>
                          </p:cTn>
                        </p:par>
                        <p:par>
                          <p:cTn id="20" fill="hold" nodeType="afterGroup">
                            <p:stCondLst>
                              <p:cond delay="3000"/>
                            </p:stCondLst>
                            <p:childTnLst>
                              <p:par>
                                <p:cTn id="21" presetID="11" presetClass="entr" presetSubtype="0" fill="hold" grpId="0" nodeType="afterEffect">
                                  <p:stCondLst>
                                    <p:cond delay="0"/>
                                  </p:stCondLst>
                                  <p:childTnLst>
                                    <p:set>
                                      <p:cBhvr>
                                        <p:cTn id="22" dur="1000">
                                          <p:stCondLst>
                                            <p:cond delay="0"/>
                                          </p:stCondLst>
                                        </p:cTn>
                                        <p:tgtEl>
                                          <p:spTgt spid="208908"/>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ding.wav"/>
                                        </p:tgtEl>
                                      </p:cMediaNode>
                                    </p:audio>
                                  </p:subTnLst>
                                </p:cTn>
                              </p:par>
                            </p:childTnLst>
                          </p:cTn>
                        </p:par>
                        <p:par>
                          <p:cTn id="23" fill="hold" nodeType="afterGroup">
                            <p:stCondLst>
                              <p:cond delay="4000"/>
                            </p:stCondLst>
                            <p:childTnLst>
                              <p:par>
                                <p:cTn id="24" presetID="11" presetClass="entr" presetSubtype="0" fill="hold" grpId="0" nodeType="afterEffect">
                                  <p:stCondLst>
                                    <p:cond delay="0"/>
                                  </p:stCondLst>
                                  <p:childTnLst>
                                    <p:set>
                                      <p:cBhvr>
                                        <p:cTn id="25" dur="1000">
                                          <p:stCondLst>
                                            <p:cond delay="0"/>
                                          </p:stCondLst>
                                        </p:cTn>
                                        <p:tgtEl>
                                          <p:spTgt spid="208909"/>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ding.wav"/>
                                        </p:tgtEl>
                                      </p:cMediaNode>
                                    </p:audio>
                                  </p:subTnLst>
                                </p:cTn>
                              </p:par>
                            </p:childTnLst>
                          </p:cTn>
                        </p:par>
                        <p:par>
                          <p:cTn id="26" fill="hold" nodeType="afterGroup">
                            <p:stCondLst>
                              <p:cond delay="5000"/>
                            </p:stCondLst>
                            <p:childTnLst>
                              <p:par>
                                <p:cTn id="27" presetID="11" presetClass="entr" presetSubtype="0" fill="hold" grpId="0" nodeType="afterEffect">
                                  <p:stCondLst>
                                    <p:cond delay="0"/>
                                  </p:stCondLst>
                                  <p:childTnLst>
                                    <p:set>
                                      <p:cBhvr>
                                        <p:cTn id="28" dur="1000">
                                          <p:stCondLst>
                                            <p:cond delay="0"/>
                                          </p:stCondLst>
                                        </p:cTn>
                                        <p:tgtEl>
                                          <p:spTgt spid="208910"/>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2" name="ding.wav"/>
                                        </p:tgtEl>
                                      </p:cMediaNode>
                                    </p:audio>
                                  </p:subTnLst>
                                </p:cTn>
                              </p:par>
                            </p:childTnLst>
                          </p:cTn>
                        </p:par>
                        <p:par>
                          <p:cTn id="29" fill="hold" nodeType="afterGroup">
                            <p:stCondLst>
                              <p:cond delay="6000"/>
                            </p:stCondLst>
                            <p:childTnLst>
                              <p:par>
                                <p:cTn id="30" presetID="11" presetClass="entr" presetSubtype="0" fill="hold" grpId="0" nodeType="afterEffect">
                                  <p:stCondLst>
                                    <p:cond delay="0"/>
                                  </p:stCondLst>
                                  <p:childTnLst>
                                    <p:set>
                                      <p:cBhvr>
                                        <p:cTn id="31" dur="1000">
                                          <p:stCondLst>
                                            <p:cond delay="0"/>
                                          </p:stCondLst>
                                        </p:cTn>
                                        <p:tgtEl>
                                          <p:spTgt spid="208911"/>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ding.wav"/>
                                        </p:tgtEl>
                                      </p:cMediaNode>
                                    </p:audio>
                                  </p:subTnLst>
                                </p:cTn>
                              </p:par>
                            </p:childTnLst>
                          </p:cTn>
                        </p:par>
                        <p:par>
                          <p:cTn id="32" fill="hold" nodeType="afterGroup">
                            <p:stCondLst>
                              <p:cond delay="7000"/>
                            </p:stCondLst>
                            <p:childTnLst>
                              <p:par>
                                <p:cTn id="33" presetID="11" presetClass="entr" presetSubtype="0" fill="hold" grpId="0" nodeType="afterEffect">
                                  <p:stCondLst>
                                    <p:cond delay="0"/>
                                  </p:stCondLst>
                                  <p:childTnLst>
                                    <p:set>
                                      <p:cBhvr>
                                        <p:cTn id="34" dur="1000">
                                          <p:stCondLst>
                                            <p:cond delay="0"/>
                                          </p:stCondLst>
                                        </p:cTn>
                                        <p:tgtEl>
                                          <p:spTgt spid="20891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ding.wav"/>
                                        </p:tgtEl>
                                      </p:cMediaNode>
                                    </p:audio>
                                  </p:subTnLst>
                                </p:cTn>
                              </p:par>
                            </p:childTnLst>
                          </p:cTn>
                        </p:par>
                        <p:par>
                          <p:cTn id="35" fill="hold" nodeType="afterGroup">
                            <p:stCondLst>
                              <p:cond delay="8000"/>
                            </p:stCondLst>
                            <p:childTnLst>
                              <p:par>
                                <p:cTn id="36" presetID="11" presetClass="entr" presetSubtype="0" fill="hold" grpId="0" nodeType="afterEffect">
                                  <p:stCondLst>
                                    <p:cond delay="0"/>
                                  </p:stCondLst>
                                  <p:childTnLst>
                                    <p:set>
                                      <p:cBhvr>
                                        <p:cTn id="37" dur="1000">
                                          <p:stCondLst>
                                            <p:cond delay="0"/>
                                          </p:stCondLst>
                                        </p:cTn>
                                        <p:tgtEl>
                                          <p:spTgt spid="208913"/>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2" name="ding.wav"/>
                                        </p:tgtEl>
                                      </p:cMediaNode>
                                    </p:audio>
                                  </p:subTnLst>
                                </p:cTn>
                              </p:par>
                            </p:childTnLst>
                          </p:cTn>
                        </p:par>
                        <p:par>
                          <p:cTn id="38" fill="hold" nodeType="afterGroup">
                            <p:stCondLst>
                              <p:cond delay="9000"/>
                            </p:stCondLst>
                            <p:childTnLst>
                              <p:par>
                                <p:cTn id="39" presetID="11" presetClass="entr" presetSubtype="0" fill="hold" grpId="0" nodeType="afterEffect">
                                  <p:stCondLst>
                                    <p:cond delay="0"/>
                                  </p:stCondLst>
                                  <p:childTnLst>
                                    <p:set>
                                      <p:cBhvr>
                                        <p:cTn id="40" dur="1000">
                                          <p:stCondLst>
                                            <p:cond delay="0"/>
                                          </p:stCondLst>
                                        </p:cTn>
                                        <p:tgtEl>
                                          <p:spTgt spid="208914"/>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2" name="ding.wav"/>
                                        </p:tgtEl>
                                      </p:cMediaNode>
                                    </p:audio>
                                  </p:subTnLst>
                                </p:cTn>
                              </p:par>
                            </p:childTnLst>
                          </p:cTn>
                        </p:par>
                        <p:par>
                          <p:cTn id="41" fill="hold" nodeType="afterGroup">
                            <p:stCondLst>
                              <p:cond delay="10000"/>
                            </p:stCondLst>
                            <p:childTnLst>
                              <p:par>
                                <p:cTn id="42" presetID="4" presetClass="entr" presetSubtype="16" fill="hold" grpId="0" nodeType="afterEffect">
                                  <p:stCondLst>
                                    <p:cond delay="0"/>
                                  </p:stCondLst>
                                  <p:childTnLst>
                                    <p:set>
                                      <p:cBhvr>
                                        <p:cTn id="43" dur="1" fill="hold">
                                          <p:stCondLst>
                                            <p:cond delay="0"/>
                                          </p:stCondLst>
                                        </p:cTn>
                                        <p:tgtEl>
                                          <p:spTgt spid="208904"/>
                                        </p:tgtEl>
                                        <p:attrNameLst>
                                          <p:attrName>style.visibility</p:attrName>
                                        </p:attrNameLst>
                                      </p:cBhvr>
                                      <p:to>
                                        <p:strVal val="visible"/>
                                      </p:to>
                                    </p:set>
                                    <p:animEffect transition="in" filter="box(in)">
                                      <p:cBhvr>
                                        <p:cTn id="44" dur="500"/>
                                        <p:tgtEl>
                                          <p:spTgt spid="208904"/>
                                        </p:tgtEl>
                                      </p:cBhvr>
                                    </p:animEffect>
                                  </p:childTnLst>
                                  <p:subTnLst>
                                    <p:audio>
                                      <p:cMediaNode>
                                        <p:cTn display="0" masterRel="sameClick">
                                          <p:stCondLst>
                                            <p:cond evt="begin" delay="0">
                                              <p:tn val="42"/>
                                            </p:cond>
                                          </p:stCondLst>
                                          <p:endCondLst>
                                            <p:cond evt="onStopAudio" delay="0">
                                              <p:tgtEl>
                                                <p:sldTgt/>
                                              </p:tgtEl>
                                            </p:cond>
                                          </p:endCondLst>
                                        </p:cTn>
                                        <p:tgtEl>
                                          <p:sndTgt r:embed="rId3" name="ringin.wav"/>
                                        </p:tgtEl>
                                      </p:cMediaNode>
                                    </p:audio>
                                  </p:subTnLst>
                                </p:cTn>
                              </p:par>
                            </p:childTnLst>
                          </p:cTn>
                        </p:par>
                        <p:par>
                          <p:cTn id="45" fill="hold" nodeType="afterGroup">
                            <p:stCondLst>
                              <p:cond delay="10500"/>
                            </p:stCondLst>
                            <p:childTnLst>
                              <p:par>
                                <p:cTn id="46" presetID="3" presetClass="entr" presetSubtype="10" fill="hold" grpId="1" nodeType="afterEffect">
                                  <p:stCondLst>
                                    <p:cond delay="0"/>
                                  </p:stCondLst>
                                  <p:childTnLst>
                                    <p:set>
                                      <p:cBhvr>
                                        <p:cTn id="47" dur="1" fill="hold">
                                          <p:stCondLst>
                                            <p:cond delay="0"/>
                                          </p:stCondLst>
                                        </p:cTn>
                                        <p:tgtEl>
                                          <p:spTgt spid="208904"/>
                                        </p:tgtEl>
                                        <p:attrNameLst>
                                          <p:attrName>style.visibility</p:attrName>
                                        </p:attrNameLst>
                                      </p:cBhvr>
                                      <p:to>
                                        <p:strVal val="visible"/>
                                      </p:to>
                                    </p:set>
                                    <p:animEffect transition="in" filter="blinds(horizontal)">
                                      <p:cBhvr>
                                        <p:cTn id="48" dur="500"/>
                                        <p:tgtEl>
                                          <p:spTgt spid="208904"/>
                                        </p:tgtEl>
                                      </p:cBhvr>
                                    </p:animEffect>
                                  </p:childTnLst>
                                  <p:subTnLst>
                                    <p:audio>
                                      <p:cMediaNode>
                                        <p:cTn display="0" masterRel="sameClick">
                                          <p:stCondLst>
                                            <p:cond evt="begin" delay="0">
                                              <p:tn val="46"/>
                                            </p:cond>
                                          </p:stCondLst>
                                          <p:endCondLst>
                                            <p:cond evt="onStopAudio" delay="0">
                                              <p:tgtEl>
                                                <p:sldTgt/>
                                              </p:tgtEl>
                                            </p:cond>
                                          </p:endCondLst>
                                        </p:cTn>
                                        <p:tgtEl>
                                          <p:sndTgt r:embed="rId3" name="ringin.wav"/>
                                        </p:tgtEl>
                                      </p:cMediaNode>
                                    </p:audio>
                                  </p:subTnLst>
                                </p:cTn>
                              </p:par>
                            </p:childTnLst>
                          </p:cTn>
                        </p:par>
                        <p:par>
                          <p:cTn id="49" fill="hold" nodeType="afterGroup">
                            <p:stCondLst>
                              <p:cond delay="11000"/>
                            </p:stCondLst>
                            <p:childTnLst>
                              <p:par>
                                <p:cTn id="50" presetID="27" presetClass="entr" presetSubtype="0" repeatCount="5000" fill="hold" grpId="0" nodeType="afterEffect">
                                  <p:stCondLst>
                                    <p:cond delay="0"/>
                                  </p:stCondLst>
                                  <p:iterate type="lt">
                                    <p:tmPct val="50000"/>
                                  </p:iterate>
                                  <p:childTnLst>
                                    <p:set>
                                      <p:cBhvr>
                                        <p:cTn id="51" dur="1" fill="hold">
                                          <p:stCondLst>
                                            <p:cond delay="0"/>
                                          </p:stCondLst>
                                        </p:cTn>
                                        <p:tgtEl>
                                          <p:spTgt spid="208922"/>
                                        </p:tgtEl>
                                        <p:attrNameLst>
                                          <p:attrName>style.visibility</p:attrName>
                                        </p:attrNameLst>
                                      </p:cBhvr>
                                      <p:to>
                                        <p:strVal val="visible"/>
                                      </p:to>
                                    </p:set>
                                    <p:anim calcmode="discrete" valueType="clr">
                                      <p:cBhvr override="childStyle">
                                        <p:cTn id="52" dur="80"/>
                                        <p:tgtEl>
                                          <p:spTgt spid="208922"/>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208922"/>
                                        </p:tgtEl>
                                        <p:attrNameLst>
                                          <p:attrName>fillcolor</p:attrName>
                                        </p:attrNameLst>
                                      </p:cBhvr>
                                      <p:tavLst>
                                        <p:tav tm="0">
                                          <p:val>
                                            <p:clrVal>
                                              <a:schemeClr val="accent2"/>
                                            </p:clrVal>
                                          </p:val>
                                        </p:tav>
                                        <p:tav tm="50000">
                                          <p:val>
                                            <p:clrVal>
                                              <a:schemeClr val="hlink"/>
                                            </p:clrVal>
                                          </p:val>
                                        </p:tav>
                                      </p:tavLst>
                                    </p:anim>
                                    <p:set>
                                      <p:cBhvr>
                                        <p:cTn id="54" dur="80"/>
                                        <p:tgtEl>
                                          <p:spTgt spid="208922"/>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8915"/>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4" grpId="0" animBg="1"/>
      <p:bldP spid="208904" grpId="1" animBg="1"/>
      <p:bldP spid="208905" grpId="0" animBg="1"/>
      <p:bldP spid="208906" grpId="0" animBg="1"/>
      <p:bldP spid="208907" grpId="0" animBg="1"/>
      <p:bldP spid="208908" grpId="0" animBg="1"/>
      <p:bldP spid="208909" grpId="0" animBg="1"/>
      <p:bldP spid="208910" grpId="0" animBg="1"/>
      <p:bldP spid="208911" grpId="0" animBg="1"/>
      <p:bldP spid="208912" grpId="0" animBg="1"/>
      <p:bldP spid="208913" grpId="0" animBg="1"/>
      <p:bldP spid="208914" grpId="0" animBg="1"/>
      <p:bldP spid="208915" grpId="0" animBg="1"/>
      <p:bldP spid="208922" grpId="0"/>
      <p:bldP spid="20892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1.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TotalTime>
  <Words>613</Words>
  <Application>Microsoft Office PowerPoint</Application>
  <PresentationFormat>On-screen Show (4:3)</PresentationFormat>
  <Paragraphs>126</Paragraphs>
  <Slides>14</Slides>
  <Notes>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.Vn3DH</vt:lpstr>
      <vt:lpstr>.VnArabia</vt:lpstr>
      <vt:lpstr>.VnArial</vt:lpstr>
      <vt:lpstr>.VnArial Narrow</vt:lpstr>
      <vt:lpstr>.VnArial NarrowH</vt:lpstr>
      <vt:lpstr>.VnTime</vt:lpstr>
      <vt:lpstr>.VnTimeH</vt:lpstr>
      <vt:lpstr>Arial</vt:lpstr>
      <vt:lpstr>Calibri</vt:lpstr>
      <vt:lpstr>Calibri Light</vt:lpstr>
      <vt:lpstr>Times New Roman</vt:lpstr>
      <vt:lpstr>Office Theme</vt:lpstr>
      <vt:lpstr>PowerPoint Presentation</vt:lpstr>
      <vt:lpstr>Bài 1: Một người đi xe đạp trong 3 giờ, giờ thứ nhất đi được 12km, giờ thứ hai đi được 18km, giờ thứ ba đi được quãng đường bằng nửa quãng đường đi trong hai giờ đầu. Hỏi trung bình mỗi giờ người đó đi được bao nhiêu ki-lô-mét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17</cp:revision>
  <dcterms:created xsi:type="dcterms:W3CDTF">2017-04-22T13:56:00Z</dcterms:created>
  <dcterms:modified xsi:type="dcterms:W3CDTF">2017-04-25T05:49:51Z</dcterms:modified>
</cp:coreProperties>
</file>