
<file path=[Content_Types].xml><?xml version="1.0" encoding="utf-8"?>
<Types xmlns="http://schemas.openxmlformats.org/package/2006/content-types">
  <Default Extension="bin" ContentType="application/vnd.ms-office.activeX"/>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activeX/activeX2.xml" ContentType="application/vnd.ms-office.activeX+xml"/>
  <Override PartName="/ppt/activeX/activeX3.xml" ContentType="application/vnd.ms-office.activeX+xml"/>
  <Override PartName="/ppt/notesSlides/notesSlide3.xml" ContentType="application/vnd.openxmlformats-officedocument.presentationml.notesSlide+xml"/>
  <Override PartName="/ppt/activeX/activeX4.xml" ContentType="application/vnd.ms-office.activeX+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6" r:id="rId3"/>
  </p:sldMasterIdLst>
  <p:notesMasterIdLst>
    <p:notesMasterId r:id="rId33"/>
  </p:notesMasterIdLst>
  <p:sldIdLst>
    <p:sldId id="256" r:id="rId4"/>
    <p:sldId id="285" r:id="rId5"/>
    <p:sldId id="293" r:id="rId6"/>
    <p:sldId id="298" r:id="rId7"/>
    <p:sldId id="342" r:id="rId8"/>
    <p:sldId id="261" r:id="rId9"/>
    <p:sldId id="300" r:id="rId10"/>
    <p:sldId id="325" r:id="rId11"/>
    <p:sldId id="343" r:id="rId12"/>
    <p:sldId id="327" r:id="rId13"/>
    <p:sldId id="344" r:id="rId14"/>
    <p:sldId id="345" r:id="rId15"/>
    <p:sldId id="346" r:id="rId16"/>
    <p:sldId id="347" r:id="rId17"/>
    <p:sldId id="348" r:id="rId18"/>
    <p:sldId id="294" r:id="rId19"/>
    <p:sldId id="333" r:id="rId20"/>
    <p:sldId id="334" r:id="rId21"/>
    <p:sldId id="335" r:id="rId22"/>
    <p:sldId id="336" r:id="rId23"/>
    <p:sldId id="349" r:id="rId24"/>
    <p:sldId id="350" r:id="rId25"/>
    <p:sldId id="295" r:id="rId26"/>
    <p:sldId id="354" r:id="rId27"/>
    <p:sldId id="352" r:id="rId28"/>
    <p:sldId id="353" r:id="rId29"/>
    <p:sldId id="2007577187" r:id="rId30"/>
    <p:sldId id="277" r:id="rId31"/>
    <p:sldId id="28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3875E7-411C-4657-9291-E8940B7E71E8}"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6BAE68-075F-467E-B57A-F1EA236229CC}" type="slidenum">
              <a:rPr lang="en-US" smtClean="0"/>
              <a:t>‹#›</a:t>
            </a:fld>
            <a:endParaRPr lang="en-US"/>
          </a:p>
        </p:txBody>
      </p:sp>
    </p:spTree>
    <p:extLst>
      <p:ext uri="{BB962C8B-B14F-4D97-AF65-F5344CB8AC3E}">
        <p14:creationId xmlns:p14="http://schemas.microsoft.com/office/powerpoint/2010/main" val="2551826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Trong </a:t>
            </a:r>
            <a:r>
              <a:rPr lang="en-US" sz="1800" dirty="0" err="1">
                <a:effectLst/>
                <a:latin typeface="Times New Roman" panose="02020603050405020304" pitchFamily="18" charset="0"/>
                <a:ea typeface="Calibri" panose="020F0502020204030204" pitchFamily="34" charset="0"/>
              </a:rPr>
              <a:t>các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câu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chuyện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cổ</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tích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các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đã</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được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nghe</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được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đọc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thì</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Bụt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râu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tóc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bạc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phơ</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khuôn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mặt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hiền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từ</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nhiều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phép</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lạ</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rất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tốt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bụng</a:t>
            </a:r>
            <a:r>
              <a:rPr lang="en-US" sz="1800" dirty="0">
                <a:effectLst/>
                <a:latin typeface="Times New Roman" panose="02020603050405020304" pitchFamily="18" charset="0"/>
                <a:ea typeface="Calibri" panose="020F0502020204030204" pitchFamily="34" charset="0"/>
              </a:rPr>
              <a:t> hay </a:t>
            </a:r>
            <a:r>
              <a:rPr lang="en-US" sz="1800" dirty="0" err="1">
                <a:effectLst/>
                <a:latin typeface="Times New Roman" panose="02020603050405020304" pitchFamily="18" charset="0"/>
                <a:ea typeface="Calibri" panose="020F0502020204030204" pitchFamily="34" charset="0"/>
              </a:rPr>
              <a:t>giúp</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đỡ</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những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gặp</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khó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khăn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Còn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trong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câu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chuyện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chúng</a:t>
            </a:r>
            <a:r>
              <a:rPr lang="en-US" sz="1800" dirty="0">
                <a:effectLst/>
                <a:latin typeface="Times New Roman" panose="02020603050405020304" pitchFamily="18" charset="0"/>
                <a:ea typeface="Calibri" panose="020F0502020204030204" pitchFamily="34" charset="0"/>
              </a:rPr>
              <a:t> ta </a:t>
            </a:r>
            <a:r>
              <a:rPr lang="en-US" sz="1800" dirty="0" err="1">
                <a:effectLst/>
                <a:latin typeface="Times New Roman" panose="02020603050405020304" pitchFamily="18" charset="0"/>
                <a:ea typeface="Calibri" panose="020F0502020204030204" pitchFamily="34" charset="0"/>
              </a:rPr>
              <a:t>sẽ</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học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ngày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hôm</a:t>
            </a:r>
            <a:r>
              <a:rPr lang="en-US" sz="1800" dirty="0">
                <a:effectLst/>
                <a:latin typeface="Times New Roman" panose="02020603050405020304" pitchFamily="18" charset="0"/>
                <a:ea typeface="Calibri" panose="020F0502020204030204" pitchFamily="34" charset="0"/>
              </a:rPr>
              <a:t> nay </a:t>
            </a:r>
            <a:r>
              <a:rPr lang="en-US" sz="1800" dirty="0" err="1">
                <a:effectLst/>
                <a:latin typeface="Times New Roman" panose="02020603050405020304" pitchFamily="18" charset="0"/>
                <a:ea typeface="Calibri" panose="020F0502020204030204" pitchFamily="34" charset="0"/>
              </a:rPr>
              <a:t>cũng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một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Bụt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nhưng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Bụt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này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rất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đặc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biệt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nhiều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điểm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không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giống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như</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những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gì</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các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em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hình</a:t>
            </a:r>
            <a:r>
              <a:rPr lang="en-US" sz="1800" dirty="0">
                <a:effectLst/>
                <a:latin typeface="Times New Roman" panose="02020603050405020304" pitchFamily="18" charset="0"/>
                <a:ea typeface="Calibri" panose="020F0502020204030204" pitchFamily="34" charset="0"/>
              </a:rPr>
              <a:t> dung. </a:t>
            </a:r>
            <a:r>
              <a:rPr lang="en-US" sz="1800" dirty="0" err="1">
                <a:effectLst/>
                <a:latin typeface="Times New Roman" panose="02020603050405020304" pitchFamily="18" charset="0"/>
                <a:ea typeface="Calibri" panose="020F0502020204030204" pitchFamily="34" charset="0"/>
              </a:rPr>
              <a:t>Hãy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tìm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câu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chuyện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để</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xem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Bụt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này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là</a:t>
            </a:r>
            <a:r>
              <a:rPr lang="en-US" sz="1800" dirty="0">
                <a:effectLst/>
                <a:latin typeface="Times New Roman" panose="02020603050405020304" pitchFamily="18" charset="0"/>
                <a:ea typeface="Calibri" panose="020F0502020204030204" pitchFamily="34" charset="0"/>
              </a:rPr>
              <a:t> ai </a:t>
            </a:r>
            <a:r>
              <a:rPr lang="en-US" sz="1800" dirty="0" err="1">
                <a:effectLst/>
                <a:latin typeface="Times New Roman" panose="02020603050405020304" pitchFamily="18" charset="0"/>
                <a:ea typeface="Calibri" panose="020F0502020204030204" pitchFamily="34" charset="0"/>
              </a:rPr>
              <a:t>đã</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giúp</a:t>
            </a:r>
            <a:r>
              <a:rPr lang="en-US" sz="1800" dirty="0">
                <a:effectLst/>
                <a:latin typeface="Times New Roman" panose="02020603050405020304" pitchFamily="18" charset="0"/>
                <a:ea typeface="Calibri" panose="020F0502020204030204" pitchFamily="34" charset="0"/>
              </a:rPr>
              <a:t> ai </a:t>
            </a:r>
            <a:r>
              <a:rPr lang="en-US" sz="1800" dirty="0" err="1">
                <a:effectLst/>
                <a:latin typeface="Times New Roman" panose="02020603050405020304" pitchFamily="18" charset="0"/>
                <a:ea typeface="Calibri" panose="020F0502020204030204" pitchFamily="34" charset="0"/>
              </a:rPr>
              <a:t>trong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câu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chuyện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nhé</a:t>
            </a:r>
            <a:r>
              <a:rPr lang="en-US" sz="1800" dirty="0">
                <a:effectLst/>
                <a:latin typeface="Times New Roman" panose="02020603050405020304" pitchFamily="18" charset="0"/>
                <a:ea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756BAE68-075F-467E-B57A-F1EA236229CC}" type="slidenum">
              <a:rPr lang="en-US" smtClean="0"/>
              <a:t>5</a:t>
            </a:fld>
            <a:endParaRPr lang="en-US"/>
          </a:p>
        </p:txBody>
      </p:sp>
    </p:spTree>
    <p:extLst>
      <p:ext uri="{BB962C8B-B14F-4D97-AF65-F5344CB8AC3E}">
        <p14:creationId xmlns:p14="http://schemas.microsoft.com/office/powerpoint/2010/main" val="164657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a:t> 0972115126</a:t>
            </a:r>
          </a:p>
          <a:p>
            <a:endParaRPr lang="en-US"/>
          </a:p>
        </p:txBody>
      </p:sp>
      <p:sp>
        <p:nvSpPr>
          <p:cNvPr id="4" name="Slide Number Placeholder 3"/>
          <p:cNvSpPr>
            <a:spLocks noGrp="1"/>
          </p:cNvSpPr>
          <p:nvPr>
            <p:ph type="sldNum" sz="quarter" idx="5"/>
          </p:nvPr>
        </p:nvSpPr>
        <p:spPr/>
        <p:txBody>
          <a:bodyPr/>
          <a:lstStyle/>
          <a:p>
            <a:fld id="{756BAE68-075F-467E-B57A-F1EA236229CC}" type="slidenum">
              <a:rPr lang="en-US" smtClean="0"/>
              <a:t>10</a:t>
            </a:fld>
            <a:endParaRPr lang="en-US"/>
          </a:p>
        </p:txBody>
      </p:sp>
    </p:spTree>
    <p:extLst>
      <p:ext uri="{BB962C8B-B14F-4D97-AF65-F5344CB8AC3E}">
        <p14:creationId xmlns:p14="http://schemas.microsoft.com/office/powerpoint/2010/main" val="5384978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a:p>
            <a:endParaRPr lang="en-US" dirty="0"/>
          </a:p>
        </p:txBody>
      </p:sp>
      <p:sp>
        <p:nvSpPr>
          <p:cNvPr id="4" name="Slide Number Placeholder 3"/>
          <p:cNvSpPr>
            <a:spLocks noGrp="1"/>
          </p:cNvSpPr>
          <p:nvPr>
            <p:ph type="sldNum" sz="quarter" idx="5"/>
          </p:nvPr>
        </p:nvSpPr>
        <p:spPr/>
        <p:txBody>
          <a:bodyPr/>
          <a:lstStyle/>
          <a:p>
            <a:fld id="{756BAE68-075F-467E-B57A-F1EA236229CC}" type="slidenum">
              <a:rPr lang="en-US" smtClean="0"/>
              <a:t>22</a:t>
            </a:fld>
            <a:endParaRPr lang="en-US"/>
          </a:p>
        </p:txBody>
      </p:sp>
    </p:spTree>
    <p:extLst>
      <p:ext uri="{BB962C8B-B14F-4D97-AF65-F5344CB8AC3E}">
        <p14:creationId xmlns:p14="http://schemas.microsoft.com/office/powerpoint/2010/main" val="2615379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756BAE68-075F-467E-B57A-F1EA236229CC}" type="slidenum">
              <a:rPr lang="en-US" smtClean="0"/>
              <a:t>28</a:t>
            </a:fld>
            <a:endParaRPr lang="en-US"/>
          </a:p>
        </p:txBody>
      </p:sp>
    </p:spTree>
    <p:extLst>
      <p:ext uri="{BB962C8B-B14F-4D97-AF65-F5344CB8AC3E}">
        <p14:creationId xmlns:p14="http://schemas.microsoft.com/office/powerpoint/2010/main" val="2404803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9799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A10999-C551-66E5-CBB0-ABA940974927}"/>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3" name="Footer Placeholder 2">
            <a:extLst>
              <a:ext uri="{FF2B5EF4-FFF2-40B4-BE49-F238E27FC236}">
                <a16:creationId xmlns:a16="http://schemas.microsoft.com/office/drawing/2014/main" id="{7F05F8FE-A5A8-8C3B-B385-82C3889051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0752CD-60B5-B624-0A70-3C6C940AB8DB}"/>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3166972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B3DCE-76B0-E111-C783-DA2C72EC5B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A66204-1BEA-80A9-DFCF-26D861D234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7D13C8-1144-E481-8414-D67B754830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B66F07-6B78-3B42-5FB8-407E8A1A83B2}"/>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6" name="Footer Placeholder 5">
            <a:extLst>
              <a:ext uri="{FF2B5EF4-FFF2-40B4-BE49-F238E27FC236}">
                <a16:creationId xmlns:a16="http://schemas.microsoft.com/office/drawing/2014/main" id="{5C8C61B7-D198-7E9F-5163-5B6E74BE44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FB4C11-2BC5-85BE-E0E0-68C3F072B62B}"/>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3861177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39885-17FA-C2A7-8F41-EB6D8657C1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635BFC-DBAF-7E38-6F79-7D298F0CB7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CA4581-3740-12E0-18A9-CDE5CF079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72D359-936D-AB57-AD2A-2A328E48F3D7}"/>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6" name="Footer Placeholder 5">
            <a:extLst>
              <a:ext uri="{FF2B5EF4-FFF2-40B4-BE49-F238E27FC236}">
                <a16:creationId xmlns:a16="http://schemas.microsoft.com/office/drawing/2014/main" id="{D2FB6C01-FAF8-E705-3CC9-88B0A2C23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E6B2E9-9DD8-D91A-8FAC-6EC588228EFF}"/>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2777632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ED3E5-7AA7-B1AF-A55F-D5A9DFFA8B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BB5BB4-3363-0AC5-CF0F-517855348A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BA46F-2E77-4554-6A8C-35B44BC33DA0}"/>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5" name="Footer Placeholder 4">
            <a:extLst>
              <a:ext uri="{FF2B5EF4-FFF2-40B4-BE49-F238E27FC236}">
                <a16:creationId xmlns:a16="http://schemas.microsoft.com/office/drawing/2014/main" id="{41B0F005-EC43-4DEF-D0D0-44D5A6655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D6AEBE-2AAD-EA98-D2F2-9C074425FF7B}"/>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819142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A258BB-B67B-612E-9478-D5EB3E7120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46A17D-15C6-F111-4F07-23FB0DBCBB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F9698A-8342-8D79-96CB-5846170B5917}"/>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5" name="Footer Placeholder 4">
            <a:extLst>
              <a:ext uri="{FF2B5EF4-FFF2-40B4-BE49-F238E27FC236}">
                <a16:creationId xmlns:a16="http://schemas.microsoft.com/office/drawing/2014/main" id="{B073C875-D37F-0AFB-B272-AEBD8CE86E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7B58B5-D7A1-3753-CE90-2B92A0FDB12F}"/>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40541947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F9EE25-A1EE-1CDC-338B-FEE7F77AA21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E08EF9D-53CA-BFA5-78B7-7D0EBE9F383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61FA4F67-A98A-ACF3-F2DD-15DA5B1873AF}"/>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440E3F10-2826-9957-7E6A-2CE92DCB3EE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B27B99F-EC46-B789-54CE-DE39713EB832}"/>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1082054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5092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9699A3-3BC9-3490-322E-6A48C05DC3C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A13FC12-2455-7DB3-D653-28D1DEF2584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0006C4D-C7E5-1E08-2512-B6F7BDEACCCF}"/>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94344DF0-CCFB-D07B-93D1-79AB4A175B3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EB80C21-CD45-3ACE-0FC6-E66BA721C912}"/>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2087648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9750C0-7C46-8353-1AE1-6CD58DA63A7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DF9DF0-6513-E879-4D56-887E155CF0B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AD53086-5157-CC5D-23C9-A210755D60A8}"/>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F58B4A2-D8D2-8CF5-00F2-A213CAF52C25}"/>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1F4C9DF1-1968-5B34-9A56-589E3C56254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E9E756A-7181-AD62-FE33-C64DF2B070A9}"/>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1456998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E8A5A2A-4FD7-1AA7-9625-92668481BD81}"/>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A27A0D4-1F11-FDAD-1FF9-CB5DD10364A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8BA9E8E-30EE-04A6-4561-AFDD0032627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9BFE9D6-43F2-BBC5-B3F9-F7EA7A1799E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43BAA61-7482-3006-13D2-F84DF7519707}"/>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F5D608-8BDD-A2DB-8899-ADCDAC6A1FE7}"/>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FA444D90-D902-9291-77BB-83FDD426325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EFDAB795-F41F-CEA8-A0C9-4E4185CF1854}"/>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1105272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02540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9B6883-2750-9E50-AE7B-3608BF3EC5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C28F4FD-8B3D-2DF2-415D-7D8B1CAF276B}"/>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03E9A68C-350F-0D70-E3AE-E0287E208B9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540E753-6D45-3879-2B7A-58C71674AE10}"/>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12046380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83521E-F69A-2743-3EE5-5090CC08F3C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B4B39FA-4953-0C5F-9FCB-CDFC58EE240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684C10E-475A-0D07-9526-2E9FCA9E705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93DB54A-50CB-A701-C1FD-67B96F3E566E}"/>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D7F6445F-0245-2635-D1D4-BACACD90AC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63985CD-914E-71CA-A006-C0D33C84A0E9}"/>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26228229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50214D-08C1-5F71-64C7-48882C86E2D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F8C5825-0F03-FAE2-86BF-970EC702D8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73B3394-9A39-90C2-723F-4C7D7562F46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546F03-521A-C110-A1B0-205402FEAB6C}"/>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90C8F985-5352-4F97-E42A-364EB38E91E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8393D9A-017E-7200-5AF4-3BA24C9B5CEB}"/>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2876975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3F0388-7CF8-E479-9748-F29CD1F3F0E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B637F33-AF1A-8161-A565-8E7D8C346AC2}"/>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7F15DDA-8762-1758-F638-641715433495}"/>
              </a:ext>
            </a:extLst>
          </p:cNvPr>
          <p:cNvSpPr>
            <a:spLocks noGrp="1"/>
          </p:cNvSpPr>
          <p:nvPr>
            <p:ph type="dt" sz="half" idx="10"/>
          </p:nvPr>
        </p:nvSpPr>
        <p:spPr>
          <a:xfrm>
            <a:off x="838200" y="6356350"/>
            <a:ext cx="2743200" cy="365125"/>
          </a:xfrm>
          <a:prstGeom prst="rect">
            <a:avLst/>
          </a:prstGeom>
        </p:spPr>
        <p:txBody>
          <a:bodyPr/>
          <a:lstStyle/>
          <a:p>
            <a:fld id="{4C319253-1016-4610-8CD0-B28A8E68BAD0}"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CD90A9A-CB74-6BE4-BE19-3A44E4EAA5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1056206-0172-B0FB-3404-58BF2511E149}"/>
              </a:ext>
            </a:extLst>
          </p:cNvPr>
          <p:cNvSpPr>
            <a:spLocks noGrp="1"/>
          </p:cNvSpPr>
          <p:nvPr>
            <p:ph type="sldNum" sz="quarter" idx="12"/>
          </p:nvPr>
        </p:nvSpPr>
        <p:spPr>
          <a:xfrm>
            <a:off x="8610600" y="6356350"/>
            <a:ext cx="2743200" cy="365125"/>
          </a:xfrm>
          <a:prstGeom prst="rect">
            <a:avLst/>
          </a:prstGeom>
        </p:spPr>
        <p:txBody>
          <a:bodyPr/>
          <a:lstStyle/>
          <a:p>
            <a:fld id="{C3B9543F-0EE6-4325-9BE4-DDA80A43A6B6}" type="slidenum">
              <a:rPr lang="zh-CN" altLang="en-US" smtClean="0"/>
              <a:t>‹#›</a:t>
            </a:fld>
            <a:endParaRPr lang="zh-CN" altLang="en-US"/>
          </a:p>
        </p:txBody>
      </p:sp>
    </p:spTree>
    <p:extLst>
      <p:ext uri="{BB962C8B-B14F-4D97-AF65-F5344CB8AC3E}">
        <p14:creationId xmlns:p14="http://schemas.microsoft.com/office/powerpoint/2010/main" val="34026949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717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88A56F-968A-4CBF-8DF3-0313116D04C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2F49539-4435-4F50-BD75-EF0F19392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F0E390E-798B-4207-855D-1B55646C1A27}"/>
              </a:ext>
            </a:extLst>
          </p:cNvPr>
          <p:cNvSpPr>
            <a:spLocks noGrp="1"/>
          </p:cNvSpPr>
          <p:nvPr>
            <p:ph type="dt" sz="half" idx="10"/>
          </p:nvPr>
        </p:nvSpPr>
        <p:spPr/>
        <p:txBody>
          <a:bodyPr/>
          <a:lstStyle/>
          <a:p>
            <a:fld id="{006180DA-330B-4470-A492-965C8C6CCCA9}"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6DAAD2A5-31E4-4BEA-951A-0155873E5A7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B113F16-7114-4F80-9770-FE6EA0CE5443}"/>
              </a:ext>
            </a:extLst>
          </p:cNvPr>
          <p:cNvSpPr>
            <a:spLocks noGrp="1"/>
          </p:cNvSpPr>
          <p:nvPr>
            <p:ph type="sldNum" sz="quarter" idx="12"/>
          </p:nvPr>
        </p:nvSpPr>
        <p:spPr/>
        <p:txBody>
          <a:bodyPr/>
          <a:lstStyle/>
          <a:p>
            <a:fld id="{9A408511-2F24-49E7-B7A6-3C693EA6B79B}" type="slidenum">
              <a:rPr lang="zh-CN" altLang="en-US" smtClean="0"/>
              <a:t>‹#›</a:t>
            </a:fld>
            <a:endParaRPr lang="zh-CN" altLang="en-US"/>
          </a:p>
        </p:txBody>
      </p:sp>
    </p:spTree>
    <p:extLst>
      <p:ext uri="{BB962C8B-B14F-4D97-AF65-F5344CB8AC3E}">
        <p14:creationId xmlns:p14="http://schemas.microsoft.com/office/powerpoint/2010/main" val="2955765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755A-DF40-F36E-77DB-14F27731DC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2214B1-0909-7E45-6791-F0C3F01D61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2B44F6-4A51-AEAE-D014-CE4FF2CF6559}"/>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5" name="Footer Placeholder 4">
            <a:extLst>
              <a:ext uri="{FF2B5EF4-FFF2-40B4-BE49-F238E27FC236}">
                <a16:creationId xmlns:a16="http://schemas.microsoft.com/office/drawing/2014/main" id="{E393EA13-9641-1A6D-7178-9E08DFCEAD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26E6F8-5A54-AABF-7B88-996B4CEED537}"/>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1773756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E4379-CDD3-BDB0-A332-61408DFDDC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DFA16A-A5AE-2492-F2DE-07EAE74C49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6B46A-79EE-E7E4-7A26-DE08E4C92E9A}"/>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5" name="Footer Placeholder 4">
            <a:extLst>
              <a:ext uri="{FF2B5EF4-FFF2-40B4-BE49-F238E27FC236}">
                <a16:creationId xmlns:a16="http://schemas.microsoft.com/office/drawing/2014/main" id="{1870748A-05B8-F248-1F78-B24F948B07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515060-F9FE-DBDA-BCB5-E4E52B18B9C4}"/>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1699839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09C41-137A-1B0C-C846-6C6C28C960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C5A03D-C8E0-B1B9-0417-E4FF44F0BA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8205DF-72F0-4685-9339-780FADF4A82A}"/>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5" name="Footer Placeholder 4">
            <a:extLst>
              <a:ext uri="{FF2B5EF4-FFF2-40B4-BE49-F238E27FC236}">
                <a16:creationId xmlns:a16="http://schemas.microsoft.com/office/drawing/2014/main" id="{8FE45205-709A-4249-F339-973D6C9F69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5595F4-5682-0256-66EB-E9108720F8A6}"/>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4191440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00985-7FCE-12C1-A78E-F677E38536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EE2132-0D3F-A582-78AB-F8E50024A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3C9530-FBB1-4BF3-C952-354E6BEAB2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F34DE2-3AEE-FAC0-5FF4-176FD214827D}"/>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6" name="Footer Placeholder 5">
            <a:extLst>
              <a:ext uri="{FF2B5EF4-FFF2-40B4-BE49-F238E27FC236}">
                <a16:creationId xmlns:a16="http://schemas.microsoft.com/office/drawing/2014/main" id="{315ABAC9-5777-13C2-2C57-5F836AE80C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3A22C-DC7A-4060-CAEA-6108F17B815F}"/>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3219124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E4B17-4D49-32AE-D43D-3EB6A1BAC0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E96456-854D-F70A-41E3-3A11DA6E0C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E891CC-6411-C3C5-139B-611C1F0A05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A23310-A767-5922-E253-C5287A666A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86A5DC-1789-98C8-C1E0-59693CBE59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EBA979-5C04-44E4-382E-6E209830EE57}"/>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8" name="Footer Placeholder 7">
            <a:extLst>
              <a:ext uri="{FF2B5EF4-FFF2-40B4-BE49-F238E27FC236}">
                <a16:creationId xmlns:a16="http://schemas.microsoft.com/office/drawing/2014/main" id="{D6602CCD-23F7-B5C7-F1F1-ED2BFC06FB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FFADC5-FF23-DAD0-031D-4416A7218F67}"/>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1208190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160CE-6E3F-D4DC-AC89-5365000C2A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FA05C6-D55F-39EC-886E-8153EEB897D2}"/>
              </a:ext>
            </a:extLst>
          </p:cNvPr>
          <p:cNvSpPr>
            <a:spLocks noGrp="1"/>
          </p:cNvSpPr>
          <p:nvPr>
            <p:ph type="dt" sz="half" idx="10"/>
          </p:nvPr>
        </p:nvSpPr>
        <p:spPr/>
        <p:txBody>
          <a:bodyPr/>
          <a:lstStyle/>
          <a:p>
            <a:fld id="{F8166341-6223-4215-A006-8447B1DAC074}" type="datetimeFigureOut">
              <a:rPr lang="en-US" smtClean="0"/>
              <a:t>12/10/2023</a:t>
            </a:fld>
            <a:endParaRPr lang="en-US"/>
          </a:p>
        </p:txBody>
      </p:sp>
      <p:sp>
        <p:nvSpPr>
          <p:cNvPr id="4" name="Footer Placeholder 3">
            <a:extLst>
              <a:ext uri="{FF2B5EF4-FFF2-40B4-BE49-F238E27FC236}">
                <a16:creationId xmlns:a16="http://schemas.microsoft.com/office/drawing/2014/main" id="{CB0F293B-8FBF-A2F8-A274-5EBCBAB2C0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D7AB76-8D93-1E1E-F770-775249135B8D}"/>
              </a:ext>
            </a:extLst>
          </p:cNvPr>
          <p:cNvSpPr>
            <a:spLocks noGrp="1"/>
          </p:cNvSpPr>
          <p:nvPr>
            <p:ph type="sldNum" sz="quarter" idx="12"/>
          </p:nvPr>
        </p:nvSpPr>
        <p:spPr/>
        <p:txBody>
          <a:bodyPr/>
          <a:lstStyle/>
          <a:p>
            <a:fld id="{FD690CDB-31ED-40F1-BEDB-2A8817842D41}" type="slidenum">
              <a:rPr lang="en-US" smtClean="0"/>
              <a:t>‹#›</a:t>
            </a:fld>
            <a:endParaRPr lang="en-US"/>
          </a:p>
        </p:txBody>
      </p:sp>
    </p:spTree>
    <p:extLst>
      <p:ext uri="{BB962C8B-B14F-4D97-AF65-F5344CB8AC3E}">
        <p14:creationId xmlns:p14="http://schemas.microsoft.com/office/powerpoint/2010/main" val="31221917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3.jp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组合 3"/>
          <p:cNvGrpSpPr/>
          <p:nvPr userDrawn="1"/>
        </p:nvGrpSpPr>
        <p:grpSpPr>
          <a:xfrm>
            <a:off x="0" y="-152400"/>
            <a:ext cx="12192000" cy="7096125"/>
            <a:chOff x="0" y="-2"/>
            <a:chExt cx="12192000" cy="6858001"/>
          </a:xfrm>
        </p:grpSpPr>
        <p:pic>
          <p:nvPicPr>
            <p:cNvPr id="2" name="图片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sp>
          <p:nvSpPr>
            <p:cNvPr id="3" name="任意多边形 2"/>
            <p:cNvSpPr/>
            <p:nvPr userDrawn="1"/>
          </p:nvSpPr>
          <p:spPr>
            <a:xfrm>
              <a:off x="272374" y="165325"/>
              <a:ext cx="11760748" cy="6476776"/>
            </a:xfrm>
            <a:custGeom>
              <a:avLst/>
              <a:gdLst>
                <a:gd name="connsiteX0" fmla="*/ 408562 w 11760748"/>
                <a:gd name="connsiteY0" fmla="*/ 2091493 h 6595469"/>
                <a:gd name="connsiteX1" fmla="*/ 418290 w 11760748"/>
                <a:gd name="connsiteY1" fmla="*/ 2237408 h 6595469"/>
                <a:gd name="connsiteX2" fmla="*/ 0 w 11760748"/>
                <a:gd name="connsiteY2" fmla="*/ 924174 h 6595469"/>
                <a:gd name="connsiteX3" fmla="*/ 418290 w 11760748"/>
                <a:gd name="connsiteY3" fmla="*/ 204327 h 6595469"/>
                <a:gd name="connsiteX4" fmla="*/ 1994171 w 11760748"/>
                <a:gd name="connsiteY4" fmla="*/ 243238 h 6595469"/>
                <a:gd name="connsiteX5" fmla="*/ 3287949 w 11760748"/>
                <a:gd name="connsiteY5" fmla="*/ 165416 h 6595469"/>
                <a:gd name="connsiteX6" fmla="*/ 4970835 w 11760748"/>
                <a:gd name="connsiteY6" fmla="*/ 194599 h 6595469"/>
                <a:gd name="connsiteX7" fmla="*/ 6313252 w 11760748"/>
                <a:gd name="connsiteY7" fmla="*/ 46 h 6595469"/>
                <a:gd name="connsiteX8" fmla="*/ 8278239 w 11760748"/>
                <a:gd name="connsiteY8" fmla="*/ 175144 h 6595469"/>
                <a:gd name="connsiteX9" fmla="*/ 9669294 w 11760748"/>
                <a:gd name="connsiteY9" fmla="*/ 58412 h 6595469"/>
                <a:gd name="connsiteX10" fmla="*/ 11011711 w 11760748"/>
                <a:gd name="connsiteY10" fmla="*/ 97323 h 6595469"/>
                <a:gd name="connsiteX11" fmla="*/ 11439728 w 11760748"/>
                <a:gd name="connsiteY11" fmla="*/ 496157 h 6595469"/>
                <a:gd name="connsiteX12" fmla="*/ 11274358 w 11760748"/>
                <a:gd name="connsiteY12" fmla="*/ 1381374 h 6595469"/>
                <a:gd name="connsiteX13" fmla="*/ 11488366 w 11760748"/>
                <a:gd name="connsiteY13" fmla="*/ 2110948 h 6595469"/>
                <a:gd name="connsiteX14" fmla="*/ 11488366 w 11760748"/>
                <a:gd name="connsiteY14" fmla="*/ 2548693 h 6595469"/>
                <a:gd name="connsiteX15" fmla="*/ 11760741 w 11760748"/>
                <a:gd name="connsiteY15" fmla="*/ 3570097 h 6595469"/>
                <a:gd name="connsiteX16" fmla="*/ 11498094 w 11760748"/>
                <a:gd name="connsiteY16" fmla="*/ 4348310 h 6595469"/>
                <a:gd name="connsiteX17" fmla="*/ 11663464 w 11760748"/>
                <a:gd name="connsiteY17" fmla="*/ 5233527 h 6595469"/>
                <a:gd name="connsiteX18" fmla="*/ 11186809 w 11760748"/>
                <a:gd name="connsiteY18" fmla="*/ 6371663 h 6595469"/>
                <a:gd name="connsiteX19" fmla="*/ 10048673 w 11760748"/>
                <a:gd name="connsiteY19" fmla="*/ 6468940 h 6595469"/>
                <a:gd name="connsiteX20" fmla="*/ 8725711 w 11760748"/>
                <a:gd name="connsiteY20" fmla="*/ 6595399 h 6595469"/>
                <a:gd name="connsiteX21" fmla="*/ 5875507 w 11760748"/>
                <a:gd name="connsiteY21" fmla="*/ 6488395 h 6595469"/>
                <a:gd name="connsiteX22" fmla="*/ 3803515 w 11760748"/>
                <a:gd name="connsiteY22" fmla="*/ 6391119 h 6595469"/>
                <a:gd name="connsiteX23" fmla="*/ 2217907 w 11760748"/>
                <a:gd name="connsiteY23" fmla="*/ 6332753 h 6595469"/>
                <a:gd name="connsiteX24" fmla="*/ 1313235 w 11760748"/>
                <a:gd name="connsiteY24" fmla="*/ 6410574 h 6595469"/>
                <a:gd name="connsiteX25" fmla="*/ 233464 w 11760748"/>
                <a:gd name="connsiteY25" fmla="*/ 6274387 h 6595469"/>
                <a:gd name="connsiteX26" fmla="*/ 272375 w 11760748"/>
                <a:gd name="connsiteY26" fmla="*/ 4990336 h 6595469"/>
                <a:gd name="connsiteX27" fmla="*/ 38911 w 11760748"/>
                <a:gd name="connsiteY27" fmla="*/ 4192667 h 6595469"/>
                <a:gd name="connsiteX28" fmla="*/ 155643 w 11760748"/>
                <a:gd name="connsiteY28" fmla="*/ 3268540 h 6595469"/>
                <a:gd name="connsiteX29" fmla="*/ 97277 w 11760748"/>
                <a:gd name="connsiteY29" fmla="*/ 2850250 h 6595469"/>
                <a:gd name="connsiteX30" fmla="*/ 408562 w 11760748"/>
                <a:gd name="connsiteY30" fmla="*/ 2091493 h 6595469"/>
                <a:gd name="connsiteX0" fmla="*/ 97277 w 11760748"/>
                <a:gd name="connsiteY0" fmla="*/ 2850250 h 6595469"/>
                <a:gd name="connsiteX1" fmla="*/ 418290 w 11760748"/>
                <a:gd name="connsiteY1" fmla="*/ 2237408 h 6595469"/>
                <a:gd name="connsiteX2" fmla="*/ 0 w 11760748"/>
                <a:gd name="connsiteY2" fmla="*/ 924174 h 6595469"/>
                <a:gd name="connsiteX3" fmla="*/ 418290 w 11760748"/>
                <a:gd name="connsiteY3" fmla="*/ 204327 h 6595469"/>
                <a:gd name="connsiteX4" fmla="*/ 1994171 w 11760748"/>
                <a:gd name="connsiteY4" fmla="*/ 243238 h 6595469"/>
                <a:gd name="connsiteX5" fmla="*/ 3287949 w 11760748"/>
                <a:gd name="connsiteY5" fmla="*/ 165416 h 6595469"/>
                <a:gd name="connsiteX6" fmla="*/ 4970835 w 11760748"/>
                <a:gd name="connsiteY6" fmla="*/ 194599 h 6595469"/>
                <a:gd name="connsiteX7" fmla="*/ 6313252 w 11760748"/>
                <a:gd name="connsiteY7" fmla="*/ 46 h 6595469"/>
                <a:gd name="connsiteX8" fmla="*/ 8278239 w 11760748"/>
                <a:gd name="connsiteY8" fmla="*/ 175144 h 6595469"/>
                <a:gd name="connsiteX9" fmla="*/ 9669294 w 11760748"/>
                <a:gd name="connsiteY9" fmla="*/ 58412 h 6595469"/>
                <a:gd name="connsiteX10" fmla="*/ 11011711 w 11760748"/>
                <a:gd name="connsiteY10" fmla="*/ 97323 h 6595469"/>
                <a:gd name="connsiteX11" fmla="*/ 11439728 w 11760748"/>
                <a:gd name="connsiteY11" fmla="*/ 496157 h 6595469"/>
                <a:gd name="connsiteX12" fmla="*/ 11274358 w 11760748"/>
                <a:gd name="connsiteY12" fmla="*/ 1381374 h 6595469"/>
                <a:gd name="connsiteX13" fmla="*/ 11488366 w 11760748"/>
                <a:gd name="connsiteY13" fmla="*/ 2110948 h 6595469"/>
                <a:gd name="connsiteX14" fmla="*/ 11488366 w 11760748"/>
                <a:gd name="connsiteY14" fmla="*/ 2548693 h 6595469"/>
                <a:gd name="connsiteX15" fmla="*/ 11760741 w 11760748"/>
                <a:gd name="connsiteY15" fmla="*/ 3570097 h 6595469"/>
                <a:gd name="connsiteX16" fmla="*/ 11498094 w 11760748"/>
                <a:gd name="connsiteY16" fmla="*/ 4348310 h 6595469"/>
                <a:gd name="connsiteX17" fmla="*/ 11663464 w 11760748"/>
                <a:gd name="connsiteY17" fmla="*/ 5233527 h 6595469"/>
                <a:gd name="connsiteX18" fmla="*/ 11186809 w 11760748"/>
                <a:gd name="connsiteY18" fmla="*/ 6371663 h 6595469"/>
                <a:gd name="connsiteX19" fmla="*/ 10048673 w 11760748"/>
                <a:gd name="connsiteY19" fmla="*/ 6468940 h 6595469"/>
                <a:gd name="connsiteX20" fmla="*/ 8725711 w 11760748"/>
                <a:gd name="connsiteY20" fmla="*/ 6595399 h 6595469"/>
                <a:gd name="connsiteX21" fmla="*/ 5875507 w 11760748"/>
                <a:gd name="connsiteY21" fmla="*/ 6488395 h 6595469"/>
                <a:gd name="connsiteX22" fmla="*/ 3803515 w 11760748"/>
                <a:gd name="connsiteY22" fmla="*/ 6391119 h 6595469"/>
                <a:gd name="connsiteX23" fmla="*/ 2217907 w 11760748"/>
                <a:gd name="connsiteY23" fmla="*/ 6332753 h 6595469"/>
                <a:gd name="connsiteX24" fmla="*/ 1313235 w 11760748"/>
                <a:gd name="connsiteY24" fmla="*/ 6410574 h 6595469"/>
                <a:gd name="connsiteX25" fmla="*/ 233464 w 11760748"/>
                <a:gd name="connsiteY25" fmla="*/ 6274387 h 6595469"/>
                <a:gd name="connsiteX26" fmla="*/ 272375 w 11760748"/>
                <a:gd name="connsiteY26" fmla="*/ 4990336 h 6595469"/>
                <a:gd name="connsiteX27" fmla="*/ 38911 w 11760748"/>
                <a:gd name="connsiteY27" fmla="*/ 4192667 h 6595469"/>
                <a:gd name="connsiteX28" fmla="*/ 155643 w 11760748"/>
                <a:gd name="connsiteY28" fmla="*/ 3268540 h 6595469"/>
                <a:gd name="connsiteX29" fmla="*/ 97277 w 11760748"/>
                <a:gd name="connsiteY29" fmla="*/ 2850250 h 6595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760748" h="6595469">
                  <a:moveTo>
                    <a:pt x="97277" y="2850250"/>
                  </a:moveTo>
                  <a:cubicBezTo>
                    <a:pt x="141051" y="2678395"/>
                    <a:pt x="434503" y="2558421"/>
                    <a:pt x="418290" y="2237408"/>
                  </a:cubicBezTo>
                  <a:cubicBezTo>
                    <a:pt x="402077" y="1916395"/>
                    <a:pt x="0" y="1263021"/>
                    <a:pt x="0" y="924174"/>
                  </a:cubicBezTo>
                  <a:cubicBezTo>
                    <a:pt x="0" y="585327"/>
                    <a:pt x="85928" y="317816"/>
                    <a:pt x="418290" y="204327"/>
                  </a:cubicBezTo>
                  <a:cubicBezTo>
                    <a:pt x="750652" y="90838"/>
                    <a:pt x="1515895" y="249723"/>
                    <a:pt x="1994171" y="243238"/>
                  </a:cubicBezTo>
                  <a:cubicBezTo>
                    <a:pt x="2472448" y="236753"/>
                    <a:pt x="3287949" y="165416"/>
                    <a:pt x="3287949" y="165416"/>
                  </a:cubicBezTo>
                  <a:cubicBezTo>
                    <a:pt x="3784060" y="157310"/>
                    <a:pt x="4466618" y="222161"/>
                    <a:pt x="4970835" y="194599"/>
                  </a:cubicBezTo>
                  <a:cubicBezTo>
                    <a:pt x="5475052" y="167037"/>
                    <a:pt x="5762018" y="3288"/>
                    <a:pt x="6313252" y="46"/>
                  </a:cubicBezTo>
                  <a:cubicBezTo>
                    <a:pt x="6864486" y="-3196"/>
                    <a:pt x="7718899" y="165416"/>
                    <a:pt x="8278239" y="175144"/>
                  </a:cubicBezTo>
                  <a:cubicBezTo>
                    <a:pt x="8837579" y="184872"/>
                    <a:pt x="9213715" y="71382"/>
                    <a:pt x="9669294" y="58412"/>
                  </a:cubicBezTo>
                  <a:lnTo>
                    <a:pt x="11011711" y="97323"/>
                  </a:lnTo>
                  <a:cubicBezTo>
                    <a:pt x="11306783" y="170280"/>
                    <a:pt x="11395954" y="282149"/>
                    <a:pt x="11439728" y="496157"/>
                  </a:cubicBezTo>
                  <a:cubicBezTo>
                    <a:pt x="11483502" y="710165"/>
                    <a:pt x="11266252" y="1112242"/>
                    <a:pt x="11274358" y="1381374"/>
                  </a:cubicBezTo>
                  <a:cubicBezTo>
                    <a:pt x="11282464" y="1650506"/>
                    <a:pt x="11452698" y="1916395"/>
                    <a:pt x="11488366" y="2110948"/>
                  </a:cubicBezTo>
                  <a:cubicBezTo>
                    <a:pt x="11524034" y="2305501"/>
                    <a:pt x="11442970" y="2305502"/>
                    <a:pt x="11488366" y="2548693"/>
                  </a:cubicBezTo>
                  <a:cubicBezTo>
                    <a:pt x="11533762" y="2791884"/>
                    <a:pt x="11759120" y="3270161"/>
                    <a:pt x="11760741" y="3570097"/>
                  </a:cubicBezTo>
                  <a:cubicBezTo>
                    <a:pt x="11762362" y="3870033"/>
                    <a:pt x="11514307" y="4071072"/>
                    <a:pt x="11498094" y="4348310"/>
                  </a:cubicBezTo>
                  <a:cubicBezTo>
                    <a:pt x="11481881" y="4625548"/>
                    <a:pt x="11715345" y="4896302"/>
                    <a:pt x="11663464" y="5233527"/>
                  </a:cubicBezTo>
                  <a:cubicBezTo>
                    <a:pt x="11611583" y="5570752"/>
                    <a:pt x="11455941" y="6165761"/>
                    <a:pt x="11186809" y="6371663"/>
                  </a:cubicBezTo>
                  <a:cubicBezTo>
                    <a:pt x="10917677" y="6577565"/>
                    <a:pt x="10048673" y="6468940"/>
                    <a:pt x="10048673" y="6468940"/>
                  </a:cubicBezTo>
                  <a:cubicBezTo>
                    <a:pt x="9638490" y="6506229"/>
                    <a:pt x="9421239" y="6592157"/>
                    <a:pt x="8725711" y="6595399"/>
                  </a:cubicBezTo>
                  <a:cubicBezTo>
                    <a:pt x="8030183" y="6598641"/>
                    <a:pt x="5875507" y="6488395"/>
                    <a:pt x="5875507" y="6488395"/>
                  </a:cubicBezTo>
                  <a:lnTo>
                    <a:pt x="3803515" y="6391119"/>
                  </a:lnTo>
                  <a:cubicBezTo>
                    <a:pt x="3193915" y="6365179"/>
                    <a:pt x="2632954" y="6329511"/>
                    <a:pt x="2217907" y="6332753"/>
                  </a:cubicBezTo>
                  <a:cubicBezTo>
                    <a:pt x="1802860" y="6335996"/>
                    <a:pt x="1643975" y="6420302"/>
                    <a:pt x="1313235" y="6410574"/>
                  </a:cubicBezTo>
                  <a:cubicBezTo>
                    <a:pt x="982495" y="6400846"/>
                    <a:pt x="406941" y="6511093"/>
                    <a:pt x="233464" y="6274387"/>
                  </a:cubicBezTo>
                  <a:cubicBezTo>
                    <a:pt x="59987" y="6037681"/>
                    <a:pt x="304800" y="5337289"/>
                    <a:pt x="272375" y="4990336"/>
                  </a:cubicBezTo>
                  <a:cubicBezTo>
                    <a:pt x="239950" y="4643383"/>
                    <a:pt x="58366" y="4479633"/>
                    <a:pt x="38911" y="4192667"/>
                  </a:cubicBezTo>
                  <a:cubicBezTo>
                    <a:pt x="19456" y="3905701"/>
                    <a:pt x="145915" y="3492276"/>
                    <a:pt x="155643" y="3268540"/>
                  </a:cubicBezTo>
                  <a:cubicBezTo>
                    <a:pt x="165371" y="3044804"/>
                    <a:pt x="53503" y="3022105"/>
                    <a:pt x="97277" y="2850250"/>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pic>
        <p:nvPicPr>
          <p:cNvPr id="15" name="Picture 14" descr="A white circle with leaves and blue text&#10;&#10;Description automatically generated">
            <a:extLst>
              <a:ext uri="{FF2B5EF4-FFF2-40B4-BE49-F238E27FC236}">
                <a16:creationId xmlns:a16="http://schemas.microsoft.com/office/drawing/2014/main" id="{1EEDCDB5-956E-AA9A-10FE-3F766E4959D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504950" y="180975"/>
            <a:ext cx="1238250" cy="1238250"/>
          </a:xfrm>
          <a:prstGeom prst="rect">
            <a:avLst/>
          </a:prstGeom>
        </p:spPr>
      </p:pic>
    </p:spTree>
    <p:extLst>
      <p:ext uri="{BB962C8B-B14F-4D97-AF65-F5344CB8AC3E}">
        <p14:creationId xmlns:p14="http://schemas.microsoft.com/office/powerpoint/2010/main" val="35132484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F46E54-FC26-6FB8-87BC-6D5E6F71D6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D19244-1FEC-3E55-FEF2-9716A39658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4839A2-623E-890D-E126-C5885D2A9D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66341-6223-4215-A006-8447B1DAC074}" type="datetimeFigureOut">
              <a:rPr lang="en-US" smtClean="0"/>
              <a:t>12/10/2023</a:t>
            </a:fld>
            <a:endParaRPr lang="en-US"/>
          </a:p>
        </p:txBody>
      </p:sp>
      <p:sp>
        <p:nvSpPr>
          <p:cNvPr id="5" name="Footer Placeholder 4">
            <a:extLst>
              <a:ext uri="{FF2B5EF4-FFF2-40B4-BE49-F238E27FC236}">
                <a16:creationId xmlns:a16="http://schemas.microsoft.com/office/drawing/2014/main" id="{F6A4F995-268B-E36B-ED05-F0C6D53C70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F5D1FC-22E4-D85A-B0AF-FE654A0944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90CDB-31ED-40F1-BEDB-2A8817842D41}" type="slidenum">
              <a:rPr lang="en-US" smtClean="0"/>
              <a:t>‹#›</a:t>
            </a:fld>
            <a:endParaRPr lang="en-US"/>
          </a:p>
        </p:txBody>
      </p:sp>
      <p:pic>
        <p:nvPicPr>
          <p:cNvPr id="8" name="Picture 7" descr="A white circle with leaves and blue text&#10;&#10;Description automatically generated">
            <a:extLst>
              <a:ext uri="{FF2B5EF4-FFF2-40B4-BE49-F238E27FC236}">
                <a16:creationId xmlns:a16="http://schemas.microsoft.com/office/drawing/2014/main" id="{AD26337B-EDAC-041B-682A-DC2D86071A7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950" y="180975"/>
            <a:ext cx="1238250" cy="1238250"/>
          </a:xfrm>
          <a:prstGeom prst="rect">
            <a:avLst/>
          </a:prstGeom>
        </p:spPr>
      </p:pic>
    </p:spTree>
    <p:extLst>
      <p:ext uri="{BB962C8B-B14F-4D97-AF65-F5344CB8AC3E}">
        <p14:creationId xmlns:p14="http://schemas.microsoft.com/office/powerpoint/2010/main" val="11107001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t="-9000" b="-9000"/>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173C76E1-3049-BD3F-B84A-EE2E7AAB00D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09726" y="180975"/>
            <a:ext cx="1209675" cy="1209675"/>
          </a:xfrm>
          <a:prstGeom prst="rect">
            <a:avLst/>
          </a:prstGeom>
        </p:spPr>
      </p:pic>
    </p:spTree>
    <p:extLst>
      <p:ext uri="{BB962C8B-B14F-4D97-AF65-F5344CB8AC3E}">
        <p14:creationId xmlns:p14="http://schemas.microsoft.com/office/powerpoint/2010/main" val="9940160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control" Target="../activeX/activeX1.xml"/></Relationships>
</file>

<file path=ppt/slides/_rels/slide12.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slideLayout" Target="../slideLayouts/slideLayout2.xml"/><Relationship Id="rId1" Type="http://schemas.openxmlformats.org/officeDocument/2006/relationships/control" Target="../activeX/activeX2.xml"/></Relationships>
</file>

<file path=ppt/slides/_rels/slide13.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control" Target="../activeX/activeX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11.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1.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15.xml"/><Relationship Id="rId1" Type="http://schemas.openxmlformats.org/officeDocument/2006/relationships/control" Target="../activeX/activeX4.xml"/><Relationship Id="rId5" Type="http://schemas.openxmlformats.org/officeDocument/2006/relationships/image" Target="../media/image44.wmf"/><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9F31EA-8B9E-1EB2-5971-FA9188E99FCB}"/>
              </a:ext>
            </a:extLst>
          </p:cNvPr>
          <p:cNvPicPr>
            <a:picLocks noChangeAspect="1"/>
          </p:cNvPicPr>
          <p:nvPr/>
        </p:nvPicPr>
        <p:blipFill>
          <a:blip r:embed="rId2"/>
          <a:stretch>
            <a:fillRect/>
          </a:stretch>
        </p:blipFill>
        <p:spPr>
          <a:xfrm>
            <a:off x="7667625" y="0"/>
            <a:ext cx="4524375"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DF4850BD-4EB4-0387-C246-947CE3B79B12}"/>
              </a:ext>
            </a:extLst>
          </p:cNvPr>
          <p:cNvPicPr>
            <a:picLocks noChangeAspect="1"/>
          </p:cNvPicPr>
          <p:nvPr/>
        </p:nvPicPr>
        <p:blipFill>
          <a:blip r:embed="rId3"/>
          <a:stretch>
            <a:fillRect/>
          </a:stretch>
        </p:blipFill>
        <p:spPr>
          <a:xfrm>
            <a:off x="0" y="2984138"/>
            <a:ext cx="7724776" cy="3959587"/>
          </a:xfrm>
          <a:prstGeom prst="rect">
            <a:avLst/>
          </a:prstGeom>
          <a:ln>
            <a:noFill/>
          </a:ln>
          <a:effectLst>
            <a:softEdge rad="112500"/>
          </a:effectLst>
        </p:spPr>
      </p:pic>
      <p:pic>
        <p:nvPicPr>
          <p:cNvPr id="11" name="Picture 10">
            <a:extLst>
              <a:ext uri="{FF2B5EF4-FFF2-40B4-BE49-F238E27FC236}">
                <a16:creationId xmlns:a16="http://schemas.microsoft.com/office/drawing/2014/main" id="{478D1376-E973-C41D-E1E2-6D753BDCFA68}"/>
              </a:ext>
            </a:extLst>
          </p:cNvPr>
          <p:cNvPicPr>
            <a:picLocks noChangeAspect="1"/>
          </p:cNvPicPr>
          <p:nvPr/>
        </p:nvPicPr>
        <p:blipFill>
          <a:blip r:embed="rId4"/>
          <a:stretch>
            <a:fillRect/>
          </a:stretch>
        </p:blipFill>
        <p:spPr>
          <a:xfrm>
            <a:off x="110733" y="0"/>
            <a:ext cx="2489592" cy="1818402"/>
          </a:xfrm>
          <a:prstGeom prst="rect">
            <a:avLst/>
          </a:prstGeom>
        </p:spPr>
      </p:pic>
      <p:pic>
        <p:nvPicPr>
          <p:cNvPr id="13" name="Picture 12">
            <a:extLst>
              <a:ext uri="{FF2B5EF4-FFF2-40B4-BE49-F238E27FC236}">
                <a16:creationId xmlns:a16="http://schemas.microsoft.com/office/drawing/2014/main" id="{26D6DBC2-8251-97FF-FC45-B612F33DB395}"/>
              </a:ext>
            </a:extLst>
          </p:cNvPr>
          <p:cNvPicPr>
            <a:picLocks noChangeAspect="1"/>
          </p:cNvPicPr>
          <p:nvPr/>
        </p:nvPicPr>
        <p:blipFill>
          <a:blip r:embed="rId5"/>
          <a:stretch>
            <a:fillRect/>
          </a:stretch>
        </p:blipFill>
        <p:spPr>
          <a:xfrm>
            <a:off x="2589815" y="364486"/>
            <a:ext cx="5145470" cy="3023878"/>
          </a:xfrm>
          <a:prstGeom prst="rect">
            <a:avLst/>
          </a:prstGeom>
        </p:spPr>
      </p:pic>
    </p:spTree>
    <p:extLst>
      <p:ext uri="{BB962C8B-B14F-4D97-AF65-F5344CB8AC3E}">
        <p14:creationId xmlns:p14="http://schemas.microsoft.com/office/powerpoint/2010/main" val="23732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2133A2-AD7C-7A5F-F197-8D70BEFAEC44}"/>
              </a:ext>
            </a:extLst>
          </p:cNvPr>
          <p:cNvPicPr>
            <a:picLocks noChangeAspect="1"/>
          </p:cNvPicPr>
          <p:nvPr/>
        </p:nvPicPr>
        <p:blipFill>
          <a:blip r:embed="rId3"/>
          <a:stretch>
            <a:fillRect/>
          </a:stretch>
        </p:blipFill>
        <p:spPr>
          <a:xfrm>
            <a:off x="2670586" y="405115"/>
            <a:ext cx="6340390" cy="1109568"/>
          </a:xfrm>
          <a:prstGeom prst="rect">
            <a:avLst/>
          </a:prstGeom>
        </p:spPr>
      </p:pic>
      <p:grpSp>
        <p:nvGrpSpPr>
          <p:cNvPr id="3" name="Group 2">
            <a:extLst>
              <a:ext uri="{FF2B5EF4-FFF2-40B4-BE49-F238E27FC236}">
                <a16:creationId xmlns:a16="http://schemas.microsoft.com/office/drawing/2014/main" id="{96B0DB58-92CD-3E44-3873-D2C9F3888CF7}"/>
              </a:ext>
            </a:extLst>
          </p:cNvPr>
          <p:cNvGrpSpPr/>
          <p:nvPr/>
        </p:nvGrpSpPr>
        <p:grpSpPr>
          <a:xfrm>
            <a:off x="4844738" y="1827609"/>
            <a:ext cx="2844430" cy="1254387"/>
            <a:chOff x="2157098" y="2221349"/>
            <a:chExt cx="3866191" cy="1860883"/>
          </a:xfrm>
        </p:grpSpPr>
        <p:sp>
          <p:nvSpPr>
            <p:cNvPr id="4" name="Freeform: Shape 3">
              <a:extLst>
                <a:ext uri="{FF2B5EF4-FFF2-40B4-BE49-F238E27FC236}">
                  <a16:creationId xmlns:a16="http://schemas.microsoft.com/office/drawing/2014/main" id="{B6BF492A-280B-0224-A828-9BBE54A2F9E6}"/>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3DCDA8"/>
            </a:solidFill>
            <a:ln w="25400" cap="flat" cmpd="sng" algn="ctr">
              <a:solidFill>
                <a:srgbClr val="FFFFFF"/>
              </a:solid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d-ID" sz="2800"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5" name="TextBox 4">
              <a:extLst>
                <a:ext uri="{FF2B5EF4-FFF2-40B4-BE49-F238E27FC236}">
                  <a16:creationId xmlns:a16="http://schemas.microsoft.com/office/drawing/2014/main" id="{B473A82D-7C02-02C2-9B75-546DBDBEF385}"/>
                </a:ext>
              </a:extLst>
            </p:cNvPr>
            <p:cNvSpPr txBox="1"/>
            <p:nvPr/>
          </p:nvSpPr>
          <p:spPr>
            <a:xfrm>
              <a:off x="2157098" y="2726567"/>
              <a:ext cx="3866191" cy="1091481"/>
            </a:xfrm>
            <a:prstGeom prst="flowChartTerminator">
              <a:avLst/>
            </a:prstGeom>
            <a:noFill/>
            <a:ln w="25400" cap="flat" cmpd="sng" algn="ctr">
              <a:noFill/>
              <a:prstDash val="soli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800" b="1" kern="0" dirty="0" err="1">
                  <a:solidFill>
                    <a:srgbClr val="6351CA">
                      <a:lumMod val="50000"/>
                    </a:srgbClr>
                  </a:solidFill>
                  <a:latin typeface="Cambria" panose="02040503050406030204" pitchFamily="18" charset="0"/>
                  <a:ea typeface="Cambria" panose="02040503050406030204" pitchFamily="18" charset="0"/>
                  <a:sym typeface="Arial"/>
                </a:rPr>
                <a:t>dập</a:t>
              </a:r>
              <a:r>
                <a:rPr lang="en-US" sz="2800" b="1" kern="0" dirty="0">
                  <a:solidFill>
                    <a:srgbClr val="6351CA">
                      <a:lumMod val="50000"/>
                    </a:srgbClr>
                  </a:solidFill>
                  <a:latin typeface="Cambria" panose="02040503050406030204" pitchFamily="18" charset="0"/>
                  <a:ea typeface="Cambria" panose="02040503050406030204" pitchFamily="18" charset="0"/>
                  <a:sym typeface="Arial"/>
                </a:rPr>
                <a:t> </a:t>
              </a:r>
              <a:r>
                <a:rPr lang="en-US" sz="2800" b="1" kern="0" dirty="0" err="1">
                  <a:solidFill>
                    <a:srgbClr val="6351CA">
                      <a:lumMod val="50000"/>
                    </a:srgbClr>
                  </a:solidFill>
                  <a:latin typeface="Cambria" panose="02040503050406030204" pitchFamily="18" charset="0"/>
                  <a:ea typeface="Cambria" panose="02040503050406030204" pitchFamily="18" charset="0"/>
                  <a:sym typeface="Arial"/>
                </a:rPr>
                <a:t>dìu</a:t>
              </a:r>
              <a:endParaRPr kumimoji="0" lang="vi-VN"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endParaRPr>
            </a:p>
          </p:txBody>
        </p:sp>
      </p:grpSp>
      <p:grpSp>
        <p:nvGrpSpPr>
          <p:cNvPr id="6" name="Group 5">
            <a:extLst>
              <a:ext uri="{FF2B5EF4-FFF2-40B4-BE49-F238E27FC236}">
                <a16:creationId xmlns:a16="http://schemas.microsoft.com/office/drawing/2014/main" id="{B8609A6D-9506-F13E-41FF-EFE5BF3ABFBE}"/>
              </a:ext>
            </a:extLst>
          </p:cNvPr>
          <p:cNvGrpSpPr/>
          <p:nvPr/>
        </p:nvGrpSpPr>
        <p:grpSpPr>
          <a:xfrm>
            <a:off x="7689168" y="1798158"/>
            <a:ext cx="2844430" cy="1254387"/>
            <a:chOff x="2109830" y="2221349"/>
            <a:chExt cx="3866191" cy="1860883"/>
          </a:xfrm>
        </p:grpSpPr>
        <p:sp>
          <p:nvSpPr>
            <p:cNvPr id="7" name="Freeform: Shape 6">
              <a:extLst>
                <a:ext uri="{FF2B5EF4-FFF2-40B4-BE49-F238E27FC236}">
                  <a16:creationId xmlns:a16="http://schemas.microsoft.com/office/drawing/2014/main" id="{22903F03-CDF9-3A4D-588B-F9C8DF3673B5}"/>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E5A4">
                <a:lumMod val="90000"/>
              </a:srgbClr>
            </a:solidFill>
            <a:ln w="25400" cap="flat" cmpd="sng" algn="ctr">
              <a:solidFill>
                <a:srgbClr val="FFFFFF"/>
              </a:solid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d-ID" sz="2800"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12" name="TextBox 11">
              <a:extLst>
                <a:ext uri="{FF2B5EF4-FFF2-40B4-BE49-F238E27FC236}">
                  <a16:creationId xmlns:a16="http://schemas.microsoft.com/office/drawing/2014/main" id="{C90DECCF-FF28-1A61-BE4A-729D8AC3ADD3}"/>
                </a:ext>
              </a:extLst>
            </p:cNvPr>
            <p:cNvSpPr txBox="1"/>
            <p:nvPr/>
          </p:nvSpPr>
          <p:spPr>
            <a:xfrm>
              <a:off x="2109830" y="2828517"/>
              <a:ext cx="3866191" cy="1091481"/>
            </a:xfrm>
            <a:prstGeom prst="flowChartTerminator">
              <a:avLst/>
            </a:prstGeom>
            <a:noFill/>
            <a:ln w="25400" cap="flat" cmpd="sng" algn="ctr">
              <a:noFill/>
              <a:prstDash val="soli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800" b="1" kern="0" dirty="0" err="1">
                  <a:solidFill>
                    <a:srgbClr val="6351CA">
                      <a:lumMod val="50000"/>
                    </a:srgbClr>
                  </a:solidFill>
                  <a:latin typeface="Cambria" panose="02040503050406030204" pitchFamily="18" charset="0"/>
                  <a:ea typeface="Cambria" panose="02040503050406030204" pitchFamily="18" charset="0"/>
                  <a:sym typeface="Arial"/>
                </a:rPr>
                <a:t>nhành</a:t>
              </a:r>
              <a:r>
                <a:rPr lang="en-US" sz="2800" b="1" kern="0" dirty="0">
                  <a:solidFill>
                    <a:srgbClr val="6351CA">
                      <a:lumMod val="50000"/>
                    </a:srgbClr>
                  </a:solidFill>
                  <a:latin typeface="Cambria" panose="02040503050406030204" pitchFamily="18" charset="0"/>
                  <a:ea typeface="Cambria" panose="02040503050406030204" pitchFamily="18" charset="0"/>
                  <a:sym typeface="Arial"/>
                </a:rPr>
                <a:t> </a:t>
              </a:r>
              <a:r>
                <a:rPr lang="en-US" sz="2800" b="1" kern="0" dirty="0" err="1">
                  <a:solidFill>
                    <a:srgbClr val="6351CA">
                      <a:lumMod val="50000"/>
                    </a:srgbClr>
                  </a:solidFill>
                  <a:latin typeface="Cambria" panose="02040503050406030204" pitchFamily="18" charset="0"/>
                  <a:ea typeface="Cambria" panose="02040503050406030204" pitchFamily="18" charset="0"/>
                  <a:sym typeface="Arial"/>
                </a:rPr>
                <a:t>hoa</a:t>
              </a:r>
              <a:endParaRPr kumimoji="0" lang="vi-VN"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endParaRPr>
            </a:p>
          </p:txBody>
        </p:sp>
      </p:grpSp>
      <p:grpSp>
        <p:nvGrpSpPr>
          <p:cNvPr id="14" name="Group 13">
            <a:extLst>
              <a:ext uri="{FF2B5EF4-FFF2-40B4-BE49-F238E27FC236}">
                <a16:creationId xmlns:a16="http://schemas.microsoft.com/office/drawing/2014/main" id="{C1C58DE7-F3FF-EB5D-954F-BCFEE5F47EC2}"/>
              </a:ext>
            </a:extLst>
          </p:cNvPr>
          <p:cNvGrpSpPr/>
          <p:nvPr/>
        </p:nvGrpSpPr>
        <p:grpSpPr>
          <a:xfrm>
            <a:off x="1150912" y="1887745"/>
            <a:ext cx="3693031" cy="1254387"/>
            <a:chOff x="2035835" y="2221349"/>
            <a:chExt cx="3866191" cy="1860883"/>
          </a:xfrm>
        </p:grpSpPr>
        <p:sp>
          <p:nvSpPr>
            <p:cNvPr id="15" name="Freeform: Shape 14">
              <a:extLst>
                <a:ext uri="{FF2B5EF4-FFF2-40B4-BE49-F238E27FC236}">
                  <a16:creationId xmlns:a16="http://schemas.microsoft.com/office/drawing/2014/main" id="{C0B47F9E-DD5F-EA00-3FE1-E41E82259D4D}"/>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597000">
                <a:lumMod val="20000"/>
                <a:lumOff val="80000"/>
              </a:srgbClr>
            </a:solidFill>
            <a:ln w="25400" cap="flat" cmpd="sng" algn="ctr">
              <a:solidFill>
                <a:srgbClr val="F369AC"/>
              </a:solid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d-ID" sz="2800"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16" name="TextBox 15">
              <a:extLst>
                <a:ext uri="{FF2B5EF4-FFF2-40B4-BE49-F238E27FC236}">
                  <a16:creationId xmlns:a16="http://schemas.microsoft.com/office/drawing/2014/main" id="{165ACC06-FBD5-4E1E-5E09-9EAF515B7EB4}"/>
                </a:ext>
              </a:extLst>
            </p:cNvPr>
            <p:cNvSpPr txBox="1"/>
            <p:nvPr/>
          </p:nvSpPr>
          <p:spPr>
            <a:xfrm>
              <a:off x="2035835" y="2781425"/>
              <a:ext cx="3866191" cy="1091481"/>
            </a:xfrm>
            <a:prstGeom prst="flowChartTerminator">
              <a:avLst/>
            </a:prstGeom>
            <a:noFill/>
            <a:ln w="25400" cap="flat" cmpd="sng" algn="ctr">
              <a:noFill/>
              <a:prstDash val="soli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rung </a:t>
              </a:r>
              <a:r>
                <a:rPr kumimoji="0" lang="en-US" sz="2800" b="1" i="0" u="none" strike="noStrike" kern="0" cap="none" spc="0" normalizeH="0" baseline="0" noProof="0" dirty="0" err="1">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rinh</a:t>
              </a:r>
              <a:endParaRPr kumimoji="0" lang="vi-VN"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endParaRPr>
            </a:p>
          </p:txBody>
        </p:sp>
      </p:grpSp>
      <p:grpSp>
        <p:nvGrpSpPr>
          <p:cNvPr id="17" name="Group 16">
            <a:extLst>
              <a:ext uri="{FF2B5EF4-FFF2-40B4-BE49-F238E27FC236}">
                <a16:creationId xmlns:a16="http://schemas.microsoft.com/office/drawing/2014/main" id="{1E4A40B8-B07A-0605-BEEB-02818D503C77}"/>
              </a:ext>
            </a:extLst>
          </p:cNvPr>
          <p:cNvGrpSpPr/>
          <p:nvPr/>
        </p:nvGrpSpPr>
        <p:grpSpPr>
          <a:xfrm>
            <a:off x="1394930" y="3559473"/>
            <a:ext cx="4533259" cy="1254387"/>
            <a:chOff x="2099716" y="2221349"/>
            <a:chExt cx="3866191" cy="1860883"/>
          </a:xfrm>
        </p:grpSpPr>
        <p:sp>
          <p:nvSpPr>
            <p:cNvPr id="18" name="Freeform: Shape 17">
              <a:extLst>
                <a:ext uri="{FF2B5EF4-FFF2-40B4-BE49-F238E27FC236}">
                  <a16:creationId xmlns:a16="http://schemas.microsoft.com/office/drawing/2014/main" id="{1BCF802A-7C72-8940-4206-4682440EE36D}"/>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92E8E9"/>
            </a:solidFill>
            <a:ln w="25400" cap="flat" cmpd="sng" algn="ctr">
              <a:solidFill>
                <a:srgbClr val="FFFFFF"/>
              </a:solid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d-ID" sz="2800"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19" name="TextBox 18">
              <a:extLst>
                <a:ext uri="{FF2B5EF4-FFF2-40B4-BE49-F238E27FC236}">
                  <a16:creationId xmlns:a16="http://schemas.microsoft.com/office/drawing/2014/main" id="{46C49AB8-3C21-42B3-6C7D-D980760787A6}"/>
                </a:ext>
              </a:extLst>
            </p:cNvPr>
            <p:cNvSpPr txBox="1"/>
            <p:nvPr/>
          </p:nvSpPr>
          <p:spPr>
            <a:xfrm>
              <a:off x="2099716" y="2806793"/>
              <a:ext cx="3866191" cy="1091481"/>
            </a:xfrm>
            <a:prstGeom prst="flowChartTerminator">
              <a:avLst/>
            </a:prstGeom>
            <a:noFill/>
            <a:ln w="25400" cap="flat" cmpd="sng" algn="ctr">
              <a:noFill/>
              <a:prstDash val="soli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thảng</a:t>
              </a:r>
              <a:r>
                <a:rPr kumimoji="0" lang="en-US"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 </a:t>
              </a:r>
              <a:r>
                <a:rPr kumimoji="0" lang="en-US" sz="2800" b="1" i="0" u="none" strike="noStrike" kern="0" cap="none" spc="0" normalizeH="0" baseline="0" noProof="0" dirty="0" err="1">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thốt</a:t>
              </a:r>
              <a:endParaRPr kumimoji="0" lang="vi-VN"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endParaRPr>
            </a:p>
          </p:txBody>
        </p:sp>
      </p:grpSp>
      <p:grpSp>
        <p:nvGrpSpPr>
          <p:cNvPr id="20" name="Group 19">
            <a:extLst>
              <a:ext uri="{FF2B5EF4-FFF2-40B4-BE49-F238E27FC236}">
                <a16:creationId xmlns:a16="http://schemas.microsoft.com/office/drawing/2014/main" id="{13CFC177-147E-0A10-5922-1D76C87E1038}"/>
              </a:ext>
            </a:extLst>
          </p:cNvPr>
          <p:cNvGrpSpPr/>
          <p:nvPr/>
        </p:nvGrpSpPr>
        <p:grpSpPr>
          <a:xfrm>
            <a:off x="5401851" y="3497828"/>
            <a:ext cx="4533259" cy="1254387"/>
            <a:chOff x="2099716" y="2221349"/>
            <a:chExt cx="3866191" cy="1860883"/>
          </a:xfrm>
        </p:grpSpPr>
        <p:sp>
          <p:nvSpPr>
            <p:cNvPr id="21" name="Freeform: Shape 20">
              <a:extLst>
                <a:ext uri="{FF2B5EF4-FFF2-40B4-BE49-F238E27FC236}">
                  <a16:creationId xmlns:a16="http://schemas.microsoft.com/office/drawing/2014/main" id="{6CC59239-924E-B3F3-941B-228BB5AEA3BF}"/>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6">
                <a:lumMod val="40000"/>
                <a:lumOff val="60000"/>
              </a:schemeClr>
            </a:solidFill>
            <a:ln w="25400" cap="flat" cmpd="sng" algn="ctr">
              <a:solidFill>
                <a:srgbClr val="FFFFFF"/>
              </a:solidFill>
              <a:prstDash val="solid"/>
            </a:ln>
            <a:effectLst/>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d-ID" sz="2800"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sym typeface="Arial"/>
              </a:endParaRPr>
            </a:p>
          </p:txBody>
        </p:sp>
        <p:sp>
          <p:nvSpPr>
            <p:cNvPr id="22" name="TextBox 21">
              <a:extLst>
                <a:ext uri="{FF2B5EF4-FFF2-40B4-BE49-F238E27FC236}">
                  <a16:creationId xmlns:a16="http://schemas.microsoft.com/office/drawing/2014/main" id="{DAA13354-B4C9-AC25-1ED2-7A877A94D586}"/>
                </a:ext>
              </a:extLst>
            </p:cNvPr>
            <p:cNvSpPr txBox="1"/>
            <p:nvPr/>
          </p:nvSpPr>
          <p:spPr>
            <a:xfrm>
              <a:off x="2099716" y="2806793"/>
              <a:ext cx="3866191" cy="1091481"/>
            </a:xfrm>
            <a:prstGeom prst="flowChartTerminator">
              <a:avLst/>
            </a:prstGeom>
            <a:noFill/>
            <a:ln w="25400" cap="flat" cmpd="sng" algn="ctr">
              <a:noFill/>
              <a:prstDash val="soli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lẩm</a:t>
              </a:r>
              <a:r>
                <a:rPr kumimoji="0" lang="en-US"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 </a:t>
              </a:r>
              <a:r>
                <a:rPr kumimoji="0" lang="en-US" sz="2800" b="1" i="0" u="none" strike="noStrike" kern="0" cap="none" spc="0" normalizeH="0" baseline="0" noProof="0" dirty="0" err="1">
                  <a:ln>
                    <a:noFill/>
                  </a:ln>
                  <a:solidFill>
                    <a:srgbClr val="6351CA">
                      <a:lumMod val="50000"/>
                    </a:srgbClr>
                  </a:solidFill>
                  <a:effectLst/>
                  <a:uLnTx/>
                  <a:uFillTx/>
                  <a:latin typeface="Cambria" panose="02040503050406030204" pitchFamily="18" charset="0"/>
                  <a:ea typeface="Cambria" panose="02040503050406030204" pitchFamily="18" charset="0"/>
                  <a:sym typeface="Arial"/>
                </a:rPr>
                <a:t>nhẩm</a:t>
              </a:r>
              <a:endParaRPr kumimoji="0" lang="vi-VN" sz="2800" b="1" i="0" u="none" strike="noStrike" kern="0" cap="none" spc="0" normalizeH="0" baseline="0" noProof="0" dirty="0">
                <a:ln>
                  <a:noFill/>
                </a:ln>
                <a:solidFill>
                  <a:srgbClr val="6351CA">
                    <a:lumMod val="50000"/>
                  </a:srgbClr>
                </a:solidFill>
                <a:effectLst/>
                <a:uLnTx/>
                <a:uFillTx/>
                <a:latin typeface="Cambria" panose="02040503050406030204" pitchFamily="18" charset="0"/>
                <a:ea typeface="Cambria" panose="02040503050406030204" pitchFamily="18" charset="0"/>
                <a:sym typeface="Arial"/>
              </a:endParaRPr>
            </a:p>
          </p:txBody>
        </p:sp>
      </p:grpSp>
    </p:spTree>
    <p:extLst>
      <p:ext uri="{BB962C8B-B14F-4D97-AF65-F5344CB8AC3E}">
        <p14:creationId xmlns:p14="http://schemas.microsoft.com/office/powerpoint/2010/main" val="1226050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3"/>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3"/>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3"/>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ppt_w</p:attrName>
                                        </p:attrNameLst>
                                      </p:cBhvr>
                                      <p:tavLst>
                                        <p:tav tm="0">
                                          <p:val>
                                            <p:strVal val="#ppt_w+.3"/>
                                          </p:val>
                                        </p:tav>
                                        <p:tav tm="100000">
                                          <p:val>
                                            <p:strVal val="#ppt_w"/>
                                          </p:val>
                                        </p:tav>
                                      </p:tavLst>
                                    </p:anim>
                                    <p:anim calcmode="lin" valueType="num">
                                      <p:cBhvr>
                                        <p:cTn id="28" dur="1000" fill="hold"/>
                                        <p:tgtEl>
                                          <p:spTgt spid="17"/>
                                        </p:tgtEl>
                                        <p:attrNameLst>
                                          <p:attrName>ppt_h</p:attrName>
                                        </p:attrNameLst>
                                      </p:cBhvr>
                                      <p:tavLst>
                                        <p:tav tm="0">
                                          <p:val>
                                            <p:strVal val="#ppt_h"/>
                                          </p:val>
                                        </p:tav>
                                        <p:tav tm="100000">
                                          <p:val>
                                            <p:strVal val="#ppt_h"/>
                                          </p:val>
                                        </p:tav>
                                      </p:tavLst>
                                    </p:anim>
                                    <p:animEffect transition="in" filter="fade">
                                      <p:cBhvr>
                                        <p:cTn id="29" dur="1000"/>
                                        <p:tgtEl>
                                          <p:spTgt spid="17"/>
                                        </p:tgtEl>
                                      </p:cBhvr>
                                    </p:animEffect>
                                  </p:childTnLst>
                                </p:cTn>
                              </p:par>
                              <p:par>
                                <p:cTn id="30" presetID="50" presetClass="entr" presetSubtype="0" decel="10000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1000" fill="hold"/>
                                        <p:tgtEl>
                                          <p:spTgt spid="20"/>
                                        </p:tgtEl>
                                        <p:attrNameLst>
                                          <p:attrName>ppt_w</p:attrName>
                                        </p:attrNameLst>
                                      </p:cBhvr>
                                      <p:tavLst>
                                        <p:tav tm="0">
                                          <p:val>
                                            <p:strVal val="#ppt_w+.3"/>
                                          </p:val>
                                        </p:tav>
                                        <p:tav tm="100000">
                                          <p:val>
                                            <p:strVal val="#ppt_w"/>
                                          </p:val>
                                        </p:tav>
                                      </p:tavLst>
                                    </p:anim>
                                    <p:anim calcmode="lin" valueType="num">
                                      <p:cBhvr>
                                        <p:cTn id="33" dur="1000" fill="hold"/>
                                        <p:tgtEl>
                                          <p:spTgt spid="20"/>
                                        </p:tgtEl>
                                        <p:attrNameLst>
                                          <p:attrName>ppt_h</p:attrName>
                                        </p:attrNameLst>
                                      </p:cBhvr>
                                      <p:tavLst>
                                        <p:tav tm="0">
                                          <p:val>
                                            <p:strVal val="#ppt_h"/>
                                          </p:val>
                                        </p:tav>
                                        <p:tav tm="100000">
                                          <p:val>
                                            <p:strVal val="#ppt_h"/>
                                          </p:val>
                                        </p:tav>
                                      </p:tavLst>
                                    </p:anim>
                                    <p:animEffect transition="in" filter="fade">
                                      <p:cBhvr>
                                        <p:cTn id="34"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A370D01-EAE9-5712-2E3D-33C1929C3816}"/>
              </a:ext>
            </a:extLst>
          </p:cNvPr>
          <p:cNvSpPr/>
          <p:nvPr/>
        </p:nvSpPr>
        <p:spPr>
          <a:xfrm>
            <a:off x="410309" y="2435498"/>
            <a:ext cx="11371382" cy="4201608"/>
          </a:xfrm>
          <a:custGeom>
            <a:avLst/>
            <a:gdLst>
              <a:gd name="connsiteX0" fmla="*/ 0 w 11371382"/>
              <a:gd name="connsiteY0" fmla="*/ 526503 h 4201608"/>
              <a:gd name="connsiteX1" fmla="*/ 526503 w 11371382"/>
              <a:gd name="connsiteY1" fmla="*/ 0 h 4201608"/>
              <a:gd name="connsiteX2" fmla="*/ 1317578 w 11371382"/>
              <a:gd name="connsiteY2" fmla="*/ 0 h 4201608"/>
              <a:gd name="connsiteX3" fmla="*/ 1695919 w 11371382"/>
              <a:gd name="connsiteY3" fmla="*/ 0 h 4201608"/>
              <a:gd name="connsiteX4" fmla="*/ 2590178 w 11371382"/>
              <a:gd name="connsiteY4" fmla="*/ 0 h 4201608"/>
              <a:gd name="connsiteX5" fmla="*/ 3278070 w 11371382"/>
              <a:gd name="connsiteY5" fmla="*/ 0 h 4201608"/>
              <a:gd name="connsiteX6" fmla="*/ 3862778 w 11371382"/>
              <a:gd name="connsiteY6" fmla="*/ 0 h 4201608"/>
              <a:gd name="connsiteX7" fmla="*/ 4653853 w 11371382"/>
              <a:gd name="connsiteY7" fmla="*/ 0 h 4201608"/>
              <a:gd name="connsiteX8" fmla="*/ 5341745 w 11371382"/>
              <a:gd name="connsiteY8" fmla="*/ 0 h 4201608"/>
              <a:gd name="connsiteX9" fmla="*/ 5926453 w 11371382"/>
              <a:gd name="connsiteY9" fmla="*/ 0 h 4201608"/>
              <a:gd name="connsiteX10" fmla="*/ 6304794 w 11371382"/>
              <a:gd name="connsiteY10" fmla="*/ 0 h 4201608"/>
              <a:gd name="connsiteX11" fmla="*/ 6889502 w 11371382"/>
              <a:gd name="connsiteY11" fmla="*/ 0 h 4201608"/>
              <a:gd name="connsiteX12" fmla="*/ 7474210 w 11371382"/>
              <a:gd name="connsiteY12" fmla="*/ 0 h 4201608"/>
              <a:gd name="connsiteX13" fmla="*/ 7852550 w 11371382"/>
              <a:gd name="connsiteY13" fmla="*/ 0 h 4201608"/>
              <a:gd name="connsiteX14" fmla="*/ 8334074 w 11371382"/>
              <a:gd name="connsiteY14" fmla="*/ 0 h 4201608"/>
              <a:gd name="connsiteX15" fmla="*/ 8712415 w 11371382"/>
              <a:gd name="connsiteY15" fmla="*/ 0 h 4201608"/>
              <a:gd name="connsiteX16" fmla="*/ 9606674 w 11371382"/>
              <a:gd name="connsiteY16" fmla="*/ 0 h 4201608"/>
              <a:gd name="connsiteX17" fmla="*/ 10088198 w 11371382"/>
              <a:gd name="connsiteY17" fmla="*/ 0 h 4201608"/>
              <a:gd name="connsiteX18" fmla="*/ 10844879 w 11371382"/>
              <a:gd name="connsiteY18" fmla="*/ 0 h 4201608"/>
              <a:gd name="connsiteX19" fmla="*/ 11371382 w 11371382"/>
              <a:gd name="connsiteY19" fmla="*/ 526503 h 4201608"/>
              <a:gd name="connsiteX20" fmla="*/ 11371382 w 11371382"/>
              <a:gd name="connsiteY20" fmla="*/ 1124737 h 4201608"/>
              <a:gd name="connsiteX21" fmla="*/ 11371382 w 11371382"/>
              <a:gd name="connsiteY21" fmla="*/ 1754458 h 4201608"/>
              <a:gd name="connsiteX22" fmla="*/ 11371382 w 11371382"/>
              <a:gd name="connsiteY22" fmla="*/ 2415664 h 4201608"/>
              <a:gd name="connsiteX23" fmla="*/ 11371382 w 11371382"/>
              <a:gd name="connsiteY23" fmla="*/ 3076871 h 4201608"/>
              <a:gd name="connsiteX24" fmla="*/ 11371382 w 11371382"/>
              <a:gd name="connsiteY24" fmla="*/ 3675105 h 4201608"/>
              <a:gd name="connsiteX25" fmla="*/ 10844879 w 11371382"/>
              <a:gd name="connsiteY25" fmla="*/ 4201608 h 4201608"/>
              <a:gd name="connsiteX26" fmla="*/ 10053804 w 11371382"/>
              <a:gd name="connsiteY26" fmla="*/ 4201608 h 4201608"/>
              <a:gd name="connsiteX27" fmla="*/ 9469096 w 11371382"/>
              <a:gd name="connsiteY27" fmla="*/ 4201608 h 4201608"/>
              <a:gd name="connsiteX28" fmla="*/ 8781204 w 11371382"/>
              <a:gd name="connsiteY28" fmla="*/ 4201608 h 4201608"/>
              <a:gd name="connsiteX29" fmla="*/ 7886945 w 11371382"/>
              <a:gd name="connsiteY29" fmla="*/ 4201608 h 4201608"/>
              <a:gd name="connsiteX30" fmla="*/ 7302237 w 11371382"/>
              <a:gd name="connsiteY30" fmla="*/ 4201608 h 4201608"/>
              <a:gd name="connsiteX31" fmla="*/ 6614345 w 11371382"/>
              <a:gd name="connsiteY31" fmla="*/ 4201608 h 4201608"/>
              <a:gd name="connsiteX32" fmla="*/ 6029637 w 11371382"/>
              <a:gd name="connsiteY32" fmla="*/ 4201608 h 4201608"/>
              <a:gd name="connsiteX33" fmla="*/ 5341745 w 11371382"/>
              <a:gd name="connsiteY33" fmla="*/ 4201608 h 4201608"/>
              <a:gd name="connsiteX34" fmla="*/ 4550670 w 11371382"/>
              <a:gd name="connsiteY34" fmla="*/ 4201608 h 4201608"/>
              <a:gd name="connsiteX35" fmla="*/ 3965962 w 11371382"/>
              <a:gd name="connsiteY35" fmla="*/ 4201608 h 4201608"/>
              <a:gd name="connsiteX36" fmla="*/ 3071702 w 11371382"/>
              <a:gd name="connsiteY36" fmla="*/ 4201608 h 4201608"/>
              <a:gd name="connsiteX37" fmla="*/ 2383811 w 11371382"/>
              <a:gd name="connsiteY37" fmla="*/ 4201608 h 4201608"/>
              <a:gd name="connsiteX38" fmla="*/ 1902286 w 11371382"/>
              <a:gd name="connsiteY38" fmla="*/ 4201608 h 4201608"/>
              <a:gd name="connsiteX39" fmla="*/ 526503 w 11371382"/>
              <a:gd name="connsiteY39" fmla="*/ 4201608 h 4201608"/>
              <a:gd name="connsiteX40" fmla="*/ 0 w 11371382"/>
              <a:gd name="connsiteY40" fmla="*/ 3675105 h 4201608"/>
              <a:gd name="connsiteX41" fmla="*/ 0 w 11371382"/>
              <a:gd name="connsiteY41" fmla="*/ 3108357 h 4201608"/>
              <a:gd name="connsiteX42" fmla="*/ 0 w 11371382"/>
              <a:gd name="connsiteY42" fmla="*/ 2447150 h 4201608"/>
              <a:gd name="connsiteX43" fmla="*/ 0 w 11371382"/>
              <a:gd name="connsiteY43" fmla="*/ 1785944 h 4201608"/>
              <a:gd name="connsiteX44" fmla="*/ 0 w 11371382"/>
              <a:gd name="connsiteY44" fmla="*/ 1093251 h 4201608"/>
              <a:gd name="connsiteX45" fmla="*/ 0 w 11371382"/>
              <a:gd name="connsiteY45" fmla="*/ 526503 h 420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371382" h="4201608" fill="none" extrusionOk="0">
                <a:moveTo>
                  <a:pt x="0" y="526503"/>
                </a:moveTo>
                <a:cubicBezTo>
                  <a:pt x="48369" y="198681"/>
                  <a:pt x="206489" y="-41122"/>
                  <a:pt x="526503" y="0"/>
                </a:cubicBezTo>
                <a:cubicBezTo>
                  <a:pt x="794094" y="20037"/>
                  <a:pt x="927709" y="3482"/>
                  <a:pt x="1317578" y="0"/>
                </a:cubicBezTo>
                <a:cubicBezTo>
                  <a:pt x="1707447" y="-3482"/>
                  <a:pt x="1592457" y="17851"/>
                  <a:pt x="1695919" y="0"/>
                </a:cubicBezTo>
                <a:cubicBezTo>
                  <a:pt x="1799381" y="-17851"/>
                  <a:pt x="2350596" y="13196"/>
                  <a:pt x="2590178" y="0"/>
                </a:cubicBezTo>
                <a:cubicBezTo>
                  <a:pt x="2829760" y="-13196"/>
                  <a:pt x="3017345" y="-18981"/>
                  <a:pt x="3278070" y="0"/>
                </a:cubicBezTo>
                <a:cubicBezTo>
                  <a:pt x="3538795" y="18981"/>
                  <a:pt x="3680871" y="-5885"/>
                  <a:pt x="3862778" y="0"/>
                </a:cubicBezTo>
                <a:cubicBezTo>
                  <a:pt x="4044685" y="5885"/>
                  <a:pt x="4332296" y="30370"/>
                  <a:pt x="4653853" y="0"/>
                </a:cubicBezTo>
                <a:cubicBezTo>
                  <a:pt x="4975411" y="-30370"/>
                  <a:pt x="5151511" y="10079"/>
                  <a:pt x="5341745" y="0"/>
                </a:cubicBezTo>
                <a:cubicBezTo>
                  <a:pt x="5531979" y="-10079"/>
                  <a:pt x="5712435" y="25532"/>
                  <a:pt x="5926453" y="0"/>
                </a:cubicBezTo>
                <a:cubicBezTo>
                  <a:pt x="6140471" y="-25532"/>
                  <a:pt x="6123431" y="9188"/>
                  <a:pt x="6304794" y="0"/>
                </a:cubicBezTo>
                <a:cubicBezTo>
                  <a:pt x="6486157" y="-9188"/>
                  <a:pt x="6597835" y="-21502"/>
                  <a:pt x="6889502" y="0"/>
                </a:cubicBezTo>
                <a:cubicBezTo>
                  <a:pt x="7181169" y="21502"/>
                  <a:pt x="7311457" y="25794"/>
                  <a:pt x="7474210" y="0"/>
                </a:cubicBezTo>
                <a:cubicBezTo>
                  <a:pt x="7636963" y="-25794"/>
                  <a:pt x="7756212" y="-899"/>
                  <a:pt x="7852550" y="0"/>
                </a:cubicBezTo>
                <a:cubicBezTo>
                  <a:pt x="7948888" y="899"/>
                  <a:pt x="8107841" y="-1962"/>
                  <a:pt x="8334074" y="0"/>
                </a:cubicBezTo>
                <a:cubicBezTo>
                  <a:pt x="8560307" y="1962"/>
                  <a:pt x="8597811" y="-18463"/>
                  <a:pt x="8712415" y="0"/>
                </a:cubicBezTo>
                <a:cubicBezTo>
                  <a:pt x="8827019" y="18463"/>
                  <a:pt x="9331159" y="18193"/>
                  <a:pt x="9606674" y="0"/>
                </a:cubicBezTo>
                <a:cubicBezTo>
                  <a:pt x="9882189" y="-18193"/>
                  <a:pt x="9979418" y="22100"/>
                  <a:pt x="10088198" y="0"/>
                </a:cubicBezTo>
                <a:cubicBezTo>
                  <a:pt x="10196978" y="-22100"/>
                  <a:pt x="10466617" y="-18284"/>
                  <a:pt x="10844879" y="0"/>
                </a:cubicBezTo>
                <a:cubicBezTo>
                  <a:pt x="11128748" y="2024"/>
                  <a:pt x="11386193" y="199963"/>
                  <a:pt x="11371382" y="526503"/>
                </a:cubicBezTo>
                <a:cubicBezTo>
                  <a:pt x="11354167" y="656584"/>
                  <a:pt x="11367163" y="908433"/>
                  <a:pt x="11371382" y="1124737"/>
                </a:cubicBezTo>
                <a:cubicBezTo>
                  <a:pt x="11375601" y="1341041"/>
                  <a:pt x="11374454" y="1487308"/>
                  <a:pt x="11371382" y="1754458"/>
                </a:cubicBezTo>
                <a:cubicBezTo>
                  <a:pt x="11368310" y="2021608"/>
                  <a:pt x="11371854" y="2123457"/>
                  <a:pt x="11371382" y="2415664"/>
                </a:cubicBezTo>
                <a:cubicBezTo>
                  <a:pt x="11370910" y="2707871"/>
                  <a:pt x="11343319" y="2877037"/>
                  <a:pt x="11371382" y="3076871"/>
                </a:cubicBezTo>
                <a:cubicBezTo>
                  <a:pt x="11399445" y="3276705"/>
                  <a:pt x="11382493" y="3441984"/>
                  <a:pt x="11371382" y="3675105"/>
                </a:cubicBezTo>
                <a:cubicBezTo>
                  <a:pt x="11313570" y="3980552"/>
                  <a:pt x="11165043" y="4184859"/>
                  <a:pt x="10844879" y="4201608"/>
                </a:cubicBezTo>
                <a:cubicBezTo>
                  <a:pt x="10466868" y="4184354"/>
                  <a:pt x="10249590" y="4221292"/>
                  <a:pt x="10053804" y="4201608"/>
                </a:cubicBezTo>
                <a:cubicBezTo>
                  <a:pt x="9858019" y="4181924"/>
                  <a:pt x="9720833" y="4223514"/>
                  <a:pt x="9469096" y="4201608"/>
                </a:cubicBezTo>
                <a:cubicBezTo>
                  <a:pt x="9217359" y="4179702"/>
                  <a:pt x="9036635" y="4174826"/>
                  <a:pt x="8781204" y="4201608"/>
                </a:cubicBezTo>
                <a:cubicBezTo>
                  <a:pt x="8525773" y="4228390"/>
                  <a:pt x="8129489" y="4208007"/>
                  <a:pt x="7886945" y="4201608"/>
                </a:cubicBezTo>
                <a:cubicBezTo>
                  <a:pt x="7644401" y="4195209"/>
                  <a:pt x="7549703" y="4207478"/>
                  <a:pt x="7302237" y="4201608"/>
                </a:cubicBezTo>
                <a:cubicBezTo>
                  <a:pt x="7054771" y="4195738"/>
                  <a:pt x="6795576" y="4230469"/>
                  <a:pt x="6614345" y="4201608"/>
                </a:cubicBezTo>
                <a:cubicBezTo>
                  <a:pt x="6433114" y="4172747"/>
                  <a:pt x="6268430" y="4210053"/>
                  <a:pt x="6029637" y="4201608"/>
                </a:cubicBezTo>
                <a:cubicBezTo>
                  <a:pt x="5790844" y="4193163"/>
                  <a:pt x="5645667" y="4213733"/>
                  <a:pt x="5341745" y="4201608"/>
                </a:cubicBezTo>
                <a:cubicBezTo>
                  <a:pt x="5037823" y="4189483"/>
                  <a:pt x="4841899" y="4181004"/>
                  <a:pt x="4550670" y="4201608"/>
                </a:cubicBezTo>
                <a:cubicBezTo>
                  <a:pt x="4259442" y="4222212"/>
                  <a:pt x="4231068" y="4184195"/>
                  <a:pt x="3965962" y="4201608"/>
                </a:cubicBezTo>
                <a:cubicBezTo>
                  <a:pt x="3700856" y="4219021"/>
                  <a:pt x="3358279" y="4172709"/>
                  <a:pt x="3071702" y="4201608"/>
                </a:cubicBezTo>
                <a:cubicBezTo>
                  <a:pt x="2785125" y="4230507"/>
                  <a:pt x="2718347" y="4218381"/>
                  <a:pt x="2383811" y="4201608"/>
                </a:cubicBezTo>
                <a:cubicBezTo>
                  <a:pt x="2049275" y="4184835"/>
                  <a:pt x="2035793" y="4201780"/>
                  <a:pt x="1902286" y="4201608"/>
                </a:cubicBezTo>
                <a:cubicBezTo>
                  <a:pt x="1768780" y="4201436"/>
                  <a:pt x="820173" y="4236315"/>
                  <a:pt x="526503" y="4201608"/>
                </a:cubicBezTo>
                <a:cubicBezTo>
                  <a:pt x="232042" y="4172967"/>
                  <a:pt x="-33656" y="3992938"/>
                  <a:pt x="0" y="3675105"/>
                </a:cubicBezTo>
                <a:cubicBezTo>
                  <a:pt x="-16335" y="3529215"/>
                  <a:pt x="15632" y="3292856"/>
                  <a:pt x="0" y="3108357"/>
                </a:cubicBezTo>
                <a:cubicBezTo>
                  <a:pt x="-15632" y="2923858"/>
                  <a:pt x="24560" y="2583487"/>
                  <a:pt x="0" y="2447150"/>
                </a:cubicBezTo>
                <a:cubicBezTo>
                  <a:pt x="-24560" y="2310813"/>
                  <a:pt x="-10134" y="2096340"/>
                  <a:pt x="0" y="1785944"/>
                </a:cubicBezTo>
                <a:cubicBezTo>
                  <a:pt x="10134" y="1475548"/>
                  <a:pt x="-28340" y="1370684"/>
                  <a:pt x="0" y="1093251"/>
                </a:cubicBezTo>
                <a:cubicBezTo>
                  <a:pt x="28340" y="815818"/>
                  <a:pt x="-11835" y="789474"/>
                  <a:pt x="0" y="526503"/>
                </a:cubicBezTo>
                <a:close/>
              </a:path>
              <a:path w="11371382" h="4201608" stroke="0" extrusionOk="0">
                <a:moveTo>
                  <a:pt x="0" y="526503"/>
                </a:moveTo>
                <a:cubicBezTo>
                  <a:pt x="675" y="256364"/>
                  <a:pt x="242829" y="12698"/>
                  <a:pt x="526503" y="0"/>
                </a:cubicBezTo>
                <a:cubicBezTo>
                  <a:pt x="864355" y="4573"/>
                  <a:pt x="1105763" y="31131"/>
                  <a:pt x="1317578" y="0"/>
                </a:cubicBezTo>
                <a:cubicBezTo>
                  <a:pt x="1529394" y="-31131"/>
                  <a:pt x="1597082" y="1914"/>
                  <a:pt x="1799103" y="0"/>
                </a:cubicBezTo>
                <a:cubicBezTo>
                  <a:pt x="2001125" y="-1914"/>
                  <a:pt x="2048004" y="-2289"/>
                  <a:pt x="2280627" y="0"/>
                </a:cubicBezTo>
                <a:cubicBezTo>
                  <a:pt x="2513250" y="2289"/>
                  <a:pt x="2884011" y="-29013"/>
                  <a:pt x="3071702" y="0"/>
                </a:cubicBezTo>
                <a:cubicBezTo>
                  <a:pt x="3259394" y="29013"/>
                  <a:pt x="3451838" y="16833"/>
                  <a:pt x="3656410" y="0"/>
                </a:cubicBezTo>
                <a:cubicBezTo>
                  <a:pt x="3860982" y="-16833"/>
                  <a:pt x="4336212" y="-43277"/>
                  <a:pt x="4550670" y="0"/>
                </a:cubicBezTo>
                <a:cubicBezTo>
                  <a:pt x="4765128" y="43277"/>
                  <a:pt x="5172194" y="14594"/>
                  <a:pt x="5444929" y="0"/>
                </a:cubicBezTo>
                <a:cubicBezTo>
                  <a:pt x="5717664" y="-14594"/>
                  <a:pt x="5945114" y="-36032"/>
                  <a:pt x="6236004" y="0"/>
                </a:cubicBezTo>
                <a:cubicBezTo>
                  <a:pt x="6526895" y="36032"/>
                  <a:pt x="6579720" y="-18926"/>
                  <a:pt x="6717529" y="0"/>
                </a:cubicBezTo>
                <a:cubicBezTo>
                  <a:pt x="6855339" y="18926"/>
                  <a:pt x="6944865" y="7801"/>
                  <a:pt x="7095869" y="0"/>
                </a:cubicBezTo>
                <a:cubicBezTo>
                  <a:pt x="7246873" y="-7801"/>
                  <a:pt x="7643816" y="-18361"/>
                  <a:pt x="7990128" y="0"/>
                </a:cubicBezTo>
                <a:cubicBezTo>
                  <a:pt x="8336440" y="18361"/>
                  <a:pt x="8491463" y="4716"/>
                  <a:pt x="8678020" y="0"/>
                </a:cubicBezTo>
                <a:cubicBezTo>
                  <a:pt x="8864577" y="-4716"/>
                  <a:pt x="9023195" y="26068"/>
                  <a:pt x="9365912" y="0"/>
                </a:cubicBezTo>
                <a:cubicBezTo>
                  <a:pt x="9708629" y="-26068"/>
                  <a:pt x="9725912" y="12029"/>
                  <a:pt x="9847436" y="0"/>
                </a:cubicBezTo>
                <a:cubicBezTo>
                  <a:pt x="9968960" y="-12029"/>
                  <a:pt x="10507326" y="26647"/>
                  <a:pt x="10844879" y="0"/>
                </a:cubicBezTo>
                <a:cubicBezTo>
                  <a:pt x="11181859" y="10484"/>
                  <a:pt x="11325935" y="220681"/>
                  <a:pt x="11371382" y="526503"/>
                </a:cubicBezTo>
                <a:cubicBezTo>
                  <a:pt x="11376165" y="724618"/>
                  <a:pt x="11390368" y="972133"/>
                  <a:pt x="11371382" y="1093251"/>
                </a:cubicBezTo>
                <a:cubicBezTo>
                  <a:pt x="11352396" y="1214369"/>
                  <a:pt x="11374774" y="1585729"/>
                  <a:pt x="11371382" y="1785944"/>
                </a:cubicBezTo>
                <a:cubicBezTo>
                  <a:pt x="11367990" y="1986159"/>
                  <a:pt x="11368437" y="2151193"/>
                  <a:pt x="11371382" y="2447150"/>
                </a:cubicBezTo>
                <a:cubicBezTo>
                  <a:pt x="11374327" y="2743107"/>
                  <a:pt x="11385711" y="2842130"/>
                  <a:pt x="11371382" y="3045385"/>
                </a:cubicBezTo>
                <a:cubicBezTo>
                  <a:pt x="11357053" y="3248641"/>
                  <a:pt x="11346460" y="3515388"/>
                  <a:pt x="11371382" y="3675105"/>
                </a:cubicBezTo>
                <a:cubicBezTo>
                  <a:pt x="11382434" y="3989881"/>
                  <a:pt x="11120680" y="4195977"/>
                  <a:pt x="10844879" y="4201608"/>
                </a:cubicBezTo>
                <a:cubicBezTo>
                  <a:pt x="10604894" y="4235986"/>
                  <a:pt x="10331863" y="4202396"/>
                  <a:pt x="10053804" y="4201608"/>
                </a:cubicBezTo>
                <a:cubicBezTo>
                  <a:pt x="9775746" y="4200820"/>
                  <a:pt x="9577147" y="4166719"/>
                  <a:pt x="9159544" y="4201608"/>
                </a:cubicBezTo>
                <a:cubicBezTo>
                  <a:pt x="8741941" y="4236497"/>
                  <a:pt x="8620016" y="4213482"/>
                  <a:pt x="8265285" y="4201608"/>
                </a:cubicBezTo>
                <a:cubicBezTo>
                  <a:pt x="7910554" y="4189734"/>
                  <a:pt x="7931252" y="4210756"/>
                  <a:pt x="7680577" y="4201608"/>
                </a:cubicBezTo>
                <a:cubicBezTo>
                  <a:pt x="7429902" y="4192460"/>
                  <a:pt x="7471694" y="4189193"/>
                  <a:pt x="7302237" y="4201608"/>
                </a:cubicBezTo>
                <a:cubicBezTo>
                  <a:pt x="7132780" y="4214023"/>
                  <a:pt x="7030754" y="4220536"/>
                  <a:pt x="6820712" y="4201608"/>
                </a:cubicBezTo>
                <a:cubicBezTo>
                  <a:pt x="6610671" y="4182680"/>
                  <a:pt x="6567888" y="4196590"/>
                  <a:pt x="6339188" y="4201608"/>
                </a:cubicBezTo>
                <a:cubicBezTo>
                  <a:pt x="6110488" y="4206626"/>
                  <a:pt x="5852888" y="4165490"/>
                  <a:pt x="5548113" y="4201608"/>
                </a:cubicBezTo>
                <a:cubicBezTo>
                  <a:pt x="5243339" y="4237726"/>
                  <a:pt x="5289785" y="4182903"/>
                  <a:pt x="5169772" y="4201608"/>
                </a:cubicBezTo>
                <a:cubicBezTo>
                  <a:pt x="5049759" y="4220313"/>
                  <a:pt x="4897952" y="4204708"/>
                  <a:pt x="4688248" y="4201608"/>
                </a:cubicBezTo>
                <a:cubicBezTo>
                  <a:pt x="4478544" y="4198508"/>
                  <a:pt x="4023134" y="4175921"/>
                  <a:pt x="3793989" y="4201608"/>
                </a:cubicBezTo>
                <a:cubicBezTo>
                  <a:pt x="3564844" y="4227295"/>
                  <a:pt x="3514267" y="4217221"/>
                  <a:pt x="3415648" y="4201608"/>
                </a:cubicBezTo>
                <a:cubicBezTo>
                  <a:pt x="3317029" y="4185995"/>
                  <a:pt x="3208278" y="4193507"/>
                  <a:pt x="3037308" y="4201608"/>
                </a:cubicBezTo>
                <a:cubicBezTo>
                  <a:pt x="2866338" y="4209709"/>
                  <a:pt x="2801374" y="4216753"/>
                  <a:pt x="2658967" y="4201608"/>
                </a:cubicBezTo>
                <a:cubicBezTo>
                  <a:pt x="2516560" y="4186463"/>
                  <a:pt x="2155653" y="4194114"/>
                  <a:pt x="1971076" y="4201608"/>
                </a:cubicBezTo>
                <a:cubicBezTo>
                  <a:pt x="1786499" y="4209102"/>
                  <a:pt x="1614145" y="4231387"/>
                  <a:pt x="1283184" y="4201608"/>
                </a:cubicBezTo>
                <a:cubicBezTo>
                  <a:pt x="952223" y="4171829"/>
                  <a:pt x="710341" y="4198438"/>
                  <a:pt x="526503" y="4201608"/>
                </a:cubicBezTo>
                <a:cubicBezTo>
                  <a:pt x="239629" y="4193205"/>
                  <a:pt x="7515" y="3912060"/>
                  <a:pt x="0" y="3675105"/>
                </a:cubicBezTo>
                <a:cubicBezTo>
                  <a:pt x="-13157" y="3430044"/>
                  <a:pt x="4850" y="3370249"/>
                  <a:pt x="0" y="3108357"/>
                </a:cubicBezTo>
                <a:cubicBezTo>
                  <a:pt x="-4850" y="2846465"/>
                  <a:pt x="9840" y="2642126"/>
                  <a:pt x="0" y="2447150"/>
                </a:cubicBezTo>
                <a:cubicBezTo>
                  <a:pt x="-9840" y="2252174"/>
                  <a:pt x="3100" y="1971139"/>
                  <a:pt x="0" y="1817430"/>
                </a:cubicBezTo>
                <a:cubicBezTo>
                  <a:pt x="-3100" y="1663721"/>
                  <a:pt x="-2532" y="1439990"/>
                  <a:pt x="0" y="1219195"/>
                </a:cubicBezTo>
                <a:cubicBezTo>
                  <a:pt x="2532" y="998401"/>
                  <a:pt x="31429" y="838346"/>
                  <a:pt x="0" y="526503"/>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457200" algn="just"/>
            <a:r>
              <a:rPr lang="vi-VN" sz="3200" dirty="0">
                <a:solidFill>
                  <a:srgbClr val="000000"/>
                </a:solidFill>
                <a:latin typeface="Cambria" panose="02040503050406030204" pitchFamily="18" charset="0"/>
                <a:ea typeface="Cambria" panose="02040503050406030204" pitchFamily="18" charset="0"/>
                <a:cs typeface="Times New Roman" panose="02020603050405020304" pitchFamily="18" charset="0"/>
              </a:rPr>
              <a:t>Quán cà phê nhà Mai thuê nằm dựa lưng vào bức tường căn nhà hai tầng màu hồng nhạt rất đẹp của một nhạc sĩ. Nhà không có hàng rào, chỉ có mấy chậu hoa đặt trên bậc thềm. Mai thích mấy chậu hoa ấy lắm. Mỗi sáng ra quán giúp mẹ, cô bé vẫn ngắm nghía mãi. Ngoài việc xem cây có con sâu nào hay không, Mai còn hồi hộp chờ hoa nở. Và sáng nay, một nhành lan đã bung xoè rung rinh trong nắng sớm, mời gọi đàn bướm dập dìu xung quanh. Mai sững người khi thấy cảnh tượng ấy.</a:t>
            </a:r>
          </a:p>
        </p:txBody>
      </p:sp>
      <p:sp>
        <p:nvSpPr>
          <p:cNvPr id="3" name="TextBox 2">
            <a:extLst>
              <a:ext uri="{FF2B5EF4-FFF2-40B4-BE49-F238E27FC236}">
                <a16:creationId xmlns:a16="http://schemas.microsoft.com/office/drawing/2014/main" id="{B68B1EFD-3B2B-E409-DA93-39A66C59EB7A}"/>
              </a:ext>
            </a:extLst>
          </p:cNvPr>
          <p:cNvSpPr txBox="1"/>
          <p:nvPr/>
        </p:nvSpPr>
        <p:spPr>
          <a:xfrm>
            <a:off x="266701" y="160940"/>
            <a:ext cx="1083945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LUYỆN ĐỌC NỐI TIẾP ĐOẠN</a:t>
            </a:r>
          </a:p>
        </p:txBody>
      </p:sp>
      <p:sp>
        <p:nvSpPr>
          <p:cNvPr id="4" name="Rectangle: Rounded Corners 3">
            <a:extLst>
              <a:ext uri="{FF2B5EF4-FFF2-40B4-BE49-F238E27FC236}">
                <a16:creationId xmlns:a16="http://schemas.microsoft.com/office/drawing/2014/main" id="{BCB3F94F-E81A-A437-1249-A6B48BEBA730}"/>
              </a:ext>
            </a:extLst>
          </p:cNvPr>
          <p:cNvSpPr/>
          <p:nvPr/>
        </p:nvSpPr>
        <p:spPr>
          <a:xfrm>
            <a:off x="513051" y="1346977"/>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ĐOẠN 1</a:t>
            </a:r>
          </a:p>
        </p:txBody>
      </p:sp>
      <p:cxnSp>
        <p:nvCxnSpPr>
          <p:cNvPr id="7" name="Straight Connector 6">
            <a:extLst>
              <a:ext uri="{FF2B5EF4-FFF2-40B4-BE49-F238E27FC236}">
                <a16:creationId xmlns:a16="http://schemas.microsoft.com/office/drawing/2014/main" id="{E53E4CDC-90C2-DB64-B6A4-C64A91FC5481}"/>
              </a:ext>
            </a:extLst>
          </p:cNvPr>
          <p:cNvCxnSpPr/>
          <p:nvPr/>
        </p:nvCxnSpPr>
        <p:spPr>
          <a:xfrm flipH="1">
            <a:off x="5650787" y="2558265"/>
            <a:ext cx="164386" cy="513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609010A-0151-A5A6-86A6-EED06E66CB61}"/>
              </a:ext>
            </a:extLst>
          </p:cNvPr>
          <p:cNvCxnSpPr/>
          <p:nvPr/>
        </p:nvCxnSpPr>
        <p:spPr>
          <a:xfrm flipH="1">
            <a:off x="2644683" y="3010670"/>
            <a:ext cx="164386" cy="513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2089CFC-9385-38B2-877D-E52E45482224}"/>
              </a:ext>
            </a:extLst>
          </p:cNvPr>
          <p:cNvCxnSpPr/>
          <p:nvPr/>
        </p:nvCxnSpPr>
        <p:spPr>
          <a:xfrm flipH="1">
            <a:off x="9596634" y="3020716"/>
            <a:ext cx="164386" cy="513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7C9374D-EE33-739A-538B-22F50C3DA125}"/>
              </a:ext>
            </a:extLst>
          </p:cNvPr>
          <p:cNvCxnSpPr/>
          <p:nvPr/>
        </p:nvCxnSpPr>
        <p:spPr>
          <a:xfrm flipH="1">
            <a:off x="9709650" y="3020716"/>
            <a:ext cx="164386" cy="5137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6730920" imgH="1079640"/>
        </mc:Choice>
        <mc:Fallback>
          <p:control name="TextBox1" r:id="rId1" imgW="6730920" imgH="1079640">
            <p:pic>
              <p:nvPicPr>
                <p:cNvPr id="5" name="TextBox1">
                  <a:extLst>
                    <a:ext uri="{FF2B5EF4-FFF2-40B4-BE49-F238E27FC236}">
                      <a16:creationId xmlns:a16="http://schemas.microsoft.com/office/drawing/2014/main" id="{BA78C1FC-6F95-7B75-4EEC-B6362ECD0EB3}"/>
                    </a:ext>
                  </a:extLst>
                </p:cNvPr>
                <p:cNvPicPr>
                  <a:picLocks/>
                </p:cNvPicPr>
                <p:nvPr/>
              </p:nvPicPr>
              <p:blipFill>
                <a:blip r:embed="rId3"/>
                <a:stretch>
                  <a:fillRect/>
                </a:stretch>
              </p:blipFill>
              <p:spPr>
                <a:xfrm>
                  <a:off x="5048780" y="1111207"/>
                  <a:ext cx="6732911" cy="1079411"/>
                </a:xfrm>
                <a:prstGeom prst="rect">
                  <a:avLst/>
                </a:prstGeom>
              </p:spPr>
            </p:pic>
          </p:control>
        </mc:Fallback>
      </mc:AlternateContent>
    </p:controls>
    <p:extLst>
      <p:ext uri="{BB962C8B-B14F-4D97-AF65-F5344CB8AC3E}">
        <p14:creationId xmlns:p14="http://schemas.microsoft.com/office/powerpoint/2010/main" val="16018544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grpId="0" nodeType="afterEffect" p14:presetBounceEnd="66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66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grpId="0" nodeType="afterEffect" p14:presetBounceEnd="66000">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14:bounceEnd="66000">
                                          <p:cBhvr additive="base">
                                            <p:cTn id="16"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1000" fill="hold"/>
                                            <p:tgtEl>
                                              <p:spTgt spid="2"/>
                                            </p:tgtEl>
                                            <p:attrNameLst>
                                              <p:attrName>ppt_x</p:attrName>
                                            </p:attrNameLst>
                                          </p:cBhvr>
                                          <p:tavLst>
                                            <p:tav tm="0">
                                              <p:val>
                                                <p:strVal val="#ppt_x"/>
                                              </p:val>
                                            </p:tav>
                                            <p:tav tm="100000">
                                              <p:val>
                                                <p:strVal val="#ppt_x"/>
                                              </p:val>
                                            </p:tav>
                                          </p:tavLst>
                                        </p:anim>
                                        <p:anim calcmode="lin" valueType="num">
                                          <p:cBhvr additive="base">
                                            <p:cTn id="17"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A370D01-EAE9-5712-2E3D-33C1929C3816}"/>
              </a:ext>
            </a:extLst>
          </p:cNvPr>
          <p:cNvSpPr/>
          <p:nvPr/>
        </p:nvSpPr>
        <p:spPr>
          <a:xfrm>
            <a:off x="236306" y="2661006"/>
            <a:ext cx="11733087" cy="3976099"/>
          </a:xfrm>
          <a:custGeom>
            <a:avLst/>
            <a:gdLst>
              <a:gd name="connsiteX0" fmla="*/ 0 w 11733087"/>
              <a:gd name="connsiteY0" fmla="*/ 498245 h 3976099"/>
              <a:gd name="connsiteX1" fmla="*/ 498245 w 11733087"/>
              <a:gd name="connsiteY1" fmla="*/ 0 h 3976099"/>
              <a:gd name="connsiteX2" fmla="*/ 1061916 w 11733087"/>
              <a:gd name="connsiteY2" fmla="*/ 0 h 3976099"/>
              <a:gd name="connsiteX3" fmla="*/ 1732954 w 11733087"/>
              <a:gd name="connsiteY3" fmla="*/ 0 h 3976099"/>
              <a:gd name="connsiteX4" fmla="*/ 2296625 w 11733087"/>
              <a:gd name="connsiteY4" fmla="*/ 0 h 3976099"/>
              <a:gd name="connsiteX5" fmla="*/ 3075028 w 11733087"/>
              <a:gd name="connsiteY5" fmla="*/ 0 h 3976099"/>
              <a:gd name="connsiteX6" fmla="*/ 3746066 w 11733087"/>
              <a:gd name="connsiteY6" fmla="*/ 0 h 3976099"/>
              <a:gd name="connsiteX7" fmla="*/ 4309737 w 11733087"/>
              <a:gd name="connsiteY7" fmla="*/ 0 h 3976099"/>
              <a:gd name="connsiteX8" fmla="*/ 4658676 w 11733087"/>
              <a:gd name="connsiteY8" fmla="*/ 0 h 3976099"/>
              <a:gd name="connsiteX9" fmla="*/ 5222348 w 11733087"/>
              <a:gd name="connsiteY9" fmla="*/ 0 h 3976099"/>
              <a:gd name="connsiteX10" fmla="*/ 5786019 w 11733087"/>
              <a:gd name="connsiteY10" fmla="*/ 0 h 3976099"/>
              <a:gd name="connsiteX11" fmla="*/ 6134958 w 11733087"/>
              <a:gd name="connsiteY11" fmla="*/ 0 h 3976099"/>
              <a:gd name="connsiteX12" fmla="*/ 6591264 w 11733087"/>
              <a:gd name="connsiteY12" fmla="*/ 0 h 3976099"/>
              <a:gd name="connsiteX13" fmla="*/ 6940203 w 11733087"/>
              <a:gd name="connsiteY13" fmla="*/ 0 h 3976099"/>
              <a:gd name="connsiteX14" fmla="*/ 7825972 w 11733087"/>
              <a:gd name="connsiteY14" fmla="*/ 0 h 3976099"/>
              <a:gd name="connsiteX15" fmla="*/ 8282278 w 11733087"/>
              <a:gd name="connsiteY15" fmla="*/ 0 h 3976099"/>
              <a:gd name="connsiteX16" fmla="*/ 8738583 w 11733087"/>
              <a:gd name="connsiteY16" fmla="*/ 0 h 3976099"/>
              <a:gd name="connsiteX17" fmla="*/ 9624352 w 11733087"/>
              <a:gd name="connsiteY17" fmla="*/ 0 h 3976099"/>
              <a:gd name="connsiteX18" fmla="*/ 9973292 w 11733087"/>
              <a:gd name="connsiteY18" fmla="*/ 0 h 3976099"/>
              <a:gd name="connsiteX19" fmla="*/ 11234842 w 11733087"/>
              <a:gd name="connsiteY19" fmla="*/ 0 h 3976099"/>
              <a:gd name="connsiteX20" fmla="*/ 11733087 w 11733087"/>
              <a:gd name="connsiteY20" fmla="*/ 498245 h 3976099"/>
              <a:gd name="connsiteX21" fmla="*/ 11733087 w 11733087"/>
              <a:gd name="connsiteY21" fmla="*/ 1034575 h 3976099"/>
              <a:gd name="connsiteX22" fmla="*/ 11733087 w 11733087"/>
              <a:gd name="connsiteY22" fmla="*/ 1570904 h 3976099"/>
              <a:gd name="connsiteX23" fmla="*/ 11733087 w 11733087"/>
              <a:gd name="connsiteY23" fmla="*/ 2077438 h 3976099"/>
              <a:gd name="connsiteX24" fmla="*/ 11733087 w 11733087"/>
              <a:gd name="connsiteY24" fmla="*/ 2732952 h 3976099"/>
              <a:gd name="connsiteX25" fmla="*/ 11733087 w 11733087"/>
              <a:gd name="connsiteY25" fmla="*/ 3477854 h 3976099"/>
              <a:gd name="connsiteX26" fmla="*/ 11234842 w 11733087"/>
              <a:gd name="connsiteY26" fmla="*/ 3976099 h 3976099"/>
              <a:gd name="connsiteX27" fmla="*/ 10349073 w 11733087"/>
              <a:gd name="connsiteY27" fmla="*/ 3976099 h 3976099"/>
              <a:gd name="connsiteX28" fmla="*/ 9785401 w 11733087"/>
              <a:gd name="connsiteY28" fmla="*/ 3976099 h 3976099"/>
              <a:gd name="connsiteX29" fmla="*/ 9114364 w 11733087"/>
              <a:gd name="connsiteY29" fmla="*/ 3976099 h 3976099"/>
              <a:gd name="connsiteX30" fmla="*/ 8550693 w 11733087"/>
              <a:gd name="connsiteY30" fmla="*/ 3976099 h 3976099"/>
              <a:gd name="connsiteX31" fmla="*/ 7879655 w 11733087"/>
              <a:gd name="connsiteY31" fmla="*/ 3976099 h 3976099"/>
              <a:gd name="connsiteX32" fmla="*/ 7101252 w 11733087"/>
              <a:gd name="connsiteY32" fmla="*/ 3976099 h 3976099"/>
              <a:gd name="connsiteX33" fmla="*/ 6537581 w 11733087"/>
              <a:gd name="connsiteY33" fmla="*/ 3976099 h 3976099"/>
              <a:gd name="connsiteX34" fmla="*/ 5651812 w 11733087"/>
              <a:gd name="connsiteY34" fmla="*/ 3976099 h 3976099"/>
              <a:gd name="connsiteX35" fmla="*/ 4980774 w 11733087"/>
              <a:gd name="connsiteY35" fmla="*/ 3976099 h 3976099"/>
              <a:gd name="connsiteX36" fmla="*/ 4524469 w 11733087"/>
              <a:gd name="connsiteY36" fmla="*/ 3976099 h 3976099"/>
              <a:gd name="connsiteX37" fmla="*/ 3638700 w 11733087"/>
              <a:gd name="connsiteY37" fmla="*/ 3976099 h 3976099"/>
              <a:gd name="connsiteX38" fmla="*/ 2752930 w 11733087"/>
              <a:gd name="connsiteY38" fmla="*/ 3976099 h 3976099"/>
              <a:gd name="connsiteX39" fmla="*/ 2296625 w 11733087"/>
              <a:gd name="connsiteY39" fmla="*/ 3976099 h 3976099"/>
              <a:gd name="connsiteX40" fmla="*/ 1732954 w 11733087"/>
              <a:gd name="connsiteY40" fmla="*/ 3976099 h 3976099"/>
              <a:gd name="connsiteX41" fmla="*/ 498245 w 11733087"/>
              <a:gd name="connsiteY41" fmla="*/ 3976099 h 3976099"/>
              <a:gd name="connsiteX42" fmla="*/ 0 w 11733087"/>
              <a:gd name="connsiteY42" fmla="*/ 3477854 h 3976099"/>
              <a:gd name="connsiteX43" fmla="*/ 0 w 11733087"/>
              <a:gd name="connsiteY43" fmla="*/ 2822340 h 3976099"/>
              <a:gd name="connsiteX44" fmla="*/ 0 w 11733087"/>
              <a:gd name="connsiteY44" fmla="*/ 2286010 h 3976099"/>
              <a:gd name="connsiteX45" fmla="*/ 0 w 11733087"/>
              <a:gd name="connsiteY45" fmla="*/ 1690089 h 3976099"/>
              <a:gd name="connsiteX46" fmla="*/ 0 w 11733087"/>
              <a:gd name="connsiteY46" fmla="*/ 1183555 h 3976099"/>
              <a:gd name="connsiteX47" fmla="*/ 0 w 11733087"/>
              <a:gd name="connsiteY47" fmla="*/ 498245 h 397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733087" h="3976099" fill="none" extrusionOk="0">
                <a:moveTo>
                  <a:pt x="0" y="498245"/>
                </a:moveTo>
                <a:cubicBezTo>
                  <a:pt x="-32918" y="237981"/>
                  <a:pt x="266246" y="-51677"/>
                  <a:pt x="498245" y="0"/>
                </a:cubicBezTo>
                <a:cubicBezTo>
                  <a:pt x="739721" y="-14785"/>
                  <a:pt x="791343" y="-13322"/>
                  <a:pt x="1061916" y="0"/>
                </a:cubicBezTo>
                <a:cubicBezTo>
                  <a:pt x="1332489" y="13322"/>
                  <a:pt x="1397509" y="17504"/>
                  <a:pt x="1732954" y="0"/>
                </a:cubicBezTo>
                <a:cubicBezTo>
                  <a:pt x="2068399" y="-17504"/>
                  <a:pt x="2152152" y="4034"/>
                  <a:pt x="2296625" y="0"/>
                </a:cubicBezTo>
                <a:cubicBezTo>
                  <a:pt x="2441098" y="-4034"/>
                  <a:pt x="2827273" y="-27444"/>
                  <a:pt x="3075028" y="0"/>
                </a:cubicBezTo>
                <a:cubicBezTo>
                  <a:pt x="3322783" y="27444"/>
                  <a:pt x="3452069" y="-3240"/>
                  <a:pt x="3746066" y="0"/>
                </a:cubicBezTo>
                <a:cubicBezTo>
                  <a:pt x="4040063" y="3240"/>
                  <a:pt x="4178825" y="-23938"/>
                  <a:pt x="4309737" y="0"/>
                </a:cubicBezTo>
                <a:cubicBezTo>
                  <a:pt x="4440649" y="23938"/>
                  <a:pt x="4486515" y="-3198"/>
                  <a:pt x="4658676" y="0"/>
                </a:cubicBezTo>
                <a:cubicBezTo>
                  <a:pt x="4830837" y="3198"/>
                  <a:pt x="4973314" y="8560"/>
                  <a:pt x="5222348" y="0"/>
                </a:cubicBezTo>
                <a:cubicBezTo>
                  <a:pt x="5471382" y="-8560"/>
                  <a:pt x="5661205" y="-18407"/>
                  <a:pt x="5786019" y="0"/>
                </a:cubicBezTo>
                <a:cubicBezTo>
                  <a:pt x="5910833" y="18407"/>
                  <a:pt x="6020425" y="-15740"/>
                  <a:pt x="6134958" y="0"/>
                </a:cubicBezTo>
                <a:cubicBezTo>
                  <a:pt x="6249491" y="15740"/>
                  <a:pt x="6467753" y="-18388"/>
                  <a:pt x="6591264" y="0"/>
                </a:cubicBezTo>
                <a:cubicBezTo>
                  <a:pt x="6714775" y="18388"/>
                  <a:pt x="6867607" y="-3836"/>
                  <a:pt x="6940203" y="0"/>
                </a:cubicBezTo>
                <a:cubicBezTo>
                  <a:pt x="7012799" y="3836"/>
                  <a:pt x="7442569" y="-24910"/>
                  <a:pt x="7825972" y="0"/>
                </a:cubicBezTo>
                <a:cubicBezTo>
                  <a:pt x="8209375" y="24910"/>
                  <a:pt x="8172820" y="928"/>
                  <a:pt x="8282278" y="0"/>
                </a:cubicBezTo>
                <a:cubicBezTo>
                  <a:pt x="8391736" y="-928"/>
                  <a:pt x="8637780" y="20969"/>
                  <a:pt x="8738583" y="0"/>
                </a:cubicBezTo>
                <a:cubicBezTo>
                  <a:pt x="8839387" y="-20969"/>
                  <a:pt x="9343928" y="-18177"/>
                  <a:pt x="9624352" y="0"/>
                </a:cubicBezTo>
                <a:cubicBezTo>
                  <a:pt x="9904776" y="18177"/>
                  <a:pt x="9890202" y="7531"/>
                  <a:pt x="9973292" y="0"/>
                </a:cubicBezTo>
                <a:cubicBezTo>
                  <a:pt x="10056382" y="-7531"/>
                  <a:pt x="10733648" y="44947"/>
                  <a:pt x="11234842" y="0"/>
                </a:cubicBezTo>
                <a:cubicBezTo>
                  <a:pt x="11538584" y="13020"/>
                  <a:pt x="11760259" y="283760"/>
                  <a:pt x="11733087" y="498245"/>
                </a:cubicBezTo>
                <a:cubicBezTo>
                  <a:pt x="11743058" y="727727"/>
                  <a:pt x="11757021" y="873234"/>
                  <a:pt x="11733087" y="1034575"/>
                </a:cubicBezTo>
                <a:cubicBezTo>
                  <a:pt x="11709154" y="1195916"/>
                  <a:pt x="11754917" y="1429217"/>
                  <a:pt x="11733087" y="1570904"/>
                </a:cubicBezTo>
                <a:cubicBezTo>
                  <a:pt x="11711257" y="1712591"/>
                  <a:pt x="11714529" y="1851856"/>
                  <a:pt x="11733087" y="2077438"/>
                </a:cubicBezTo>
                <a:cubicBezTo>
                  <a:pt x="11751645" y="2303020"/>
                  <a:pt x="11711202" y="2420654"/>
                  <a:pt x="11733087" y="2732952"/>
                </a:cubicBezTo>
                <a:cubicBezTo>
                  <a:pt x="11754972" y="3045250"/>
                  <a:pt x="11757842" y="3201579"/>
                  <a:pt x="11733087" y="3477854"/>
                </a:cubicBezTo>
                <a:cubicBezTo>
                  <a:pt x="11671190" y="3740493"/>
                  <a:pt x="11520082" y="3933394"/>
                  <a:pt x="11234842" y="3976099"/>
                </a:cubicBezTo>
                <a:cubicBezTo>
                  <a:pt x="10878652" y="4006930"/>
                  <a:pt x="10708227" y="3948731"/>
                  <a:pt x="10349073" y="3976099"/>
                </a:cubicBezTo>
                <a:cubicBezTo>
                  <a:pt x="9989919" y="4003467"/>
                  <a:pt x="10044565" y="4000082"/>
                  <a:pt x="9785401" y="3976099"/>
                </a:cubicBezTo>
                <a:cubicBezTo>
                  <a:pt x="9526237" y="3952116"/>
                  <a:pt x="9392167" y="3957089"/>
                  <a:pt x="9114364" y="3976099"/>
                </a:cubicBezTo>
                <a:cubicBezTo>
                  <a:pt x="8836561" y="3995109"/>
                  <a:pt x="8687138" y="3965297"/>
                  <a:pt x="8550693" y="3976099"/>
                </a:cubicBezTo>
                <a:cubicBezTo>
                  <a:pt x="8414248" y="3986901"/>
                  <a:pt x="8080734" y="3960011"/>
                  <a:pt x="7879655" y="3976099"/>
                </a:cubicBezTo>
                <a:cubicBezTo>
                  <a:pt x="7678576" y="3992187"/>
                  <a:pt x="7370383" y="3996728"/>
                  <a:pt x="7101252" y="3976099"/>
                </a:cubicBezTo>
                <a:cubicBezTo>
                  <a:pt x="6832121" y="3955470"/>
                  <a:pt x="6667618" y="3999561"/>
                  <a:pt x="6537581" y="3976099"/>
                </a:cubicBezTo>
                <a:cubicBezTo>
                  <a:pt x="6407544" y="3952637"/>
                  <a:pt x="5938096" y="3975149"/>
                  <a:pt x="5651812" y="3976099"/>
                </a:cubicBezTo>
                <a:cubicBezTo>
                  <a:pt x="5365528" y="3977049"/>
                  <a:pt x="5126041" y="3961980"/>
                  <a:pt x="4980774" y="3976099"/>
                </a:cubicBezTo>
                <a:cubicBezTo>
                  <a:pt x="4835507" y="3990218"/>
                  <a:pt x="4628448" y="3997090"/>
                  <a:pt x="4524469" y="3976099"/>
                </a:cubicBezTo>
                <a:cubicBezTo>
                  <a:pt x="4420490" y="3955108"/>
                  <a:pt x="4062436" y="3962964"/>
                  <a:pt x="3638700" y="3976099"/>
                </a:cubicBezTo>
                <a:cubicBezTo>
                  <a:pt x="3214964" y="3989234"/>
                  <a:pt x="3026178" y="3935393"/>
                  <a:pt x="2752930" y="3976099"/>
                </a:cubicBezTo>
                <a:cubicBezTo>
                  <a:pt x="2479682" y="4016806"/>
                  <a:pt x="2429559" y="3969217"/>
                  <a:pt x="2296625" y="3976099"/>
                </a:cubicBezTo>
                <a:cubicBezTo>
                  <a:pt x="2163691" y="3982981"/>
                  <a:pt x="1920959" y="3999334"/>
                  <a:pt x="1732954" y="3976099"/>
                </a:cubicBezTo>
                <a:cubicBezTo>
                  <a:pt x="1544949" y="3952864"/>
                  <a:pt x="992385" y="4011046"/>
                  <a:pt x="498245" y="3976099"/>
                </a:cubicBezTo>
                <a:cubicBezTo>
                  <a:pt x="224972" y="3953491"/>
                  <a:pt x="16428" y="3749356"/>
                  <a:pt x="0" y="3477854"/>
                </a:cubicBezTo>
                <a:cubicBezTo>
                  <a:pt x="28436" y="3171947"/>
                  <a:pt x="19312" y="3063029"/>
                  <a:pt x="0" y="2822340"/>
                </a:cubicBezTo>
                <a:cubicBezTo>
                  <a:pt x="-19312" y="2581651"/>
                  <a:pt x="-25293" y="2492565"/>
                  <a:pt x="0" y="2286010"/>
                </a:cubicBezTo>
                <a:cubicBezTo>
                  <a:pt x="25293" y="2079455"/>
                  <a:pt x="-3073" y="1915914"/>
                  <a:pt x="0" y="1690089"/>
                </a:cubicBezTo>
                <a:cubicBezTo>
                  <a:pt x="3073" y="1464264"/>
                  <a:pt x="14299" y="1359899"/>
                  <a:pt x="0" y="1183555"/>
                </a:cubicBezTo>
                <a:cubicBezTo>
                  <a:pt x="-14299" y="1007211"/>
                  <a:pt x="-18529" y="800137"/>
                  <a:pt x="0" y="498245"/>
                </a:cubicBezTo>
                <a:close/>
              </a:path>
              <a:path w="11733087" h="3976099" stroke="0" extrusionOk="0">
                <a:moveTo>
                  <a:pt x="0" y="498245"/>
                </a:moveTo>
                <a:cubicBezTo>
                  <a:pt x="2115" y="287758"/>
                  <a:pt x="231921" y="15812"/>
                  <a:pt x="498245" y="0"/>
                </a:cubicBezTo>
                <a:cubicBezTo>
                  <a:pt x="729227" y="11476"/>
                  <a:pt x="1102310" y="23950"/>
                  <a:pt x="1276648" y="0"/>
                </a:cubicBezTo>
                <a:cubicBezTo>
                  <a:pt x="1450986" y="-23950"/>
                  <a:pt x="1626442" y="-2550"/>
                  <a:pt x="1732954" y="0"/>
                </a:cubicBezTo>
                <a:cubicBezTo>
                  <a:pt x="1839466" y="2550"/>
                  <a:pt x="1971296" y="525"/>
                  <a:pt x="2189259" y="0"/>
                </a:cubicBezTo>
                <a:cubicBezTo>
                  <a:pt x="2407222" y="-525"/>
                  <a:pt x="2707204" y="-23826"/>
                  <a:pt x="2967662" y="0"/>
                </a:cubicBezTo>
                <a:cubicBezTo>
                  <a:pt x="3228120" y="23826"/>
                  <a:pt x="3278806" y="-4474"/>
                  <a:pt x="3531334" y="0"/>
                </a:cubicBezTo>
                <a:cubicBezTo>
                  <a:pt x="3783862" y="4474"/>
                  <a:pt x="4196306" y="28992"/>
                  <a:pt x="4417103" y="0"/>
                </a:cubicBezTo>
                <a:cubicBezTo>
                  <a:pt x="4637900" y="-28992"/>
                  <a:pt x="5095971" y="-42557"/>
                  <a:pt x="5302872" y="0"/>
                </a:cubicBezTo>
                <a:cubicBezTo>
                  <a:pt x="5509773" y="42557"/>
                  <a:pt x="5777854" y="-36817"/>
                  <a:pt x="6081275" y="0"/>
                </a:cubicBezTo>
                <a:cubicBezTo>
                  <a:pt x="6384696" y="36817"/>
                  <a:pt x="6439300" y="-19104"/>
                  <a:pt x="6537581" y="0"/>
                </a:cubicBezTo>
                <a:cubicBezTo>
                  <a:pt x="6635862" y="19104"/>
                  <a:pt x="6715607" y="563"/>
                  <a:pt x="6886520" y="0"/>
                </a:cubicBezTo>
                <a:cubicBezTo>
                  <a:pt x="7057433" y="-563"/>
                  <a:pt x="7443944" y="4692"/>
                  <a:pt x="7772289" y="0"/>
                </a:cubicBezTo>
                <a:cubicBezTo>
                  <a:pt x="8100634" y="-4692"/>
                  <a:pt x="8300710" y="27147"/>
                  <a:pt x="8443327" y="0"/>
                </a:cubicBezTo>
                <a:cubicBezTo>
                  <a:pt x="8585944" y="-27147"/>
                  <a:pt x="8884014" y="-14427"/>
                  <a:pt x="9114364" y="0"/>
                </a:cubicBezTo>
                <a:cubicBezTo>
                  <a:pt x="9344714" y="14427"/>
                  <a:pt x="9344621" y="19382"/>
                  <a:pt x="9570669" y="0"/>
                </a:cubicBezTo>
                <a:cubicBezTo>
                  <a:pt x="9796717" y="-19382"/>
                  <a:pt x="10065412" y="35980"/>
                  <a:pt x="10349073" y="0"/>
                </a:cubicBezTo>
                <a:cubicBezTo>
                  <a:pt x="10632734" y="-35980"/>
                  <a:pt x="11024586" y="28546"/>
                  <a:pt x="11234842" y="0"/>
                </a:cubicBezTo>
                <a:cubicBezTo>
                  <a:pt x="11532020" y="-45638"/>
                  <a:pt x="11749242" y="244247"/>
                  <a:pt x="11733087" y="498245"/>
                </a:cubicBezTo>
                <a:cubicBezTo>
                  <a:pt x="11737670" y="702505"/>
                  <a:pt x="11757976" y="752764"/>
                  <a:pt x="11733087" y="1004779"/>
                </a:cubicBezTo>
                <a:cubicBezTo>
                  <a:pt x="11708198" y="1256794"/>
                  <a:pt x="11716925" y="1378586"/>
                  <a:pt x="11733087" y="1630496"/>
                </a:cubicBezTo>
                <a:cubicBezTo>
                  <a:pt x="11749249" y="1882406"/>
                  <a:pt x="11744613" y="2020144"/>
                  <a:pt x="11733087" y="2196622"/>
                </a:cubicBezTo>
                <a:cubicBezTo>
                  <a:pt x="11721561" y="2373100"/>
                  <a:pt x="11718742" y="2500914"/>
                  <a:pt x="11733087" y="2732952"/>
                </a:cubicBezTo>
                <a:cubicBezTo>
                  <a:pt x="11747433" y="2964990"/>
                  <a:pt x="11766186" y="3118207"/>
                  <a:pt x="11733087" y="3477854"/>
                </a:cubicBezTo>
                <a:cubicBezTo>
                  <a:pt x="11760884" y="3721618"/>
                  <a:pt x="11488165" y="4037926"/>
                  <a:pt x="11234842" y="3976099"/>
                </a:cubicBezTo>
                <a:cubicBezTo>
                  <a:pt x="10919975" y="3953900"/>
                  <a:pt x="10621011" y="3933300"/>
                  <a:pt x="10349073" y="3976099"/>
                </a:cubicBezTo>
                <a:cubicBezTo>
                  <a:pt x="10077135" y="4018898"/>
                  <a:pt x="9819815" y="4007351"/>
                  <a:pt x="9463303" y="3976099"/>
                </a:cubicBezTo>
                <a:cubicBezTo>
                  <a:pt x="9106791" y="3944848"/>
                  <a:pt x="9173895" y="3971713"/>
                  <a:pt x="8899632" y="3976099"/>
                </a:cubicBezTo>
                <a:cubicBezTo>
                  <a:pt x="8625369" y="3980485"/>
                  <a:pt x="8663626" y="3960593"/>
                  <a:pt x="8550693" y="3976099"/>
                </a:cubicBezTo>
                <a:cubicBezTo>
                  <a:pt x="8437760" y="3991605"/>
                  <a:pt x="8215528" y="3957363"/>
                  <a:pt x="8094387" y="3976099"/>
                </a:cubicBezTo>
                <a:cubicBezTo>
                  <a:pt x="7973246" y="3994835"/>
                  <a:pt x="7755818" y="3967014"/>
                  <a:pt x="7638082" y="3976099"/>
                </a:cubicBezTo>
                <a:cubicBezTo>
                  <a:pt x="7520347" y="3985184"/>
                  <a:pt x="7092833" y="3988347"/>
                  <a:pt x="6859679" y="3976099"/>
                </a:cubicBezTo>
                <a:cubicBezTo>
                  <a:pt x="6626525" y="3963851"/>
                  <a:pt x="6684511" y="3985865"/>
                  <a:pt x="6510739" y="3976099"/>
                </a:cubicBezTo>
                <a:cubicBezTo>
                  <a:pt x="6336967" y="3966333"/>
                  <a:pt x="6206416" y="3977620"/>
                  <a:pt x="6054434" y="3976099"/>
                </a:cubicBezTo>
                <a:cubicBezTo>
                  <a:pt x="5902452" y="3974578"/>
                  <a:pt x="5497579" y="4012616"/>
                  <a:pt x="5168665" y="3976099"/>
                </a:cubicBezTo>
                <a:cubicBezTo>
                  <a:pt x="4839751" y="3939582"/>
                  <a:pt x="4949292" y="3986315"/>
                  <a:pt x="4819725" y="3976099"/>
                </a:cubicBezTo>
                <a:cubicBezTo>
                  <a:pt x="4690158" y="3965883"/>
                  <a:pt x="4631566" y="3980453"/>
                  <a:pt x="4470786" y="3976099"/>
                </a:cubicBezTo>
                <a:cubicBezTo>
                  <a:pt x="4310006" y="3971745"/>
                  <a:pt x="4288495" y="3991231"/>
                  <a:pt x="4121846" y="3976099"/>
                </a:cubicBezTo>
                <a:cubicBezTo>
                  <a:pt x="3955197" y="3960967"/>
                  <a:pt x="3751062" y="3997418"/>
                  <a:pt x="3450809" y="3976099"/>
                </a:cubicBezTo>
                <a:cubicBezTo>
                  <a:pt x="3150556" y="3954780"/>
                  <a:pt x="3077436" y="3982202"/>
                  <a:pt x="2779772" y="3976099"/>
                </a:cubicBezTo>
                <a:cubicBezTo>
                  <a:pt x="2482108" y="3969996"/>
                  <a:pt x="2384992" y="3945608"/>
                  <a:pt x="2108735" y="3976099"/>
                </a:cubicBezTo>
                <a:cubicBezTo>
                  <a:pt x="1832478" y="4006590"/>
                  <a:pt x="1446567" y="3990980"/>
                  <a:pt x="1222965" y="3976099"/>
                </a:cubicBezTo>
                <a:cubicBezTo>
                  <a:pt x="999363" y="3961219"/>
                  <a:pt x="800497" y="3998295"/>
                  <a:pt x="498245" y="3976099"/>
                </a:cubicBezTo>
                <a:cubicBezTo>
                  <a:pt x="269816" y="3978158"/>
                  <a:pt x="-20416" y="3788248"/>
                  <a:pt x="0" y="3477854"/>
                </a:cubicBezTo>
                <a:cubicBezTo>
                  <a:pt x="-1591" y="3292958"/>
                  <a:pt x="-580" y="3203764"/>
                  <a:pt x="0" y="2941524"/>
                </a:cubicBezTo>
                <a:cubicBezTo>
                  <a:pt x="580" y="2679284"/>
                  <a:pt x="9913" y="2650527"/>
                  <a:pt x="0" y="2375399"/>
                </a:cubicBezTo>
                <a:cubicBezTo>
                  <a:pt x="-9913" y="2100271"/>
                  <a:pt x="-17821" y="2006400"/>
                  <a:pt x="0" y="1809273"/>
                </a:cubicBezTo>
                <a:cubicBezTo>
                  <a:pt x="17821" y="1612146"/>
                  <a:pt x="17014" y="1487261"/>
                  <a:pt x="0" y="1302739"/>
                </a:cubicBezTo>
                <a:cubicBezTo>
                  <a:pt x="-17014" y="1118217"/>
                  <a:pt x="26884" y="748162"/>
                  <a:pt x="0" y="49824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457200" algn="just"/>
            <a:r>
              <a:rPr lang="vi-VN"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Mai liền sà tới khóm lan, đưa tay nâng niu nhành hoa. Cô bé ve vuốt mãi những cánh hoa, thân hoa. Bỗng chỉ một chút sơ ý, cành hoa bị gãy. Trống ngực cô đập dồn khi nghe tiếng mẹ thảng thốt:</a:t>
            </a:r>
          </a:p>
          <a:p>
            <a:pPr lvl="0" indent="457200" algn="just"/>
            <a:r>
              <a:rPr lang="vi-VN"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 Mai! Sao con ngắt hoa?</a:t>
            </a:r>
            <a:endParaRPr lang="en-US" sz="3000"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lvl="0" algn="just"/>
            <a:r>
              <a:rPr lang="en-US"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 </a:t>
            </a:r>
            <a:r>
              <a:rPr lang="vi-VN"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Mẹ ơi, con không ngắt. Con chỉ sơ ý thôi...</a:t>
            </a:r>
            <a:endParaRPr lang="en-US" sz="3000"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lvl="0" algn="just"/>
            <a:r>
              <a:rPr lang="en-US"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vi-VN"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Cô bé oà khóc. Người mẹ thở dài</a:t>
            </a:r>
            <a:endParaRPr lang="en-US" sz="3000"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lvl="0" algn="just"/>
            <a:r>
              <a:rPr lang="en-US"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vi-VN" sz="30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 Con có biết ông chủ nhà rất yêu hoa không? Con qua xin lỗi ông đi.</a:t>
            </a:r>
          </a:p>
        </p:txBody>
      </p:sp>
      <p:sp>
        <p:nvSpPr>
          <p:cNvPr id="3" name="TextBox 2">
            <a:extLst>
              <a:ext uri="{FF2B5EF4-FFF2-40B4-BE49-F238E27FC236}">
                <a16:creationId xmlns:a16="http://schemas.microsoft.com/office/drawing/2014/main" id="{B68B1EFD-3B2B-E409-DA93-39A66C59EB7A}"/>
              </a:ext>
            </a:extLst>
          </p:cNvPr>
          <p:cNvSpPr txBox="1"/>
          <p:nvPr/>
        </p:nvSpPr>
        <p:spPr>
          <a:xfrm>
            <a:off x="266701" y="160940"/>
            <a:ext cx="1083945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LUYỆN ĐỌC NỐI TIẾP ĐOẠN</a:t>
            </a:r>
          </a:p>
        </p:txBody>
      </p:sp>
      <p:sp>
        <p:nvSpPr>
          <p:cNvPr id="4" name="Rectangle: Rounded Corners 3">
            <a:extLst>
              <a:ext uri="{FF2B5EF4-FFF2-40B4-BE49-F238E27FC236}">
                <a16:creationId xmlns:a16="http://schemas.microsoft.com/office/drawing/2014/main" id="{BCB3F94F-E81A-A437-1249-A6B48BEBA730}"/>
              </a:ext>
            </a:extLst>
          </p:cNvPr>
          <p:cNvSpPr/>
          <p:nvPr/>
        </p:nvSpPr>
        <p:spPr>
          <a:xfrm>
            <a:off x="513051" y="1346977"/>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ĐOẠN 2</a:t>
            </a:r>
          </a:p>
        </p:txBody>
      </p:sp>
    </p:spTree>
    <p:controls>
      <mc:AlternateContent xmlns:mc="http://schemas.openxmlformats.org/markup-compatibility/2006">
        <mc:Choice xmlns:v="urn:schemas-microsoft-com:vml" Requires="v">
          <p:control name="TextBox1" r:id="rId1" imgW="6730920" imgH="1079640"/>
        </mc:Choice>
        <mc:Fallback>
          <p:control name="TextBox1" r:id="rId1" imgW="6730920" imgH="1079640">
            <p:pic>
              <p:nvPicPr>
                <p:cNvPr id="5" name="TextBox1">
                  <a:extLst>
                    <a:ext uri="{FF2B5EF4-FFF2-40B4-BE49-F238E27FC236}">
                      <a16:creationId xmlns:a16="http://schemas.microsoft.com/office/drawing/2014/main" id="{BA78C1FC-6F95-7B75-4EEC-B6362ECD0EB3}"/>
                    </a:ext>
                  </a:extLst>
                </p:cNvPr>
                <p:cNvPicPr>
                  <a:picLocks/>
                </p:cNvPicPr>
                <p:nvPr/>
              </p:nvPicPr>
              <p:blipFill>
                <a:blip r:embed="rId3"/>
                <a:stretch>
                  <a:fillRect/>
                </a:stretch>
              </p:blipFill>
              <p:spPr>
                <a:xfrm>
                  <a:off x="5048780" y="1111207"/>
                  <a:ext cx="6732911" cy="1079411"/>
                </a:xfrm>
                <a:prstGeom prst="rect">
                  <a:avLst/>
                </a:prstGeom>
              </p:spPr>
            </p:pic>
          </p:control>
        </mc:Fallback>
      </mc:AlternateContent>
    </p:controls>
    <p:extLst>
      <p:ext uri="{BB962C8B-B14F-4D97-AF65-F5344CB8AC3E}">
        <p14:creationId xmlns:p14="http://schemas.microsoft.com/office/powerpoint/2010/main" val="5594858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6000">
                                          <p:cBhvr additive="base">
                                            <p:cTn id="7"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14:bounceEnd="66000">
                                          <p:cBhvr additive="base">
                                            <p:cTn id="12"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ppt_x"/>
                                              </p:val>
                                            </p:tav>
                                            <p:tav tm="100000">
                                              <p:val>
                                                <p:strVal val="#ppt_x"/>
                                              </p:val>
                                            </p:tav>
                                          </p:tavLst>
                                        </p:anim>
                                        <p:anim calcmode="lin" valueType="num">
                                          <p:cBhvr additive="base">
                                            <p:cTn id="13"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A370D01-EAE9-5712-2E3D-33C1929C3816}"/>
              </a:ext>
            </a:extLst>
          </p:cNvPr>
          <p:cNvSpPr/>
          <p:nvPr/>
        </p:nvSpPr>
        <p:spPr>
          <a:xfrm>
            <a:off x="236306" y="2578814"/>
            <a:ext cx="11733087" cy="4140486"/>
          </a:xfrm>
          <a:custGeom>
            <a:avLst/>
            <a:gdLst>
              <a:gd name="connsiteX0" fmla="*/ 0 w 11733087"/>
              <a:gd name="connsiteY0" fmla="*/ 518844 h 4140486"/>
              <a:gd name="connsiteX1" fmla="*/ 518844 w 11733087"/>
              <a:gd name="connsiteY1" fmla="*/ 0 h 4140486"/>
              <a:gd name="connsiteX2" fmla="*/ 1080352 w 11733087"/>
              <a:gd name="connsiteY2" fmla="*/ 0 h 4140486"/>
              <a:gd name="connsiteX3" fmla="*/ 1748815 w 11733087"/>
              <a:gd name="connsiteY3" fmla="*/ 0 h 4140486"/>
              <a:gd name="connsiteX4" fmla="*/ 2310323 w 11733087"/>
              <a:gd name="connsiteY4" fmla="*/ 0 h 4140486"/>
              <a:gd name="connsiteX5" fmla="*/ 3085740 w 11733087"/>
              <a:gd name="connsiteY5" fmla="*/ 0 h 4140486"/>
              <a:gd name="connsiteX6" fmla="*/ 3754202 w 11733087"/>
              <a:gd name="connsiteY6" fmla="*/ 0 h 4140486"/>
              <a:gd name="connsiteX7" fmla="*/ 4315711 w 11733087"/>
              <a:gd name="connsiteY7" fmla="*/ 0 h 4140486"/>
              <a:gd name="connsiteX8" fmla="*/ 4663311 w 11733087"/>
              <a:gd name="connsiteY8" fmla="*/ 0 h 4140486"/>
              <a:gd name="connsiteX9" fmla="*/ 5224820 w 11733087"/>
              <a:gd name="connsiteY9" fmla="*/ 0 h 4140486"/>
              <a:gd name="connsiteX10" fmla="*/ 5786328 w 11733087"/>
              <a:gd name="connsiteY10" fmla="*/ 0 h 4140486"/>
              <a:gd name="connsiteX11" fmla="*/ 6133928 w 11733087"/>
              <a:gd name="connsiteY11" fmla="*/ 0 h 4140486"/>
              <a:gd name="connsiteX12" fmla="*/ 6588483 w 11733087"/>
              <a:gd name="connsiteY12" fmla="*/ 0 h 4140486"/>
              <a:gd name="connsiteX13" fmla="*/ 6936083 w 11733087"/>
              <a:gd name="connsiteY13" fmla="*/ 0 h 4140486"/>
              <a:gd name="connsiteX14" fmla="*/ 7818454 w 11733087"/>
              <a:gd name="connsiteY14" fmla="*/ 0 h 4140486"/>
              <a:gd name="connsiteX15" fmla="*/ 8273008 w 11733087"/>
              <a:gd name="connsiteY15" fmla="*/ 0 h 4140486"/>
              <a:gd name="connsiteX16" fmla="*/ 8727563 w 11733087"/>
              <a:gd name="connsiteY16" fmla="*/ 0 h 4140486"/>
              <a:gd name="connsiteX17" fmla="*/ 9609933 w 11733087"/>
              <a:gd name="connsiteY17" fmla="*/ 0 h 4140486"/>
              <a:gd name="connsiteX18" fmla="*/ 9957534 w 11733087"/>
              <a:gd name="connsiteY18" fmla="*/ 0 h 4140486"/>
              <a:gd name="connsiteX19" fmla="*/ 11214243 w 11733087"/>
              <a:gd name="connsiteY19" fmla="*/ 0 h 4140486"/>
              <a:gd name="connsiteX20" fmla="*/ 11733087 w 11733087"/>
              <a:gd name="connsiteY20" fmla="*/ 518844 h 4140486"/>
              <a:gd name="connsiteX21" fmla="*/ 11733087 w 11733087"/>
              <a:gd name="connsiteY21" fmla="*/ 1077348 h 4140486"/>
              <a:gd name="connsiteX22" fmla="*/ 11733087 w 11733087"/>
              <a:gd name="connsiteY22" fmla="*/ 1635851 h 4140486"/>
              <a:gd name="connsiteX23" fmla="*/ 11733087 w 11733087"/>
              <a:gd name="connsiteY23" fmla="*/ 2163327 h 4140486"/>
              <a:gd name="connsiteX24" fmla="*/ 11733087 w 11733087"/>
              <a:gd name="connsiteY24" fmla="*/ 2845943 h 4140486"/>
              <a:gd name="connsiteX25" fmla="*/ 11733087 w 11733087"/>
              <a:gd name="connsiteY25" fmla="*/ 3621642 h 4140486"/>
              <a:gd name="connsiteX26" fmla="*/ 11214243 w 11733087"/>
              <a:gd name="connsiteY26" fmla="*/ 4140486 h 4140486"/>
              <a:gd name="connsiteX27" fmla="*/ 10331873 w 11733087"/>
              <a:gd name="connsiteY27" fmla="*/ 4140486 h 4140486"/>
              <a:gd name="connsiteX28" fmla="*/ 9770364 w 11733087"/>
              <a:gd name="connsiteY28" fmla="*/ 4140486 h 4140486"/>
              <a:gd name="connsiteX29" fmla="*/ 9101902 w 11733087"/>
              <a:gd name="connsiteY29" fmla="*/ 4140486 h 4140486"/>
              <a:gd name="connsiteX30" fmla="*/ 8540393 w 11733087"/>
              <a:gd name="connsiteY30" fmla="*/ 4140486 h 4140486"/>
              <a:gd name="connsiteX31" fmla="*/ 7871931 w 11733087"/>
              <a:gd name="connsiteY31" fmla="*/ 4140486 h 4140486"/>
              <a:gd name="connsiteX32" fmla="*/ 7096514 w 11733087"/>
              <a:gd name="connsiteY32" fmla="*/ 4140486 h 4140486"/>
              <a:gd name="connsiteX33" fmla="*/ 6535006 w 11733087"/>
              <a:gd name="connsiteY33" fmla="*/ 4140486 h 4140486"/>
              <a:gd name="connsiteX34" fmla="*/ 5652636 w 11733087"/>
              <a:gd name="connsiteY34" fmla="*/ 4140486 h 4140486"/>
              <a:gd name="connsiteX35" fmla="*/ 4984173 w 11733087"/>
              <a:gd name="connsiteY35" fmla="*/ 4140486 h 4140486"/>
              <a:gd name="connsiteX36" fmla="*/ 4529619 w 11733087"/>
              <a:gd name="connsiteY36" fmla="*/ 4140486 h 4140486"/>
              <a:gd name="connsiteX37" fmla="*/ 3647248 w 11733087"/>
              <a:gd name="connsiteY37" fmla="*/ 4140486 h 4140486"/>
              <a:gd name="connsiteX38" fmla="*/ 2764878 w 11733087"/>
              <a:gd name="connsiteY38" fmla="*/ 4140486 h 4140486"/>
              <a:gd name="connsiteX39" fmla="*/ 2310323 w 11733087"/>
              <a:gd name="connsiteY39" fmla="*/ 4140486 h 4140486"/>
              <a:gd name="connsiteX40" fmla="*/ 1748815 w 11733087"/>
              <a:gd name="connsiteY40" fmla="*/ 4140486 h 4140486"/>
              <a:gd name="connsiteX41" fmla="*/ 518844 w 11733087"/>
              <a:gd name="connsiteY41" fmla="*/ 4140486 h 4140486"/>
              <a:gd name="connsiteX42" fmla="*/ 0 w 11733087"/>
              <a:gd name="connsiteY42" fmla="*/ 3621642 h 4140486"/>
              <a:gd name="connsiteX43" fmla="*/ 0 w 11733087"/>
              <a:gd name="connsiteY43" fmla="*/ 2939026 h 4140486"/>
              <a:gd name="connsiteX44" fmla="*/ 0 w 11733087"/>
              <a:gd name="connsiteY44" fmla="*/ 2380523 h 4140486"/>
              <a:gd name="connsiteX45" fmla="*/ 0 w 11733087"/>
              <a:gd name="connsiteY45" fmla="*/ 1759963 h 4140486"/>
              <a:gd name="connsiteX46" fmla="*/ 0 w 11733087"/>
              <a:gd name="connsiteY46" fmla="*/ 1232488 h 4140486"/>
              <a:gd name="connsiteX47" fmla="*/ 0 w 11733087"/>
              <a:gd name="connsiteY47" fmla="*/ 518844 h 414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733087" h="4140486" fill="none" extrusionOk="0">
                <a:moveTo>
                  <a:pt x="0" y="518844"/>
                </a:moveTo>
                <a:cubicBezTo>
                  <a:pt x="-26722" y="244397"/>
                  <a:pt x="253008" y="-24794"/>
                  <a:pt x="518844" y="0"/>
                </a:cubicBezTo>
                <a:cubicBezTo>
                  <a:pt x="723734" y="20504"/>
                  <a:pt x="952925" y="27000"/>
                  <a:pt x="1080352" y="0"/>
                </a:cubicBezTo>
                <a:cubicBezTo>
                  <a:pt x="1207779" y="-27000"/>
                  <a:pt x="1470366" y="20105"/>
                  <a:pt x="1748815" y="0"/>
                </a:cubicBezTo>
                <a:cubicBezTo>
                  <a:pt x="2027264" y="-20105"/>
                  <a:pt x="2077015" y="-5726"/>
                  <a:pt x="2310323" y="0"/>
                </a:cubicBezTo>
                <a:cubicBezTo>
                  <a:pt x="2543631" y="5726"/>
                  <a:pt x="2775488" y="17339"/>
                  <a:pt x="3085740" y="0"/>
                </a:cubicBezTo>
                <a:cubicBezTo>
                  <a:pt x="3395992" y="-17339"/>
                  <a:pt x="3452307" y="31901"/>
                  <a:pt x="3754202" y="0"/>
                </a:cubicBezTo>
                <a:cubicBezTo>
                  <a:pt x="4056097" y="-31901"/>
                  <a:pt x="4083092" y="-6881"/>
                  <a:pt x="4315711" y="0"/>
                </a:cubicBezTo>
                <a:cubicBezTo>
                  <a:pt x="4548330" y="6881"/>
                  <a:pt x="4575979" y="4189"/>
                  <a:pt x="4663311" y="0"/>
                </a:cubicBezTo>
                <a:cubicBezTo>
                  <a:pt x="4750643" y="-4189"/>
                  <a:pt x="5038396" y="-7955"/>
                  <a:pt x="5224820" y="0"/>
                </a:cubicBezTo>
                <a:cubicBezTo>
                  <a:pt x="5411244" y="7955"/>
                  <a:pt x="5628986" y="-5562"/>
                  <a:pt x="5786328" y="0"/>
                </a:cubicBezTo>
                <a:cubicBezTo>
                  <a:pt x="5943670" y="5562"/>
                  <a:pt x="5968248" y="-114"/>
                  <a:pt x="6133928" y="0"/>
                </a:cubicBezTo>
                <a:cubicBezTo>
                  <a:pt x="6299608" y="114"/>
                  <a:pt x="6449275" y="21428"/>
                  <a:pt x="6588483" y="0"/>
                </a:cubicBezTo>
                <a:cubicBezTo>
                  <a:pt x="6727691" y="-21428"/>
                  <a:pt x="6847328" y="-12046"/>
                  <a:pt x="6936083" y="0"/>
                </a:cubicBezTo>
                <a:cubicBezTo>
                  <a:pt x="7024838" y="12046"/>
                  <a:pt x="7400585" y="-5104"/>
                  <a:pt x="7818454" y="0"/>
                </a:cubicBezTo>
                <a:cubicBezTo>
                  <a:pt x="8236323" y="5104"/>
                  <a:pt x="8168261" y="9181"/>
                  <a:pt x="8273008" y="0"/>
                </a:cubicBezTo>
                <a:cubicBezTo>
                  <a:pt x="8377755" y="-9181"/>
                  <a:pt x="8625157" y="-6342"/>
                  <a:pt x="8727563" y="0"/>
                </a:cubicBezTo>
                <a:cubicBezTo>
                  <a:pt x="8829969" y="6342"/>
                  <a:pt x="9218232" y="9924"/>
                  <a:pt x="9609933" y="0"/>
                </a:cubicBezTo>
                <a:cubicBezTo>
                  <a:pt x="10001634" y="-9924"/>
                  <a:pt x="9881702" y="757"/>
                  <a:pt x="9957534" y="0"/>
                </a:cubicBezTo>
                <a:cubicBezTo>
                  <a:pt x="10033366" y="-757"/>
                  <a:pt x="10800622" y="43664"/>
                  <a:pt x="11214243" y="0"/>
                </a:cubicBezTo>
                <a:cubicBezTo>
                  <a:pt x="11559004" y="26530"/>
                  <a:pt x="11748623" y="266993"/>
                  <a:pt x="11733087" y="518844"/>
                </a:cubicBezTo>
                <a:cubicBezTo>
                  <a:pt x="11726781" y="691163"/>
                  <a:pt x="11749367" y="821342"/>
                  <a:pt x="11733087" y="1077348"/>
                </a:cubicBezTo>
                <a:cubicBezTo>
                  <a:pt x="11716807" y="1333354"/>
                  <a:pt x="11752880" y="1368244"/>
                  <a:pt x="11733087" y="1635851"/>
                </a:cubicBezTo>
                <a:cubicBezTo>
                  <a:pt x="11713294" y="1903458"/>
                  <a:pt x="11711813" y="2049197"/>
                  <a:pt x="11733087" y="2163327"/>
                </a:cubicBezTo>
                <a:cubicBezTo>
                  <a:pt x="11754361" y="2277457"/>
                  <a:pt x="11733379" y="2610452"/>
                  <a:pt x="11733087" y="2845943"/>
                </a:cubicBezTo>
                <a:cubicBezTo>
                  <a:pt x="11732795" y="3081434"/>
                  <a:pt x="11750224" y="3393663"/>
                  <a:pt x="11733087" y="3621642"/>
                </a:cubicBezTo>
                <a:cubicBezTo>
                  <a:pt x="11669130" y="3895241"/>
                  <a:pt x="11512627" y="4090285"/>
                  <a:pt x="11214243" y="4140486"/>
                </a:cubicBezTo>
                <a:cubicBezTo>
                  <a:pt x="10851963" y="4171869"/>
                  <a:pt x="10685364" y="4171590"/>
                  <a:pt x="10331873" y="4140486"/>
                </a:cubicBezTo>
                <a:cubicBezTo>
                  <a:pt x="9978382" y="4109383"/>
                  <a:pt x="9964942" y="4124221"/>
                  <a:pt x="9770364" y="4140486"/>
                </a:cubicBezTo>
                <a:cubicBezTo>
                  <a:pt x="9575786" y="4156751"/>
                  <a:pt x="9342950" y="4111546"/>
                  <a:pt x="9101902" y="4140486"/>
                </a:cubicBezTo>
                <a:cubicBezTo>
                  <a:pt x="8860854" y="4169426"/>
                  <a:pt x="8684939" y="4151055"/>
                  <a:pt x="8540393" y="4140486"/>
                </a:cubicBezTo>
                <a:cubicBezTo>
                  <a:pt x="8395847" y="4129917"/>
                  <a:pt x="8082861" y="4130270"/>
                  <a:pt x="7871931" y="4140486"/>
                </a:cubicBezTo>
                <a:cubicBezTo>
                  <a:pt x="7661001" y="4150702"/>
                  <a:pt x="7378040" y="4123483"/>
                  <a:pt x="7096514" y="4140486"/>
                </a:cubicBezTo>
                <a:cubicBezTo>
                  <a:pt x="6814988" y="4157489"/>
                  <a:pt x="6772706" y="4139606"/>
                  <a:pt x="6535006" y="4140486"/>
                </a:cubicBezTo>
                <a:cubicBezTo>
                  <a:pt x="6297306" y="4141366"/>
                  <a:pt x="5857578" y="4159821"/>
                  <a:pt x="5652636" y="4140486"/>
                </a:cubicBezTo>
                <a:cubicBezTo>
                  <a:pt x="5447694" y="4121152"/>
                  <a:pt x="5191334" y="4127964"/>
                  <a:pt x="4984173" y="4140486"/>
                </a:cubicBezTo>
                <a:cubicBezTo>
                  <a:pt x="4777012" y="4153008"/>
                  <a:pt x="4713858" y="4132500"/>
                  <a:pt x="4529619" y="4140486"/>
                </a:cubicBezTo>
                <a:cubicBezTo>
                  <a:pt x="4345380" y="4148472"/>
                  <a:pt x="4081599" y="4128057"/>
                  <a:pt x="3647248" y="4140486"/>
                </a:cubicBezTo>
                <a:cubicBezTo>
                  <a:pt x="3212897" y="4152915"/>
                  <a:pt x="3157978" y="4121599"/>
                  <a:pt x="2764878" y="4140486"/>
                </a:cubicBezTo>
                <a:cubicBezTo>
                  <a:pt x="2371778" y="4159374"/>
                  <a:pt x="2525717" y="4120582"/>
                  <a:pt x="2310323" y="4140486"/>
                </a:cubicBezTo>
                <a:cubicBezTo>
                  <a:pt x="2094929" y="4160390"/>
                  <a:pt x="1901597" y="4116580"/>
                  <a:pt x="1748815" y="4140486"/>
                </a:cubicBezTo>
                <a:cubicBezTo>
                  <a:pt x="1596033" y="4164392"/>
                  <a:pt x="1056021" y="4081760"/>
                  <a:pt x="518844" y="4140486"/>
                </a:cubicBezTo>
                <a:cubicBezTo>
                  <a:pt x="237106" y="4083226"/>
                  <a:pt x="45733" y="3897971"/>
                  <a:pt x="0" y="3621642"/>
                </a:cubicBezTo>
                <a:cubicBezTo>
                  <a:pt x="23991" y="3338292"/>
                  <a:pt x="-5054" y="3115845"/>
                  <a:pt x="0" y="2939026"/>
                </a:cubicBezTo>
                <a:cubicBezTo>
                  <a:pt x="5054" y="2762207"/>
                  <a:pt x="-13206" y="2574481"/>
                  <a:pt x="0" y="2380523"/>
                </a:cubicBezTo>
                <a:cubicBezTo>
                  <a:pt x="13206" y="2186565"/>
                  <a:pt x="-740" y="1891866"/>
                  <a:pt x="0" y="1759963"/>
                </a:cubicBezTo>
                <a:cubicBezTo>
                  <a:pt x="740" y="1628060"/>
                  <a:pt x="-16952" y="1340900"/>
                  <a:pt x="0" y="1232488"/>
                </a:cubicBezTo>
                <a:cubicBezTo>
                  <a:pt x="16952" y="1124077"/>
                  <a:pt x="-5246" y="864610"/>
                  <a:pt x="0" y="518844"/>
                </a:cubicBezTo>
                <a:close/>
              </a:path>
              <a:path w="11733087" h="4140486" stroke="0" extrusionOk="0">
                <a:moveTo>
                  <a:pt x="0" y="518844"/>
                </a:moveTo>
                <a:cubicBezTo>
                  <a:pt x="1473" y="277326"/>
                  <a:pt x="237049" y="8496"/>
                  <a:pt x="518844" y="0"/>
                </a:cubicBezTo>
                <a:cubicBezTo>
                  <a:pt x="800526" y="32888"/>
                  <a:pt x="977565" y="25590"/>
                  <a:pt x="1294260" y="0"/>
                </a:cubicBezTo>
                <a:cubicBezTo>
                  <a:pt x="1610955" y="-25590"/>
                  <a:pt x="1633944" y="-13786"/>
                  <a:pt x="1748815" y="0"/>
                </a:cubicBezTo>
                <a:cubicBezTo>
                  <a:pt x="1863687" y="13786"/>
                  <a:pt x="2012868" y="11127"/>
                  <a:pt x="2203369" y="0"/>
                </a:cubicBezTo>
                <a:cubicBezTo>
                  <a:pt x="2393870" y="-11127"/>
                  <a:pt x="2650406" y="34630"/>
                  <a:pt x="2978786" y="0"/>
                </a:cubicBezTo>
                <a:cubicBezTo>
                  <a:pt x="3307166" y="-34630"/>
                  <a:pt x="3285874" y="16440"/>
                  <a:pt x="3540294" y="0"/>
                </a:cubicBezTo>
                <a:cubicBezTo>
                  <a:pt x="3794714" y="-16440"/>
                  <a:pt x="4002810" y="39186"/>
                  <a:pt x="4422665" y="0"/>
                </a:cubicBezTo>
                <a:cubicBezTo>
                  <a:pt x="4842520" y="-39186"/>
                  <a:pt x="4939205" y="-14507"/>
                  <a:pt x="5305035" y="0"/>
                </a:cubicBezTo>
                <a:cubicBezTo>
                  <a:pt x="5670865" y="14507"/>
                  <a:pt x="5817293" y="-16491"/>
                  <a:pt x="6080451" y="0"/>
                </a:cubicBezTo>
                <a:cubicBezTo>
                  <a:pt x="6343609" y="16491"/>
                  <a:pt x="6398548" y="1774"/>
                  <a:pt x="6535006" y="0"/>
                </a:cubicBezTo>
                <a:cubicBezTo>
                  <a:pt x="6671464" y="-1774"/>
                  <a:pt x="6730058" y="-17128"/>
                  <a:pt x="6882606" y="0"/>
                </a:cubicBezTo>
                <a:cubicBezTo>
                  <a:pt x="7035154" y="17128"/>
                  <a:pt x="7588441" y="21485"/>
                  <a:pt x="7764977" y="0"/>
                </a:cubicBezTo>
                <a:cubicBezTo>
                  <a:pt x="7941513" y="-21485"/>
                  <a:pt x="8191290" y="-4847"/>
                  <a:pt x="8433439" y="0"/>
                </a:cubicBezTo>
                <a:cubicBezTo>
                  <a:pt x="8675588" y="4847"/>
                  <a:pt x="8914859" y="13500"/>
                  <a:pt x="9101902" y="0"/>
                </a:cubicBezTo>
                <a:cubicBezTo>
                  <a:pt x="9288945" y="-13500"/>
                  <a:pt x="9341693" y="-22146"/>
                  <a:pt x="9556456" y="0"/>
                </a:cubicBezTo>
                <a:cubicBezTo>
                  <a:pt x="9771219" y="22146"/>
                  <a:pt x="9961263" y="-14963"/>
                  <a:pt x="10331873" y="0"/>
                </a:cubicBezTo>
                <a:cubicBezTo>
                  <a:pt x="10702483" y="14963"/>
                  <a:pt x="10832569" y="43995"/>
                  <a:pt x="11214243" y="0"/>
                </a:cubicBezTo>
                <a:cubicBezTo>
                  <a:pt x="11517596" y="-34848"/>
                  <a:pt x="11751927" y="256988"/>
                  <a:pt x="11733087" y="518844"/>
                </a:cubicBezTo>
                <a:cubicBezTo>
                  <a:pt x="11738791" y="733809"/>
                  <a:pt x="11753051" y="909178"/>
                  <a:pt x="11733087" y="1046320"/>
                </a:cubicBezTo>
                <a:cubicBezTo>
                  <a:pt x="11713123" y="1183462"/>
                  <a:pt x="11752604" y="1494557"/>
                  <a:pt x="11733087" y="1697907"/>
                </a:cubicBezTo>
                <a:cubicBezTo>
                  <a:pt x="11713570" y="1901257"/>
                  <a:pt x="11711596" y="2013683"/>
                  <a:pt x="11733087" y="2287439"/>
                </a:cubicBezTo>
                <a:cubicBezTo>
                  <a:pt x="11754578" y="2561195"/>
                  <a:pt x="11737666" y="2666001"/>
                  <a:pt x="11733087" y="2845943"/>
                </a:cubicBezTo>
                <a:cubicBezTo>
                  <a:pt x="11728508" y="3025885"/>
                  <a:pt x="11694410" y="3269601"/>
                  <a:pt x="11733087" y="3621642"/>
                </a:cubicBezTo>
                <a:cubicBezTo>
                  <a:pt x="11766054" y="3870942"/>
                  <a:pt x="11482605" y="4191949"/>
                  <a:pt x="11214243" y="4140486"/>
                </a:cubicBezTo>
                <a:cubicBezTo>
                  <a:pt x="10841912" y="4111318"/>
                  <a:pt x="10650006" y="4103244"/>
                  <a:pt x="10331873" y="4140486"/>
                </a:cubicBezTo>
                <a:cubicBezTo>
                  <a:pt x="10013740" y="4177729"/>
                  <a:pt x="9653326" y="4128363"/>
                  <a:pt x="9449502" y="4140486"/>
                </a:cubicBezTo>
                <a:cubicBezTo>
                  <a:pt x="9245678" y="4152609"/>
                  <a:pt x="9063314" y="4139782"/>
                  <a:pt x="8887994" y="4140486"/>
                </a:cubicBezTo>
                <a:cubicBezTo>
                  <a:pt x="8712674" y="4141190"/>
                  <a:pt x="8646368" y="4152264"/>
                  <a:pt x="8540393" y="4140486"/>
                </a:cubicBezTo>
                <a:cubicBezTo>
                  <a:pt x="8434418" y="4128708"/>
                  <a:pt x="8197832" y="4135019"/>
                  <a:pt x="8085839" y="4140486"/>
                </a:cubicBezTo>
                <a:cubicBezTo>
                  <a:pt x="7973846" y="4145953"/>
                  <a:pt x="7794632" y="4162361"/>
                  <a:pt x="7631284" y="4140486"/>
                </a:cubicBezTo>
                <a:cubicBezTo>
                  <a:pt x="7467936" y="4118611"/>
                  <a:pt x="7181250" y="4156560"/>
                  <a:pt x="6855868" y="4140486"/>
                </a:cubicBezTo>
                <a:cubicBezTo>
                  <a:pt x="6530486" y="4124412"/>
                  <a:pt x="6613643" y="4156965"/>
                  <a:pt x="6508267" y="4140486"/>
                </a:cubicBezTo>
                <a:cubicBezTo>
                  <a:pt x="6402891" y="4124007"/>
                  <a:pt x="6177968" y="4141928"/>
                  <a:pt x="6053713" y="4140486"/>
                </a:cubicBezTo>
                <a:cubicBezTo>
                  <a:pt x="5929458" y="4139044"/>
                  <a:pt x="5368582" y="4121062"/>
                  <a:pt x="5171343" y="4140486"/>
                </a:cubicBezTo>
                <a:cubicBezTo>
                  <a:pt x="4974104" y="4159911"/>
                  <a:pt x="4894873" y="4123590"/>
                  <a:pt x="4823742" y="4140486"/>
                </a:cubicBezTo>
                <a:cubicBezTo>
                  <a:pt x="4752611" y="4157382"/>
                  <a:pt x="4611779" y="4150360"/>
                  <a:pt x="4476142" y="4140486"/>
                </a:cubicBezTo>
                <a:cubicBezTo>
                  <a:pt x="4340505" y="4130612"/>
                  <a:pt x="4198111" y="4149286"/>
                  <a:pt x="4128541" y="4140486"/>
                </a:cubicBezTo>
                <a:cubicBezTo>
                  <a:pt x="4058971" y="4131686"/>
                  <a:pt x="3787405" y="4157343"/>
                  <a:pt x="3460079" y="4140486"/>
                </a:cubicBezTo>
                <a:cubicBezTo>
                  <a:pt x="3132753" y="4123629"/>
                  <a:pt x="2937070" y="4108394"/>
                  <a:pt x="2791616" y="4140486"/>
                </a:cubicBezTo>
                <a:cubicBezTo>
                  <a:pt x="2646162" y="4172578"/>
                  <a:pt x="2278468" y="4115723"/>
                  <a:pt x="2123154" y="4140486"/>
                </a:cubicBezTo>
                <a:cubicBezTo>
                  <a:pt x="1967840" y="4165249"/>
                  <a:pt x="1637965" y="4119446"/>
                  <a:pt x="1240783" y="4140486"/>
                </a:cubicBezTo>
                <a:cubicBezTo>
                  <a:pt x="843601" y="4161526"/>
                  <a:pt x="835222" y="4171848"/>
                  <a:pt x="518844" y="4140486"/>
                </a:cubicBezTo>
                <a:cubicBezTo>
                  <a:pt x="247338" y="4141149"/>
                  <a:pt x="-16582" y="3936799"/>
                  <a:pt x="0" y="3621642"/>
                </a:cubicBezTo>
                <a:cubicBezTo>
                  <a:pt x="-3183" y="3375812"/>
                  <a:pt x="7707" y="3321536"/>
                  <a:pt x="0" y="3063138"/>
                </a:cubicBezTo>
                <a:cubicBezTo>
                  <a:pt x="-7707" y="2804740"/>
                  <a:pt x="-1470" y="2634362"/>
                  <a:pt x="0" y="2473607"/>
                </a:cubicBezTo>
                <a:cubicBezTo>
                  <a:pt x="1470" y="2312852"/>
                  <a:pt x="-22051" y="2042815"/>
                  <a:pt x="0" y="1884075"/>
                </a:cubicBezTo>
                <a:cubicBezTo>
                  <a:pt x="22051" y="1725335"/>
                  <a:pt x="10213" y="1517445"/>
                  <a:pt x="0" y="1356599"/>
                </a:cubicBezTo>
                <a:cubicBezTo>
                  <a:pt x="-10213" y="1195753"/>
                  <a:pt x="21210" y="752926"/>
                  <a:pt x="0" y="518844"/>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vi-VN" sz="2400" dirty="0">
                <a:solidFill>
                  <a:srgbClr val="000000"/>
                </a:solidFill>
                <a:latin typeface="Cambria" panose="02040503050406030204" pitchFamily="18" charset="0"/>
                <a:ea typeface="Cambria" panose="02040503050406030204" pitchFamily="18" charset="0"/>
                <a:cs typeface="Times New Roman" panose="02020603050405020304" pitchFamily="18" charset="0"/>
              </a:rPr>
              <a:t>Mai đứng trước nhà ông nhạc sĩ. Cô bé lầm nhầm cả chục lần cầu xin lỗi, mắt vẫn nhoà nước. Mai thoáng nghĩ trong đầu giá có một phép màu để cành hoa liền lại. Rồi cô bé thì thầm: “Ông Bụt ơi, cứu con!". Cô rụt rè đưa tay gõ nhẹ cánh cửa. Nhưng cửa không mở.</a:t>
            </a:r>
            <a:endParaRPr lang="en-US" sz="2400" dirty="0">
              <a:solidFill>
                <a:srgbClr val="000000"/>
              </a:solidFill>
              <a:latin typeface="Cambria" panose="02040503050406030204" pitchFamily="18" charset="0"/>
              <a:ea typeface="Cambria" panose="02040503050406030204" pitchFamily="18" charset="0"/>
              <a:cs typeface="Times New Roman" panose="02020603050405020304" pitchFamily="18" charset="0"/>
            </a:endParaRPr>
          </a:p>
          <a:p>
            <a:pPr lvl="0" algn="just"/>
            <a:r>
              <a:rPr lang="en-US" sz="24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a:t>
            </a:r>
            <a:r>
              <a:rPr lang="vi-VN" sz="2400" dirty="0">
                <a:solidFill>
                  <a:srgbClr val="000000"/>
                </a:solidFill>
                <a:latin typeface="Cambria" panose="02040503050406030204" pitchFamily="18" charset="0"/>
                <a:ea typeface="Cambria" panose="02040503050406030204" pitchFamily="18" charset="0"/>
                <a:cs typeface="Times New Roman" panose="02020603050405020304" pitchFamily="18" charset="0"/>
              </a:rPr>
              <a:t>Hôm sau, Mai vô cùng ngạc nhiên và sung sướng khi nhìn thấy chậu lan. Vẫn là một nhành hoa tím biếc bung nở tuyệt đẹp.</a:t>
            </a:r>
          </a:p>
          <a:p>
            <a:pPr lvl="0" algn="just"/>
            <a:r>
              <a:rPr lang="vi-VN" sz="24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“Mẹ ơi, ông Bụt đã cứu con. – Mai kêu lên khe khẽ.</a:t>
            </a:r>
          </a:p>
          <a:p>
            <a:pPr lvl="0" algn="just"/>
            <a:r>
              <a:rPr lang="vi-VN" sz="2400" dirty="0">
                <a:solidFill>
                  <a:srgbClr val="000000"/>
                </a:solidFill>
                <a:latin typeface="Cambria" panose="02040503050406030204" pitchFamily="18" charset="0"/>
                <a:ea typeface="Cambria" panose="02040503050406030204" pitchFamily="18" charset="0"/>
                <a:cs typeface="Times New Roman" panose="02020603050405020304" pitchFamily="18" charset="0"/>
              </a:rPr>
              <a:t>   Tiếng dương cầm ngân vang từ căn gác nhỏ. Ông nhạc sĩ đang viết nhạc. Giai điệu tươi vui như tiếng cười trong veo của cô bé ngoài kia. Chiều qua, ông đã mua một chậu lan mới thay cho chậu cũ. Vì ông đã tình cờ nhìn thấy những giọt nước mắt và nghe được những lời thì thầm...</a:t>
            </a:r>
          </a:p>
        </p:txBody>
      </p:sp>
      <p:sp>
        <p:nvSpPr>
          <p:cNvPr id="3" name="TextBox 2">
            <a:extLst>
              <a:ext uri="{FF2B5EF4-FFF2-40B4-BE49-F238E27FC236}">
                <a16:creationId xmlns:a16="http://schemas.microsoft.com/office/drawing/2014/main" id="{B68B1EFD-3B2B-E409-DA93-39A66C59EB7A}"/>
              </a:ext>
            </a:extLst>
          </p:cNvPr>
          <p:cNvSpPr txBox="1"/>
          <p:nvPr/>
        </p:nvSpPr>
        <p:spPr>
          <a:xfrm>
            <a:off x="266701" y="160940"/>
            <a:ext cx="1083945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LUYỆN ĐỌC NỐI TIẾP ĐOẠN</a:t>
            </a:r>
          </a:p>
        </p:txBody>
      </p:sp>
      <p:sp>
        <p:nvSpPr>
          <p:cNvPr id="4" name="Rectangle: Rounded Corners 3">
            <a:extLst>
              <a:ext uri="{FF2B5EF4-FFF2-40B4-BE49-F238E27FC236}">
                <a16:creationId xmlns:a16="http://schemas.microsoft.com/office/drawing/2014/main" id="{BCB3F94F-E81A-A437-1249-A6B48BEBA730}"/>
              </a:ext>
            </a:extLst>
          </p:cNvPr>
          <p:cNvSpPr/>
          <p:nvPr/>
        </p:nvSpPr>
        <p:spPr>
          <a:xfrm>
            <a:off x="513051" y="1346977"/>
            <a:ext cx="2241452"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ĐOẠN 3</a:t>
            </a:r>
          </a:p>
        </p:txBody>
      </p:sp>
    </p:spTree>
    <p:controls>
      <mc:AlternateContent xmlns:mc="http://schemas.openxmlformats.org/markup-compatibility/2006">
        <mc:Choice xmlns:v="urn:schemas-microsoft-com:vml" Requires="v">
          <p:control name="TextBox1" r:id="rId1" imgW="6730920" imgH="1079640"/>
        </mc:Choice>
        <mc:Fallback>
          <p:control name="TextBox1" r:id="rId1" imgW="6730920" imgH="1079640">
            <p:pic>
              <p:nvPicPr>
                <p:cNvPr id="5" name="TextBox1">
                  <a:extLst>
                    <a:ext uri="{FF2B5EF4-FFF2-40B4-BE49-F238E27FC236}">
                      <a16:creationId xmlns:a16="http://schemas.microsoft.com/office/drawing/2014/main" id="{BA78C1FC-6F95-7B75-4EEC-B6362ECD0EB3}"/>
                    </a:ext>
                  </a:extLst>
                </p:cNvPr>
                <p:cNvPicPr>
                  <a:picLocks/>
                </p:cNvPicPr>
                <p:nvPr/>
              </p:nvPicPr>
              <p:blipFill>
                <a:blip r:embed="rId3"/>
                <a:stretch>
                  <a:fillRect/>
                </a:stretch>
              </p:blipFill>
              <p:spPr>
                <a:xfrm>
                  <a:off x="5048780" y="1111207"/>
                  <a:ext cx="6732911" cy="1079411"/>
                </a:xfrm>
                <a:prstGeom prst="rect">
                  <a:avLst/>
                </a:prstGeom>
              </p:spPr>
            </p:pic>
          </p:control>
        </mc:Fallback>
      </mc:AlternateContent>
    </p:controls>
    <p:extLst>
      <p:ext uri="{BB962C8B-B14F-4D97-AF65-F5344CB8AC3E}">
        <p14:creationId xmlns:p14="http://schemas.microsoft.com/office/powerpoint/2010/main" val="2852356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6000">
                                          <p:cBhvr additive="base">
                                            <p:cTn id="7"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14:presetBounceEnd="66000">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14:bounceEnd="66000">
                                          <p:cBhvr additive="base">
                                            <p:cTn id="12"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ppt_x"/>
                                              </p:val>
                                            </p:tav>
                                            <p:tav tm="100000">
                                              <p:val>
                                                <p:strVal val="#ppt_x"/>
                                              </p:val>
                                            </p:tav>
                                          </p:tavLst>
                                        </p:anim>
                                        <p:anim calcmode="lin" valueType="num">
                                          <p:cBhvr additive="base">
                                            <p:cTn id="13"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F47404-C2BF-BC1F-8F5F-C2B9E59D7E5C}"/>
              </a:ext>
            </a:extLst>
          </p:cNvPr>
          <p:cNvSpPr txBox="1"/>
          <p:nvPr/>
        </p:nvSpPr>
        <p:spPr>
          <a:xfrm>
            <a:off x="2050865" y="100039"/>
            <a:ext cx="788996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highlight>
                  <a:srgbClr val="FFFF00"/>
                </a:highlight>
                <a:uLnTx/>
                <a:uFillTx/>
                <a:latin typeface="Cambria" panose="02040503050406030204" pitchFamily="18" charset="0"/>
                <a:ea typeface="Cambria" panose="02040503050406030204" pitchFamily="18" charset="0"/>
                <a:cs typeface="Times New Roman" panose="02020603050405020304" pitchFamily="18" charset="0"/>
              </a:rPr>
              <a:t>LUYỆN ĐỌC TRONG NHÓM</a:t>
            </a:r>
          </a:p>
        </p:txBody>
      </p:sp>
      <p:grpSp>
        <p:nvGrpSpPr>
          <p:cNvPr id="7" name="Group 6">
            <a:extLst>
              <a:ext uri="{FF2B5EF4-FFF2-40B4-BE49-F238E27FC236}">
                <a16:creationId xmlns:a16="http://schemas.microsoft.com/office/drawing/2014/main" id="{7B444F80-28F3-D36B-7FD6-5D600EEF5958}"/>
              </a:ext>
            </a:extLst>
          </p:cNvPr>
          <p:cNvGrpSpPr/>
          <p:nvPr/>
        </p:nvGrpSpPr>
        <p:grpSpPr>
          <a:xfrm>
            <a:off x="279660" y="1123615"/>
            <a:ext cx="6264457" cy="2695910"/>
            <a:chOff x="2975205" y="1283787"/>
            <a:chExt cx="5432196" cy="2695910"/>
          </a:xfrm>
        </p:grpSpPr>
        <p:sp>
          <p:nvSpPr>
            <p:cNvPr id="8" name="Rectangle: Rounded Corners 6">
              <a:extLst>
                <a:ext uri="{FF2B5EF4-FFF2-40B4-BE49-F238E27FC236}">
                  <a16:creationId xmlns:a16="http://schemas.microsoft.com/office/drawing/2014/main" id="{6FA873C9-02EB-BB4F-A094-5C2BF5B85F6A}"/>
                </a:ext>
              </a:extLst>
            </p:cNvPr>
            <p:cNvSpPr/>
            <p:nvPr/>
          </p:nvSpPr>
          <p:spPr>
            <a:xfrm>
              <a:off x="2975205" y="1724298"/>
              <a:ext cx="5432196" cy="2255399"/>
            </a:xfrm>
            <a:custGeom>
              <a:avLst/>
              <a:gdLst>
                <a:gd name="connsiteX0" fmla="*/ 0 w 5432196"/>
                <a:gd name="connsiteY0" fmla="*/ 454959 h 2255399"/>
                <a:gd name="connsiteX1" fmla="*/ 458518 w 5432196"/>
                <a:gd name="connsiteY1" fmla="*/ 0 h 2255399"/>
                <a:gd name="connsiteX2" fmla="*/ 1068065 w 5432196"/>
                <a:gd name="connsiteY2" fmla="*/ 0 h 2255399"/>
                <a:gd name="connsiteX3" fmla="*/ 1677611 w 5432196"/>
                <a:gd name="connsiteY3" fmla="*/ 0 h 2255399"/>
                <a:gd name="connsiteX4" fmla="*/ 2106551 w 5432196"/>
                <a:gd name="connsiteY4" fmla="*/ 0 h 2255399"/>
                <a:gd name="connsiteX5" fmla="*/ 2580642 w 5432196"/>
                <a:gd name="connsiteY5" fmla="*/ 0 h 2255399"/>
                <a:gd name="connsiteX6" fmla="*/ 3235340 w 5432196"/>
                <a:gd name="connsiteY6" fmla="*/ 0 h 2255399"/>
                <a:gd name="connsiteX7" fmla="*/ 3664281 w 5432196"/>
                <a:gd name="connsiteY7" fmla="*/ 0 h 2255399"/>
                <a:gd name="connsiteX8" fmla="*/ 4093221 w 5432196"/>
                <a:gd name="connsiteY8" fmla="*/ 0 h 2255399"/>
                <a:gd name="connsiteX9" fmla="*/ 4973677 w 5432196"/>
                <a:gd name="connsiteY9" fmla="*/ 0 h 2255399"/>
                <a:gd name="connsiteX10" fmla="*/ 5432196 w 5432196"/>
                <a:gd name="connsiteY10" fmla="*/ 454959 h 2255399"/>
                <a:gd name="connsiteX11" fmla="*/ 5432196 w 5432196"/>
                <a:gd name="connsiteY11" fmla="*/ 863088 h 2255399"/>
                <a:gd name="connsiteX12" fmla="*/ 5432196 w 5432196"/>
                <a:gd name="connsiteY12" fmla="*/ 1338491 h 2255399"/>
                <a:gd name="connsiteX13" fmla="*/ 5432196 w 5432196"/>
                <a:gd name="connsiteY13" fmla="*/ 1800439 h 2255399"/>
                <a:gd name="connsiteX14" fmla="*/ 4973677 w 5432196"/>
                <a:gd name="connsiteY14" fmla="*/ 2255399 h 2255399"/>
                <a:gd name="connsiteX15" fmla="*/ 4499585 w 5432196"/>
                <a:gd name="connsiteY15" fmla="*/ 2255399 h 2255399"/>
                <a:gd name="connsiteX16" fmla="*/ 3980342 w 5432196"/>
                <a:gd name="connsiteY16" fmla="*/ 2255399 h 2255399"/>
                <a:gd name="connsiteX17" fmla="*/ 3461098 w 5432196"/>
                <a:gd name="connsiteY17" fmla="*/ 2255399 h 2255399"/>
                <a:gd name="connsiteX18" fmla="*/ 3032159 w 5432196"/>
                <a:gd name="connsiteY18" fmla="*/ 2255399 h 2255399"/>
                <a:gd name="connsiteX19" fmla="*/ 2512915 w 5432196"/>
                <a:gd name="connsiteY19" fmla="*/ 2255399 h 2255399"/>
                <a:gd name="connsiteX20" fmla="*/ 2038824 w 5432196"/>
                <a:gd name="connsiteY20" fmla="*/ 2255399 h 2255399"/>
                <a:gd name="connsiteX21" fmla="*/ 1609883 w 5432196"/>
                <a:gd name="connsiteY21" fmla="*/ 2255399 h 2255399"/>
                <a:gd name="connsiteX22" fmla="*/ 955185 w 5432196"/>
                <a:gd name="connsiteY22" fmla="*/ 2255399 h 2255399"/>
                <a:gd name="connsiteX23" fmla="*/ 458518 w 5432196"/>
                <a:gd name="connsiteY23" fmla="*/ 2255399 h 2255399"/>
                <a:gd name="connsiteX24" fmla="*/ 0 w 5432196"/>
                <a:gd name="connsiteY24" fmla="*/ 1800439 h 2255399"/>
                <a:gd name="connsiteX25" fmla="*/ 0 w 5432196"/>
                <a:gd name="connsiteY25" fmla="*/ 1351946 h 2255399"/>
                <a:gd name="connsiteX26" fmla="*/ 0 w 5432196"/>
                <a:gd name="connsiteY26" fmla="*/ 916907 h 2255399"/>
                <a:gd name="connsiteX27" fmla="*/ 0 w 5432196"/>
                <a:gd name="connsiteY27" fmla="*/ 454959 h 2255399"/>
                <a:gd name="connsiteX0" fmla="*/ 0 w 5432196"/>
                <a:gd name="connsiteY0" fmla="*/ 454959 h 2255399"/>
                <a:gd name="connsiteX1" fmla="*/ 458518 w 5432196"/>
                <a:gd name="connsiteY1" fmla="*/ 0 h 2255399"/>
                <a:gd name="connsiteX2" fmla="*/ 1068065 w 5432196"/>
                <a:gd name="connsiteY2" fmla="*/ 0 h 2255399"/>
                <a:gd name="connsiteX3" fmla="*/ 1542156 w 5432196"/>
                <a:gd name="connsiteY3" fmla="*/ 0 h 2255399"/>
                <a:gd name="connsiteX4" fmla="*/ 2016248 w 5432196"/>
                <a:gd name="connsiteY4" fmla="*/ 0 h 2255399"/>
                <a:gd name="connsiteX5" fmla="*/ 2625794 w 5432196"/>
                <a:gd name="connsiteY5" fmla="*/ 0 h 2255399"/>
                <a:gd name="connsiteX6" fmla="*/ 3145037 w 5432196"/>
                <a:gd name="connsiteY6" fmla="*/ 0 h 2255399"/>
                <a:gd name="connsiteX7" fmla="*/ 3799735 w 5432196"/>
                <a:gd name="connsiteY7" fmla="*/ 0 h 2255399"/>
                <a:gd name="connsiteX8" fmla="*/ 4454434 w 5432196"/>
                <a:gd name="connsiteY8" fmla="*/ 0 h 2255399"/>
                <a:gd name="connsiteX9" fmla="*/ 4973677 w 5432196"/>
                <a:gd name="connsiteY9" fmla="*/ 0 h 2255399"/>
                <a:gd name="connsiteX10" fmla="*/ 5432196 w 5432196"/>
                <a:gd name="connsiteY10" fmla="*/ 454959 h 2255399"/>
                <a:gd name="connsiteX11" fmla="*/ 5432196 w 5432196"/>
                <a:gd name="connsiteY11" fmla="*/ 903452 h 2255399"/>
                <a:gd name="connsiteX12" fmla="*/ 5432196 w 5432196"/>
                <a:gd name="connsiteY12" fmla="*/ 1351946 h 2255399"/>
                <a:gd name="connsiteX13" fmla="*/ 5432196 w 5432196"/>
                <a:gd name="connsiteY13" fmla="*/ 1800439 h 2255399"/>
                <a:gd name="connsiteX14" fmla="*/ 4973677 w 5432196"/>
                <a:gd name="connsiteY14" fmla="*/ 2255399 h 2255399"/>
                <a:gd name="connsiteX15" fmla="*/ 4364130 w 5432196"/>
                <a:gd name="connsiteY15" fmla="*/ 2255399 h 2255399"/>
                <a:gd name="connsiteX16" fmla="*/ 3844887 w 5432196"/>
                <a:gd name="connsiteY16" fmla="*/ 2255399 h 2255399"/>
                <a:gd name="connsiteX17" fmla="*/ 3325644 w 5432196"/>
                <a:gd name="connsiteY17" fmla="*/ 2255399 h 2255399"/>
                <a:gd name="connsiteX18" fmla="*/ 2670946 w 5432196"/>
                <a:gd name="connsiteY18" fmla="*/ 2255399 h 2255399"/>
                <a:gd name="connsiteX19" fmla="*/ 2061400 w 5432196"/>
                <a:gd name="connsiteY19" fmla="*/ 2255399 h 2255399"/>
                <a:gd name="connsiteX20" fmla="*/ 1542156 w 5432196"/>
                <a:gd name="connsiteY20" fmla="*/ 2255399 h 2255399"/>
                <a:gd name="connsiteX21" fmla="*/ 1068065 w 5432196"/>
                <a:gd name="connsiteY21" fmla="*/ 2255399 h 2255399"/>
                <a:gd name="connsiteX22" fmla="*/ 458518 w 5432196"/>
                <a:gd name="connsiteY22" fmla="*/ 2255399 h 2255399"/>
                <a:gd name="connsiteX23" fmla="*/ 0 w 5432196"/>
                <a:gd name="connsiteY23" fmla="*/ 1800439 h 2255399"/>
                <a:gd name="connsiteX24" fmla="*/ 0 w 5432196"/>
                <a:gd name="connsiteY24" fmla="*/ 1325036 h 2255399"/>
                <a:gd name="connsiteX25" fmla="*/ 0 w 5432196"/>
                <a:gd name="connsiteY25" fmla="*/ 849633 h 2255399"/>
                <a:gd name="connsiteX26" fmla="*/ 0 w 5432196"/>
                <a:gd name="connsiteY26" fmla="*/ 454959 h 225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32196" h="2255399" fill="none" extrusionOk="0">
                  <a:moveTo>
                    <a:pt x="0" y="454959"/>
                  </a:moveTo>
                  <a:cubicBezTo>
                    <a:pt x="-47839" y="184509"/>
                    <a:pt x="221090" y="51318"/>
                    <a:pt x="458518" y="0"/>
                  </a:cubicBezTo>
                  <a:cubicBezTo>
                    <a:pt x="771072" y="1867"/>
                    <a:pt x="894969" y="-18737"/>
                    <a:pt x="1068065" y="0"/>
                  </a:cubicBezTo>
                  <a:cubicBezTo>
                    <a:pt x="1245363" y="32971"/>
                    <a:pt x="1566259" y="40033"/>
                    <a:pt x="1677611" y="0"/>
                  </a:cubicBezTo>
                  <a:cubicBezTo>
                    <a:pt x="1779212" y="-12918"/>
                    <a:pt x="1974807" y="-21191"/>
                    <a:pt x="2106551" y="0"/>
                  </a:cubicBezTo>
                  <a:cubicBezTo>
                    <a:pt x="2216506" y="-21212"/>
                    <a:pt x="2396583" y="494"/>
                    <a:pt x="2580642" y="0"/>
                  </a:cubicBezTo>
                  <a:cubicBezTo>
                    <a:pt x="2785577" y="-13158"/>
                    <a:pt x="2955184" y="1971"/>
                    <a:pt x="3235340" y="0"/>
                  </a:cubicBezTo>
                  <a:cubicBezTo>
                    <a:pt x="3504808" y="25483"/>
                    <a:pt x="3475255" y="6764"/>
                    <a:pt x="3664281" y="0"/>
                  </a:cubicBezTo>
                  <a:cubicBezTo>
                    <a:pt x="3839934" y="-17402"/>
                    <a:pt x="3996068" y="-26474"/>
                    <a:pt x="4093221" y="0"/>
                  </a:cubicBezTo>
                  <a:cubicBezTo>
                    <a:pt x="4141227" y="50730"/>
                    <a:pt x="4720238" y="-43597"/>
                    <a:pt x="4973677" y="0"/>
                  </a:cubicBezTo>
                  <a:cubicBezTo>
                    <a:pt x="5190437" y="11053"/>
                    <a:pt x="5492252" y="192667"/>
                    <a:pt x="5432196" y="454959"/>
                  </a:cubicBezTo>
                  <a:cubicBezTo>
                    <a:pt x="5434163" y="646167"/>
                    <a:pt x="5456625" y="754669"/>
                    <a:pt x="5432196" y="863088"/>
                  </a:cubicBezTo>
                  <a:cubicBezTo>
                    <a:pt x="5422366" y="952981"/>
                    <a:pt x="5422013" y="1144519"/>
                    <a:pt x="5432196" y="1338491"/>
                  </a:cubicBezTo>
                  <a:cubicBezTo>
                    <a:pt x="5427373" y="1535165"/>
                    <a:pt x="5422075" y="1615932"/>
                    <a:pt x="5432196" y="1800439"/>
                  </a:cubicBezTo>
                  <a:cubicBezTo>
                    <a:pt x="5463334" y="2095232"/>
                    <a:pt x="5206407" y="2295643"/>
                    <a:pt x="4973677" y="2255399"/>
                  </a:cubicBezTo>
                  <a:cubicBezTo>
                    <a:pt x="4879344" y="2280708"/>
                    <a:pt x="4629283" y="2248052"/>
                    <a:pt x="4499585" y="2255399"/>
                  </a:cubicBezTo>
                  <a:cubicBezTo>
                    <a:pt x="4349386" y="2203503"/>
                    <a:pt x="4199056" y="2243610"/>
                    <a:pt x="3980342" y="2255399"/>
                  </a:cubicBezTo>
                  <a:cubicBezTo>
                    <a:pt x="3770099" y="2259100"/>
                    <a:pt x="3611052" y="2276269"/>
                    <a:pt x="3461098" y="2255399"/>
                  </a:cubicBezTo>
                  <a:cubicBezTo>
                    <a:pt x="3317937" y="2231903"/>
                    <a:pt x="3242912" y="2240309"/>
                    <a:pt x="3032159" y="2255399"/>
                  </a:cubicBezTo>
                  <a:cubicBezTo>
                    <a:pt x="2836846" y="2294675"/>
                    <a:pt x="2637155" y="2269545"/>
                    <a:pt x="2512915" y="2255399"/>
                  </a:cubicBezTo>
                  <a:cubicBezTo>
                    <a:pt x="2385128" y="2238019"/>
                    <a:pt x="2243812" y="2291408"/>
                    <a:pt x="2038824" y="2255399"/>
                  </a:cubicBezTo>
                  <a:cubicBezTo>
                    <a:pt x="1831580" y="2249379"/>
                    <a:pt x="1804553" y="2244020"/>
                    <a:pt x="1609883" y="2255399"/>
                  </a:cubicBezTo>
                  <a:cubicBezTo>
                    <a:pt x="1449332" y="2244142"/>
                    <a:pt x="1205701" y="2201527"/>
                    <a:pt x="955185" y="2255399"/>
                  </a:cubicBezTo>
                  <a:cubicBezTo>
                    <a:pt x="702910" y="2259471"/>
                    <a:pt x="604348" y="2234474"/>
                    <a:pt x="458518" y="2255399"/>
                  </a:cubicBezTo>
                  <a:cubicBezTo>
                    <a:pt x="184424" y="2188190"/>
                    <a:pt x="92267" y="2003618"/>
                    <a:pt x="0" y="1800439"/>
                  </a:cubicBezTo>
                  <a:cubicBezTo>
                    <a:pt x="20787" y="1672281"/>
                    <a:pt x="43566" y="1477735"/>
                    <a:pt x="0" y="1351946"/>
                  </a:cubicBezTo>
                  <a:cubicBezTo>
                    <a:pt x="-37487" y="1231145"/>
                    <a:pt x="-34173" y="1032018"/>
                    <a:pt x="0" y="916907"/>
                  </a:cubicBezTo>
                  <a:cubicBezTo>
                    <a:pt x="-5384" y="834537"/>
                    <a:pt x="-16857" y="620555"/>
                    <a:pt x="0" y="454959"/>
                  </a:cubicBezTo>
                  <a:close/>
                </a:path>
                <a:path w="5432196" h="2255399" stroke="0" extrusionOk="0">
                  <a:moveTo>
                    <a:pt x="0" y="454959"/>
                  </a:moveTo>
                  <a:cubicBezTo>
                    <a:pt x="19314" y="248523"/>
                    <a:pt x="236341" y="63516"/>
                    <a:pt x="458518" y="0"/>
                  </a:cubicBezTo>
                  <a:cubicBezTo>
                    <a:pt x="641361" y="19048"/>
                    <a:pt x="765211" y="21686"/>
                    <a:pt x="1068065" y="0"/>
                  </a:cubicBezTo>
                  <a:cubicBezTo>
                    <a:pt x="1367775" y="12623"/>
                    <a:pt x="1352285" y="13369"/>
                    <a:pt x="1542156" y="0"/>
                  </a:cubicBezTo>
                  <a:cubicBezTo>
                    <a:pt x="1726439" y="-14857"/>
                    <a:pt x="1856782" y="3704"/>
                    <a:pt x="2016248" y="0"/>
                  </a:cubicBezTo>
                  <a:cubicBezTo>
                    <a:pt x="2203130" y="-39436"/>
                    <a:pt x="2499991" y="33305"/>
                    <a:pt x="2625794" y="0"/>
                  </a:cubicBezTo>
                  <a:cubicBezTo>
                    <a:pt x="2770100" y="23650"/>
                    <a:pt x="2929953" y="-10983"/>
                    <a:pt x="3145037" y="0"/>
                  </a:cubicBezTo>
                  <a:cubicBezTo>
                    <a:pt x="3350187" y="-37948"/>
                    <a:pt x="3462196" y="9947"/>
                    <a:pt x="3799735" y="0"/>
                  </a:cubicBezTo>
                  <a:cubicBezTo>
                    <a:pt x="4157396" y="-10650"/>
                    <a:pt x="4252615" y="-13150"/>
                    <a:pt x="4454434" y="0"/>
                  </a:cubicBezTo>
                  <a:cubicBezTo>
                    <a:pt x="4620708" y="11610"/>
                    <a:pt x="4854321" y="35710"/>
                    <a:pt x="4973677" y="0"/>
                  </a:cubicBezTo>
                  <a:cubicBezTo>
                    <a:pt x="5220357" y="-42048"/>
                    <a:pt x="5423836" y="177213"/>
                    <a:pt x="5432196" y="454959"/>
                  </a:cubicBezTo>
                  <a:cubicBezTo>
                    <a:pt x="5412643" y="587325"/>
                    <a:pt x="5445275" y="800919"/>
                    <a:pt x="5432196" y="903452"/>
                  </a:cubicBezTo>
                  <a:cubicBezTo>
                    <a:pt x="5431475" y="1003669"/>
                    <a:pt x="5443692" y="1150935"/>
                    <a:pt x="5432196" y="1351946"/>
                  </a:cubicBezTo>
                  <a:cubicBezTo>
                    <a:pt x="5430121" y="1564351"/>
                    <a:pt x="5427931" y="1634308"/>
                    <a:pt x="5432196" y="1800439"/>
                  </a:cubicBezTo>
                  <a:cubicBezTo>
                    <a:pt x="5509310" y="2095606"/>
                    <a:pt x="5240541" y="2295545"/>
                    <a:pt x="4973677" y="2255399"/>
                  </a:cubicBezTo>
                  <a:cubicBezTo>
                    <a:pt x="4746013" y="2227926"/>
                    <a:pt x="4640108" y="2248835"/>
                    <a:pt x="4364130" y="2255399"/>
                  </a:cubicBezTo>
                  <a:cubicBezTo>
                    <a:pt x="4073215" y="2273244"/>
                    <a:pt x="4049542" y="2262354"/>
                    <a:pt x="3844887" y="2255399"/>
                  </a:cubicBezTo>
                  <a:cubicBezTo>
                    <a:pt x="3634200" y="2267081"/>
                    <a:pt x="3521660" y="2286812"/>
                    <a:pt x="3325644" y="2255399"/>
                  </a:cubicBezTo>
                  <a:cubicBezTo>
                    <a:pt x="3192240" y="2227077"/>
                    <a:pt x="2994749" y="2287763"/>
                    <a:pt x="2670946" y="2255399"/>
                  </a:cubicBezTo>
                  <a:cubicBezTo>
                    <a:pt x="2351852" y="2213359"/>
                    <a:pt x="2265736" y="2258427"/>
                    <a:pt x="2061400" y="2255399"/>
                  </a:cubicBezTo>
                  <a:cubicBezTo>
                    <a:pt x="1887350" y="2250026"/>
                    <a:pt x="1654395" y="2217182"/>
                    <a:pt x="1542156" y="2255399"/>
                  </a:cubicBezTo>
                  <a:cubicBezTo>
                    <a:pt x="1404783" y="2248196"/>
                    <a:pt x="1177829" y="2229860"/>
                    <a:pt x="1068065" y="2255399"/>
                  </a:cubicBezTo>
                  <a:cubicBezTo>
                    <a:pt x="961426" y="2279165"/>
                    <a:pt x="693084" y="2290555"/>
                    <a:pt x="458518" y="2255399"/>
                  </a:cubicBezTo>
                  <a:cubicBezTo>
                    <a:pt x="268793" y="2234797"/>
                    <a:pt x="3171" y="2040305"/>
                    <a:pt x="0" y="1800439"/>
                  </a:cubicBezTo>
                  <a:cubicBezTo>
                    <a:pt x="1904" y="1587006"/>
                    <a:pt x="11887" y="1481597"/>
                    <a:pt x="0" y="1325036"/>
                  </a:cubicBezTo>
                  <a:cubicBezTo>
                    <a:pt x="-8623" y="1150189"/>
                    <a:pt x="-24764" y="959833"/>
                    <a:pt x="0" y="849633"/>
                  </a:cubicBezTo>
                  <a:cubicBezTo>
                    <a:pt x="23472" y="760301"/>
                    <a:pt x="5863" y="608260"/>
                    <a:pt x="0" y="454959"/>
                  </a:cubicBezTo>
                  <a:close/>
                </a:path>
                <a:path w="5432196" h="2255399" fill="none" stroke="0" extrusionOk="0">
                  <a:moveTo>
                    <a:pt x="0" y="454959"/>
                  </a:moveTo>
                  <a:cubicBezTo>
                    <a:pt x="-13010" y="208277"/>
                    <a:pt x="242773" y="81122"/>
                    <a:pt x="458518" y="0"/>
                  </a:cubicBezTo>
                  <a:cubicBezTo>
                    <a:pt x="741381" y="11886"/>
                    <a:pt x="872998" y="-7502"/>
                    <a:pt x="1068065" y="0"/>
                  </a:cubicBezTo>
                  <a:cubicBezTo>
                    <a:pt x="1246254" y="19902"/>
                    <a:pt x="1528271" y="33451"/>
                    <a:pt x="1677611" y="0"/>
                  </a:cubicBezTo>
                  <a:cubicBezTo>
                    <a:pt x="1791746" y="-24788"/>
                    <a:pt x="1993266" y="-15160"/>
                    <a:pt x="2106551" y="0"/>
                  </a:cubicBezTo>
                  <a:cubicBezTo>
                    <a:pt x="2262673" y="-11915"/>
                    <a:pt x="2391219" y="-13672"/>
                    <a:pt x="2580642" y="0"/>
                  </a:cubicBezTo>
                  <a:cubicBezTo>
                    <a:pt x="2787400" y="-15923"/>
                    <a:pt x="2953703" y="-8898"/>
                    <a:pt x="3235340" y="0"/>
                  </a:cubicBezTo>
                  <a:cubicBezTo>
                    <a:pt x="3504422" y="23023"/>
                    <a:pt x="3481803" y="9877"/>
                    <a:pt x="3664281" y="0"/>
                  </a:cubicBezTo>
                  <a:cubicBezTo>
                    <a:pt x="3831321" y="-5205"/>
                    <a:pt x="3993312" y="-19445"/>
                    <a:pt x="4093221" y="0"/>
                  </a:cubicBezTo>
                  <a:cubicBezTo>
                    <a:pt x="4173813" y="15870"/>
                    <a:pt x="4696963" y="-39634"/>
                    <a:pt x="4973677" y="0"/>
                  </a:cubicBezTo>
                  <a:cubicBezTo>
                    <a:pt x="5211336" y="-8038"/>
                    <a:pt x="5487013" y="207560"/>
                    <a:pt x="5432196" y="454959"/>
                  </a:cubicBezTo>
                  <a:cubicBezTo>
                    <a:pt x="5432500" y="642076"/>
                    <a:pt x="5439834" y="753007"/>
                    <a:pt x="5432196" y="863088"/>
                  </a:cubicBezTo>
                  <a:cubicBezTo>
                    <a:pt x="5413299" y="934108"/>
                    <a:pt x="5426461" y="1153616"/>
                    <a:pt x="5432196" y="1338491"/>
                  </a:cubicBezTo>
                  <a:cubicBezTo>
                    <a:pt x="5444960" y="1528602"/>
                    <a:pt x="5415324" y="1648920"/>
                    <a:pt x="5432196" y="1800439"/>
                  </a:cubicBezTo>
                  <a:cubicBezTo>
                    <a:pt x="5443033" y="2079539"/>
                    <a:pt x="5225709" y="2251854"/>
                    <a:pt x="4973677" y="2255399"/>
                  </a:cubicBezTo>
                  <a:cubicBezTo>
                    <a:pt x="4887393" y="2291080"/>
                    <a:pt x="4625453" y="2260882"/>
                    <a:pt x="4499585" y="2255399"/>
                  </a:cubicBezTo>
                  <a:cubicBezTo>
                    <a:pt x="4325697" y="2261254"/>
                    <a:pt x="4175775" y="2222083"/>
                    <a:pt x="3980342" y="2255399"/>
                  </a:cubicBezTo>
                  <a:cubicBezTo>
                    <a:pt x="3783622" y="2265629"/>
                    <a:pt x="3622908" y="2266313"/>
                    <a:pt x="3461098" y="2255399"/>
                  </a:cubicBezTo>
                  <a:cubicBezTo>
                    <a:pt x="3319879" y="2244080"/>
                    <a:pt x="3255515" y="2243614"/>
                    <a:pt x="3032159" y="2255399"/>
                  </a:cubicBezTo>
                  <a:cubicBezTo>
                    <a:pt x="2834285" y="2294197"/>
                    <a:pt x="2631866" y="2259779"/>
                    <a:pt x="2512915" y="2255399"/>
                  </a:cubicBezTo>
                  <a:cubicBezTo>
                    <a:pt x="2380198" y="2251986"/>
                    <a:pt x="2258270" y="2276486"/>
                    <a:pt x="2038824" y="2255399"/>
                  </a:cubicBezTo>
                  <a:cubicBezTo>
                    <a:pt x="1828124" y="2250424"/>
                    <a:pt x="1806371" y="2238927"/>
                    <a:pt x="1609883" y="2255399"/>
                  </a:cubicBezTo>
                  <a:cubicBezTo>
                    <a:pt x="1407882" y="2252391"/>
                    <a:pt x="1222091" y="2242239"/>
                    <a:pt x="955185" y="2255399"/>
                  </a:cubicBezTo>
                  <a:cubicBezTo>
                    <a:pt x="677253" y="2283494"/>
                    <a:pt x="604728" y="2238487"/>
                    <a:pt x="458518" y="2255399"/>
                  </a:cubicBezTo>
                  <a:cubicBezTo>
                    <a:pt x="190897" y="2233198"/>
                    <a:pt x="51150" y="2038509"/>
                    <a:pt x="0" y="1800439"/>
                  </a:cubicBezTo>
                  <a:cubicBezTo>
                    <a:pt x="21108" y="1672476"/>
                    <a:pt x="19744" y="1465633"/>
                    <a:pt x="0" y="1351946"/>
                  </a:cubicBezTo>
                  <a:cubicBezTo>
                    <a:pt x="-16702" y="1234762"/>
                    <a:pt x="9833" y="1053279"/>
                    <a:pt x="0" y="916907"/>
                  </a:cubicBezTo>
                  <a:cubicBezTo>
                    <a:pt x="16725" y="789853"/>
                    <a:pt x="10638" y="614537"/>
                    <a:pt x="0" y="454959"/>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6137812"/>
                        <a:gd name="connsiteY0" fmla="*/ 518078 h 2568302"/>
                        <a:gd name="connsiteX1" fmla="*/ 518078 w 6137812"/>
                        <a:gd name="connsiteY1" fmla="*/ 0 h 2568302"/>
                        <a:gd name="connsiteX2" fmla="*/ 1206802 w 6137812"/>
                        <a:gd name="connsiteY2" fmla="*/ 0 h 2568302"/>
                        <a:gd name="connsiteX3" fmla="*/ 1895525 w 6137812"/>
                        <a:gd name="connsiteY3" fmla="*/ 0 h 2568302"/>
                        <a:gd name="connsiteX4" fmla="*/ 2380182 w 6137812"/>
                        <a:gd name="connsiteY4" fmla="*/ 0 h 2568302"/>
                        <a:gd name="connsiteX5" fmla="*/ 2915856 w 6137812"/>
                        <a:gd name="connsiteY5" fmla="*/ 0 h 2568302"/>
                        <a:gd name="connsiteX6" fmla="*/ 3655596 w 6137812"/>
                        <a:gd name="connsiteY6" fmla="*/ 0 h 2568302"/>
                        <a:gd name="connsiteX7" fmla="*/ 4140254 w 6137812"/>
                        <a:gd name="connsiteY7" fmla="*/ 0 h 2568302"/>
                        <a:gd name="connsiteX8" fmla="*/ 4624911 w 6137812"/>
                        <a:gd name="connsiteY8" fmla="*/ 0 h 2568302"/>
                        <a:gd name="connsiteX9" fmla="*/ 5619734 w 6137812"/>
                        <a:gd name="connsiteY9" fmla="*/ 0 h 2568302"/>
                        <a:gd name="connsiteX10" fmla="*/ 6137812 w 6137812"/>
                        <a:gd name="connsiteY10" fmla="*/ 518078 h 2568302"/>
                        <a:gd name="connsiteX11" fmla="*/ 6137812 w 6137812"/>
                        <a:gd name="connsiteY11" fmla="*/ 982829 h 2568302"/>
                        <a:gd name="connsiteX12" fmla="*/ 6137812 w 6137812"/>
                        <a:gd name="connsiteY12" fmla="*/ 1524187 h 2568302"/>
                        <a:gd name="connsiteX13" fmla="*/ 6137812 w 6137812"/>
                        <a:gd name="connsiteY13" fmla="*/ 2050224 h 2568302"/>
                        <a:gd name="connsiteX14" fmla="*/ 5619734 w 6137812"/>
                        <a:gd name="connsiteY14" fmla="*/ 2568302 h 2568302"/>
                        <a:gd name="connsiteX15" fmla="*/ 5084060 w 6137812"/>
                        <a:gd name="connsiteY15" fmla="*/ 2568302 h 2568302"/>
                        <a:gd name="connsiteX16" fmla="*/ 4497370 w 6137812"/>
                        <a:gd name="connsiteY16" fmla="*/ 2568302 h 2568302"/>
                        <a:gd name="connsiteX17" fmla="*/ 3910679 w 6137812"/>
                        <a:gd name="connsiteY17" fmla="*/ 2568302 h 2568302"/>
                        <a:gd name="connsiteX18" fmla="*/ 3426022 w 6137812"/>
                        <a:gd name="connsiteY18" fmla="*/ 2568302 h 2568302"/>
                        <a:gd name="connsiteX19" fmla="*/ 2839331 w 6137812"/>
                        <a:gd name="connsiteY19" fmla="*/ 2568302 h 2568302"/>
                        <a:gd name="connsiteX20" fmla="*/ 2303658 w 6137812"/>
                        <a:gd name="connsiteY20" fmla="*/ 2568302 h 2568302"/>
                        <a:gd name="connsiteX21" fmla="*/ 1819000 w 6137812"/>
                        <a:gd name="connsiteY21" fmla="*/ 2568302 h 2568302"/>
                        <a:gd name="connsiteX22" fmla="*/ 1079260 w 6137812"/>
                        <a:gd name="connsiteY22" fmla="*/ 2568302 h 2568302"/>
                        <a:gd name="connsiteX23" fmla="*/ 518078 w 6137812"/>
                        <a:gd name="connsiteY23" fmla="*/ 2568302 h 2568302"/>
                        <a:gd name="connsiteX24" fmla="*/ 0 w 6137812"/>
                        <a:gd name="connsiteY24" fmla="*/ 2050224 h 2568302"/>
                        <a:gd name="connsiteX25" fmla="*/ 0 w 6137812"/>
                        <a:gd name="connsiteY25" fmla="*/ 1539509 h 2568302"/>
                        <a:gd name="connsiteX26" fmla="*/ 0 w 6137812"/>
                        <a:gd name="connsiteY26" fmla="*/ 1044115 h 2568302"/>
                        <a:gd name="connsiteX27" fmla="*/ 0 w 6137812"/>
                        <a:gd name="connsiteY27"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137812" h="2568302" fill="none" extrusionOk="0">
                          <a:moveTo>
                            <a:pt x="0" y="518078"/>
                          </a:moveTo>
                          <a:cubicBezTo>
                            <a:pt x="-14909" y="230712"/>
                            <a:pt x="248097" y="45174"/>
                            <a:pt x="518078" y="0"/>
                          </a:cubicBezTo>
                          <a:cubicBezTo>
                            <a:pt x="856660" y="13139"/>
                            <a:pt x="1018376" y="-30303"/>
                            <a:pt x="1206802" y="0"/>
                          </a:cubicBezTo>
                          <a:cubicBezTo>
                            <a:pt x="1395228" y="30303"/>
                            <a:pt x="1747940" y="29647"/>
                            <a:pt x="1895525" y="0"/>
                          </a:cubicBezTo>
                          <a:cubicBezTo>
                            <a:pt x="2043110" y="-29647"/>
                            <a:pt x="2224711" y="8097"/>
                            <a:pt x="2380182" y="0"/>
                          </a:cubicBezTo>
                          <a:cubicBezTo>
                            <a:pt x="2535653" y="-8097"/>
                            <a:pt x="2676050" y="6253"/>
                            <a:pt x="2915856" y="0"/>
                          </a:cubicBezTo>
                          <a:cubicBezTo>
                            <a:pt x="3155662" y="-6253"/>
                            <a:pt x="3352097" y="-27857"/>
                            <a:pt x="3655596" y="0"/>
                          </a:cubicBezTo>
                          <a:cubicBezTo>
                            <a:pt x="3959095" y="27857"/>
                            <a:pt x="3929264" y="6466"/>
                            <a:pt x="4140254" y="0"/>
                          </a:cubicBezTo>
                          <a:cubicBezTo>
                            <a:pt x="4351244" y="-6466"/>
                            <a:pt x="4520756" y="-18189"/>
                            <a:pt x="4624911" y="0"/>
                          </a:cubicBezTo>
                          <a:cubicBezTo>
                            <a:pt x="4729066" y="18189"/>
                            <a:pt x="5261741" y="-11352"/>
                            <a:pt x="5619734" y="0"/>
                          </a:cubicBezTo>
                          <a:cubicBezTo>
                            <a:pt x="5885478" y="9215"/>
                            <a:pt x="6139525" y="223668"/>
                            <a:pt x="6137812" y="518078"/>
                          </a:cubicBezTo>
                          <a:cubicBezTo>
                            <a:pt x="6142062" y="729559"/>
                            <a:pt x="6145098" y="875050"/>
                            <a:pt x="6137812" y="982829"/>
                          </a:cubicBezTo>
                          <a:cubicBezTo>
                            <a:pt x="6130526" y="1090608"/>
                            <a:pt x="6133249" y="1304797"/>
                            <a:pt x="6137812" y="1524187"/>
                          </a:cubicBezTo>
                          <a:cubicBezTo>
                            <a:pt x="6142375" y="1743577"/>
                            <a:pt x="6117196" y="1851193"/>
                            <a:pt x="6137812" y="2050224"/>
                          </a:cubicBezTo>
                          <a:cubicBezTo>
                            <a:pt x="6197597" y="2338985"/>
                            <a:pt x="5887032" y="2600785"/>
                            <a:pt x="5619734" y="2568302"/>
                          </a:cubicBezTo>
                          <a:cubicBezTo>
                            <a:pt x="5509616" y="2592254"/>
                            <a:pt x="5234693" y="2590616"/>
                            <a:pt x="5084060" y="2568302"/>
                          </a:cubicBezTo>
                          <a:cubicBezTo>
                            <a:pt x="4933427" y="2545988"/>
                            <a:pt x="4715643" y="2563598"/>
                            <a:pt x="4497370" y="2568302"/>
                          </a:cubicBezTo>
                          <a:cubicBezTo>
                            <a:pt x="4279097" y="2573007"/>
                            <a:pt x="4077758" y="2585046"/>
                            <a:pt x="3910679" y="2568302"/>
                          </a:cubicBezTo>
                          <a:cubicBezTo>
                            <a:pt x="3743600" y="2551558"/>
                            <a:pt x="3662310" y="2551936"/>
                            <a:pt x="3426022" y="2568302"/>
                          </a:cubicBezTo>
                          <a:cubicBezTo>
                            <a:pt x="3189734" y="2584668"/>
                            <a:pt x="2986407" y="2578091"/>
                            <a:pt x="2839331" y="2568302"/>
                          </a:cubicBezTo>
                          <a:cubicBezTo>
                            <a:pt x="2692255" y="2558513"/>
                            <a:pt x="2539921" y="2575631"/>
                            <a:pt x="2303658" y="2568302"/>
                          </a:cubicBezTo>
                          <a:cubicBezTo>
                            <a:pt x="2067395" y="2560973"/>
                            <a:pt x="2040102" y="2550271"/>
                            <a:pt x="1819000" y="2568302"/>
                          </a:cubicBezTo>
                          <a:cubicBezTo>
                            <a:pt x="1597898" y="2586333"/>
                            <a:pt x="1376005" y="2546191"/>
                            <a:pt x="1079260" y="2568302"/>
                          </a:cubicBezTo>
                          <a:cubicBezTo>
                            <a:pt x="782515" y="2590413"/>
                            <a:pt x="701375" y="2550560"/>
                            <a:pt x="518078" y="2568302"/>
                          </a:cubicBezTo>
                          <a:cubicBezTo>
                            <a:pt x="209272" y="2524913"/>
                            <a:pt x="62416" y="2317633"/>
                            <a:pt x="0" y="2050224"/>
                          </a:cubicBezTo>
                          <a:cubicBezTo>
                            <a:pt x="24744" y="1897171"/>
                            <a:pt x="24663" y="1671594"/>
                            <a:pt x="0" y="1539509"/>
                          </a:cubicBezTo>
                          <a:cubicBezTo>
                            <a:pt x="-24663" y="1407425"/>
                            <a:pt x="-8579" y="1176533"/>
                            <a:pt x="0" y="1044115"/>
                          </a:cubicBezTo>
                          <a:cubicBezTo>
                            <a:pt x="8579" y="911697"/>
                            <a:pt x="-13820" y="710149"/>
                            <a:pt x="0" y="518078"/>
                          </a:cubicBezTo>
                          <a:close/>
                        </a:path>
                        <a:path w="6137812" h="2568302" stroke="0" extrusionOk="0">
                          <a:moveTo>
                            <a:pt x="0" y="518078"/>
                          </a:moveTo>
                          <a:cubicBezTo>
                            <a:pt x="1362" y="273604"/>
                            <a:pt x="246295" y="25631"/>
                            <a:pt x="518078" y="0"/>
                          </a:cubicBezTo>
                          <a:cubicBezTo>
                            <a:pt x="711341" y="8112"/>
                            <a:pt x="865803" y="-13799"/>
                            <a:pt x="1206802" y="0"/>
                          </a:cubicBezTo>
                          <a:cubicBezTo>
                            <a:pt x="1547801" y="13799"/>
                            <a:pt x="1527478" y="18650"/>
                            <a:pt x="1742475" y="0"/>
                          </a:cubicBezTo>
                          <a:cubicBezTo>
                            <a:pt x="1957472" y="-18650"/>
                            <a:pt x="2073293" y="18394"/>
                            <a:pt x="2278149" y="0"/>
                          </a:cubicBezTo>
                          <a:cubicBezTo>
                            <a:pt x="2483005" y="-18394"/>
                            <a:pt x="2823674" y="4275"/>
                            <a:pt x="2966873" y="0"/>
                          </a:cubicBezTo>
                          <a:cubicBezTo>
                            <a:pt x="3110072" y="-4275"/>
                            <a:pt x="3313993" y="11193"/>
                            <a:pt x="3553563" y="0"/>
                          </a:cubicBezTo>
                          <a:cubicBezTo>
                            <a:pt x="3793133" y="-11193"/>
                            <a:pt x="3923504" y="8321"/>
                            <a:pt x="4293303" y="0"/>
                          </a:cubicBezTo>
                          <a:cubicBezTo>
                            <a:pt x="4663102" y="-8321"/>
                            <a:pt x="4841870" y="-11491"/>
                            <a:pt x="5033044" y="0"/>
                          </a:cubicBezTo>
                          <a:cubicBezTo>
                            <a:pt x="5224218" y="11491"/>
                            <a:pt x="5496344" y="14249"/>
                            <a:pt x="5619734" y="0"/>
                          </a:cubicBezTo>
                          <a:cubicBezTo>
                            <a:pt x="5881108" y="-11121"/>
                            <a:pt x="6122850" y="231820"/>
                            <a:pt x="6137812" y="518078"/>
                          </a:cubicBezTo>
                          <a:cubicBezTo>
                            <a:pt x="6131259" y="687241"/>
                            <a:pt x="6141595" y="903195"/>
                            <a:pt x="6137812" y="1028793"/>
                          </a:cubicBezTo>
                          <a:cubicBezTo>
                            <a:pt x="6134029" y="1154391"/>
                            <a:pt x="6145658" y="1315387"/>
                            <a:pt x="6137812" y="1539509"/>
                          </a:cubicBezTo>
                          <a:cubicBezTo>
                            <a:pt x="6129966" y="1763631"/>
                            <a:pt x="6136357" y="1860077"/>
                            <a:pt x="6137812" y="2050224"/>
                          </a:cubicBezTo>
                          <a:cubicBezTo>
                            <a:pt x="6175604" y="2341022"/>
                            <a:pt x="5910503" y="2591941"/>
                            <a:pt x="5619734" y="2568302"/>
                          </a:cubicBezTo>
                          <a:cubicBezTo>
                            <a:pt x="5353959" y="2543828"/>
                            <a:pt x="5259484" y="2546180"/>
                            <a:pt x="4931010" y="2568302"/>
                          </a:cubicBezTo>
                          <a:cubicBezTo>
                            <a:pt x="4602536" y="2590424"/>
                            <a:pt x="4578122" y="2574145"/>
                            <a:pt x="4344320" y="2568302"/>
                          </a:cubicBezTo>
                          <a:cubicBezTo>
                            <a:pt x="4110518" y="2562460"/>
                            <a:pt x="3951781" y="2593272"/>
                            <a:pt x="3757630" y="2568302"/>
                          </a:cubicBezTo>
                          <a:cubicBezTo>
                            <a:pt x="3563479" y="2543333"/>
                            <a:pt x="3380672" y="2589311"/>
                            <a:pt x="3017889" y="2568302"/>
                          </a:cubicBezTo>
                          <a:cubicBezTo>
                            <a:pt x="2655106" y="2547293"/>
                            <a:pt x="2545358" y="2575059"/>
                            <a:pt x="2329166" y="2568302"/>
                          </a:cubicBezTo>
                          <a:cubicBezTo>
                            <a:pt x="2112974" y="2561545"/>
                            <a:pt x="1889104" y="2548631"/>
                            <a:pt x="1742475" y="2568302"/>
                          </a:cubicBezTo>
                          <a:cubicBezTo>
                            <a:pt x="1595846" y="2587973"/>
                            <a:pt x="1328598" y="2566664"/>
                            <a:pt x="1206802" y="2568302"/>
                          </a:cubicBezTo>
                          <a:cubicBezTo>
                            <a:pt x="1085006" y="2569940"/>
                            <a:pt x="818215" y="2560912"/>
                            <a:pt x="518078" y="2568302"/>
                          </a:cubicBezTo>
                          <a:cubicBezTo>
                            <a:pt x="251616" y="2546082"/>
                            <a:pt x="-3719" y="2346875"/>
                            <a:pt x="0" y="2050224"/>
                          </a:cubicBezTo>
                          <a:cubicBezTo>
                            <a:pt x="-8235" y="1832904"/>
                            <a:pt x="7920" y="1699627"/>
                            <a:pt x="0" y="1508866"/>
                          </a:cubicBezTo>
                          <a:cubicBezTo>
                            <a:pt x="-7920" y="1318105"/>
                            <a:pt x="-10392" y="1089108"/>
                            <a:pt x="0" y="967507"/>
                          </a:cubicBezTo>
                          <a:cubicBezTo>
                            <a:pt x="10392" y="845906"/>
                            <a:pt x="17403" y="701593"/>
                            <a:pt x="0" y="51807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Phân</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công</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theo</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đoạn</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Tất</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cả</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thành</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viên</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đều</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Giải</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nghĩa</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từ</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cùng</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nhau</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endParaRPr kumimoji="0" lang="vi-VN"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F1A9B933-152E-1B4C-3034-B674D7F6352D}"/>
                </a:ext>
              </a:extLst>
            </p:cNvPr>
            <p:cNvSpPr/>
            <p:nvPr/>
          </p:nvSpPr>
          <p:spPr>
            <a:xfrm>
              <a:off x="4730988" y="1283787"/>
              <a:ext cx="2764691"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Yêu</a:t>
              </a:r>
              <a:r>
                <a:rPr kumimoji="0" lang="en-US" sz="33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Cầu</a:t>
              </a:r>
              <a:endParaRPr kumimoji="0" lang="en-US" sz="33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6ED6CA0C-4DD0-7987-44F9-B59322B7C04D}"/>
                </a:ext>
              </a:extLst>
            </p:cNvPr>
            <p:cNvPicPr>
              <a:picLocks noChangeAspect="1"/>
            </p:cNvPicPr>
            <p:nvPr/>
          </p:nvPicPr>
          <p:blipFill>
            <a:blip r:embed="rId2"/>
            <a:stretch>
              <a:fillRect/>
            </a:stretch>
          </p:blipFill>
          <p:spPr>
            <a:xfrm flipH="1">
              <a:off x="3030043" y="2195361"/>
              <a:ext cx="501717" cy="501717"/>
            </a:xfrm>
            <a:prstGeom prst="rect">
              <a:avLst/>
            </a:prstGeom>
          </p:spPr>
        </p:pic>
        <p:pic>
          <p:nvPicPr>
            <p:cNvPr id="11" name="Picture 10">
              <a:extLst>
                <a:ext uri="{FF2B5EF4-FFF2-40B4-BE49-F238E27FC236}">
                  <a16:creationId xmlns:a16="http://schemas.microsoft.com/office/drawing/2014/main" id="{1D246AEB-62B7-E4EF-7BF0-FAF49264C1D8}"/>
                </a:ext>
              </a:extLst>
            </p:cNvPr>
            <p:cNvPicPr>
              <a:picLocks noChangeAspect="1"/>
            </p:cNvPicPr>
            <p:nvPr/>
          </p:nvPicPr>
          <p:blipFill>
            <a:blip r:embed="rId2"/>
            <a:stretch>
              <a:fillRect/>
            </a:stretch>
          </p:blipFill>
          <p:spPr>
            <a:xfrm flipH="1">
              <a:off x="3107183" y="2837254"/>
              <a:ext cx="494744" cy="494744"/>
            </a:xfrm>
            <a:prstGeom prst="rect">
              <a:avLst/>
            </a:prstGeom>
          </p:spPr>
        </p:pic>
        <p:pic>
          <p:nvPicPr>
            <p:cNvPr id="12" name="Picture 11">
              <a:extLst>
                <a:ext uri="{FF2B5EF4-FFF2-40B4-BE49-F238E27FC236}">
                  <a16:creationId xmlns:a16="http://schemas.microsoft.com/office/drawing/2014/main" id="{32347D2A-208A-A539-F55B-CA56B1767AC9}"/>
                </a:ext>
              </a:extLst>
            </p:cNvPr>
            <p:cNvPicPr>
              <a:picLocks noChangeAspect="1"/>
            </p:cNvPicPr>
            <p:nvPr/>
          </p:nvPicPr>
          <p:blipFill>
            <a:blip r:embed="rId2"/>
            <a:stretch>
              <a:fillRect/>
            </a:stretch>
          </p:blipFill>
          <p:spPr>
            <a:xfrm flipH="1">
              <a:off x="3079600" y="3403464"/>
              <a:ext cx="472770" cy="472770"/>
            </a:xfrm>
            <a:prstGeom prst="rect">
              <a:avLst/>
            </a:prstGeom>
          </p:spPr>
        </p:pic>
      </p:grpSp>
      <p:grpSp>
        <p:nvGrpSpPr>
          <p:cNvPr id="13" name="Group 12">
            <a:extLst>
              <a:ext uri="{FF2B5EF4-FFF2-40B4-BE49-F238E27FC236}">
                <a16:creationId xmlns:a16="http://schemas.microsoft.com/office/drawing/2014/main" id="{E90D1559-558C-4AA7-1AD0-BA0CF50A5691}"/>
              </a:ext>
            </a:extLst>
          </p:cNvPr>
          <p:cNvGrpSpPr/>
          <p:nvPr/>
        </p:nvGrpSpPr>
        <p:grpSpPr>
          <a:xfrm>
            <a:off x="4841104" y="3817600"/>
            <a:ext cx="7073839" cy="2842692"/>
            <a:chOff x="4841104" y="3817600"/>
            <a:chExt cx="7073839" cy="2842692"/>
          </a:xfrm>
        </p:grpSpPr>
        <p:grpSp>
          <p:nvGrpSpPr>
            <p:cNvPr id="14" name="Group 13">
              <a:extLst>
                <a:ext uri="{FF2B5EF4-FFF2-40B4-BE49-F238E27FC236}">
                  <a16:creationId xmlns:a16="http://schemas.microsoft.com/office/drawing/2014/main" id="{9D9FBB7C-C5D2-5763-DB5D-961DBE6E863B}"/>
                </a:ext>
              </a:extLst>
            </p:cNvPr>
            <p:cNvGrpSpPr/>
            <p:nvPr/>
          </p:nvGrpSpPr>
          <p:grpSpPr>
            <a:xfrm>
              <a:off x="4841104" y="3817600"/>
              <a:ext cx="7073839" cy="2842692"/>
              <a:chOff x="2975204" y="1255651"/>
              <a:chExt cx="7073839" cy="2842692"/>
            </a:xfrm>
          </p:grpSpPr>
          <p:sp>
            <p:nvSpPr>
              <p:cNvPr id="24" name="Rectangle: Rounded Corners 23">
                <a:extLst>
                  <a:ext uri="{FF2B5EF4-FFF2-40B4-BE49-F238E27FC236}">
                    <a16:creationId xmlns:a16="http://schemas.microsoft.com/office/drawing/2014/main" id="{3B501A07-BCE8-C34C-9778-93A7F6E78DA3}"/>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đúng</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2.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to,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rõ</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3.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ngắt</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nghỉ</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đúng</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sz="33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sp>
            <p:nvSpPr>
              <p:cNvPr id="25" name="Rectangle: Rounded Corners 24">
                <a:extLst>
                  <a:ext uri="{FF2B5EF4-FFF2-40B4-BE49-F238E27FC236}">
                    <a16:creationId xmlns:a16="http://schemas.microsoft.com/office/drawing/2014/main" id="{B164D677-0ACA-1474-B67B-C1875E64A4B6}"/>
                  </a:ext>
                </a:extLst>
              </p:cNvPr>
              <p:cNvSpPr/>
              <p:nvPr/>
            </p:nvSpPr>
            <p:spPr>
              <a:xfrm>
                <a:off x="4201409" y="1255651"/>
                <a:ext cx="5044388"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Tiêu</a:t>
                </a:r>
                <a:r>
                  <a:rPr kumimoji="0" lang="en-US" sz="33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chí</a:t>
                </a:r>
                <a:r>
                  <a:rPr kumimoji="0" lang="en-US" sz="33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đánh</a:t>
                </a:r>
                <a:r>
                  <a:rPr kumimoji="0" lang="en-US" sz="33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3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giá</a:t>
                </a:r>
                <a:endParaRPr kumimoji="0" lang="en-US" sz="33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15" name="Picture 14">
              <a:extLst>
                <a:ext uri="{FF2B5EF4-FFF2-40B4-BE49-F238E27FC236}">
                  <a16:creationId xmlns:a16="http://schemas.microsoft.com/office/drawing/2014/main" id="{D0C471D9-46EB-1538-A584-D8B41DB1FB97}"/>
                </a:ext>
              </a:extLst>
            </p:cNvPr>
            <p:cNvPicPr>
              <a:picLocks noChangeAspect="1"/>
            </p:cNvPicPr>
            <p:nvPr/>
          </p:nvPicPr>
          <p:blipFill>
            <a:blip r:embed="rId3"/>
            <a:stretch>
              <a:fillRect/>
            </a:stretch>
          </p:blipFill>
          <p:spPr>
            <a:xfrm>
              <a:off x="7976755" y="4820933"/>
              <a:ext cx="469963" cy="469963"/>
            </a:xfrm>
            <a:prstGeom prst="rect">
              <a:avLst/>
            </a:prstGeom>
          </p:spPr>
        </p:pic>
        <p:pic>
          <p:nvPicPr>
            <p:cNvPr id="16" name="Picture 15">
              <a:extLst>
                <a:ext uri="{FF2B5EF4-FFF2-40B4-BE49-F238E27FC236}">
                  <a16:creationId xmlns:a16="http://schemas.microsoft.com/office/drawing/2014/main" id="{CCFD1BD9-58D1-B7BC-6CC5-5D10016E61C5}"/>
                </a:ext>
              </a:extLst>
            </p:cNvPr>
            <p:cNvPicPr>
              <a:picLocks noChangeAspect="1"/>
            </p:cNvPicPr>
            <p:nvPr/>
          </p:nvPicPr>
          <p:blipFill>
            <a:blip r:embed="rId4"/>
            <a:stretch>
              <a:fillRect/>
            </a:stretch>
          </p:blipFill>
          <p:spPr>
            <a:xfrm>
              <a:off x="7420081" y="4820933"/>
              <a:ext cx="469963" cy="469963"/>
            </a:xfrm>
            <a:prstGeom prst="rect">
              <a:avLst/>
            </a:prstGeom>
          </p:spPr>
        </p:pic>
        <p:pic>
          <p:nvPicPr>
            <p:cNvPr id="17" name="Picture 16">
              <a:extLst>
                <a:ext uri="{FF2B5EF4-FFF2-40B4-BE49-F238E27FC236}">
                  <a16:creationId xmlns:a16="http://schemas.microsoft.com/office/drawing/2014/main" id="{B8028000-58D5-B200-7A5C-1DBC29A5A30B}"/>
                </a:ext>
              </a:extLst>
            </p:cNvPr>
            <p:cNvPicPr>
              <a:picLocks noChangeAspect="1"/>
            </p:cNvPicPr>
            <p:nvPr/>
          </p:nvPicPr>
          <p:blipFill>
            <a:blip r:embed="rId5"/>
            <a:stretch>
              <a:fillRect/>
            </a:stretch>
          </p:blipFill>
          <p:spPr>
            <a:xfrm>
              <a:off x="8533429" y="4820933"/>
              <a:ext cx="469963" cy="469963"/>
            </a:xfrm>
            <a:prstGeom prst="rect">
              <a:avLst/>
            </a:prstGeom>
          </p:spPr>
        </p:pic>
        <p:pic>
          <p:nvPicPr>
            <p:cNvPr id="18" name="Picture 17">
              <a:extLst>
                <a:ext uri="{FF2B5EF4-FFF2-40B4-BE49-F238E27FC236}">
                  <a16:creationId xmlns:a16="http://schemas.microsoft.com/office/drawing/2014/main" id="{CB1C37E9-18B7-F63F-8E4C-D47CAA4DCEDE}"/>
                </a:ext>
              </a:extLst>
            </p:cNvPr>
            <p:cNvPicPr>
              <a:picLocks noChangeAspect="1"/>
            </p:cNvPicPr>
            <p:nvPr/>
          </p:nvPicPr>
          <p:blipFill>
            <a:blip r:embed="rId3"/>
            <a:stretch>
              <a:fillRect/>
            </a:stretch>
          </p:blipFill>
          <p:spPr>
            <a:xfrm>
              <a:off x="8002186" y="5411645"/>
              <a:ext cx="469963" cy="469963"/>
            </a:xfrm>
            <a:prstGeom prst="rect">
              <a:avLst/>
            </a:prstGeom>
          </p:spPr>
        </p:pic>
        <p:pic>
          <p:nvPicPr>
            <p:cNvPr id="19" name="Picture 18">
              <a:extLst>
                <a:ext uri="{FF2B5EF4-FFF2-40B4-BE49-F238E27FC236}">
                  <a16:creationId xmlns:a16="http://schemas.microsoft.com/office/drawing/2014/main" id="{3140C0DA-0D03-E7EC-6142-3FA3DE2FA851}"/>
                </a:ext>
              </a:extLst>
            </p:cNvPr>
            <p:cNvPicPr>
              <a:picLocks noChangeAspect="1"/>
            </p:cNvPicPr>
            <p:nvPr/>
          </p:nvPicPr>
          <p:blipFill>
            <a:blip r:embed="rId4"/>
            <a:stretch>
              <a:fillRect/>
            </a:stretch>
          </p:blipFill>
          <p:spPr>
            <a:xfrm>
              <a:off x="7445512" y="5411645"/>
              <a:ext cx="469963" cy="469963"/>
            </a:xfrm>
            <a:prstGeom prst="rect">
              <a:avLst/>
            </a:prstGeom>
          </p:spPr>
        </p:pic>
        <p:pic>
          <p:nvPicPr>
            <p:cNvPr id="20" name="Picture 19">
              <a:extLst>
                <a:ext uri="{FF2B5EF4-FFF2-40B4-BE49-F238E27FC236}">
                  <a16:creationId xmlns:a16="http://schemas.microsoft.com/office/drawing/2014/main" id="{07773920-AA8E-F44B-7740-9F2385D235F4}"/>
                </a:ext>
              </a:extLst>
            </p:cNvPr>
            <p:cNvPicPr>
              <a:picLocks noChangeAspect="1"/>
            </p:cNvPicPr>
            <p:nvPr/>
          </p:nvPicPr>
          <p:blipFill>
            <a:blip r:embed="rId5"/>
            <a:stretch>
              <a:fillRect/>
            </a:stretch>
          </p:blipFill>
          <p:spPr>
            <a:xfrm>
              <a:off x="8558860" y="5411645"/>
              <a:ext cx="469963" cy="469963"/>
            </a:xfrm>
            <a:prstGeom prst="rect">
              <a:avLst/>
            </a:prstGeom>
          </p:spPr>
        </p:pic>
        <p:pic>
          <p:nvPicPr>
            <p:cNvPr id="21" name="Picture 20">
              <a:extLst>
                <a:ext uri="{FF2B5EF4-FFF2-40B4-BE49-F238E27FC236}">
                  <a16:creationId xmlns:a16="http://schemas.microsoft.com/office/drawing/2014/main" id="{FF7F9EF6-1E20-4FEC-CD44-3201B6090DCD}"/>
                </a:ext>
              </a:extLst>
            </p:cNvPr>
            <p:cNvPicPr>
              <a:picLocks noChangeAspect="1"/>
            </p:cNvPicPr>
            <p:nvPr/>
          </p:nvPicPr>
          <p:blipFill>
            <a:blip r:embed="rId3"/>
            <a:stretch>
              <a:fillRect/>
            </a:stretch>
          </p:blipFill>
          <p:spPr>
            <a:xfrm>
              <a:off x="10770860" y="5957502"/>
              <a:ext cx="469963" cy="469963"/>
            </a:xfrm>
            <a:prstGeom prst="rect">
              <a:avLst/>
            </a:prstGeom>
          </p:spPr>
        </p:pic>
        <p:pic>
          <p:nvPicPr>
            <p:cNvPr id="22" name="Picture 21">
              <a:extLst>
                <a:ext uri="{FF2B5EF4-FFF2-40B4-BE49-F238E27FC236}">
                  <a16:creationId xmlns:a16="http://schemas.microsoft.com/office/drawing/2014/main" id="{E1CE17C2-0746-B268-F477-11F9B9676393}"/>
                </a:ext>
              </a:extLst>
            </p:cNvPr>
            <p:cNvPicPr>
              <a:picLocks noChangeAspect="1"/>
            </p:cNvPicPr>
            <p:nvPr/>
          </p:nvPicPr>
          <p:blipFill>
            <a:blip r:embed="rId4"/>
            <a:stretch>
              <a:fillRect/>
            </a:stretch>
          </p:blipFill>
          <p:spPr>
            <a:xfrm>
              <a:off x="10214186" y="5957502"/>
              <a:ext cx="469963" cy="469963"/>
            </a:xfrm>
            <a:prstGeom prst="rect">
              <a:avLst/>
            </a:prstGeom>
          </p:spPr>
        </p:pic>
        <p:pic>
          <p:nvPicPr>
            <p:cNvPr id="23" name="Picture 22">
              <a:extLst>
                <a:ext uri="{FF2B5EF4-FFF2-40B4-BE49-F238E27FC236}">
                  <a16:creationId xmlns:a16="http://schemas.microsoft.com/office/drawing/2014/main" id="{6D495E4D-3BFF-920C-61D7-27E66F790D4A}"/>
                </a:ext>
              </a:extLst>
            </p:cNvPr>
            <p:cNvPicPr>
              <a:picLocks noChangeAspect="1"/>
            </p:cNvPicPr>
            <p:nvPr/>
          </p:nvPicPr>
          <p:blipFill>
            <a:blip r:embed="rId5"/>
            <a:stretch>
              <a:fillRect/>
            </a:stretch>
          </p:blipFill>
          <p:spPr>
            <a:xfrm>
              <a:off x="11327534" y="5957502"/>
              <a:ext cx="469963" cy="469963"/>
            </a:xfrm>
            <a:prstGeom prst="rect">
              <a:avLst/>
            </a:prstGeom>
          </p:spPr>
        </p:pic>
      </p:grpSp>
      <p:pic>
        <p:nvPicPr>
          <p:cNvPr id="26" name="Graphic 25">
            <a:extLst>
              <a:ext uri="{FF2B5EF4-FFF2-40B4-BE49-F238E27FC236}">
                <a16:creationId xmlns:a16="http://schemas.microsoft.com/office/drawing/2014/main" id="{516CB900-13AC-A5EF-AC7F-AA00BDE3210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40011" y="4212198"/>
            <a:ext cx="2498968" cy="2600082"/>
          </a:xfrm>
          <a:prstGeom prst="rect">
            <a:avLst/>
          </a:prstGeom>
        </p:spPr>
      </p:pic>
    </p:spTree>
    <p:extLst>
      <p:ext uri="{BB962C8B-B14F-4D97-AF65-F5344CB8AC3E}">
        <p14:creationId xmlns:p14="http://schemas.microsoft.com/office/powerpoint/2010/main" val="6010459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6"/>
                                            </p:tgtEl>
                                            <p:attrNameLst>
                                              <p:attrName>r</p:attrName>
                                            </p:attrNameLst>
                                          </p:cBhvr>
                                        </p:animRot>
                                        <p:animRot by="-240000">
                                          <p:cBhvr>
                                            <p:cTn id="10" dur="200" fill="hold">
                                              <p:stCondLst>
                                                <p:cond delay="200"/>
                                              </p:stCondLst>
                                            </p:cTn>
                                            <p:tgtEl>
                                              <p:spTgt spid="26"/>
                                            </p:tgtEl>
                                            <p:attrNameLst>
                                              <p:attrName>r</p:attrName>
                                            </p:attrNameLst>
                                          </p:cBhvr>
                                        </p:animRot>
                                        <p:animRot by="240000">
                                          <p:cBhvr>
                                            <p:cTn id="11" dur="200" fill="hold">
                                              <p:stCondLst>
                                                <p:cond delay="400"/>
                                              </p:stCondLst>
                                            </p:cTn>
                                            <p:tgtEl>
                                              <p:spTgt spid="26"/>
                                            </p:tgtEl>
                                            <p:attrNameLst>
                                              <p:attrName>r</p:attrName>
                                            </p:attrNameLst>
                                          </p:cBhvr>
                                        </p:animRot>
                                        <p:animRot by="-240000">
                                          <p:cBhvr>
                                            <p:cTn id="12" dur="200" fill="hold">
                                              <p:stCondLst>
                                                <p:cond delay="600"/>
                                              </p:stCondLst>
                                            </p:cTn>
                                            <p:tgtEl>
                                              <p:spTgt spid="26"/>
                                            </p:tgtEl>
                                            <p:attrNameLst>
                                              <p:attrName>r</p:attrName>
                                            </p:attrNameLst>
                                          </p:cBhvr>
                                        </p:animRot>
                                        <p:animRot by="120000">
                                          <p:cBhvr>
                                            <p:cTn id="13" dur="200" fill="hold">
                                              <p:stCondLst>
                                                <p:cond delay="800"/>
                                              </p:stCondLst>
                                            </p:cTn>
                                            <p:tgtEl>
                                              <p:spTgt spid="26"/>
                                            </p:tgtEl>
                                            <p:attrNameLst>
                                              <p:attrName>r</p:attrName>
                                            </p:attrNameLst>
                                          </p:cBhvr>
                                        </p:animRot>
                                      </p:childTnLst>
                                    </p:cTn>
                                  </p:par>
                                </p:childTnLst>
                              </p:cTn>
                            </p:par>
                            <p:par>
                              <p:cTn id="14" fill="hold">
                                <p:stCondLst>
                                  <p:cond delay="1000"/>
                                </p:stCondLst>
                                <p:childTnLst>
                                  <p:par>
                                    <p:cTn id="15" presetID="2" presetClass="entr" presetSubtype="4" fill="hold" nodeType="afterEffect" p14:presetBounceEnd="66000">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14:bounceEnd="66000">
                                          <p:cBhvr additive="base">
                                            <p:cTn id="1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14:presetBounceEnd="66000">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14:bounceEnd="66000">
                                          <p:cBhvr additive="base">
                                            <p:cTn id="22"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23"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26"/>
                                            </p:tgtEl>
                                            <p:attrNameLst>
                                              <p:attrName>r</p:attrName>
                                            </p:attrNameLst>
                                          </p:cBhvr>
                                        </p:animRot>
                                        <p:animRot by="-240000">
                                          <p:cBhvr>
                                            <p:cTn id="10" dur="200" fill="hold">
                                              <p:stCondLst>
                                                <p:cond delay="200"/>
                                              </p:stCondLst>
                                            </p:cTn>
                                            <p:tgtEl>
                                              <p:spTgt spid="26"/>
                                            </p:tgtEl>
                                            <p:attrNameLst>
                                              <p:attrName>r</p:attrName>
                                            </p:attrNameLst>
                                          </p:cBhvr>
                                        </p:animRot>
                                        <p:animRot by="240000">
                                          <p:cBhvr>
                                            <p:cTn id="11" dur="200" fill="hold">
                                              <p:stCondLst>
                                                <p:cond delay="400"/>
                                              </p:stCondLst>
                                            </p:cTn>
                                            <p:tgtEl>
                                              <p:spTgt spid="26"/>
                                            </p:tgtEl>
                                            <p:attrNameLst>
                                              <p:attrName>r</p:attrName>
                                            </p:attrNameLst>
                                          </p:cBhvr>
                                        </p:animRot>
                                        <p:animRot by="-240000">
                                          <p:cBhvr>
                                            <p:cTn id="12" dur="200" fill="hold">
                                              <p:stCondLst>
                                                <p:cond delay="600"/>
                                              </p:stCondLst>
                                            </p:cTn>
                                            <p:tgtEl>
                                              <p:spTgt spid="26"/>
                                            </p:tgtEl>
                                            <p:attrNameLst>
                                              <p:attrName>r</p:attrName>
                                            </p:attrNameLst>
                                          </p:cBhvr>
                                        </p:animRot>
                                        <p:animRot by="120000">
                                          <p:cBhvr>
                                            <p:cTn id="13" dur="200" fill="hold">
                                              <p:stCondLst>
                                                <p:cond delay="800"/>
                                              </p:stCondLst>
                                            </p:cTn>
                                            <p:tgtEl>
                                              <p:spTgt spid="26"/>
                                            </p:tgtEl>
                                            <p:attrNameLst>
                                              <p:attrName>r</p:attrName>
                                            </p:attrNameLst>
                                          </p:cBhvr>
                                        </p:animRot>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ppt_x"/>
                                              </p:val>
                                            </p:tav>
                                            <p:tav tm="100000">
                                              <p:val>
                                                <p:strVal val="#ppt_x"/>
                                              </p:val>
                                            </p:tav>
                                          </p:tavLst>
                                        </p:anim>
                                        <p:anim calcmode="lin" valueType="num">
                                          <p:cBhvr additive="base">
                                            <p:cTn id="18" dur="10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1000" fill="hold"/>
                                            <p:tgtEl>
                                              <p:spTgt spid="13"/>
                                            </p:tgtEl>
                                            <p:attrNameLst>
                                              <p:attrName>ppt_x</p:attrName>
                                            </p:attrNameLst>
                                          </p:cBhvr>
                                          <p:tavLst>
                                            <p:tav tm="0">
                                              <p:val>
                                                <p:strVal val="#ppt_x"/>
                                              </p:val>
                                            </p:tav>
                                            <p:tav tm="100000">
                                              <p:val>
                                                <p:strVal val="#ppt_x"/>
                                              </p:val>
                                            </p:tav>
                                          </p:tavLst>
                                        </p:anim>
                                        <p:anim calcmode="lin" valueType="num">
                                          <p:cBhvr additive="base">
                                            <p:cTn id="23"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E7E769-A5D1-3DF1-DF1D-A839D5776CCA}"/>
              </a:ext>
            </a:extLst>
          </p:cNvPr>
          <p:cNvSpPr txBox="1"/>
          <p:nvPr/>
        </p:nvSpPr>
        <p:spPr>
          <a:xfrm>
            <a:off x="2040591" y="562376"/>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highlight>
                  <a:srgbClr val="FFFF00"/>
                </a:highlight>
                <a:uLnTx/>
                <a:uFillTx/>
                <a:latin typeface="Cambria" panose="02040503050406030204" pitchFamily="18" charset="0"/>
                <a:ea typeface="Cambria" panose="02040503050406030204" pitchFamily="18" charset="0"/>
                <a:cs typeface="Times New Roman" panose="02020603050405020304" pitchFamily="18" charset="0"/>
              </a:rPr>
              <a:t>LUYỆN ĐỌC TRƯỚC LỚP</a:t>
            </a:r>
          </a:p>
        </p:txBody>
      </p:sp>
      <p:grpSp>
        <p:nvGrpSpPr>
          <p:cNvPr id="3" name="Group 2">
            <a:extLst>
              <a:ext uri="{FF2B5EF4-FFF2-40B4-BE49-F238E27FC236}">
                <a16:creationId xmlns:a16="http://schemas.microsoft.com/office/drawing/2014/main" id="{310DECF2-CD6C-1B75-A488-F335881DF4F3}"/>
              </a:ext>
            </a:extLst>
          </p:cNvPr>
          <p:cNvGrpSpPr/>
          <p:nvPr/>
        </p:nvGrpSpPr>
        <p:grpSpPr>
          <a:xfrm>
            <a:off x="1524335" y="1668090"/>
            <a:ext cx="9122782" cy="3666080"/>
            <a:chOff x="4841104" y="3817600"/>
            <a:chExt cx="7073839" cy="2842692"/>
          </a:xfrm>
        </p:grpSpPr>
        <p:grpSp>
          <p:nvGrpSpPr>
            <p:cNvPr id="4" name="Group 3">
              <a:extLst>
                <a:ext uri="{FF2B5EF4-FFF2-40B4-BE49-F238E27FC236}">
                  <a16:creationId xmlns:a16="http://schemas.microsoft.com/office/drawing/2014/main" id="{8FF0C863-8949-93FC-A9DA-96F7A0D2EE5F}"/>
                </a:ext>
              </a:extLst>
            </p:cNvPr>
            <p:cNvGrpSpPr/>
            <p:nvPr/>
          </p:nvGrpSpPr>
          <p:grpSpPr>
            <a:xfrm>
              <a:off x="4841104" y="3817600"/>
              <a:ext cx="7073839" cy="2842692"/>
              <a:chOff x="2975204" y="1255651"/>
              <a:chExt cx="7073839" cy="2842692"/>
            </a:xfrm>
          </p:grpSpPr>
          <p:sp>
            <p:nvSpPr>
              <p:cNvPr id="14" name="Rectangle: Rounded Corners 13">
                <a:extLst>
                  <a:ext uri="{FF2B5EF4-FFF2-40B4-BE49-F238E27FC236}">
                    <a16:creationId xmlns:a16="http://schemas.microsoft.com/office/drawing/2014/main" id="{396F9D22-4EF4-5113-4C69-EACF4B3C6647}"/>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1.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đúng</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2.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to,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rõ</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3.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Đọc</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ngắt</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nghỉ</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đúng</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sp>
            <p:nvSpPr>
              <p:cNvPr id="15" name="Rectangle: Rounded Corners 14">
                <a:extLst>
                  <a:ext uri="{FF2B5EF4-FFF2-40B4-BE49-F238E27FC236}">
                    <a16:creationId xmlns:a16="http://schemas.microsoft.com/office/drawing/2014/main" id="{D86A712E-9D35-EB9D-4C9B-553C80D9DD7B}"/>
                  </a:ext>
                </a:extLst>
              </p:cNvPr>
              <p:cNvSpPr/>
              <p:nvPr/>
            </p:nvSpPr>
            <p:spPr>
              <a:xfrm>
                <a:off x="4201409" y="1255651"/>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5" name="Picture 4">
              <a:extLst>
                <a:ext uri="{FF2B5EF4-FFF2-40B4-BE49-F238E27FC236}">
                  <a16:creationId xmlns:a16="http://schemas.microsoft.com/office/drawing/2014/main" id="{F6FD4C60-4CC9-020E-7ED3-B39F9BC40D39}"/>
                </a:ext>
              </a:extLst>
            </p:cNvPr>
            <p:cNvPicPr>
              <a:picLocks noChangeAspect="1"/>
            </p:cNvPicPr>
            <p:nvPr/>
          </p:nvPicPr>
          <p:blipFill>
            <a:blip r:embed="rId2"/>
            <a:stretch>
              <a:fillRect/>
            </a:stretch>
          </p:blipFill>
          <p:spPr>
            <a:xfrm>
              <a:off x="8047030" y="4823876"/>
              <a:ext cx="469963" cy="469963"/>
            </a:xfrm>
            <a:prstGeom prst="rect">
              <a:avLst/>
            </a:prstGeom>
          </p:spPr>
        </p:pic>
        <p:pic>
          <p:nvPicPr>
            <p:cNvPr id="6" name="Picture 5">
              <a:extLst>
                <a:ext uri="{FF2B5EF4-FFF2-40B4-BE49-F238E27FC236}">
                  <a16:creationId xmlns:a16="http://schemas.microsoft.com/office/drawing/2014/main" id="{A60B3675-4B10-21D9-576C-404D9DB6C060}"/>
                </a:ext>
              </a:extLst>
            </p:cNvPr>
            <p:cNvPicPr>
              <a:picLocks noChangeAspect="1"/>
            </p:cNvPicPr>
            <p:nvPr/>
          </p:nvPicPr>
          <p:blipFill>
            <a:blip r:embed="rId3"/>
            <a:stretch>
              <a:fillRect/>
            </a:stretch>
          </p:blipFill>
          <p:spPr>
            <a:xfrm>
              <a:off x="7490356" y="4823876"/>
              <a:ext cx="469963" cy="469963"/>
            </a:xfrm>
            <a:prstGeom prst="rect">
              <a:avLst/>
            </a:prstGeom>
          </p:spPr>
        </p:pic>
        <p:pic>
          <p:nvPicPr>
            <p:cNvPr id="7" name="Picture 6">
              <a:extLst>
                <a:ext uri="{FF2B5EF4-FFF2-40B4-BE49-F238E27FC236}">
                  <a16:creationId xmlns:a16="http://schemas.microsoft.com/office/drawing/2014/main" id="{6E4F703A-0D2E-61C6-D7A3-AFFD0FCF6760}"/>
                </a:ext>
              </a:extLst>
            </p:cNvPr>
            <p:cNvPicPr>
              <a:picLocks noChangeAspect="1"/>
            </p:cNvPicPr>
            <p:nvPr/>
          </p:nvPicPr>
          <p:blipFill>
            <a:blip r:embed="rId4"/>
            <a:stretch>
              <a:fillRect/>
            </a:stretch>
          </p:blipFill>
          <p:spPr>
            <a:xfrm>
              <a:off x="8603704" y="4823876"/>
              <a:ext cx="469963" cy="469963"/>
            </a:xfrm>
            <a:prstGeom prst="rect">
              <a:avLst/>
            </a:prstGeom>
          </p:spPr>
        </p:pic>
        <p:pic>
          <p:nvPicPr>
            <p:cNvPr id="8" name="Picture 7">
              <a:extLst>
                <a:ext uri="{FF2B5EF4-FFF2-40B4-BE49-F238E27FC236}">
                  <a16:creationId xmlns:a16="http://schemas.microsoft.com/office/drawing/2014/main" id="{44CC941C-80AE-74E6-37CD-665D012408BB}"/>
                </a:ext>
              </a:extLst>
            </p:cNvPr>
            <p:cNvPicPr>
              <a:picLocks noChangeAspect="1"/>
            </p:cNvPicPr>
            <p:nvPr/>
          </p:nvPicPr>
          <p:blipFill>
            <a:blip r:embed="rId2"/>
            <a:stretch>
              <a:fillRect/>
            </a:stretch>
          </p:blipFill>
          <p:spPr>
            <a:xfrm>
              <a:off x="8065908" y="5372839"/>
              <a:ext cx="469963" cy="469963"/>
            </a:xfrm>
            <a:prstGeom prst="rect">
              <a:avLst/>
            </a:prstGeom>
          </p:spPr>
        </p:pic>
        <p:pic>
          <p:nvPicPr>
            <p:cNvPr id="9" name="Picture 8">
              <a:extLst>
                <a:ext uri="{FF2B5EF4-FFF2-40B4-BE49-F238E27FC236}">
                  <a16:creationId xmlns:a16="http://schemas.microsoft.com/office/drawing/2014/main" id="{089624EC-2FCC-ED62-2811-F22A8877D47A}"/>
                </a:ext>
              </a:extLst>
            </p:cNvPr>
            <p:cNvPicPr>
              <a:picLocks noChangeAspect="1"/>
            </p:cNvPicPr>
            <p:nvPr/>
          </p:nvPicPr>
          <p:blipFill>
            <a:blip r:embed="rId3"/>
            <a:stretch>
              <a:fillRect/>
            </a:stretch>
          </p:blipFill>
          <p:spPr>
            <a:xfrm>
              <a:off x="7509233" y="5372839"/>
              <a:ext cx="469963" cy="469963"/>
            </a:xfrm>
            <a:prstGeom prst="rect">
              <a:avLst/>
            </a:prstGeom>
          </p:spPr>
        </p:pic>
        <p:pic>
          <p:nvPicPr>
            <p:cNvPr id="10" name="Picture 9">
              <a:extLst>
                <a:ext uri="{FF2B5EF4-FFF2-40B4-BE49-F238E27FC236}">
                  <a16:creationId xmlns:a16="http://schemas.microsoft.com/office/drawing/2014/main" id="{B12A12BE-781E-B74D-3813-FB52E8821666}"/>
                </a:ext>
              </a:extLst>
            </p:cNvPr>
            <p:cNvPicPr>
              <a:picLocks noChangeAspect="1"/>
            </p:cNvPicPr>
            <p:nvPr/>
          </p:nvPicPr>
          <p:blipFill>
            <a:blip r:embed="rId4"/>
            <a:stretch>
              <a:fillRect/>
            </a:stretch>
          </p:blipFill>
          <p:spPr>
            <a:xfrm>
              <a:off x="8622582" y="5372839"/>
              <a:ext cx="469963" cy="469963"/>
            </a:xfrm>
            <a:prstGeom prst="rect">
              <a:avLst/>
            </a:prstGeom>
          </p:spPr>
        </p:pic>
        <p:pic>
          <p:nvPicPr>
            <p:cNvPr id="11" name="Picture 10">
              <a:extLst>
                <a:ext uri="{FF2B5EF4-FFF2-40B4-BE49-F238E27FC236}">
                  <a16:creationId xmlns:a16="http://schemas.microsoft.com/office/drawing/2014/main" id="{A1D4B423-2B77-E15D-2FAA-BBA6C3967539}"/>
                </a:ext>
              </a:extLst>
            </p:cNvPr>
            <p:cNvPicPr>
              <a:picLocks noChangeAspect="1"/>
            </p:cNvPicPr>
            <p:nvPr/>
          </p:nvPicPr>
          <p:blipFill>
            <a:blip r:embed="rId2"/>
            <a:stretch>
              <a:fillRect/>
            </a:stretch>
          </p:blipFill>
          <p:spPr>
            <a:xfrm>
              <a:off x="10875900" y="5964719"/>
              <a:ext cx="469963" cy="469963"/>
            </a:xfrm>
            <a:prstGeom prst="rect">
              <a:avLst/>
            </a:prstGeom>
          </p:spPr>
        </p:pic>
        <p:pic>
          <p:nvPicPr>
            <p:cNvPr id="12" name="Picture 11">
              <a:extLst>
                <a:ext uri="{FF2B5EF4-FFF2-40B4-BE49-F238E27FC236}">
                  <a16:creationId xmlns:a16="http://schemas.microsoft.com/office/drawing/2014/main" id="{ACD87E3B-7D22-C67F-B66F-2C96E92A3030}"/>
                </a:ext>
              </a:extLst>
            </p:cNvPr>
            <p:cNvPicPr>
              <a:picLocks noChangeAspect="1"/>
            </p:cNvPicPr>
            <p:nvPr/>
          </p:nvPicPr>
          <p:blipFill>
            <a:blip r:embed="rId3"/>
            <a:stretch>
              <a:fillRect/>
            </a:stretch>
          </p:blipFill>
          <p:spPr>
            <a:xfrm>
              <a:off x="10319226" y="5964719"/>
              <a:ext cx="469963" cy="469963"/>
            </a:xfrm>
            <a:prstGeom prst="rect">
              <a:avLst/>
            </a:prstGeom>
          </p:spPr>
        </p:pic>
        <p:pic>
          <p:nvPicPr>
            <p:cNvPr id="13" name="Picture 12">
              <a:extLst>
                <a:ext uri="{FF2B5EF4-FFF2-40B4-BE49-F238E27FC236}">
                  <a16:creationId xmlns:a16="http://schemas.microsoft.com/office/drawing/2014/main" id="{5DA0B4A5-88E1-7B78-A1CD-E7E0AF1B58D9}"/>
                </a:ext>
              </a:extLst>
            </p:cNvPr>
            <p:cNvPicPr>
              <a:picLocks noChangeAspect="1"/>
            </p:cNvPicPr>
            <p:nvPr/>
          </p:nvPicPr>
          <p:blipFill>
            <a:blip r:embed="rId4"/>
            <a:stretch>
              <a:fillRect/>
            </a:stretch>
          </p:blipFill>
          <p:spPr>
            <a:xfrm>
              <a:off x="11432574" y="5964719"/>
              <a:ext cx="469963" cy="469963"/>
            </a:xfrm>
            <a:prstGeom prst="rect">
              <a:avLst/>
            </a:prstGeom>
          </p:spPr>
        </p:pic>
      </p:grpSp>
    </p:spTree>
    <p:extLst>
      <p:ext uri="{BB962C8B-B14F-4D97-AF65-F5344CB8AC3E}">
        <p14:creationId xmlns:p14="http://schemas.microsoft.com/office/powerpoint/2010/main" val="34696285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14:bounceEnd="66000">
                                          <p:cBhvr additive="base">
                                            <p:cTn id="11"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1852"/>
          <a:stretch/>
        </p:blipFill>
        <p:spPr>
          <a:xfrm>
            <a:off x="-313144" y="-161413"/>
            <a:ext cx="9688951" cy="6430297"/>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02344" y="-217932"/>
            <a:ext cx="11767200" cy="2506408"/>
          </a:xfrm>
          <a:prstGeom prst="rect">
            <a:avLst/>
          </a:prstGeom>
        </p:spPr>
      </p:pic>
      <p:pic>
        <p:nvPicPr>
          <p:cNvPr id="18" name="图片 1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flipH="1">
            <a:off x="7259750" y="3242445"/>
            <a:ext cx="4749980" cy="3474087"/>
          </a:xfrm>
          <a:prstGeom prst="rect">
            <a:avLst/>
          </a:prstGeom>
        </p:spPr>
      </p:pic>
      <p:pic>
        <p:nvPicPr>
          <p:cNvPr id="5" name="Picture 4">
            <a:extLst>
              <a:ext uri="{FF2B5EF4-FFF2-40B4-BE49-F238E27FC236}">
                <a16:creationId xmlns:a16="http://schemas.microsoft.com/office/drawing/2014/main" id="{44E0A917-3D7C-5B64-C420-F34B53394593}"/>
              </a:ext>
            </a:extLst>
          </p:cNvPr>
          <p:cNvPicPr>
            <a:picLocks noChangeAspect="1"/>
          </p:cNvPicPr>
          <p:nvPr/>
        </p:nvPicPr>
        <p:blipFill>
          <a:blip r:embed="rId6"/>
          <a:stretch>
            <a:fillRect/>
          </a:stretch>
        </p:blipFill>
        <p:spPr>
          <a:xfrm>
            <a:off x="1949410" y="1679165"/>
            <a:ext cx="5724640" cy="2554445"/>
          </a:xfrm>
          <a:prstGeom prst="rect">
            <a:avLst/>
          </a:prstGeom>
        </p:spPr>
      </p:pic>
    </p:spTree>
    <p:extLst>
      <p:ext uri="{BB962C8B-B14F-4D97-AF65-F5344CB8AC3E}">
        <p14:creationId xmlns:p14="http://schemas.microsoft.com/office/powerpoint/2010/main" val="192701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32564E-DD65-00BC-33D4-0E97FA217DD6}"/>
              </a:ext>
            </a:extLst>
          </p:cNvPr>
          <p:cNvSpPr txBox="1"/>
          <p:nvPr/>
        </p:nvSpPr>
        <p:spPr>
          <a:xfrm>
            <a:off x="2293376" y="525498"/>
            <a:ext cx="9303775" cy="615553"/>
          </a:xfrm>
          <a:prstGeom prst="rect">
            <a:avLst/>
          </a:prstGeom>
          <a:noFill/>
        </p:spPr>
        <p:txBody>
          <a:bodyPr wrap="square" rtlCol="0">
            <a:spAutoFit/>
          </a:bodyPr>
          <a:lstStyle/>
          <a:p>
            <a:pPr lvl="0" algn="ctr">
              <a:defRPr/>
            </a:pPr>
            <a:r>
              <a:rPr lang="en-US" sz="3400" b="1" dirty="0" err="1">
                <a:solidFill>
                  <a:prstClr val="black"/>
                </a:solidFill>
                <a:latin typeface="Cambria" panose="02040503050406030204" pitchFamily="18" charset="0"/>
              </a:rPr>
              <a:t>Những</a:t>
            </a:r>
            <a:r>
              <a:rPr lang="en-US" sz="3400" b="1" dirty="0">
                <a:solidFill>
                  <a:prstClr val="black"/>
                </a:solidFill>
                <a:latin typeface="Cambria" panose="02040503050406030204" pitchFamily="18" charset="0"/>
              </a:rPr>
              <a:t> chi </a:t>
            </a:r>
            <a:r>
              <a:rPr lang="en-US" sz="3400" b="1" dirty="0" err="1">
                <a:solidFill>
                  <a:prstClr val="black"/>
                </a:solidFill>
                <a:latin typeface="Cambria" panose="02040503050406030204" pitchFamily="18" charset="0"/>
              </a:rPr>
              <a:t>tiết</a:t>
            </a:r>
            <a:r>
              <a:rPr lang="en-US" sz="3400" b="1" dirty="0">
                <a:solidFill>
                  <a:prstClr val="black"/>
                </a:solidFill>
                <a:latin typeface="Cambria" panose="02040503050406030204" pitchFamily="18" charset="0"/>
              </a:rPr>
              <a:t> </a:t>
            </a:r>
            <a:r>
              <a:rPr lang="en-US" sz="3400" b="1" dirty="0" err="1">
                <a:solidFill>
                  <a:prstClr val="black"/>
                </a:solidFill>
                <a:latin typeface="Cambria" panose="02040503050406030204" pitchFamily="18" charset="0"/>
              </a:rPr>
              <a:t>nào</a:t>
            </a:r>
            <a:r>
              <a:rPr lang="en-US" sz="3400" b="1" dirty="0">
                <a:solidFill>
                  <a:prstClr val="black"/>
                </a:solidFill>
                <a:latin typeface="Cambria" panose="02040503050406030204" pitchFamily="18" charset="0"/>
              </a:rPr>
              <a:t> </a:t>
            </a:r>
            <a:r>
              <a:rPr lang="en-US" sz="3400" b="1" dirty="0" err="1">
                <a:solidFill>
                  <a:prstClr val="black"/>
                </a:solidFill>
                <a:latin typeface="Cambria" panose="02040503050406030204" pitchFamily="18" charset="0"/>
              </a:rPr>
              <a:t>cho</a:t>
            </a:r>
            <a:r>
              <a:rPr lang="en-US" sz="3400" b="1" dirty="0">
                <a:solidFill>
                  <a:prstClr val="black"/>
                </a:solidFill>
                <a:latin typeface="Cambria" panose="02040503050406030204" pitchFamily="18" charset="0"/>
              </a:rPr>
              <a:t> </a:t>
            </a:r>
            <a:r>
              <a:rPr lang="en-US" sz="3400" b="1" dirty="0" err="1">
                <a:solidFill>
                  <a:prstClr val="black"/>
                </a:solidFill>
                <a:latin typeface="Cambria" panose="02040503050406030204" pitchFamily="18" charset="0"/>
              </a:rPr>
              <a:t>thấy</a:t>
            </a:r>
            <a:r>
              <a:rPr lang="en-US" sz="3400" b="1" dirty="0">
                <a:solidFill>
                  <a:prstClr val="black"/>
                </a:solidFill>
                <a:latin typeface="Cambria" panose="02040503050406030204" pitchFamily="18" charset="0"/>
              </a:rPr>
              <a:t> Mai </a:t>
            </a:r>
            <a:r>
              <a:rPr lang="en-US" sz="3400" b="1" dirty="0" err="1">
                <a:solidFill>
                  <a:prstClr val="black"/>
                </a:solidFill>
                <a:latin typeface="Cambria" panose="02040503050406030204" pitchFamily="18" charset="0"/>
              </a:rPr>
              <a:t>rất</a:t>
            </a:r>
            <a:r>
              <a:rPr lang="en-US" sz="3400" b="1" dirty="0">
                <a:solidFill>
                  <a:prstClr val="black"/>
                </a:solidFill>
                <a:latin typeface="Cambria" panose="02040503050406030204" pitchFamily="18" charset="0"/>
              </a:rPr>
              <a:t> </a:t>
            </a:r>
            <a:r>
              <a:rPr lang="en-US" sz="3400" b="1" dirty="0" err="1">
                <a:solidFill>
                  <a:prstClr val="black"/>
                </a:solidFill>
                <a:latin typeface="Cambria" panose="02040503050406030204" pitchFamily="18" charset="0"/>
              </a:rPr>
              <a:t>yêu</a:t>
            </a:r>
            <a:r>
              <a:rPr lang="en-US" sz="3400" b="1" dirty="0">
                <a:solidFill>
                  <a:prstClr val="black"/>
                </a:solidFill>
                <a:latin typeface="Cambria" panose="02040503050406030204" pitchFamily="18" charset="0"/>
              </a:rPr>
              <a:t> </a:t>
            </a:r>
            <a:r>
              <a:rPr lang="en-US" sz="3400" b="1" dirty="0" err="1">
                <a:solidFill>
                  <a:prstClr val="black"/>
                </a:solidFill>
                <a:latin typeface="Cambria" panose="02040503050406030204" pitchFamily="18" charset="0"/>
              </a:rPr>
              <a:t>hoa</a:t>
            </a:r>
            <a:r>
              <a:rPr lang="en-US" sz="3400" b="1" dirty="0">
                <a:solidFill>
                  <a:prstClr val="black"/>
                </a:solidFill>
                <a:latin typeface="Cambria" panose="02040503050406030204" pitchFamily="18" charset="0"/>
              </a:rPr>
              <a:t>?</a:t>
            </a:r>
            <a:endParaRPr kumimoji="0" lang="en-US" sz="3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nvGrpSpPr>
          <p:cNvPr id="12" name="Group 11">
            <a:extLst>
              <a:ext uri="{FF2B5EF4-FFF2-40B4-BE49-F238E27FC236}">
                <a16:creationId xmlns:a16="http://schemas.microsoft.com/office/drawing/2014/main" id="{2A99B7F0-EE96-7C45-4D27-5546A05A43D9}"/>
              </a:ext>
            </a:extLst>
          </p:cNvPr>
          <p:cNvGrpSpPr/>
          <p:nvPr/>
        </p:nvGrpSpPr>
        <p:grpSpPr>
          <a:xfrm>
            <a:off x="770563" y="1982912"/>
            <a:ext cx="10689280" cy="4952144"/>
            <a:chOff x="875792" y="1489323"/>
            <a:chExt cx="10015891" cy="2636587"/>
          </a:xfrm>
        </p:grpSpPr>
        <p:grpSp>
          <p:nvGrpSpPr>
            <p:cNvPr id="11" name="Group 10">
              <a:extLst>
                <a:ext uri="{FF2B5EF4-FFF2-40B4-BE49-F238E27FC236}">
                  <a16:creationId xmlns:a16="http://schemas.microsoft.com/office/drawing/2014/main" id="{575CA93A-8DB9-C193-01B2-9B8D108B3FEA}"/>
                </a:ext>
              </a:extLst>
            </p:cNvPr>
            <p:cNvGrpSpPr/>
            <p:nvPr/>
          </p:nvGrpSpPr>
          <p:grpSpPr>
            <a:xfrm>
              <a:off x="875792" y="1489323"/>
              <a:ext cx="10015891" cy="2636587"/>
              <a:chOff x="875792" y="1489323"/>
              <a:chExt cx="10015891" cy="2636587"/>
            </a:xfrm>
          </p:grpSpPr>
          <p:pic>
            <p:nvPicPr>
              <p:cNvPr id="9" name="Picture 8">
                <a:extLst>
                  <a:ext uri="{FF2B5EF4-FFF2-40B4-BE49-F238E27FC236}">
                    <a16:creationId xmlns:a16="http://schemas.microsoft.com/office/drawing/2014/main" id="{98421A2F-E827-3018-4E09-3B6781449185}"/>
                  </a:ext>
                </a:extLst>
              </p:cNvPr>
              <p:cNvPicPr>
                <a:picLocks noChangeAspect="1"/>
              </p:cNvPicPr>
              <p:nvPr/>
            </p:nvPicPr>
            <p:blipFill rotWithShape="1">
              <a:blip r:embed="rId2">
                <a:extLst>
                  <a:ext uri="{28A0092B-C50C-407E-A947-70E740481C1C}">
                    <a14:useLocalDpi xmlns:a14="http://schemas.microsoft.com/office/drawing/2010/main" val="0"/>
                  </a:ext>
                </a:extLst>
              </a:blip>
              <a:srcRect l="14609" t="87312" r="56076"/>
              <a:stretch/>
            </p:blipFill>
            <p:spPr>
              <a:xfrm>
                <a:off x="875792" y="1489323"/>
                <a:ext cx="10015891" cy="2636587"/>
              </a:xfrm>
              <a:prstGeom prst="rect">
                <a:avLst/>
              </a:prstGeom>
            </p:spPr>
          </p:pic>
          <p:sp>
            <p:nvSpPr>
              <p:cNvPr id="10" name="Rectangle 9">
                <a:extLst>
                  <a:ext uri="{FF2B5EF4-FFF2-40B4-BE49-F238E27FC236}">
                    <a16:creationId xmlns:a16="http://schemas.microsoft.com/office/drawing/2014/main" id="{0999DD69-1C06-253F-4C59-68E59B484224}"/>
                  </a:ext>
                </a:extLst>
              </p:cNvPr>
              <p:cNvSpPr/>
              <p:nvPr/>
            </p:nvSpPr>
            <p:spPr>
              <a:xfrm>
                <a:off x="1828800" y="2064448"/>
                <a:ext cx="8160774" cy="1015206"/>
              </a:xfrm>
              <a:prstGeom prst="rect">
                <a:avLst/>
              </a:prstGeom>
              <a:solidFill>
                <a:srgbClr val="D7F0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sp>
          <p:nvSpPr>
            <p:cNvPr id="6" name="TextBox 5">
              <a:extLst>
                <a:ext uri="{FF2B5EF4-FFF2-40B4-BE49-F238E27FC236}">
                  <a16:creationId xmlns:a16="http://schemas.microsoft.com/office/drawing/2014/main" id="{0130F757-4312-A08C-2710-0167B9A12C22}"/>
                </a:ext>
              </a:extLst>
            </p:cNvPr>
            <p:cNvSpPr txBox="1"/>
            <p:nvPr/>
          </p:nvSpPr>
          <p:spPr>
            <a:xfrm>
              <a:off x="1857737" y="1972572"/>
              <a:ext cx="8296020" cy="1228982"/>
            </a:xfrm>
            <a:prstGeom prst="rect">
              <a:avLst/>
            </a:prstGeom>
            <a:noFill/>
          </p:spPr>
          <p:txBody>
            <a:bodyPr wrap="square" rtlCol="0">
              <a:spAutoFit/>
            </a:bodyPr>
            <a:lstStyle/>
            <a:p>
              <a:pPr marL="0" marR="0" algn="just">
                <a:spcBef>
                  <a:spcPts val="0"/>
                </a:spcBef>
                <a:spcAft>
                  <a:spcPts val="0"/>
                </a:spcAft>
              </a:pPr>
              <a:r>
                <a:rPr lang="nl-NL" sz="3600" dirty="0">
                  <a:solidFill>
                    <a:srgbClr val="FF0000"/>
                  </a:solidFill>
                  <a:effectLst/>
                  <a:latin typeface="Cambria" panose="02040503050406030204" pitchFamily="18" charset="0"/>
                  <a:ea typeface="Cambria" panose="02040503050406030204" pitchFamily="18" charset="0"/>
                </a:rPr>
                <a:t>Mai thích mấy chậu hoa, thường ngắm nghía chúng mỗi sáng, bắt sâu cho hoa và hồi hộp chờ xem hoa nở, sững sờ trước vẻ đẹp của nhành lan.</a:t>
              </a:r>
              <a:endParaRPr lang="en-US" sz="3600" dirty="0">
                <a:solidFill>
                  <a:srgbClr val="FF0000"/>
                </a:solidFill>
                <a:effectLst/>
                <a:latin typeface="Cambria" panose="02040503050406030204" pitchFamily="18" charset="0"/>
                <a:ea typeface="Cambria" panose="02040503050406030204" pitchFamily="18" charset="0"/>
              </a:endParaRPr>
            </a:p>
          </p:txBody>
        </p:sp>
      </p:grpSp>
      <p:pic>
        <p:nvPicPr>
          <p:cNvPr id="16" name="Picture 15">
            <a:extLst>
              <a:ext uri="{FF2B5EF4-FFF2-40B4-BE49-F238E27FC236}">
                <a16:creationId xmlns:a16="http://schemas.microsoft.com/office/drawing/2014/main" id="{6262182C-26B7-F102-DBD0-0A698F7B05D9}"/>
              </a:ext>
            </a:extLst>
          </p:cNvPr>
          <p:cNvPicPr>
            <a:picLocks noChangeAspect="1"/>
          </p:cNvPicPr>
          <p:nvPr/>
        </p:nvPicPr>
        <p:blipFill>
          <a:blip r:embed="rId3"/>
          <a:stretch>
            <a:fillRect/>
          </a:stretch>
        </p:blipFill>
        <p:spPr>
          <a:xfrm>
            <a:off x="324448" y="450197"/>
            <a:ext cx="2280102" cy="835224"/>
          </a:xfrm>
          <a:prstGeom prst="rect">
            <a:avLst/>
          </a:prstGeom>
        </p:spPr>
      </p:pic>
    </p:spTree>
    <p:extLst>
      <p:ext uri="{BB962C8B-B14F-4D97-AF65-F5344CB8AC3E}">
        <p14:creationId xmlns:p14="http://schemas.microsoft.com/office/powerpoint/2010/main" val="398276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32564E-DD65-00BC-33D4-0E97FA217DD6}"/>
              </a:ext>
            </a:extLst>
          </p:cNvPr>
          <p:cNvSpPr txBox="1"/>
          <p:nvPr/>
        </p:nvSpPr>
        <p:spPr>
          <a:xfrm>
            <a:off x="2406953" y="649256"/>
            <a:ext cx="8536349" cy="769441"/>
          </a:xfrm>
          <a:prstGeom prst="rect">
            <a:avLst/>
          </a:prstGeom>
          <a:noFill/>
        </p:spPr>
        <p:txBody>
          <a:bodyPr wrap="square" rtlCol="0">
            <a:spAutoFit/>
          </a:bodyPr>
          <a:lstStyle/>
          <a:p>
            <a:pPr lvl="0" algn="ctr">
              <a:defRPr/>
            </a:pPr>
            <a:r>
              <a:rPr lang="vi-VN" sz="4400" b="1">
                <a:solidFill>
                  <a:prstClr val="black"/>
                </a:solidFill>
                <a:latin typeface="Cambria" panose="02040503050406030204" pitchFamily="18" charset="0"/>
              </a:rPr>
              <a:t>Mai đã sơ ý gây ra chuyện gì?</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nvGrpSpPr>
          <p:cNvPr id="15" name="Group 14">
            <a:extLst>
              <a:ext uri="{FF2B5EF4-FFF2-40B4-BE49-F238E27FC236}">
                <a16:creationId xmlns:a16="http://schemas.microsoft.com/office/drawing/2014/main" id="{5ABF1228-1E15-AED6-304C-CD9F5472B5C4}"/>
              </a:ext>
            </a:extLst>
          </p:cNvPr>
          <p:cNvGrpSpPr/>
          <p:nvPr/>
        </p:nvGrpSpPr>
        <p:grpSpPr>
          <a:xfrm>
            <a:off x="2558265" y="1897626"/>
            <a:ext cx="8084925" cy="3700130"/>
            <a:chOff x="3498111" y="1897626"/>
            <a:chExt cx="7145079" cy="3700130"/>
          </a:xfrm>
        </p:grpSpPr>
        <p:sp>
          <p:nvSpPr>
            <p:cNvPr id="14" name="Rectangle: Rounded Corners 13">
              <a:extLst>
                <a:ext uri="{FF2B5EF4-FFF2-40B4-BE49-F238E27FC236}">
                  <a16:creationId xmlns:a16="http://schemas.microsoft.com/office/drawing/2014/main" id="{6F8E6402-0E65-24A7-0F99-586FE74D9552}"/>
                </a:ext>
              </a:extLst>
            </p:cNvPr>
            <p:cNvSpPr/>
            <p:nvPr/>
          </p:nvSpPr>
          <p:spPr>
            <a:xfrm>
              <a:off x="3498111" y="1897626"/>
              <a:ext cx="7145079" cy="3700130"/>
            </a:xfrm>
            <a:prstGeom prst="roundRect">
              <a:avLst/>
            </a:prstGeom>
            <a:solidFill>
              <a:srgbClr val="D7F0D3"/>
            </a:solidFill>
            <a:ln w="57150">
              <a:solidFill>
                <a:srgbClr val="4B8A3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6" name="TextBox 5">
              <a:extLst>
                <a:ext uri="{FF2B5EF4-FFF2-40B4-BE49-F238E27FC236}">
                  <a16:creationId xmlns:a16="http://schemas.microsoft.com/office/drawing/2014/main" id="{0130F757-4312-A08C-2710-0167B9A12C22}"/>
                </a:ext>
              </a:extLst>
            </p:cNvPr>
            <p:cNvSpPr txBox="1"/>
            <p:nvPr/>
          </p:nvSpPr>
          <p:spPr>
            <a:xfrm>
              <a:off x="4020613" y="2247487"/>
              <a:ext cx="6293328" cy="3170099"/>
            </a:xfrm>
            <a:prstGeom prst="rect">
              <a:avLst/>
            </a:prstGeom>
            <a:noFill/>
          </p:spPr>
          <p:txBody>
            <a:bodyPr wrap="square" rtlCol="0">
              <a:spAutoFit/>
            </a:bodyPr>
            <a:lstStyle/>
            <a:p>
              <a:pPr marL="0" marR="0" algn="just">
                <a:spcBef>
                  <a:spcPts val="0"/>
                </a:spcBef>
                <a:spcAft>
                  <a:spcPts val="0"/>
                </a:spcAft>
              </a:pPr>
              <a:r>
                <a:rPr lang="nl-NL" sz="4000" b="1" dirty="0">
                  <a:solidFill>
                    <a:srgbClr val="FF0000"/>
                  </a:solidFill>
                  <a:effectLst/>
                  <a:latin typeface="Cambria" panose="02040503050406030204" pitchFamily="18" charset="0"/>
                  <a:ea typeface="Cambria" panose="02040503050406030204" pitchFamily="18" charset="0"/>
                </a:rPr>
                <a:t>Mai đã sơ ý làm gãy một nhành lan trong khóm hoa lan của nhà ông nhạc sĩ, mà ông nhạc sĩ lại là người rất yêu hoa.</a:t>
              </a:r>
              <a:endParaRPr lang="en-US" sz="4000" b="1" dirty="0">
                <a:solidFill>
                  <a:srgbClr val="FF0000"/>
                </a:solidFill>
                <a:effectLst/>
                <a:latin typeface="Cambria" panose="02040503050406030204" pitchFamily="18" charset="0"/>
                <a:ea typeface="Cambria" panose="02040503050406030204" pitchFamily="18" charset="0"/>
              </a:endParaRPr>
            </a:p>
          </p:txBody>
        </p:sp>
      </p:grpSp>
      <p:pic>
        <p:nvPicPr>
          <p:cNvPr id="16" name="Picture 15">
            <a:extLst>
              <a:ext uri="{FF2B5EF4-FFF2-40B4-BE49-F238E27FC236}">
                <a16:creationId xmlns:a16="http://schemas.microsoft.com/office/drawing/2014/main" id="{46D4FE36-C2F8-4BAA-FBAB-4D74A90F3218}"/>
              </a:ext>
            </a:extLst>
          </p:cNvPr>
          <p:cNvPicPr>
            <a:picLocks noChangeAspect="1"/>
          </p:cNvPicPr>
          <p:nvPr/>
        </p:nvPicPr>
        <p:blipFill>
          <a:blip r:embed="rId2"/>
          <a:stretch>
            <a:fillRect/>
          </a:stretch>
        </p:blipFill>
        <p:spPr>
          <a:xfrm>
            <a:off x="417719" y="589569"/>
            <a:ext cx="2334970" cy="829128"/>
          </a:xfrm>
          <a:prstGeom prst="rect">
            <a:avLst/>
          </a:prstGeom>
        </p:spPr>
      </p:pic>
    </p:spTree>
    <p:extLst>
      <p:ext uri="{BB962C8B-B14F-4D97-AF65-F5344CB8AC3E}">
        <p14:creationId xmlns:p14="http://schemas.microsoft.com/office/powerpoint/2010/main" val="260538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strVal val="#ppt_w*0.70"/>
                                          </p:val>
                                        </p:tav>
                                        <p:tav tm="100000">
                                          <p:val>
                                            <p:strVal val="#ppt_w"/>
                                          </p:val>
                                        </p:tav>
                                      </p:tavLst>
                                    </p:anim>
                                    <p:anim calcmode="lin" valueType="num">
                                      <p:cBhvr>
                                        <p:cTn id="17" dur="1000" fill="hold"/>
                                        <p:tgtEl>
                                          <p:spTgt spid="15"/>
                                        </p:tgtEl>
                                        <p:attrNameLst>
                                          <p:attrName>ppt_h</p:attrName>
                                        </p:attrNameLst>
                                      </p:cBhvr>
                                      <p:tavLst>
                                        <p:tav tm="0">
                                          <p:val>
                                            <p:strVal val="#ppt_h"/>
                                          </p:val>
                                        </p:tav>
                                        <p:tav tm="100000">
                                          <p:val>
                                            <p:strVal val="#ppt_h"/>
                                          </p:val>
                                        </p:tav>
                                      </p:tavLst>
                                    </p:anim>
                                    <p:animEffect transition="in" filter="fade">
                                      <p:cBhvr>
                                        <p:cTn id="1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32564E-DD65-00BC-33D4-0E97FA217DD6}"/>
              </a:ext>
            </a:extLst>
          </p:cNvPr>
          <p:cNvSpPr txBox="1"/>
          <p:nvPr/>
        </p:nvSpPr>
        <p:spPr>
          <a:xfrm>
            <a:off x="2301450" y="386132"/>
            <a:ext cx="8848608" cy="1323439"/>
          </a:xfrm>
          <a:prstGeom prst="rect">
            <a:avLst/>
          </a:prstGeom>
          <a:noFill/>
        </p:spPr>
        <p:txBody>
          <a:bodyPr wrap="square" rtlCol="0">
            <a:spAutoFit/>
          </a:bodyPr>
          <a:lstStyle/>
          <a:p>
            <a:pPr lvl="0" algn="just">
              <a:defRPr/>
            </a:pPr>
            <a:r>
              <a:rPr lang="en-US" sz="4000" b="1" dirty="0" err="1">
                <a:solidFill>
                  <a:prstClr val="black"/>
                </a:solidFill>
                <a:latin typeface="Cambria" panose="02040503050406030204" pitchFamily="18" charset="0"/>
              </a:rPr>
              <a:t>Vì</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sao</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ông</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nhạc</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sĩ</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lại</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mua</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chậu</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lan</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mới</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thay</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cho</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chậu</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lan</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cũ</a:t>
            </a:r>
            <a:r>
              <a:rPr lang="en-US" sz="4000" b="1" dirty="0">
                <a:solidFill>
                  <a:prstClr val="black"/>
                </a:solidFill>
                <a:latin typeface="Cambria" panose="02040503050406030204" pitchFamily="18"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17" name="Picture 16">
            <a:extLst>
              <a:ext uri="{FF2B5EF4-FFF2-40B4-BE49-F238E27FC236}">
                <a16:creationId xmlns:a16="http://schemas.microsoft.com/office/drawing/2014/main" id="{47C9F5D6-870B-A9DD-E8B9-F8F684DBA2D5}"/>
              </a:ext>
            </a:extLst>
          </p:cNvPr>
          <p:cNvPicPr>
            <a:picLocks noChangeAspect="1"/>
          </p:cNvPicPr>
          <p:nvPr/>
        </p:nvPicPr>
        <p:blipFill>
          <a:blip r:embed="rId2"/>
          <a:stretch>
            <a:fillRect/>
          </a:stretch>
        </p:blipFill>
        <p:spPr>
          <a:xfrm>
            <a:off x="292297" y="489203"/>
            <a:ext cx="2286198" cy="829128"/>
          </a:xfrm>
          <a:prstGeom prst="rect">
            <a:avLst/>
          </a:prstGeom>
        </p:spPr>
      </p:pic>
      <p:grpSp>
        <p:nvGrpSpPr>
          <p:cNvPr id="2" name="Group 1">
            <a:extLst>
              <a:ext uri="{FF2B5EF4-FFF2-40B4-BE49-F238E27FC236}">
                <a16:creationId xmlns:a16="http://schemas.microsoft.com/office/drawing/2014/main" id="{DB780880-B3E9-73D2-0FA5-E4363F0F89A5}"/>
              </a:ext>
            </a:extLst>
          </p:cNvPr>
          <p:cNvGrpSpPr/>
          <p:nvPr/>
        </p:nvGrpSpPr>
        <p:grpSpPr>
          <a:xfrm>
            <a:off x="1448656" y="2411335"/>
            <a:ext cx="9801546" cy="2982598"/>
            <a:chOff x="3498111" y="1897626"/>
            <a:chExt cx="7145079" cy="4767628"/>
          </a:xfrm>
        </p:grpSpPr>
        <p:sp>
          <p:nvSpPr>
            <p:cNvPr id="3" name="Rectangle: Rounded Corners 2">
              <a:extLst>
                <a:ext uri="{FF2B5EF4-FFF2-40B4-BE49-F238E27FC236}">
                  <a16:creationId xmlns:a16="http://schemas.microsoft.com/office/drawing/2014/main" id="{0808D212-820E-44AA-6CA2-9C0ED6E0F728}"/>
                </a:ext>
              </a:extLst>
            </p:cNvPr>
            <p:cNvSpPr/>
            <p:nvPr/>
          </p:nvSpPr>
          <p:spPr>
            <a:xfrm>
              <a:off x="3498111" y="1897626"/>
              <a:ext cx="7145079" cy="4767628"/>
            </a:xfrm>
            <a:prstGeom prst="roundRect">
              <a:avLst/>
            </a:prstGeom>
            <a:solidFill>
              <a:srgbClr val="D7F0D3"/>
            </a:solidFill>
            <a:ln w="57150">
              <a:solidFill>
                <a:srgbClr val="4B8A3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 name="TextBox 3">
              <a:extLst>
                <a:ext uri="{FF2B5EF4-FFF2-40B4-BE49-F238E27FC236}">
                  <a16:creationId xmlns:a16="http://schemas.microsoft.com/office/drawing/2014/main" id="{A8C04A2B-EE30-E501-529B-F975EB0A13F9}"/>
                </a:ext>
              </a:extLst>
            </p:cNvPr>
            <p:cNvSpPr txBox="1"/>
            <p:nvPr/>
          </p:nvSpPr>
          <p:spPr>
            <a:xfrm>
              <a:off x="3775227" y="2247487"/>
              <a:ext cx="6710682" cy="4083393"/>
            </a:xfrm>
            <a:prstGeom prst="rect">
              <a:avLst/>
            </a:prstGeom>
            <a:noFill/>
          </p:spPr>
          <p:txBody>
            <a:bodyPr wrap="square" rtlCol="0">
              <a:spAutoFit/>
            </a:bodyPr>
            <a:lstStyle/>
            <a:p>
              <a:pPr marL="0" marR="0" algn="just">
                <a:spcBef>
                  <a:spcPts val="0"/>
                </a:spcBef>
                <a:spcAft>
                  <a:spcPts val="0"/>
                </a:spcAft>
              </a:pPr>
              <a:r>
                <a:rPr lang="vi-VN" sz="4000" b="1" dirty="0">
                  <a:solidFill>
                    <a:srgbClr val="FF0000"/>
                  </a:solidFill>
                  <a:effectLst/>
                  <a:latin typeface="Cambria" panose="02040503050406030204" pitchFamily="18" charset="0"/>
                  <a:ea typeface="Cambria" panose="02040503050406030204" pitchFamily="18" charset="0"/>
                </a:rPr>
                <a:t>Vì ông nhạc sĩ biết bạn Mai cũng rất buồn và lo sợ khi làm gãy nhành lan của ông. Ông mua chậu lan mới cũng để an ủi cô bé, giúp cô bé vui vẻ hơn.</a:t>
              </a:r>
              <a:endParaRPr lang="en-US" sz="4000" b="1" dirty="0">
                <a:solidFill>
                  <a:srgbClr val="FF0000"/>
                </a:solidFill>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30970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1000" fill="hold"/>
                                        <p:tgtEl>
                                          <p:spTgt spid="2"/>
                                        </p:tgtEl>
                                        <p:attrNameLst>
                                          <p:attrName>ppt_w</p:attrName>
                                        </p:attrNameLst>
                                      </p:cBhvr>
                                      <p:tavLst>
                                        <p:tav tm="0">
                                          <p:val>
                                            <p:strVal val="#ppt_w*0.70"/>
                                          </p:val>
                                        </p:tav>
                                        <p:tav tm="100000">
                                          <p:val>
                                            <p:strVal val="#ppt_w"/>
                                          </p:val>
                                        </p:tav>
                                      </p:tavLst>
                                    </p:anim>
                                    <p:anim calcmode="lin" valueType="num">
                                      <p:cBhvr>
                                        <p:cTn id="17" dur="1000" fill="hold"/>
                                        <p:tgtEl>
                                          <p:spTgt spid="2"/>
                                        </p:tgtEl>
                                        <p:attrNameLst>
                                          <p:attrName>ppt_h</p:attrName>
                                        </p:attrNameLst>
                                      </p:cBhvr>
                                      <p:tavLst>
                                        <p:tav tm="0">
                                          <p:val>
                                            <p:strVal val="#ppt_h"/>
                                          </p:val>
                                        </p:tav>
                                        <p:tav tm="100000">
                                          <p:val>
                                            <p:strVal val="#ppt_h"/>
                                          </p:val>
                                        </p:tav>
                                      </p:tavLst>
                                    </p:anim>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sp>
        <p:nvSpPr>
          <p:cNvPr id="21" name="任意多边形 20"/>
          <p:cNvSpPr/>
          <p:nvPr/>
        </p:nvSpPr>
        <p:spPr>
          <a:xfrm>
            <a:off x="548696" y="664799"/>
            <a:ext cx="11094607" cy="6018621"/>
          </a:xfrm>
          <a:custGeom>
            <a:avLst/>
            <a:gdLst>
              <a:gd name="connsiteX0" fmla="*/ 408562 w 11760748"/>
              <a:gd name="connsiteY0" fmla="*/ 2091493 h 6595469"/>
              <a:gd name="connsiteX1" fmla="*/ 418290 w 11760748"/>
              <a:gd name="connsiteY1" fmla="*/ 2237408 h 6595469"/>
              <a:gd name="connsiteX2" fmla="*/ 0 w 11760748"/>
              <a:gd name="connsiteY2" fmla="*/ 924174 h 6595469"/>
              <a:gd name="connsiteX3" fmla="*/ 418290 w 11760748"/>
              <a:gd name="connsiteY3" fmla="*/ 204327 h 6595469"/>
              <a:gd name="connsiteX4" fmla="*/ 1994171 w 11760748"/>
              <a:gd name="connsiteY4" fmla="*/ 243238 h 6595469"/>
              <a:gd name="connsiteX5" fmla="*/ 3287949 w 11760748"/>
              <a:gd name="connsiteY5" fmla="*/ 165416 h 6595469"/>
              <a:gd name="connsiteX6" fmla="*/ 4970835 w 11760748"/>
              <a:gd name="connsiteY6" fmla="*/ 194599 h 6595469"/>
              <a:gd name="connsiteX7" fmla="*/ 6313252 w 11760748"/>
              <a:gd name="connsiteY7" fmla="*/ 46 h 6595469"/>
              <a:gd name="connsiteX8" fmla="*/ 8278239 w 11760748"/>
              <a:gd name="connsiteY8" fmla="*/ 175144 h 6595469"/>
              <a:gd name="connsiteX9" fmla="*/ 9669294 w 11760748"/>
              <a:gd name="connsiteY9" fmla="*/ 58412 h 6595469"/>
              <a:gd name="connsiteX10" fmla="*/ 11011711 w 11760748"/>
              <a:gd name="connsiteY10" fmla="*/ 97323 h 6595469"/>
              <a:gd name="connsiteX11" fmla="*/ 11439728 w 11760748"/>
              <a:gd name="connsiteY11" fmla="*/ 496157 h 6595469"/>
              <a:gd name="connsiteX12" fmla="*/ 11274358 w 11760748"/>
              <a:gd name="connsiteY12" fmla="*/ 1381374 h 6595469"/>
              <a:gd name="connsiteX13" fmla="*/ 11488366 w 11760748"/>
              <a:gd name="connsiteY13" fmla="*/ 2110948 h 6595469"/>
              <a:gd name="connsiteX14" fmla="*/ 11488366 w 11760748"/>
              <a:gd name="connsiteY14" fmla="*/ 2548693 h 6595469"/>
              <a:gd name="connsiteX15" fmla="*/ 11760741 w 11760748"/>
              <a:gd name="connsiteY15" fmla="*/ 3570097 h 6595469"/>
              <a:gd name="connsiteX16" fmla="*/ 11498094 w 11760748"/>
              <a:gd name="connsiteY16" fmla="*/ 4348310 h 6595469"/>
              <a:gd name="connsiteX17" fmla="*/ 11663464 w 11760748"/>
              <a:gd name="connsiteY17" fmla="*/ 5233527 h 6595469"/>
              <a:gd name="connsiteX18" fmla="*/ 11186809 w 11760748"/>
              <a:gd name="connsiteY18" fmla="*/ 6371663 h 6595469"/>
              <a:gd name="connsiteX19" fmla="*/ 10048673 w 11760748"/>
              <a:gd name="connsiteY19" fmla="*/ 6468940 h 6595469"/>
              <a:gd name="connsiteX20" fmla="*/ 8725711 w 11760748"/>
              <a:gd name="connsiteY20" fmla="*/ 6595399 h 6595469"/>
              <a:gd name="connsiteX21" fmla="*/ 5875507 w 11760748"/>
              <a:gd name="connsiteY21" fmla="*/ 6488395 h 6595469"/>
              <a:gd name="connsiteX22" fmla="*/ 3803515 w 11760748"/>
              <a:gd name="connsiteY22" fmla="*/ 6391119 h 6595469"/>
              <a:gd name="connsiteX23" fmla="*/ 2217907 w 11760748"/>
              <a:gd name="connsiteY23" fmla="*/ 6332753 h 6595469"/>
              <a:gd name="connsiteX24" fmla="*/ 1313235 w 11760748"/>
              <a:gd name="connsiteY24" fmla="*/ 6410574 h 6595469"/>
              <a:gd name="connsiteX25" fmla="*/ 233464 w 11760748"/>
              <a:gd name="connsiteY25" fmla="*/ 6274387 h 6595469"/>
              <a:gd name="connsiteX26" fmla="*/ 272375 w 11760748"/>
              <a:gd name="connsiteY26" fmla="*/ 4990336 h 6595469"/>
              <a:gd name="connsiteX27" fmla="*/ 38911 w 11760748"/>
              <a:gd name="connsiteY27" fmla="*/ 4192667 h 6595469"/>
              <a:gd name="connsiteX28" fmla="*/ 155643 w 11760748"/>
              <a:gd name="connsiteY28" fmla="*/ 3268540 h 6595469"/>
              <a:gd name="connsiteX29" fmla="*/ 97277 w 11760748"/>
              <a:gd name="connsiteY29" fmla="*/ 2850250 h 6595469"/>
              <a:gd name="connsiteX30" fmla="*/ 408562 w 11760748"/>
              <a:gd name="connsiteY30" fmla="*/ 2091493 h 6595469"/>
              <a:gd name="connsiteX0" fmla="*/ 97277 w 11760748"/>
              <a:gd name="connsiteY0" fmla="*/ 2850250 h 6595469"/>
              <a:gd name="connsiteX1" fmla="*/ 418290 w 11760748"/>
              <a:gd name="connsiteY1" fmla="*/ 2237408 h 6595469"/>
              <a:gd name="connsiteX2" fmla="*/ 0 w 11760748"/>
              <a:gd name="connsiteY2" fmla="*/ 924174 h 6595469"/>
              <a:gd name="connsiteX3" fmla="*/ 418290 w 11760748"/>
              <a:gd name="connsiteY3" fmla="*/ 204327 h 6595469"/>
              <a:gd name="connsiteX4" fmla="*/ 1994171 w 11760748"/>
              <a:gd name="connsiteY4" fmla="*/ 243238 h 6595469"/>
              <a:gd name="connsiteX5" fmla="*/ 3287949 w 11760748"/>
              <a:gd name="connsiteY5" fmla="*/ 165416 h 6595469"/>
              <a:gd name="connsiteX6" fmla="*/ 4970835 w 11760748"/>
              <a:gd name="connsiteY6" fmla="*/ 194599 h 6595469"/>
              <a:gd name="connsiteX7" fmla="*/ 6313252 w 11760748"/>
              <a:gd name="connsiteY7" fmla="*/ 46 h 6595469"/>
              <a:gd name="connsiteX8" fmla="*/ 8278239 w 11760748"/>
              <a:gd name="connsiteY8" fmla="*/ 175144 h 6595469"/>
              <a:gd name="connsiteX9" fmla="*/ 9669294 w 11760748"/>
              <a:gd name="connsiteY9" fmla="*/ 58412 h 6595469"/>
              <a:gd name="connsiteX10" fmla="*/ 11011711 w 11760748"/>
              <a:gd name="connsiteY10" fmla="*/ 97323 h 6595469"/>
              <a:gd name="connsiteX11" fmla="*/ 11439728 w 11760748"/>
              <a:gd name="connsiteY11" fmla="*/ 496157 h 6595469"/>
              <a:gd name="connsiteX12" fmla="*/ 11274358 w 11760748"/>
              <a:gd name="connsiteY12" fmla="*/ 1381374 h 6595469"/>
              <a:gd name="connsiteX13" fmla="*/ 11488366 w 11760748"/>
              <a:gd name="connsiteY13" fmla="*/ 2110948 h 6595469"/>
              <a:gd name="connsiteX14" fmla="*/ 11488366 w 11760748"/>
              <a:gd name="connsiteY14" fmla="*/ 2548693 h 6595469"/>
              <a:gd name="connsiteX15" fmla="*/ 11760741 w 11760748"/>
              <a:gd name="connsiteY15" fmla="*/ 3570097 h 6595469"/>
              <a:gd name="connsiteX16" fmla="*/ 11498094 w 11760748"/>
              <a:gd name="connsiteY16" fmla="*/ 4348310 h 6595469"/>
              <a:gd name="connsiteX17" fmla="*/ 11663464 w 11760748"/>
              <a:gd name="connsiteY17" fmla="*/ 5233527 h 6595469"/>
              <a:gd name="connsiteX18" fmla="*/ 11186809 w 11760748"/>
              <a:gd name="connsiteY18" fmla="*/ 6371663 h 6595469"/>
              <a:gd name="connsiteX19" fmla="*/ 10048673 w 11760748"/>
              <a:gd name="connsiteY19" fmla="*/ 6468940 h 6595469"/>
              <a:gd name="connsiteX20" fmla="*/ 8725711 w 11760748"/>
              <a:gd name="connsiteY20" fmla="*/ 6595399 h 6595469"/>
              <a:gd name="connsiteX21" fmla="*/ 5875507 w 11760748"/>
              <a:gd name="connsiteY21" fmla="*/ 6488395 h 6595469"/>
              <a:gd name="connsiteX22" fmla="*/ 3803515 w 11760748"/>
              <a:gd name="connsiteY22" fmla="*/ 6391119 h 6595469"/>
              <a:gd name="connsiteX23" fmla="*/ 2217907 w 11760748"/>
              <a:gd name="connsiteY23" fmla="*/ 6332753 h 6595469"/>
              <a:gd name="connsiteX24" fmla="*/ 1313235 w 11760748"/>
              <a:gd name="connsiteY24" fmla="*/ 6410574 h 6595469"/>
              <a:gd name="connsiteX25" fmla="*/ 233464 w 11760748"/>
              <a:gd name="connsiteY25" fmla="*/ 6274387 h 6595469"/>
              <a:gd name="connsiteX26" fmla="*/ 272375 w 11760748"/>
              <a:gd name="connsiteY26" fmla="*/ 4990336 h 6595469"/>
              <a:gd name="connsiteX27" fmla="*/ 38911 w 11760748"/>
              <a:gd name="connsiteY27" fmla="*/ 4192667 h 6595469"/>
              <a:gd name="connsiteX28" fmla="*/ 155643 w 11760748"/>
              <a:gd name="connsiteY28" fmla="*/ 3268540 h 6595469"/>
              <a:gd name="connsiteX29" fmla="*/ 97277 w 11760748"/>
              <a:gd name="connsiteY29" fmla="*/ 2850250 h 6595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760748" h="6595469">
                <a:moveTo>
                  <a:pt x="97277" y="2850250"/>
                </a:moveTo>
                <a:cubicBezTo>
                  <a:pt x="141051" y="2678395"/>
                  <a:pt x="434503" y="2558421"/>
                  <a:pt x="418290" y="2237408"/>
                </a:cubicBezTo>
                <a:cubicBezTo>
                  <a:pt x="402077" y="1916395"/>
                  <a:pt x="0" y="1263021"/>
                  <a:pt x="0" y="924174"/>
                </a:cubicBezTo>
                <a:cubicBezTo>
                  <a:pt x="0" y="585327"/>
                  <a:pt x="85928" y="317816"/>
                  <a:pt x="418290" y="204327"/>
                </a:cubicBezTo>
                <a:cubicBezTo>
                  <a:pt x="750652" y="90838"/>
                  <a:pt x="1515895" y="249723"/>
                  <a:pt x="1994171" y="243238"/>
                </a:cubicBezTo>
                <a:cubicBezTo>
                  <a:pt x="2472448" y="236753"/>
                  <a:pt x="3287949" y="165416"/>
                  <a:pt x="3287949" y="165416"/>
                </a:cubicBezTo>
                <a:cubicBezTo>
                  <a:pt x="3784060" y="157310"/>
                  <a:pt x="4466618" y="222161"/>
                  <a:pt x="4970835" y="194599"/>
                </a:cubicBezTo>
                <a:cubicBezTo>
                  <a:pt x="5475052" y="167037"/>
                  <a:pt x="5762018" y="3288"/>
                  <a:pt x="6313252" y="46"/>
                </a:cubicBezTo>
                <a:cubicBezTo>
                  <a:pt x="6864486" y="-3196"/>
                  <a:pt x="7718899" y="165416"/>
                  <a:pt x="8278239" y="175144"/>
                </a:cubicBezTo>
                <a:cubicBezTo>
                  <a:pt x="8837579" y="184872"/>
                  <a:pt x="9213715" y="71382"/>
                  <a:pt x="9669294" y="58412"/>
                </a:cubicBezTo>
                <a:lnTo>
                  <a:pt x="11011711" y="97323"/>
                </a:lnTo>
                <a:cubicBezTo>
                  <a:pt x="11306783" y="170280"/>
                  <a:pt x="11395954" y="282149"/>
                  <a:pt x="11439728" y="496157"/>
                </a:cubicBezTo>
                <a:cubicBezTo>
                  <a:pt x="11483502" y="710165"/>
                  <a:pt x="11266252" y="1112242"/>
                  <a:pt x="11274358" y="1381374"/>
                </a:cubicBezTo>
                <a:cubicBezTo>
                  <a:pt x="11282464" y="1650506"/>
                  <a:pt x="11452698" y="1916395"/>
                  <a:pt x="11488366" y="2110948"/>
                </a:cubicBezTo>
                <a:cubicBezTo>
                  <a:pt x="11524034" y="2305501"/>
                  <a:pt x="11442970" y="2305502"/>
                  <a:pt x="11488366" y="2548693"/>
                </a:cubicBezTo>
                <a:cubicBezTo>
                  <a:pt x="11533762" y="2791884"/>
                  <a:pt x="11759120" y="3270161"/>
                  <a:pt x="11760741" y="3570097"/>
                </a:cubicBezTo>
                <a:cubicBezTo>
                  <a:pt x="11762362" y="3870033"/>
                  <a:pt x="11514307" y="4071072"/>
                  <a:pt x="11498094" y="4348310"/>
                </a:cubicBezTo>
                <a:cubicBezTo>
                  <a:pt x="11481881" y="4625548"/>
                  <a:pt x="11715345" y="4896302"/>
                  <a:pt x="11663464" y="5233527"/>
                </a:cubicBezTo>
                <a:cubicBezTo>
                  <a:pt x="11611583" y="5570752"/>
                  <a:pt x="11455941" y="6165761"/>
                  <a:pt x="11186809" y="6371663"/>
                </a:cubicBezTo>
                <a:cubicBezTo>
                  <a:pt x="10917677" y="6577565"/>
                  <a:pt x="10048673" y="6468940"/>
                  <a:pt x="10048673" y="6468940"/>
                </a:cubicBezTo>
                <a:cubicBezTo>
                  <a:pt x="9638490" y="6506229"/>
                  <a:pt x="9421239" y="6592157"/>
                  <a:pt x="8725711" y="6595399"/>
                </a:cubicBezTo>
                <a:cubicBezTo>
                  <a:pt x="8030183" y="6598641"/>
                  <a:pt x="5875507" y="6488395"/>
                  <a:pt x="5875507" y="6488395"/>
                </a:cubicBezTo>
                <a:lnTo>
                  <a:pt x="3803515" y="6391119"/>
                </a:lnTo>
                <a:cubicBezTo>
                  <a:pt x="3193915" y="6365179"/>
                  <a:pt x="2632954" y="6329511"/>
                  <a:pt x="2217907" y="6332753"/>
                </a:cubicBezTo>
                <a:cubicBezTo>
                  <a:pt x="1802860" y="6335996"/>
                  <a:pt x="1643975" y="6420302"/>
                  <a:pt x="1313235" y="6410574"/>
                </a:cubicBezTo>
                <a:cubicBezTo>
                  <a:pt x="982495" y="6400846"/>
                  <a:pt x="406941" y="6511093"/>
                  <a:pt x="233464" y="6274387"/>
                </a:cubicBezTo>
                <a:cubicBezTo>
                  <a:pt x="59987" y="6037681"/>
                  <a:pt x="304800" y="5337289"/>
                  <a:pt x="272375" y="4990336"/>
                </a:cubicBezTo>
                <a:cubicBezTo>
                  <a:pt x="239950" y="4643383"/>
                  <a:pt x="58366" y="4479633"/>
                  <a:pt x="38911" y="4192667"/>
                </a:cubicBezTo>
                <a:cubicBezTo>
                  <a:pt x="19456" y="3905701"/>
                  <a:pt x="145915" y="3492276"/>
                  <a:pt x="155643" y="3268540"/>
                </a:cubicBezTo>
                <a:cubicBezTo>
                  <a:pt x="165371" y="3044804"/>
                  <a:pt x="53503" y="3022105"/>
                  <a:pt x="97277" y="2850250"/>
                </a:cubicBezTo>
                <a:close/>
              </a:path>
            </a:pathLst>
          </a:cu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58" name="图片 5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 y="60863"/>
            <a:ext cx="11976323" cy="2550951"/>
          </a:xfrm>
          <a:prstGeom prst="rect">
            <a:avLst/>
          </a:prstGeom>
        </p:spPr>
      </p:pic>
      <p:sp>
        <p:nvSpPr>
          <p:cNvPr id="8" name="TextBox 7">
            <a:extLst>
              <a:ext uri="{FF2B5EF4-FFF2-40B4-BE49-F238E27FC236}">
                <a16:creationId xmlns:a16="http://schemas.microsoft.com/office/drawing/2014/main" id="{886C1F00-DBFB-B3CC-A04A-19C9D99CADF1}"/>
              </a:ext>
            </a:extLst>
          </p:cNvPr>
          <p:cNvSpPr txBox="1"/>
          <p:nvPr/>
        </p:nvSpPr>
        <p:spPr>
          <a:xfrm>
            <a:off x="1288191" y="1685319"/>
            <a:ext cx="9684301" cy="4154984"/>
          </a:xfrm>
          <a:prstGeom prst="rect">
            <a:avLst/>
          </a:prstGeom>
          <a:noFill/>
        </p:spPr>
        <p:txBody>
          <a:bodyPr wrap="square" rtlCol="0">
            <a:spAutoFit/>
          </a:bodyPr>
          <a:lstStyle/>
          <a:p>
            <a:pPr algn="just"/>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Đọc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đúng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đọc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diễn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cảm</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câu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chuyện</a:t>
            </a:r>
            <a:r>
              <a:rPr lang="en-US" sz="2400"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Ông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Bụt</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đã</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đến</a:t>
            </a:r>
            <a:r>
              <a:rPr lang="en-US" sz="2400" dirty="0">
                <a:latin typeface="Cambria" panose="02040503050406030204" pitchFamily="18" charset="0"/>
                <a:ea typeface="Cambria" panose="02040503050406030204" pitchFamily="18" charset="0"/>
              </a:rPr>
              <a:t>.</a:t>
            </a:r>
          </a:p>
          <a:p>
            <a:pPr algn="just"/>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Biết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nhấn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giọng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vào</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những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từ</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ngữ</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thể</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hiện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tâm</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trạng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cảm</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xúc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nhân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vật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trong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câu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chuyện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đặc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biệt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là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nhân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vật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cô</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bé</a:t>
            </a:r>
            <a:r>
              <a:rPr lang="en-US" sz="2400" dirty="0">
                <a:latin typeface="Cambria" panose="02040503050406030204" pitchFamily="18" charset="0"/>
                <a:ea typeface="Cambria" panose="02040503050406030204" pitchFamily="18" charset="0"/>
              </a:rPr>
              <a:t> Mai </a:t>
            </a:r>
            <a:r>
              <a:rPr lang="en-US" sz="2400" dirty="0" err="1">
                <a:latin typeface="Cambria" panose="02040503050406030204" pitchFamily="18" charset="0"/>
                <a:ea typeface="Cambria" panose="02040503050406030204" pitchFamily="18" charset="0"/>
              </a:rPr>
              <a:t>và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mẹ</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Mai.</a:t>
            </a:r>
          </a:p>
          <a:p>
            <a:pPr algn="just"/>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Biết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đọc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phân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biệt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lời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nhân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vật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lời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người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dẫn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chuyện</a:t>
            </a:r>
            <a:r>
              <a:rPr lang="en-US" sz="2400" dirty="0">
                <a:latin typeface="Cambria" panose="02040503050406030204" pitchFamily="18" charset="0"/>
                <a:ea typeface="Cambria" panose="02040503050406030204" pitchFamily="18" charset="0"/>
              </a:rPr>
              <a:t>. </a:t>
            </a:r>
          </a:p>
          <a:p>
            <a:pPr algn="just"/>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Hiểu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được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nội</a:t>
            </a:r>
            <a:r>
              <a:rPr lang="en-US" sz="2400" dirty="0">
                <a:latin typeface="Cambria" panose="02040503050406030204" pitchFamily="18" charset="0"/>
                <a:ea typeface="Cambria" panose="02040503050406030204" pitchFamily="18" charset="0"/>
              </a:rPr>
              <a:t> dung </a:t>
            </a:r>
            <a:r>
              <a:rPr lang="en-US" sz="2400" dirty="0" err="1">
                <a:latin typeface="Cambria" panose="02040503050406030204" pitchFamily="18" charset="0"/>
                <a:ea typeface="Cambria" panose="02040503050406030204" pitchFamily="18" charset="0"/>
              </a:rPr>
              <a:t>câu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chuyện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nhớ</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các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tình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tiết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cơ</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bản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câu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chuyện</a:t>
            </a:r>
            <a:r>
              <a:rPr lang="en-US" sz="2400" dirty="0">
                <a:latin typeface="Cambria" panose="02040503050406030204" pitchFamily="18" charset="0"/>
                <a:ea typeface="Cambria" panose="02040503050406030204" pitchFamily="18" charset="0"/>
              </a:rPr>
              <a:t>.</a:t>
            </a:r>
          </a:p>
          <a:p>
            <a:pPr algn="just"/>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Biết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nhận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xét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đánh</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giá</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về</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các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nhân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vật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cô</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bé</a:t>
            </a:r>
            <a:r>
              <a:rPr lang="en-US" sz="2400" dirty="0">
                <a:latin typeface="Cambria" panose="02040503050406030204" pitchFamily="18" charset="0"/>
                <a:ea typeface="Cambria" panose="02040503050406030204" pitchFamily="18" charset="0"/>
              </a:rPr>
              <a:t> Mai, </a:t>
            </a:r>
            <a:r>
              <a:rPr lang="en-US" sz="2400" dirty="0" err="1">
                <a:latin typeface="Cambria" panose="02040503050406030204" pitchFamily="18" charset="0"/>
                <a:ea typeface="Cambria" panose="02040503050406030204" pitchFamily="18" charset="0"/>
              </a:rPr>
              <a:t>ông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nhạc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sĩ</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trong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câu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chuyện</a:t>
            </a:r>
            <a:r>
              <a:rPr lang="en-US" sz="2400" dirty="0">
                <a:latin typeface="Cambria" panose="02040503050406030204" pitchFamily="18" charset="0"/>
                <a:ea typeface="Cambria" panose="02040503050406030204" pitchFamily="18" charset="0"/>
              </a:rPr>
              <a:t>.</a:t>
            </a:r>
          </a:p>
          <a:p>
            <a:pPr algn="just"/>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Hiểu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điều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tác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giả</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muốn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nói</a:t>
            </a:r>
            <a:r>
              <a:rPr lang="en-US" sz="2400" dirty="0">
                <a:latin typeface="Cambria" panose="02040503050406030204" pitchFamily="18" charset="0"/>
                <a:ea typeface="Cambria" panose="02040503050406030204" pitchFamily="18" charset="0"/>
              </a:rPr>
              <a:t> qua </a:t>
            </a:r>
            <a:r>
              <a:rPr lang="en-US" sz="2400" dirty="0" err="1">
                <a:latin typeface="Cambria" panose="02040503050406030204" pitchFamily="18" charset="0"/>
                <a:ea typeface="Cambria" panose="02040503050406030204" pitchFamily="18" charset="0"/>
              </a:rPr>
              <a:t>toàn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bộ</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nội</a:t>
            </a:r>
            <a:r>
              <a:rPr lang="en-US" sz="2400" dirty="0">
                <a:latin typeface="Cambria" panose="02040503050406030204" pitchFamily="18" charset="0"/>
                <a:ea typeface="Cambria" panose="02040503050406030204" pitchFamily="18" charset="0"/>
              </a:rPr>
              <a:t> dung </a:t>
            </a:r>
            <a:r>
              <a:rPr lang="en-US" sz="2400" dirty="0" err="1">
                <a:latin typeface="Cambria" panose="02040503050406030204" pitchFamily="18" charset="0"/>
                <a:ea typeface="Cambria" panose="02040503050406030204" pitchFamily="18" charset="0"/>
              </a:rPr>
              <a:t>câu</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chuyện</a:t>
            </a:r>
            <a:r>
              <a:rPr lang="en-US" sz="2400"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Câu</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chuyện</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thể</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hiện</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tấm</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lòng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nhân</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hậu</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của</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ông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nhạc</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sĩ</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người</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đã</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âm</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thầm</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mang</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đến</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niềm</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vui</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cho</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cô</a:t>
            </a:r>
            <a:r>
              <a:rPr lang="en-US" sz="2400" i="1" dirty="0">
                <a:latin typeface="Cambria" panose="02040503050406030204" pitchFamily="18" charset="0"/>
                <a:ea typeface="Cambria" panose="02040503050406030204" pitchFamily="18" charset="0"/>
              </a:rPr>
              <a:t> </a:t>
            </a:r>
            <a:r>
              <a:rPr lang="en-US" sz="2400" i="1" dirty="0" err="1">
                <a:latin typeface="Cambria" panose="02040503050406030204" pitchFamily="18" charset="0"/>
                <a:ea typeface="Cambria" panose="02040503050406030204" pitchFamily="18" charset="0"/>
              </a:rPr>
              <a:t>bé</a:t>
            </a:r>
            <a:r>
              <a:rPr lang="en-US" sz="2400" i="1" dirty="0">
                <a:latin typeface="Cambria" panose="02040503050406030204" pitchFamily="18" charset="0"/>
                <a:ea typeface="Cambria" panose="02040503050406030204" pitchFamily="18" charset="0"/>
              </a:rPr>
              <a:t> Mai.</a:t>
            </a:r>
            <a:endParaRPr lang="en-US" sz="2400" dirty="0">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C71DD47C-7C84-3F0A-2567-BE7513FC3A83}"/>
              </a:ext>
            </a:extLst>
          </p:cNvPr>
          <p:cNvPicPr>
            <a:picLocks noChangeAspect="1"/>
          </p:cNvPicPr>
          <p:nvPr/>
        </p:nvPicPr>
        <p:blipFill>
          <a:blip r:embed="rId4"/>
          <a:stretch>
            <a:fillRect/>
          </a:stretch>
        </p:blipFill>
        <p:spPr>
          <a:xfrm>
            <a:off x="3366339" y="143156"/>
            <a:ext cx="5261304" cy="1060796"/>
          </a:xfrm>
          <a:prstGeom prst="rect">
            <a:avLst/>
          </a:prstGeom>
        </p:spPr>
      </p:pic>
    </p:spTree>
    <p:extLst>
      <p:ext uri="{BB962C8B-B14F-4D97-AF65-F5344CB8AC3E}">
        <p14:creationId xmlns:p14="http://schemas.microsoft.com/office/powerpoint/2010/main" val="260568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strVal val="#ppt_w*0.7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animEffect transition="in" filter="fade">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C6ED4505-4605-4884-868E-ED1552A30C17}"/>
              </a:ext>
            </a:extLst>
          </p:cNvPr>
          <p:cNvGrpSpPr/>
          <p:nvPr/>
        </p:nvGrpSpPr>
        <p:grpSpPr>
          <a:xfrm>
            <a:off x="1119883" y="2229491"/>
            <a:ext cx="10428270" cy="3749166"/>
            <a:chOff x="867043" y="1563041"/>
            <a:chExt cx="3157897" cy="4199860"/>
          </a:xfrm>
        </p:grpSpPr>
        <p:grpSp>
          <p:nvGrpSpPr>
            <p:cNvPr id="17" name="Group 16">
              <a:extLst>
                <a:ext uri="{FF2B5EF4-FFF2-40B4-BE49-F238E27FC236}">
                  <a16:creationId xmlns:a16="http://schemas.microsoft.com/office/drawing/2014/main" id="{2349EEAC-A9F8-7211-6D36-62E26A2B8151}"/>
                </a:ext>
              </a:extLst>
            </p:cNvPr>
            <p:cNvGrpSpPr/>
            <p:nvPr/>
          </p:nvGrpSpPr>
          <p:grpSpPr>
            <a:xfrm>
              <a:off x="867043" y="1563041"/>
              <a:ext cx="3157897" cy="4199860"/>
              <a:chOff x="867043" y="1563041"/>
              <a:chExt cx="3157897" cy="4199860"/>
            </a:xfrm>
          </p:grpSpPr>
          <p:pic>
            <p:nvPicPr>
              <p:cNvPr id="15" name="Picture 14">
                <a:extLst>
                  <a:ext uri="{FF2B5EF4-FFF2-40B4-BE49-F238E27FC236}">
                    <a16:creationId xmlns:a16="http://schemas.microsoft.com/office/drawing/2014/main" id="{A6D33BFE-6772-5834-5A03-B89C94E06A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043" y="1563041"/>
                <a:ext cx="3157897" cy="4199860"/>
              </a:xfrm>
              <a:prstGeom prst="rect">
                <a:avLst/>
              </a:prstGeom>
            </p:spPr>
          </p:pic>
          <p:sp>
            <p:nvSpPr>
              <p:cNvPr id="16" name="Rectangle 15">
                <a:extLst>
                  <a:ext uri="{FF2B5EF4-FFF2-40B4-BE49-F238E27FC236}">
                    <a16:creationId xmlns:a16="http://schemas.microsoft.com/office/drawing/2014/main" id="{0CD95259-47B9-05A4-AA19-46F9DCFEEC6D}"/>
                  </a:ext>
                </a:extLst>
              </p:cNvPr>
              <p:cNvSpPr/>
              <p:nvPr/>
            </p:nvSpPr>
            <p:spPr>
              <a:xfrm>
                <a:off x="1169581" y="2371060"/>
                <a:ext cx="414670" cy="2764466"/>
              </a:xfrm>
              <a:prstGeom prst="rect">
                <a:avLst/>
              </a:prstGeom>
              <a:solidFill>
                <a:srgbClr val="F7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sp>
          <p:nvSpPr>
            <p:cNvPr id="5" name="TextBox 4">
              <a:extLst>
                <a:ext uri="{FF2B5EF4-FFF2-40B4-BE49-F238E27FC236}">
                  <a16:creationId xmlns:a16="http://schemas.microsoft.com/office/drawing/2014/main" id="{5532564E-DD65-00BC-33D4-0E97FA217DD6}"/>
                </a:ext>
              </a:extLst>
            </p:cNvPr>
            <p:cNvSpPr txBox="1"/>
            <p:nvPr/>
          </p:nvSpPr>
          <p:spPr>
            <a:xfrm>
              <a:off x="1016382" y="1843950"/>
              <a:ext cx="2893739" cy="341327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Người được xem là ông Bụt trong câu chuyện chính là ông nhạc sĩ, vì ông rất nhân hậu đã ra tay giúp đỡ cô bé Mai. Khi ông nhìn thấy bé Mai khóc và nghe thấy lời khẩn cầu của cô, ông đã âm thầm thay chậu lan để Mai nghĩ điều ước của mình đã thành hiện thực.</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pic>
        <p:nvPicPr>
          <p:cNvPr id="18" name="Picture 17">
            <a:extLst>
              <a:ext uri="{FF2B5EF4-FFF2-40B4-BE49-F238E27FC236}">
                <a16:creationId xmlns:a16="http://schemas.microsoft.com/office/drawing/2014/main" id="{59017527-AA88-FC3F-FF6B-C0B39A8BB6F3}"/>
              </a:ext>
            </a:extLst>
          </p:cNvPr>
          <p:cNvPicPr>
            <a:picLocks noChangeAspect="1"/>
          </p:cNvPicPr>
          <p:nvPr/>
        </p:nvPicPr>
        <p:blipFill>
          <a:blip r:embed="rId3"/>
          <a:stretch>
            <a:fillRect/>
          </a:stretch>
        </p:blipFill>
        <p:spPr>
          <a:xfrm>
            <a:off x="538676" y="513009"/>
            <a:ext cx="2280102" cy="829128"/>
          </a:xfrm>
          <a:prstGeom prst="rect">
            <a:avLst/>
          </a:prstGeom>
        </p:spPr>
      </p:pic>
      <p:sp>
        <p:nvSpPr>
          <p:cNvPr id="2" name="TextBox 1">
            <a:extLst>
              <a:ext uri="{FF2B5EF4-FFF2-40B4-BE49-F238E27FC236}">
                <a16:creationId xmlns:a16="http://schemas.microsoft.com/office/drawing/2014/main" id="{D148B722-2F6C-B35D-333F-EA8B4261FFD5}"/>
              </a:ext>
            </a:extLst>
          </p:cNvPr>
          <p:cNvSpPr txBox="1"/>
          <p:nvPr/>
        </p:nvSpPr>
        <p:spPr>
          <a:xfrm>
            <a:off x="2539956" y="607692"/>
            <a:ext cx="9303775" cy="1138773"/>
          </a:xfrm>
          <a:prstGeom prst="rect">
            <a:avLst/>
          </a:prstGeom>
          <a:noFill/>
        </p:spPr>
        <p:txBody>
          <a:bodyPr wrap="square" rtlCol="0">
            <a:spAutoFit/>
          </a:bodyPr>
          <a:lstStyle/>
          <a:p>
            <a:pPr lvl="0" algn="just">
              <a:defRPr/>
            </a:pPr>
            <a:r>
              <a:rPr lang="vi-VN" sz="3400" b="1" dirty="0">
                <a:solidFill>
                  <a:prstClr val="black"/>
                </a:solidFill>
                <a:latin typeface="Cambria" panose="02040503050406030204" pitchFamily="18" charset="0"/>
              </a:rPr>
              <a:t>Ai được xem là ông Bụt trong câu chuyện trên? Vì sao?</a:t>
            </a:r>
            <a:endParaRPr kumimoji="0" lang="en-US" sz="3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067403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anim calcmode="lin" valueType="num">
                                      <p:cBhvr>
                                        <p:cTn id="17" dur="1000" fill="hold"/>
                                        <p:tgtEl>
                                          <p:spTgt spid="20"/>
                                        </p:tgtEl>
                                        <p:attrNameLst>
                                          <p:attrName>ppt_x</p:attrName>
                                        </p:attrNameLst>
                                      </p:cBhvr>
                                      <p:tavLst>
                                        <p:tav tm="0">
                                          <p:val>
                                            <p:strVal val="#ppt_x"/>
                                          </p:val>
                                        </p:tav>
                                        <p:tav tm="100000">
                                          <p:val>
                                            <p:strVal val="#ppt_x"/>
                                          </p:val>
                                        </p:tav>
                                      </p:tavLst>
                                    </p:anim>
                                    <p:anim calcmode="lin" valueType="num">
                                      <p:cBhvr>
                                        <p:cTn id="1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48B722-2F6C-B35D-333F-EA8B4261FFD5}"/>
              </a:ext>
            </a:extLst>
          </p:cNvPr>
          <p:cNvSpPr txBox="1"/>
          <p:nvPr/>
        </p:nvSpPr>
        <p:spPr>
          <a:xfrm>
            <a:off x="2753474" y="607692"/>
            <a:ext cx="8784405" cy="1138773"/>
          </a:xfrm>
          <a:prstGeom prst="rect">
            <a:avLst/>
          </a:prstGeom>
          <a:noFill/>
        </p:spPr>
        <p:txBody>
          <a:bodyPr wrap="square" rtlCol="0">
            <a:spAutoFit/>
          </a:bodyPr>
          <a:lstStyle/>
          <a:p>
            <a:pPr lvl="0" algn="just">
              <a:defRPr/>
            </a:pPr>
            <a:r>
              <a:rPr lang="vi-VN" sz="3400" b="1" dirty="0">
                <a:solidFill>
                  <a:prstClr val="black"/>
                </a:solidFill>
                <a:latin typeface="Cambria" panose="02040503050406030204" pitchFamily="18" charset="0"/>
              </a:rPr>
              <a:t>Đoán xem Mai sẽ nói gì với ông nhạc sĩ sau khi biết việc ông đã làm cho mình.</a:t>
            </a:r>
            <a:endParaRPr kumimoji="0" lang="en-US" sz="3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3" name="Picture 2">
            <a:extLst>
              <a:ext uri="{FF2B5EF4-FFF2-40B4-BE49-F238E27FC236}">
                <a16:creationId xmlns:a16="http://schemas.microsoft.com/office/drawing/2014/main" id="{84EC5F6A-AB50-B698-3248-82276BE71652}"/>
              </a:ext>
            </a:extLst>
          </p:cNvPr>
          <p:cNvPicPr>
            <a:picLocks noChangeAspect="1"/>
          </p:cNvPicPr>
          <p:nvPr/>
        </p:nvPicPr>
        <p:blipFill>
          <a:blip r:embed="rId2"/>
          <a:stretch>
            <a:fillRect/>
          </a:stretch>
        </p:blipFill>
        <p:spPr>
          <a:xfrm>
            <a:off x="-557118" y="0"/>
            <a:ext cx="3999323" cy="3993226"/>
          </a:xfrm>
          <a:prstGeom prst="rect">
            <a:avLst/>
          </a:prstGeom>
        </p:spPr>
      </p:pic>
      <p:grpSp>
        <p:nvGrpSpPr>
          <p:cNvPr id="4" name="Group 3">
            <a:extLst>
              <a:ext uri="{FF2B5EF4-FFF2-40B4-BE49-F238E27FC236}">
                <a16:creationId xmlns:a16="http://schemas.microsoft.com/office/drawing/2014/main" id="{E26D64C1-67F2-1078-F3E3-87CA3963F7F2}"/>
              </a:ext>
            </a:extLst>
          </p:cNvPr>
          <p:cNvGrpSpPr/>
          <p:nvPr/>
        </p:nvGrpSpPr>
        <p:grpSpPr>
          <a:xfrm>
            <a:off x="400693" y="2866488"/>
            <a:ext cx="6924782" cy="3411022"/>
            <a:chOff x="867043" y="1563041"/>
            <a:chExt cx="3157897" cy="4199860"/>
          </a:xfrm>
        </p:grpSpPr>
        <p:grpSp>
          <p:nvGrpSpPr>
            <p:cNvPr id="6" name="Group 5">
              <a:extLst>
                <a:ext uri="{FF2B5EF4-FFF2-40B4-BE49-F238E27FC236}">
                  <a16:creationId xmlns:a16="http://schemas.microsoft.com/office/drawing/2014/main" id="{102B5B66-A3A5-EFFE-18F6-0FFE796DE8E0}"/>
                </a:ext>
              </a:extLst>
            </p:cNvPr>
            <p:cNvGrpSpPr/>
            <p:nvPr/>
          </p:nvGrpSpPr>
          <p:grpSpPr>
            <a:xfrm>
              <a:off x="867043" y="1563041"/>
              <a:ext cx="3157897" cy="4199860"/>
              <a:chOff x="867043" y="1563041"/>
              <a:chExt cx="3157897" cy="4199860"/>
            </a:xfrm>
          </p:grpSpPr>
          <p:pic>
            <p:nvPicPr>
              <p:cNvPr id="8" name="Picture 7">
                <a:extLst>
                  <a:ext uri="{FF2B5EF4-FFF2-40B4-BE49-F238E27FC236}">
                    <a16:creationId xmlns:a16="http://schemas.microsoft.com/office/drawing/2014/main" id="{3AB35467-5C93-31F6-5ED2-C4699F03F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043" y="1563041"/>
                <a:ext cx="3157897" cy="4199860"/>
              </a:xfrm>
              <a:prstGeom prst="rect">
                <a:avLst/>
              </a:prstGeom>
            </p:spPr>
          </p:pic>
          <p:sp>
            <p:nvSpPr>
              <p:cNvPr id="9" name="Rectangle 8">
                <a:extLst>
                  <a:ext uri="{FF2B5EF4-FFF2-40B4-BE49-F238E27FC236}">
                    <a16:creationId xmlns:a16="http://schemas.microsoft.com/office/drawing/2014/main" id="{5B1CBDEE-1849-EDB1-3485-7AEDA7E47776}"/>
                  </a:ext>
                </a:extLst>
              </p:cNvPr>
              <p:cNvSpPr/>
              <p:nvPr/>
            </p:nvSpPr>
            <p:spPr>
              <a:xfrm>
                <a:off x="1169581" y="2371060"/>
                <a:ext cx="414670" cy="2764466"/>
              </a:xfrm>
              <a:prstGeom prst="rect">
                <a:avLst/>
              </a:prstGeom>
              <a:solidFill>
                <a:srgbClr val="F7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sp>
          <p:nvSpPr>
            <p:cNvPr id="7" name="TextBox 6">
              <a:extLst>
                <a:ext uri="{FF2B5EF4-FFF2-40B4-BE49-F238E27FC236}">
                  <a16:creationId xmlns:a16="http://schemas.microsoft.com/office/drawing/2014/main" id="{9E28BC9F-377A-9703-ABCB-F081A864BA36}"/>
                </a:ext>
              </a:extLst>
            </p:cNvPr>
            <p:cNvSpPr txBox="1"/>
            <p:nvPr/>
          </p:nvSpPr>
          <p:spPr>
            <a:xfrm>
              <a:off x="1016382" y="1843950"/>
              <a:ext cx="2893739" cy="258581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rPr>
                <a:t>VD: Cháu xin lỗi ông vì đã sơ ý làm gãy nhành lan. Cháu thật sự rất lo lắng. Cháu cảm ơn ông rất nhiều vì những gì ông đã làm cho cháu.</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mn-ea"/>
                <a:cs typeface="+mn-cs"/>
              </a:endParaRPr>
            </a:p>
          </p:txBody>
        </p:sp>
      </p:grpSp>
      <p:pic>
        <p:nvPicPr>
          <p:cNvPr id="11" name="Picture 10">
            <a:extLst>
              <a:ext uri="{FF2B5EF4-FFF2-40B4-BE49-F238E27FC236}">
                <a16:creationId xmlns:a16="http://schemas.microsoft.com/office/drawing/2014/main" id="{FA8DBF82-8DA6-496B-2CF3-F6C6C6A8418E}"/>
              </a:ext>
            </a:extLst>
          </p:cNvPr>
          <p:cNvPicPr>
            <a:picLocks noChangeAspect="1"/>
          </p:cNvPicPr>
          <p:nvPr/>
        </p:nvPicPr>
        <p:blipFill>
          <a:blip r:embed="rId4"/>
          <a:stretch>
            <a:fillRect/>
          </a:stretch>
        </p:blipFill>
        <p:spPr>
          <a:xfrm>
            <a:off x="7551505" y="2493174"/>
            <a:ext cx="4134598" cy="2604948"/>
          </a:xfrm>
          <a:prstGeom prst="rect">
            <a:avLst/>
          </a:prstGeom>
        </p:spPr>
      </p:pic>
    </p:spTree>
    <p:extLst>
      <p:ext uri="{BB962C8B-B14F-4D97-AF65-F5344CB8AC3E}">
        <p14:creationId xmlns:p14="http://schemas.microsoft.com/office/powerpoint/2010/main" val="225959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F88B98-CB57-BF9B-03CE-14C35EA2D8A4}"/>
              </a:ext>
            </a:extLst>
          </p:cNvPr>
          <p:cNvSpPr/>
          <p:nvPr/>
        </p:nvSpPr>
        <p:spPr>
          <a:xfrm>
            <a:off x="1430132" y="2242266"/>
            <a:ext cx="9409104" cy="2800767"/>
          </a:xfrm>
          <a:prstGeom prst="rect">
            <a:avLst/>
          </a:prstGeom>
        </p:spPr>
        <p:txBody>
          <a:bodyPr wrap="square">
            <a:spAutoFit/>
          </a:bodyPr>
          <a:lstStyle/>
          <a:p>
            <a:pPr lvl="0" algn="just"/>
            <a:r>
              <a:rPr lang="vi-VN" sz="4400" b="1" dirty="0">
                <a:solidFill>
                  <a:prstClr val="black"/>
                </a:solidFill>
                <a:latin typeface="Cambria" panose="02040503050406030204" pitchFamily="18" charset="0"/>
                <a:ea typeface="Cambria" panose="02040503050406030204" pitchFamily="18" charset="0"/>
              </a:rPr>
              <a:t>Câu chuyện thể hiện tấm lòng nhân hậu của ông nhạc sĩ, người đã âm thầm mang đến niềm vui cho cô bé Mai.</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5FC18817-722F-98EA-5088-AEF15161E614}"/>
              </a:ext>
            </a:extLst>
          </p:cNvPr>
          <p:cNvPicPr>
            <a:picLocks noChangeAspect="1"/>
          </p:cNvPicPr>
          <p:nvPr/>
        </p:nvPicPr>
        <p:blipFill>
          <a:blip r:embed="rId3"/>
          <a:stretch>
            <a:fillRect/>
          </a:stretch>
        </p:blipFill>
        <p:spPr>
          <a:xfrm>
            <a:off x="2081207" y="111847"/>
            <a:ext cx="7803556" cy="2462997"/>
          </a:xfrm>
          <a:prstGeom prst="rect">
            <a:avLst/>
          </a:prstGeom>
        </p:spPr>
      </p:pic>
    </p:spTree>
    <p:extLst>
      <p:ext uri="{BB962C8B-B14F-4D97-AF65-F5344CB8AC3E}">
        <p14:creationId xmlns:p14="http://schemas.microsoft.com/office/powerpoint/2010/main" val="77670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1852"/>
          <a:stretch/>
        </p:blipFill>
        <p:spPr>
          <a:xfrm>
            <a:off x="-50710" y="192615"/>
            <a:ext cx="9096387" cy="6037028"/>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29941" y="-280525"/>
            <a:ext cx="11767200" cy="2506408"/>
          </a:xfrm>
          <a:prstGeom prst="rect">
            <a:avLst/>
          </a:prstGeom>
        </p:spPr>
      </p:pic>
      <p:pic>
        <p:nvPicPr>
          <p:cNvPr id="18" name="图片 1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flipH="1">
            <a:off x="6757960" y="3145647"/>
            <a:ext cx="5075750" cy="3712352"/>
          </a:xfrm>
          <a:prstGeom prst="rect">
            <a:avLst/>
          </a:prstGeom>
        </p:spPr>
      </p:pic>
      <p:pic>
        <p:nvPicPr>
          <p:cNvPr id="2" name="Picture 1">
            <a:extLst>
              <a:ext uri="{FF2B5EF4-FFF2-40B4-BE49-F238E27FC236}">
                <a16:creationId xmlns:a16="http://schemas.microsoft.com/office/drawing/2014/main" id="{6745B341-AA56-4707-B1A1-6D21210E5270}"/>
              </a:ext>
            </a:extLst>
          </p:cNvPr>
          <p:cNvPicPr>
            <a:picLocks noChangeAspect="1"/>
          </p:cNvPicPr>
          <p:nvPr/>
        </p:nvPicPr>
        <p:blipFill>
          <a:blip r:embed="rId6"/>
          <a:stretch>
            <a:fillRect/>
          </a:stretch>
        </p:blipFill>
        <p:spPr>
          <a:xfrm>
            <a:off x="1328450" y="2551364"/>
            <a:ext cx="7498730" cy="1871634"/>
          </a:xfrm>
          <a:prstGeom prst="rect">
            <a:avLst/>
          </a:prstGeom>
        </p:spPr>
      </p:pic>
    </p:spTree>
    <p:extLst>
      <p:ext uri="{BB962C8B-B14F-4D97-AF65-F5344CB8AC3E}">
        <p14:creationId xmlns:p14="http://schemas.microsoft.com/office/powerpoint/2010/main" val="19751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F3FFA0-E4C9-B2D0-5E63-CED01E09D6E7}"/>
              </a:ext>
            </a:extLst>
          </p:cNvPr>
          <p:cNvPicPr>
            <a:picLocks noChangeAspect="1"/>
          </p:cNvPicPr>
          <p:nvPr/>
        </p:nvPicPr>
        <p:blipFill>
          <a:blip r:embed="rId2"/>
          <a:stretch>
            <a:fillRect/>
          </a:stretch>
        </p:blipFill>
        <p:spPr>
          <a:xfrm>
            <a:off x="1035512" y="801030"/>
            <a:ext cx="10701219" cy="1803281"/>
          </a:xfrm>
          <a:prstGeom prst="rect">
            <a:avLst/>
          </a:prstGeom>
        </p:spPr>
      </p:pic>
      <p:sp>
        <p:nvSpPr>
          <p:cNvPr id="5" name="TextBox 4">
            <a:extLst>
              <a:ext uri="{FF2B5EF4-FFF2-40B4-BE49-F238E27FC236}">
                <a16:creationId xmlns:a16="http://schemas.microsoft.com/office/drawing/2014/main" id="{3A35A4C3-8144-BFC8-D1A0-ED648D4F587D}"/>
              </a:ext>
            </a:extLst>
          </p:cNvPr>
          <p:cNvSpPr txBox="1"/>
          <p:nvPr/>
        </p:nvSpPr>
        <p:spPr>
          <a:xfrm>
            <a:off x="770562" y="2485109"/>
            <a:ext cx="10807604" cy="3046988"/>
          </a:xfrm>
          <a:prstGeom prst="rect">
            <a:avLst/>
          </a:prstGeom>
          <a:noFill/>
        </p:spPr>
        <p:txBody>
          <a:bodyPr wrap="square" rtlCol="0">
            <a:spAutoFit/>
          </a:bodyPr>
          <a:lstStyle/>
          <a:p>
            <a:pPr lvl="0" algn="just">
              <a:defRPr/>
            </a:pPr>
            <a:r>
              <a:rPr lang="vi-VN" sz="4800" dirty="0">
                <a:solidFill>
                  <a:prstClr val="black"/>
                </a:solidFill>
                <a:latin typeface="Cambria" panose="02040503050406030204" pitchFamily="18" charset="0"/>
                <a:ea typeface="Cambria" panose="02040503050406030204" pitchFamily="18" charset="0"/>
              </a:rPr>
              <a:t>Đọc diễn cảm toàn bài, nhấn giọng vào những từ ngữ thể hiện cảm xúc của các nhân vật: </a:t>
            </a:r>
            <a:r>
              <a:rPr lang="vi-VN" sz="4800" i="1" dirty="0">
                <a:solidFill>
                  <a:prstClr val="black"/>
                </a:solidFill>
                <a:latin typeface="Cambria" panose="02040503050406030204" pitchFamily="18" charset="0"/>
                <a:ea typeface="Cambria" panose="02040503050406030204" pitchFamily="18" charset="0"/>
              </a:rPr>
              <a:t>Mai, ngắt hoa, sơ ý, yêu hoa, cứu con, …</a:t>
            </a:r>
            <a:endParaRPr kumimoji="0" lang="en-US" sz="3600" b="0" i="1" u="none" strike="noStrike" kern="1200" cap="none" spc="0" normalizeH="0" baseline="0" noProof="0" dirty="0">
              <a:ln>
                <a:noFill/>
              </a:ln>
              <a:solidFill>
                <a:prstClr val="black"/>
              </a:solidFill>
              <a:effectLst/>
              <a:uLnTx/>
              <a:uFillTx/>
              <a:latin typeface="等线" panose="020F0502020204030204"/>
            </a:endParaRPr>
          </a:p>
        </p:txBody>
      </p:sp>
    </p:spTree>
    <p:extLst>
      <p:ext uri="{BB962C8B-B14F-4D97-AF65-F5344CB8AC3E}">
        <p14:creationId xmlns:p14="http://schemas.microsoft.com/office/powerpoint/2010/main" val="1813359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374B15-4A8B-F5DE-2F23-E277DAE36816}"/>
              </a:ext>
            </a:extLst>
          </p:cNvPr>
          <p:cNvSpPr txBox="1"/>
          <p:nvPr/>
        </p:nvSpPr>
        <p:spPr>
          <a:xfrm>
            <a:off x="644013" y="1060418"/>
            <a:ext cx="7513667" cy="5047536"/>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Quán cà phê nhà Mai thuê nằm dựa lưng vào bức tường căn nhà hai tầng màu hồng nhạt rất đẹp của một nhạc sĩ. Nhà không có hàng rào, chỉ có mấy chậu hoa đặt trên bậc thềm. Mai thích mấy chậu hoa ấy lắm. Mỗi sáng ra quán giúp mẹ, cô bé vẫn ngắm nghía mãi. Ngoài việc xem cây có con sâu nào hay không, Mai còn hồi hộp ch</a:t>
            </a:r>
            <a:r>
              <a:rPr kumimoji="0" lang="en-US"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ờ</a:t>
            </a:r>
            <a:r>
              <a:rPr kumimoji="0" lang="vi-VN"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hoa nở. Và sáng n</a:t>
            </a:r>
            <a:r>
              <a:rPr kumimoji="0" lang="en-US"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ay</a:t>
            </a:r>
            <a:r>
              <a:rPr kumimoji="0" lang="vi-VN"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một nhành lan đã bung xoè rung rinh trong nắng sớm, mời gọi đàn bướm dập dìu xung quanh. Mai sững người khi thấy cảnh tượng 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Mai liền sà tới khóm lan, đưa tay nâng niu nhành hoa. Cô bé ve vuốt mãi những cánh hoa, thân hoa. Bỗng chỉ một chút sơ ý, cành hoa bị gãy. Trống ngực cô đập dồn khi nghe tiếng mẹ thảng thốt: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 Mai! Sao con ngắt hoa?</a:t>
            </a:r>
            <a:endParaRPr kumimoji="0" lang="en-US"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6" name="Picture 5">
            <a:extLst>
              <a:ext uri="{FF2B5EF4-FFF2-40B4-BE49-F238E27FC236}">
                <a16:creationId xmlns:a16="http://schemas.microsoft.com/office/drawing/2014/main" id="{5948D77B-C281-2938-0B2A-C7ADBE8EA770}"/>
              </a:ext>
            </a:extLst>
          </p:cNvPr>
          <p:cNvPicPr>
            <a:picLocks noChangeAspect="1"/>
          </p:cNvPicPr>
          <p:nvPr/>
        </p:nvPicPr>
        <p:blipFill>
          <a:blip r:embed="rId2"/>
          <a:stretch>
            <a:fillRect/>
          </a:stretch>
        </p:blipFill>
        <p:spPr>
          <a:xfrm>
            <a:off x="3938738" y="108209"/>
            <a:ext cx="4663844" cy="1072989"/>
          </a:xfrm>
          <a:prstGeom prst="rect">
            <a:avLst/>
          </a:prstGeom>
        </p:spPr>
      </p:pic>
      <p:pic>
        <p:nvPicPr>
          <p:cNvPr id="7" name="Picture 6">
            <a:extLst>
              <a:ext uri="{FF2B5EF4-FFF2-40B4-BE49-F238E27FC236}">
                <a16:creationId xmlns:a16="http://schemas.microsoft.com/office/drawing/2014/main" id="{36E52E10-5A9B-7AFC-EE1E-A5AF71A18053}"/>
              </a:ext>
            </a:extLst>
          </p:cNvPr>
          <p:cNvPicPr>
            <a:picLocks noChangeAspect="1"/>
          </p:cNvPicPr>
          <p:nvPr/>
        </p:nvPicPr>
        <p:blipFill>
          <a:blip r:embed="rId3"/>
          <a:stretch>
            <a:fillRect/>
          </a:stretch>
        </p:blipFill>
        <p:spPr>
          <a:xfrm>
            <a:off x="8157680" y="1191316"/>
            <a:ext cx="3284306" cy="49783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35837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564EE3-42A8-7CEE-7558-4957AE9E27CF}"/>
              </a:ext>
            </a:extLst>
          </p:cNvPr>
          <p:cNvSpPr txBox="1"/>
          <p:nvPr/>
        </p:nvSpPr>
        <p:spPr>
          <a:xfrm>
            <a:off x="705659" y="567258"/>
            <a:ext cx="10903973" cy="5632311"/>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Mẹ ơi, con không ngắt. Con chỉ sơ ý thôi...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Cô bé oà khóc. Người mẹ thở dài: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Con có biết ông chủ nhà rất yêu hoa không? Con qua xin lỗi ông 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Mai đứng trước nhà ông nhạc sĩ. Cô bé lầm nhầm cả chục lần cầu xin lỗi, mắt vẫn nhoà nước. Mai thoáng nghĩ trong đầu giá có một phép màu để cành hoa liền lại. Rồi cô bé thì thầm: “Ông Bụt ơi, cứu con!". Cô rụt rè đưa tay gõ nhẹ cánh cửa. Nhưng cửa không mở.</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Hôm sau, Mai vô cùng ngạc nhiên và sung sướng khi nhìn thấy chậu lan. Vẫn là một nhành hoa tím biếc bung nở tuyệt đẹp.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“Mẹ ơi, ông Bụt đã cứu con. – Mai kêu lên khe khẽ.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Tiếng dương cầm ngân vang từ căn gác nhỏ. Ông nhạc sĩ đang viết nhạc. Giai điệu tươi vui như tiếng cười trong veo của cô bé ngoài kia. Chiều qua, ông đã mua một chậu lan mới thay cho chậu cũ. Vì ông đã tình cờ nhìn thấy những giọt nước mắt và nghe được những lời thì thầm...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(Võ Thu Hương)</a:t>
            </a:r>
          </a:p>
        </p:txBody>
      </p:sp>
    </p:spTree>
    <p:extLst>
      <p:ext uri="{BB962C8B-B14F-4D97-AF65-F5344CB8AC3E}">
        <p14:creationId xmlns:p14="http://schemas.microsoft.com/office/powerpoint/2010/main" val="3955319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10"/>
          <p:cNvSpPr/>
          <p:nvPr/>
        </p:nvSpPr>
        <p:spPr>
          <a:xfrm>
            <a:off x="342581" y="287676"/>
            <a:ext cx="11655455" cy="6372835"/>
          </a:xfrm>
          <a:prstGeom prst="roundRect">
            <a:avLst>
              <a:gd name="adj" fmla="val 457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Thứ duy nhất từ kim loại là lam đồng (lưỡi gà). </a:t>
            </a:r>
            <a:endPar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pic>
        <p:nvPicPr>
          <p:cNvPr id="5" name="Hình ảnh 5" descr="Ảnh có chứa đồ chơi, búp bê, đồ họa véc-tơ&#10;&#10;Mô tả được tạo tự động">
            <a:extLst>
              <a:ext uri="{FF2B5EF4-FFF2-40B4-BE49-F238E27FC236}">
                <a16:creationId xmlns:a16="http://schemas.microsoft.com/office/drawing/2014/main" id="{CEA2E356-1EC0-B427-BFE8-500D91429716}"/>
              </a:ext>
            </a:extLst>
          </p:cNvPr>
          <p:cNvPicPr>
            <a:picLocks noChangeAspect="1"/>
          </p:cNvPicPr>
          <p:nvPr/>
        </p:nvPicPr>
        <p:blipFill>
          <a:blip r:embed="rId3"/>
          <a:stretch>
            <a:fillRect/>
          </a:stretch>
        </p:blipFill>
        <p:spPr>
          <a:xfrm>
            <a:off x="1712837" y="1868898"/>
            <a:ext cx="7923727" cy="4538133"/>
          </a:xfrm>
          <a:prstGeom prst="rect">
            <a:avLst/>
          </a:prstGeom>
          <a:effectLst/>
        </p:spPr>
      </p:pic>
      <p:pic>
        <p:nvPicPr>
          <p:cNvPr id="6" name="Picture 5">
            <a:extLst>
              <a:ext uri="{FF2B5EF4-FFF2-40B4-BE49-F238E27FC236}">
                <a16:creationId xmlns:a16="http://schemas.microsoft.com/office/drawing/2014/main" id="{1C89E354-BB64-81A2-A135-AB096AE72931}"/>
              </a:ext>
            </a:extLst>
          </p:cNvPr>
          <p:cNvPicPr>
            <a:picLocks noChangeAspect="1"/>
          </p:cNvPicPr>
          <p:nvPr/>
        </p:nvPicPr>
        <p:blipFill>
          <a:blip r:embed="rId4"/>
          <a:stretch>
            <a:fillRect/>
          </a:stretch>
        </p:blipFill>
        <p:spPr>
          <a:xfrm>
            <a:off x="1322652" y="688200"/>
            <a:ext cx="9526841" cy="1284335"/>
          </a:xfrm>
          <a:prstGeom prst="rect">
            <a:avLst/>
          </a:prstGeom>
        </p:spPr>
      </p:pic>
    </p:spTree>
    <p:controls>
      <mc:AlternateContent xmlns:mc="http://schemas.openxmlformats.org/markup-compatibility/2006">
        <mc:Choice xmlns:v="urn:schemas-microsoft-com:vml" Requires="v">
          <p:control name="TextBox1" r:id="rId1" imgW="5283360" imgH="1047600"/>
        </mc:Choice>
        <mc:Fallback>
          <p:control name="TextBox1" r:id="rId1" imgW="5283360" imgH="1047600">
            <p:pic>
              <p:nvPicPr>
                <p:cNvPr id="7" name="TextBox1">
                  <a:extLst>
                    <a:ext uri="{FF2B5EF4-FFF2-40B4-BE49-F238E27FC236}">
                      <a16:creationId xmlns:a16="http://schemas.microsoft.com/office/drawing/2014/main" id="{55222B10-9BB7-EC69-96FA-B84B3387B009}"/>
                    </a:ext>
                  </a:extLst>
                </p:cNvPr>
                <p:cNvPicPr>
                  <a:picLocks/>
                </p:cNvPicPr>
                <p:nvPr/>
              </p:nvPicPr>
              <p:blipFill>
                <a:blip r:embed="rId5"/>
                <a:stretch>
                  <a:fillRect/>
                </a:stretch>
              </p:blipFill>
              <p:spPr>
                <a:xfrm>
                  <a:off x="3245522" y="1878435"/>
                  <a:ext cx="5283200" cy="1049702"/>
                </a:xfrm>
                <a:prstGeom prst="rect">
                  <a:avLst/>
                </a:prstGeom>
              </p:spPr>
            </p:pic>
          </p:control>
        </mc:Fallback>
      </mc:AlternateContent>
    </p:controls>
    <p:extLst>
      <p:ext uri="{BB962C8B-B14F-4D97-AF65-F5344CB8AC3E}">
        <p14:creationId xmlns:p14="http://schemas.microsoft.com/office/powerpoint/2010/main" val="365674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8940EBC-E51F-A50F-36FA-B9B603E86F44}"/>
              </a:ext>
            </a:extLst>
          </p:cNvPr>
          <p:cNvGrpSpPr/>
          <p:nvPr/>
        </p:nvGrpSpPr>
        <p:grpSpPr>
          <a:xfrm>
            <a:off x="380523" y="709338"/>
            <a:ext cx="3939121" cy="4034423"/>
            <a:chOff x="140091" y="293028"/>
            <a:chExt cx="3939121" cy="4034423"/>
          </a:xfrm>
        </p:grpSpPr>
        <p:pic>
          <p:nvPicPr>
            <p:cNvPr id="44" name="图片 4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40091" y="293028"/>
              <a:ext cx="3939121" cy="4034423"/>
            </a:xfrm>
            <a:prstGeom prst="rect">
              <a:avLst/>
            </a:prstGeom>
          </p:spPr>
        </p:pic>
        <p:sp>
          <p:nvSpPr>
            <p:cNvPr id="24" name="TextBox 23">
              <a:extLst>
                <a:ext uri="{FF2B5EF4-FFF2-40B4-BE49-F238E27FC236}">
                  <a16:creationId xmlns:a16="http://schemas.microsoft.com/office/drawing/2014/main" id="{6486E6DA-DE25-5B68-2E87-28777F74FFC2}"/>
                </a:ext>
              </a:extLst>
            </p:cNvPr>
            <p:cNvSpPr txBox="1"/>
            <p:nvPr/>
          </p:nvSpPr>
          <p:spPr>
            <a:xfrm>
              <a:off x="1161977" y="2277350"/>
              <a:ext cx="257752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Luyện</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đọc</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lại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bài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p>
          </p:txBody>
        </p:sp>
      </p:grpSp>
      <p:grpSp>
        <p:nvGrpSpPr>
          <p:cNvPr id="3" name="Group 2">
            <a:extLst>
              <a:ext uri="{FF2B5EF4-FFF2-40B4-BE49-F238E27FC236}">
                <a16:creationId xmlns:a16="http://schemas.microsoft.com/office/drawing/2014/main" id="{5E06C0DC-959B-DC0C-AFC8-6F520A7D78AA}"/>
              </a:ext>
            </a:extLst>
          </p:cNvPr>
          <p:cNvGrpSpPr/>
          <p:nvPr/>
        </p:nvGrpSpPr>
        <p:grpSpPr>
          <a:xfrm>
            <a:off x="3979936" y="1945376"/>
            <a:ext cx="4045568" cy="4143445"/>
            <a:chOff x="4114024" y="2002174"/>
            <a:chExt cx="4045568" cy="4143445"/>
          </a:xfrm>
        </p:grpSpPr>
        <p:pic>
          <p:nvPicPr>
            <p:cNvPr id="43" name="图片 4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114024" y="2002174"/>
              <a:ext cx="4045568" cy="4143445"/>
            </a:xfrm>
            <a:prstGeom prst="rect">
              <a:avLst/>
            </a:prstGeom>
          </p:spPr>
        </p:pic>
        <p:sp>
          <p:nvSpPr>
            <p:cNvPr id="25" name="TextBox 24">
              <a:extLst>
                <a:ext uri="{FF2B5EF4-FFF2-40B4-BE49-F238E27FC236}">
                  <a16:creationId xmlns:a16="http://schemas.microsoft.com/office/drawing/2014/main" id="{EE28D22D-6987-6E79-C7B7-39C49995A005}"/>
                </a:ext>
              </a:extLst>
            </p:cNvPr>
            <p:cNvSpPr txBox="1"/>
            <p:nvPr/>
          </p:nvSpPr>
          <p:spPr>
            <a:xfrm>
              <a:off x="5310045" y="4108535"/>
              <a:ext cx="228209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Chuẩn</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bị</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bài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mới</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pic>
        <p:nvPicPr>
          <p:cNvPr id="4" name="Picture 3">
            <a:extLst>
              <a:ext uri="{FF2B5EF4-FFF2-40B4-BE49-F238E27FC236}">
                <a16:creationId xmlns:a16="http://schemas.microsoft.com/office/drawing/2014/main" id="{D0733621-D558-1855-37EA-5C4C537EBE85}"/>
              </a:ext>
            </a:extLst>
          </p:cNvPr>
          <p:cNvPicPr>
            <a:picLocks noChangeAspect="1"/>
          </p:cNvPicPr>
          <p:nvPr/>
        </p:nvPicPr>
        <p:blipFill>
          <a:blip r:embed="rId4"/>
          <a:stretch>
            <a:fillRect/>
          </a:stretch>
        </p:blipFill>
        <p:spPr>
          <a:xfrm>
            <a:off x="6952544" y="193865"/>
            <a:ext cx="4858933" cy="3877392"/>
          </a:xfrm>
          <a:prstGeom prst="rect">
            <a:avLst/>
          </a:prstGeom>
        </p:spPr>
      </p:pic>
    </p:spTree>
    <p:extLst>
      <p:ext uri="{BB962C8B-B14F-4D97-AF65-F5344CB8AC3E}">
        <p14:creationId xmlns:p14="http://schemas.microsoft.com/office/powerpoint/2010/main" val="150937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45"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anim calcmode="lin" valueType="num">
                                      <p:cBhvr>
                                        <p:cTn id="14" dur="2000" fill="hold"/>
                                        <p:tgtEl>
                                          <p:spTgt spid="2"/>
                                        </p:tgtEl>
                                        <p:attrNameLst>
                                          <p:attrName>ppt_w</p:attrName>
                                        </p:attrNameLst>
                                      </p:cBhvr>
                                      <p:tavLst>
                                        <p:tav tm="0" fmla="#ppt_w*sin(2.5*pi*$)">
                                          <p:val>
                                            <p:fltVal val="0"/>
                                          </p:val>
                                        </p:tav>
                                        <p:tav tm="100000">
                                          <p:val>
                                            <p:fltVal val="1"/>
                                          </p:val>
                                        </p:tav>
                                      </p:tavLst>
                                    </p:anim>
                                    <p:anim calcmode="lin" valueType="num">
                                      <p:cBhvr>
                                        <p:cTn id="15" dur="2000" fill="hold"/>
                                        <p:tgtEl>
                                          <p:spTgt spid="2"/>
                                        </p:tgtEl>
                                        <p:attrNameLst>
                                          <p:attrName>ppt_h</p:attrName>
                                        </p:attrNameLst>
                                      </p:cBhvr>
                                      <p:tavLst>
                                        <p:tav tm="0">
                                          <p:val>
                                            <p:strVal val="#ppt_h"/>
                                          </p:val>
                                        </p:tav>
                                        <p:tav tm="100000">
                                          <p:val>
                                            <p:strVal val="#ppt_h"/>
                                          </p:val>
                                        </p:tav>
                                      </p:tavLst>
                                    </p:anim>
                                  </p:childTnLst>
                                </p:cTn>
                              </p:par>
                            </p:childTnLst>
                          </p:cTn>
                        </p:par>
                        <p:par>
                          <p:cTn id="16" fill="hold">
                            <p:stCondLst>
                              <p:cond delay="2500"/>
                            </p:stCondLst>
                            <p:childTnLst>
                              <p:par>
                                <p:cTn id="17" presetID="45"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000"/>
                                        <p:tgtEl>
                                          <p:spTgt spid="3"/>
                                        </p:tgtEl>
                                      </p:cBhvr>
                                    </p:animEffect>
                                    <p:anim calcmode="lin" valueType="num">
                                      <p:cBhvr>
                                        <p:cTn id="20" dur="2000" fill="hold"/>
                                        <p:tgtEl>
                                          <p:spTgt spid="3"/>
                                        </p:tgtEl>
                                        <p:attrNameLst>
                                          <p:attrName>ppt_w</p:attrName>
                                        </p:attrNameLst>
                                      </p:cBhvr>
                                      <p:tavLst>
                                        <p:tav tm="0" fmla="#ppt_w*sin(2.5*pi*$)">
                                          <p:val>
                                            <p:fltVal val="0"/>
                                          </p:val>
                                        </p:tav>
                                        <p:tav tm="100000">
                                          <p:val>
                                            <p:fltVal val="1"/>
                                          </p:val>
                                        </p:tav>
                                      </p:tavLst>
                                    </p:anim>
                                    <p:anim calcmode="lin" valueType="num">
                                      <p:cBhvr>
                                        <p:cTn id="21"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 y="60863"/>
            <a:ext cx="11976323" cy="2550951"/>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t="-1852"/>
          <a:stretch/>
        </p:blipFill>
        <p:spPr>
          <a:xfrm>
            <a:off x="1981174" y="184639"/>
            <a:ext cx="8744086" cy="6077938"/>
          </a:xfrm>
          <a:prstGeom prst="rect">
            <a:avLst/>
          </a:prstGeom>
        </p:spPr>
      </p:pic>
      <p:pic>
        <p:nvPicPr>
          <p:cNvPr id="5" name="图片 4"/>
          <p:cNvPicPr>
            <a:picLocks noChangeAspect="1"/>
          </p:cNvPicPr>
          <p:nvPr/>
        </p:nvPicPr>
        <p:blipFill rotWithShape="1">
          <a:blip r:embed="rId5"/>
          <a:srcRect l="8537" t="9279" b="12603"/>
          <a:stretch/>
        </p:blipFill>
        <p:spPr>
          <a:xfrm>
            <a:off x="9706619" y="3314217"/>
            <a:ext cx="2196632" cy="3383336"/>
          </a:xfrm>
          <a:prstGeom prst="rect">
            <a:avLst/>
          </a:prstGeom>
        </p:spPr>
      </p:pic>
      <p:pic>
        <p:nvPicPr>
          <p:cNvPr id="11" name="图片 10"/>
          <p:cNvPicPr>
            <a:picLocks noChangeAspect="1"/>
          </p:cNvPicPr>
          <p:nvPr/>
        </p:nvPicPr>
        <p:blipFill rotWithShape="1">
          <a:blip r:embed="rId6"/>
          <a:srcRect t="8771" r="39144" b="11847"/>
          <a:stretch/>
        </p:blipFill>
        <p:spPr>
          <a:xfrm>
            <a:off x="226889" y="2906295"/>
            <a:ext cx="2994483" cy="3906041"/>
          </a:xfrm>
          <a:prstGeom prst="rect">
            <a:avLst/>
          </a:prstGeom>
        </p:spPr>
      </p:pic>
      <p:pic>
        <p:nvPicPr>
          <p:cNvPr id="2" name="Picture 1">
            <a:extLst>
              <a:ext uri="{FF2B5EF4-FFF2-40B4-BE49-F238E27FC236}">
                <a16:creationId xmlns:a16="http://schemas.microsoft.com/office/drawing/2014/main" id="{241BAA69-5602-A1E1-ED70-8408816E87ED}"/>
              </a:ext>
            </a:extLst>
          </p:cNvPr>
          <p:cNvPicPr>
            <a:picLocks noChangeAspect="1"/>
          </p:cNvPicPr>
          <p:nvPr/>
        </p:nvPicPr>
        <p:blipFill>
          <a:blip r:embed="rId7"/>
          <a:stretch>
            <a:fillRect/>
          </a:stretch>
        </p:blipFill>
        <p:spPr>
          <a:xfrm>
            <a:off x="3046548" y="1960187"/>
            <a:ext cx="6992718" cy="3121423"/>
          </a:xfrm>
          <a:prstGeom prst="rect">
            <a:avLst/>
          </a:prstGeom>
        </p:spPr>
      </p:pic>
    </p:spTree>
    <p:extLst>
      <p:ext uri="{BB962C8B-B14F-4D97-AF65-F5344CB8AC3E}">
        <p14:creationId xmlns:p14="http://schemas.microsoft.com/office/powerpoint/2010/main" val="367945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1852"/>
          <a:stretch/>
        </p:blipFill>
        <p:spPr>
          <a:xfrm>
            <a:off x="878024" y="-81132"/>
            <a:ext cx="8721213" cy="5788035"/>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18436" y="-240636"/>
            <a:ext cx="11767200" cy="2506408"/>
          </a:xfrm>
          <a:prstGeom prst="rect">
            <a:avLst/>
          </a:prstGeom>
        </p:spPr>
      </p:pic>
      <p:pic>
        <p:nvPicPr>
          <p:cNvPr id="18" name="图片 1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flipH="1">
            <a:off x="6824947" y="3403048"/>
            <a:ext cx="4723817" cy="3454952"/>
          </a:xfrm>
          <a:prstGeom prst="rect">
            <a:avLst/>
          </a:prstGeom>
        </p:spPr>
      </p:pic>
      <p:pic>
        <p:nvPicPr>
          <p:cNvPr id="7" name="Picture 6">
            <a:extLst>
              <a:ext uri="{FF2B5EF4-FFF2-40B4-BE49-F238E27FC236}">
                <a16:creationId xmlns:a16="http://schemas.microsoft.com/office/drawing/2014/main" id="{8F18B08E-659D-0AEC-77AA-4EA897AD6BBE}"/>
              </a:ext>
            </a:extLst>
          </p:cNvPr>
          <p:cNvPicPr>
            <a:picLocks noChangeAspect="1"/>
          </p:cNvPicPr>
          <p:nvPr/>
        </p:nvPicPr>
        <p:blipFill>
          <a:blip r:embed="rId6"/>
          <a:stretch>
            <a:fillRect/>
          </a:stretch>
        </p:blipFill>
        <p:spPr>
          <a:xfrm>
            <a:off x="2427871" y="1151097"/>
            <a:ext cx="6041660" cy="3724979"/>
          </a:xfrm>
          <a:prstGeom prst="rect">
            <a:avLst/>
          </a:prstGeom>
        </p:spPr>
      </p:pic>
    </p:spTree>
    <p:extLst>
      <p:ext uri="{BB962C8B-B14F-4D97-AF65-F5344CB8AC3E}">
        <p14:creationId xmlns:p14="http://schemas.microsoft.com/office/powerpoint/2010/main" val="348360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979AF17-A85E-E89B-6631-91B37FB5EF7F}"/>
              </a:ext>
            </a:extLst>
          </p:cNvPr>
          <p:cNvSpPr/>
          <p:nvPr/>
        </p:nvSpPr>
        <p:spPr>
          <a:xfrm>
            <a:off x="747505" y="447675"/>
            <a:ext cx="9992139" cy="1504950"/>
          </a:xfrm>
          <a:custGeom>
            <a:avLst/>
            <a:gdLst>
              <a:gd name="connsiteX0" fmla="*/ 0 w 9992139"/>
              <a:gd name="connsiteY0" fmla="*/ 752475 h 1504950"/>
              <a:gd name="connsiteX1" fmla="*/ 752475 w 9992139"/>
              <a:gd name="connsiteY1" fmla="*/ 0 h 1504950"/>
              <a:gd name="connsiteX2" fmla="*/ 1405336 w 9992139"/>
              <a:gd name="connsiteY2" fmla="*/ 0 h 1504950"/>
              <a:gd name="connsiteX3" fmla="*/ 2058196 w 9992139"/>
              <a:gd name="connsiteY3" fmla="*/ 0 h 1504950"/>
              <a:gd name="connsiteX4" fmla="*/ 2541313 w 9992139"/>
              <a:gd name="connsiteY4" fmla="*/ 0 h 1504950"/>
              <a:gd name="connsiteX5" fmla="*/ 3024430 w 9992139"/>
              <a:gd name="connsiteY5" fmla="*/ 0 h 1504950"/>
              <a:gd name="connsiteX6" fmla="*/ 3422675 w 9992139"/>
              <a:gd name="connsiteY6" fmla="*/ 0 h 1504950"/>
              <a:gd name="connsiteX7" fmla="*/ 4160408 w 9992139"/>
              <a:gd name="connsiteY7" fmla="*/ 0 h 1504950"/>
              <a:gd name="connsiteX8" fmla="*/ 4728397 w 9992139"/>
              <a:gd name="connsiteY8" fmla="*/ 0 h 1504950"/>
              <a:gd name="connsiteX9" fmla="*/ 5466129 w 9992139"/>
              <a:gd name="connsiteY9" fmla="*/ 0 h 1504950"/>
              <a:gd name="connsiteX10" fmla="*/ 5949246 w 9992139"/>
              <a:gd name="connsiteY10" fmla="*/ 0 h 1504950"/>
              <a:gd name="connsiteX11" fmla="*/ 6602107 w 9992139"/>
              <a:gd name="connsiteY11" fmla="*/ 0 h 1504950"/>
              <a:gd name="connsiteX12" fmla="*/ 7339839 w 9992139"/>
              <a:gd name="connsiteY12" fmla="*/ 0 h 1504950"/>
              <a:gd name="connsiteX13" fmla="*/ 7907828 w 9992139"/>
              <a:gd name="connsiteY13" fmla="*/ 0 h 1504950"/>
              <a:gd name="connsiteX14" fmla="*/ 8475817 w 9992139"/>
              <a:gd name="connsiteY14" fmla="*/ 0 h 1504950"/>
              <a:gd name="connsiteX15" fmla="*/ 9239664 w 9992139"/>
              <a:gd name="connsiteY15" fmla="*/ 0 h 1504950"/>
              <a:gd name="connsiteX16" fmla="*/ 9992139 w 9992139"/>
              <a:gd name="connsiteY16" fmla="*/ 752475 h 1504950"/>
              <a:gd name="connsiteX17" fmla="*/ 9992139 w 9992139"/>
              <a:gd name="connsiteY17" fmla="*/ 752475 h 1504950"/>
              <a:gd name="connsiteX18" fmla="*/ 9239664 w 9992139"/>
              <a:gd name="connsiteY18" fmla="*/ 1504950 h 1504950"/>
              <a:gd name="connsiteX19" fmla="*/ 8671675 w 9992139"/>
              <a:gd name="connsiteY19" fmla="*/ 1504950 h 1504950"/>
              <a:gd name="connsiteX20" fmla="*/ 8018815 w 9992139"/>
              <a:gd name="connsiteY20" fmla="*/ 1504950 h 1504950"/>
              <a:gd name="connsiteX21" fmla="*/ 7365954 w 9992139"/>
              <a:gd name="connsiteY21" fmla="*/ 1504950 h 1504950"/>
              <a:gd name="connsiteX22" fmla="*/ 6713093 w 9992139"/>
              <a:gd name="connsiteY22" fmla="*/ 1504950 h 1504950"/>
              <a:gd name="connsiteX23" fmla="*/ 5975361 w 9992139"/>
              <a:gd name="connsiteY23" fmla="*/ 1504950 h 1504950"/>
              <a:gd name="connsiteX24" fmla="*/ 5407372 w 9992139"/>
              <a:gd name="connsiteY24" fmla="*/ 1504950 h 1504950"/>
              <a:gd name="connsiteX25" fmla="*/ 4754511 w 9992139"/>
              <a:gd name="connsiteY25" fmla="*/ 1504950 h 1504950"/>
              <a:gd name="connsiteX26" fmla="*/ 4271394 w 9992139"/>
              <a:gd name="connsiteY26" fmla="*/ 1504950 h 1504950"/>
              <a:gd name="connsiteX27" fmla="*/ 3703405 w 9992139"/>
              <a:gd name="connsiteY27" fmla="*/ 1504950 h 1504950"/>
              <a:gd name="connsiteX28" fmla="*/ 3220288 w 9992139"/>
              <a:gd name="connsiteY28" fmla="*/ 1504950 h 1504950"/>
              <a:gd name="connsiteX29" fmla="*/ 2737172 w 9992139"/>
              <a:gd name="connsiteY29" fmla="*/ 1504950 h 1504950"/>
              <a:gd name="connsiteX30" fmla="*/ 1999439 w 9992139"/>
              <a:gd name="connsiteY30" fmla="*/ 1504950 h 1504950"/>
              <a:gd name="connsiteX31" fmla="*/ 752475 w 9992139"/>
              <a:gd name="connsiteY31" fmla="*/ 1504950 h 1504950"/>
              <a:gd name="connsiteX32" fmla="*/ 0 w 9992139"/>
              <a:gd name="connsiteY32" fmla="*/ 752475 h 150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992139" h="1504950" fill="none" extrusionOk="0">
                <a:moveTo>
                  <a:pt x="0" y="752475"/>
                </a:moveTo>
                <a:cubicBezTo>
                  <a:pt x="-12210" y="333436"/>
                  <a:pt x="380222" y="35706"/>
                  <a:pt x="752475" y="0"/>
                </a:cubicBezTo>
                <a:cubicBezTo>
                  <a:pt x="1077301" y="11782"/>
                  <a:pt x="1268698" y="22120"/>
                  <a:pt x="1405336" y="0"/>
                </a:cubicBezTo>
                <a:cubicBezTo>
                  <a:pt x="1541974" y="-22120"/>
                  <a:pt x="1773986" y="-9858"/>
                  <a:pt x="2058196" y="0"/>
                </a:cubicBezTo>
                <a:cubicBezTo>
                  <a:pt x="2342406" y="9858"/>
                  <a:pt x="2340004" y="7690"/>
                  <a:pt x="2541313" y="0"/>
                </a:cubicBezTo>
                <a:cubicBezTo>
                  <a:pt x="2742622" y="-7690"/>
                  <a:pt x="2894197" y="12580"/>
                  <a:pt x="3024430" y="0"/>
                </a:cubicBezTo>
                <a:cubicBezTo>
                  <a:pt x="3154663" y="-12580"/>
                  <a:pt x="3278389" y="-10750"/>
                  <a:pt x="3422675" y="0"/>
                </a:cubicBezTo>
                <a:cubicBezTo>
                  <a:pt x="3566962" y="10750"/>
                  <a:pt x="3968797" y="-7448"/>
                  <a:pt x="4160408" y="0"/>
                </a:cubicBezTo>
                <a:cubicBezTo>
                  <a:pt x="4352019" y="7448"/>
                  <a:pt x="4573868" y="-19852"/>
                  <a:pt x="4728397" y="0"/>
                </a:cubicBezTo>
                <a:cubicBezTo>
                  <a:pt x="4882926" y="19852"/>
                  <a:pt x="5313422" y="1727"/>
                  <a:pt x="5466129" y="0"/>
                </a:cubicBezTo>
                <a:cubicBezTo>
                  <a:pt x="5618836" y="-1727"/>
                  <a:pt x="5768127" y="-3598"/>
                  <a:pt x="5949246" y="0"/>
                </a:cubicBezTo>
                <a:cubicBezTo>
                  <a:pt x="6130365" y="3598"/>
                  <a:pt x="6399881" y="-1756"/>
                  <a:pt x="6602107" y="0"/>
                </a:cubicBezTo>
                <a:cubicBezTo>
                  <a:pt x="6804333" y="1756"/>
                  <a:pt x="7022724" y="13557"/>
                  <a:pt x="7339839" y="0"/>
                </a:cubicBezTo>
                <a:cubicBezTo>
                  <a:pt x="7656954" y="-13557"/>
                  <a:pt x="7669874" y="-11252"/>
                  <a:pt x="7907828" y="0"/>
                </a:cubicBezTo>
                <a:cubicBezTo>
                  <a:pt x="8145782" y="11252"/>
                  <a:pt x="8319164" y="-19937"/>
                  <a:pt x="8475817" y="0"/>
                </a:cubicBezTo>
                <a:cubicBezTo>
                  <a:pt x="8632470" y="19937"/>
                  <a:pt x="8921021" y="3760"/>
                  <a:pt x="9239664" y="0"/>
                </a:cubicBezTo>
                <a:cubicBezTo>
                  <a:pt x="9588260" y="33366"/>
                  <a:pt x="9974389" y="331793"/>
                  <a:pt x="9992139" y="752475"/>
                </a:cubicBezTo>
                <a:lnTo>
                  <a:pt x="9992139" y="752475"/>
                </a:lnTo>
                <a:cubicBezTo>
                  <a:pt x="9914708" y="1164742"/>
                  <a:pt x="9626835" y="1487937"/>
                  <a:pt x="9239664" y="1504950"/>
                </a:cubicBezTo>
                <a:cubicBezTo>
                  <a:pt x="9118066" y="1481346"/>
                  <a:pt x="8824154" y="1519069"/>
                  <a:pt x="8671675" y="1504950"/>
                </a:cubicBezTo>
                <a:cubicBezTo>
                  <a:pt x="8519196" y="1490831"/>
                  <a:pt x="8289756" y="1522398"/>
                  <a:pt x="8018815" y="1504950"/>
                </a:cubicBezTo>
                <a:cubicBezTo>
                  <a:pt x="7747874" y="1487502"/>
                  <a:pt x="7683389" y="1473398"/>
                  <a:pt x="7365954" y="1504950"/>
                </a:cubicBezTo>
                <a:cubicBezTo>
                  <a:pt x="7048519" y="1536502"/>
                  <a:pt x="6863524" y="1506868"/>
                  <a:pt x="6713093" y="1504950"/>
                </a:cubicBezTo>
                <a:cubicBezTo>
                  <a:pt x="6562662" y="1503032"/>
                  <a:pt x="6252979" y="1508600"/>
                  <a:pt x="5975361" y="1504950"/>
                </a:cubicBezTo>
                <a:cubicBezTo>
                  <a:pt x="5697743" y="1501300"/>
                  <a:pt x="5664882" y="1487011"/>
                  <a:pt x="5407372" y="1504950"/>
                </a:cubicBezTo>
                <a:cubicBezTo>
                  <a:pt x="5149862" y="1522889"/>
                  <a:pt x="5031112" y="1527133"/>
                  <a:pt x="4754511" y="1504950"/>
                </a:cubicBezTo>
                <a:cubicBezTo>
                  <a:pt x="4477910" y="1482767"/>
                  <a:pt x="4461230" y="1516027"/>
                  <a:pt x="4271394" y="1504950"/>
                </a:cubicBezTo>
                <a:cubicBezTo>
                  <a:pt x="4081558" y="1493873"/>
                  <a:pt x="3824444" y="1504952"/>
                  <a:pt x="3703405" y="1504950"/>
                </a:cubicBezTo>
                <a:cubicBezTo>
                  <a:pt x="3582366" y="1504948"/>
                  <a:pt x="3377693" y="1517952"/>
                  <a:pt x="3220288" y="1504950"/>
                </a:cubicBezTo>
                <a:cubicBezTo>
                  <a:pt x="3062883" y="1491948"/>
                  <a:pt x="2855106" y="1504108"/>
                  <a:pt x="2737172" y="1504950"/>
                </a:cubicBezTo>
                <a:cubicBezTo>
                  <a:pt x="2619238" y="1505792"/>
                  <a:pt x="2239220" y="1472029"/>
                  <a:pt x="1999439" y="1504950"/>
                </a:cubicBezTo>
                <a:cubicBezTo>
                  <a:pt x="1759658" y="1537871"/>
                  <a:pt x="1072426" y="1495534"/>
                  <a:pt x="752475" y="1504950"/>
                </a:cubicBezTo>
                <a:cubicBezTo>
                  <a:pt x="317410" y="1518196"/>
                  <a:pt x="70680" y="1150207"/>
                  <a:pt x="0" y="752475"/>
                </a:cubicBezTo>
                <a:close/>
              </a:path>
              <a:path w="9992139" h="1504950" stroke="0" extrusionOk="0">
                <a:moveTo>
                  <a:pt x="0" y="752475"/>
                </a:moveTo>
                <a:cubicBezTo>
                  <a:pt x="-42364" y="381359"/>
                  <a:pt x="350110" y="55901"/>
                  <a:pt x="752475" y="0"/>
                </a:cubicBezTo>
                <a:cubicBezTo>
                  <a:pt x="985525" y="-7773"/>
                  <a:pt x="1010194" y="11830"/>
                  <a:pt x="1235592" y="0"/>
                </a:cubicBezTo>
                <a:cubicBezTo>
                  <a:pt x="1460990" y="-11830"/>
                  <a:pt x="1671930" y="25776"/>
                  <a:pt x="1803581" y="0"/>
                </a:cubicBezTo>
                <a:cubicBezTo>
                  <a:pt x="1935232" y="-25776"/>
                  <a:pt x="2024755" y="4026"/>
                  <a:pt x="2201826" y="0"/>
                </a:cubicBezTo>
                <a:cubicBezTo>
                  <a:pt x="2378898" y="-4026"/>
                  <a:pt x="2713268" y="10018"/>
                  <a:pt x="2939558" y="0"/>
                </a:cubicBezTo>
                <a:cubicBezTo>
                  <a:pt x="3165848" y="-10018"/>
                  <a:pt x="3144409" y="3535"/>
                  <a:pt x="3337803" y="0"/>
                </a:cubicBezTo>
                <a:cubicBezTo>
                  <a:pt x="3531197" y="-3535"/>
                  <a:pt x="3685432" y="15208"/>
                  <a:pt x="3990664" y="0"/>
                </a:cubicBezTo>
                <a:cubicBezTo>
                  <a:pt x="4295896" y="-15208"/>
                  <a:pt x="4332148" y="8346"/>
                  <a:pt x="4473781" y="0"/>
                </a:cubicBezTo>
                <a:cubicBezTo>
                  <a:pt x="4615414" y="-8346"/>
                  <a:pt x="4776229" y="17388"/>
                  <a:pt x="4956898" y="0"/>
                </a:cubicBezTo>
                <a:cubicBezTo>
                  <a:pt x="5137567" y="-17388"/>
                  <a:pt x="5247021" y="-16530"/>
                  <a:pt x="5355143" y="0"/>
                </a:cubicBezTo>
                <a:cubicBezTo>
                  <a:pt x="5463266" y="16530"/>
                  <a:pt x="5615920" y="-1287"/>
                  <a:pt x="5753388" y="0"/>
                </a:cubicBezTo>
                <a:cubicBezTo>
                  <a:pt x="5890856" y="1287"/>
                  <a:pt x="6030036" y="3536"/>
                  <a:pt x="6236505" y="0"/>
                </a:cubicBezTo>
                <a:cubicBezTo>
                  <a:pt x="6442974" y="-3536"/>
                  <a:pt x="6676301" y="-19075"/>
                  <a:pt x="6804494" y="0"/>
                </a:cubicBezTo>
                <a:cubicBezTo>
                  <a:pt x="6932687" y="19075"/>
                  <a:pt x="7277334" y="-30457"/>
                  <a:pt x="7542226" y="0"/>
                </a:cubicBezTo>
                <a:cubicBezTo>
                  <a:pt x="7807118" y="30457"/>
                  <a:pt x="7945302" y="22834"/>
                  <a:pt x="8195087" y="0"/>
                </a:cubicBezTo>
                <a:cubicBezTo>
                  <a:pt x="8444872" y="-22834"/>
                  <a:pt x="8928268" y="1671"/>
                  <a:pt x="9239664" y="0"/>
                </a:cubicBezTo>
                <a:cubicBezTo>
                  <a:pt x="9597114" y="-15612"/>
                  <a:pt x="10038863" y="339120"/>
                  <a:pt x="9992139" y="752475"/>
                </a:cubicBezTo>
                <a:lnTo>
                  <a:pt x="9992139" y="752475"/>
                </a:lnTo>
                <a:cubicBezTo>
                  <a:pt x="9964672" y="1098303"/>
                  <a:pt x="9638859" y="1512758"/>
                  <a:pt x="9239664" y="1504950"/>
                </a:cubicBezTo>
                <a:cubicBezTo>
                  <a:pt x="9085834" y="1524571"/>
                  <a:pt x="8792500" y="1528998"/>
                  <a:pt x="8671675" y="1504950"/>
                </a:cubicBezTo>
                <a:cubicBezTo>
                  <a:pt x="8550850" y="1480902"/>
                  <a:pt x="8183179" y="1479104"/>
                  <a:pt x="7933943" y="1504950"/>
                </a:cubicBezTo>
                <a:cubicBezTo>
                  <a:pt x="7684707" y="1530796"/>
                  <a:pt x="7549177" y="1504893"/>
                  <a:pt x="7196210" y="1504950"/>
                </a:cubicBezTo>
                <a:cubicBezTo>
                  <a:pt x="6843243" y="1505007"/>
                  <a:pt x="6698463" y="1517200"/>
                  <a:pt x="6373606" y="1504950"/>
                </a:cubicBezTo>
                <a:cubicBezTo>
                  <a:pt x="6048749" y="1492700"/>
                  <a:pt x="6031338" y="1475547"/>
                  <a:pt x="5720745" y="1504950"/>
                </a:cubicBezTo>
                <a:cubicBezTo>
                  <a:pt x="5410152" y="1534353"/>
                  <a:pt x="5073203" y="1522246"/>
                  <a:pt x="4898140" y="1504950"/>
                </a:cubicBezTo>
                <a:cubicBezTo>
                  <a:pt x="4723077" y="1487654"/>
                  <a:pt x="4554298" y="1525716"/>
                  <a:pt x="4415023" y="1504950"/>
                </a:cubicBezTo>
                <a:cubicBezTo>
                  <a:pt x="4275748" y="1484184"/>
                  <a:pt x="4103291" y="1479336"/>
                  <a:pt x="3847035" y="1504950"/>
                </a:cubicBezTo>
                <a:cubicBezTo>
                  <a:pt x="3590779" y="1530564"/>
                  <a:pt x="3278525" y="1479516"/>
                  <a:pt x="3109302" y="1504950"/>
                </a:cubicBezTo>
                <a:cubicBezTo>
                  <a:pt x="2940079" y="1530384"/>
                  <a:pt x="2619255" y="1474151"/>
                  <a:pt x="2371570" y="1504950"/>
                </a:cubicBezTo>
                <a:cubicBezTo>
                  <a:pt x="2123885" y="1535749"/>
                  <a:pt x="1963295" y="1517987"/>
                  <a:pt x="1718709" y="1504950"/>
                </a:cubicBezTo>
                <a:cubicBezTo>
                  <a:pt x="1474123" y="1491913"/>
                  <a:pt x="1404529" y="1498686"/>
                  <a:pt x="1320464" y="1504950"/>
                </a:cubicBezTo>
                <a:cubicBezTo>
                  <a:pt x="1236399" y="1511214"/>
                  <a:pt x="910924" y="1481815"/>
                  <a:pt x="752475" y="1504950"/>
                </a:cubicBezTo>
                <a:cubicBezTo>
                  <a:pt x="345185" y="1596168"/>
                  <a:pt x="51928" y="1172467"/>
                  <a:pt x="0" y="752475"/>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latin typeface="Calibri" panose="020F0502020204030204" pitchFamily="34" charset="0"/>
                <a:cs typeface="Calibri" panose="020F0502020204030204" pitchFamily="34" charset="0"/>
              </a:rPr>
              <a:t>Hãy kể những điều em biết về ông Bụt trong những truyện cổ tích mà em đã đọc.</a:t>
            </a:r>
            <a:endParaRPr lang="en-US" sz="4000" b="1" dirty="0">
              <a:solidFill>
                <a:srgbClr val="002060"/>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F5E6A9B-B857-396C-9D25-5E989F8AE163}"/>
              </a:ext>
            </a:extLst>
          </p:cNvPr>
          <p:cNvPicPr>
            <a:picLocks noChangeAspect="1"/>
          </p:cNvPicPr>
          <p:nvPr/>
        </p:nvPicPr>
        <p:blipFill>
          <a:blip r:embed="rId2"/>
          <a:stretch>
            <a:fillRect/>
          </a:stretch>
        </p:blipFill>
        <p:spPr>
          <a:xfrm>
            <a:off x="5357729" y="2550137"/>
            <a:ext cx="2799365" cy="3660163"/>
          </a:xfrm>
          <a:prstGeom prst="rect">
            <a:avLst/>
          </a:prstGeom>
          <a:effectLst>
            <a:outerShdw blurRad="76200" dir="13500000" sy="23000" kx="1200000" algn="br" rotWithShape="0">
              <a:prstClr val="black">
                <a:alpha val="20000"/>
              </a:prstClr>
            </a:outerShdw>
          </a:effectLst>
        </p:spPr>
      </p:pic>
      <p:pic>
        <p:nvPicPr>
          <p:cNvPr id="8" name="Picture 7">
            <a:extLst>
              <a:ext uri="{FF2B5EF4-FFF2-40B4-BE49-F238E27FC236}">
                <a16:creationId xmlns:a16="http://schemas.microsoft.com/office/drawing/2014/main" id="{DA36CAA9-0776-E809-5A76-3F192BB42A90}"/>
              </a:ext>
            </a:extLst>
          </p:cNvPr>
          <p:cNvPicPr>
            <a:picLocks noChangeAspect="1"/>
          </p:cNvPicPr>
          <p:nvPr/>
        </p:nvPicPr>
        <p:blipFill>
          <a:blip r:embed="rId3"/>
          <a:stretch>
            <a:fillRect/>
          </a:stretch>
        </p:blipFill>
        <p:spPr>
          <a:xfrm>
            <a:off x="2588605" y="2454219"/>
            <a:ext cx="2540758" cy="3756081"/>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190411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6A15F5-ED2B-F51F-FF96-BCC49AD72ACC}"/>
              </a:ext>
            </a:extLst>
          </p:cNvPr>
          <p:cNvPicPr>
            <a:picLocks noChangeAspect="1"/>
          </p:cNvPicPr>
          <p:nvPr/>
        </p:nvPicPr>
        <p:blipFill>
          <a:blip r:embed="rId3"/>
          <a:stretch>
            <a:fillRect/>
          </a:stretch>
        </p:blipFill>
        <p:spPr>
          <a:xfrm>
            <a:off x="490537" y="1604962"/>
            <a:ext cx="3438525" cy="3648075"/>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Speech Bubble: Rectangle with Corners Rounded 4">
            <a:extLst>
              <a:ext uri="{FF2B5EF4-FFF2-40B4-BE49-F238E27FC236}">
                <a16:creationId xmlns:a16="http://schemas.microsoft.com/office/drawing/2014/main" id="{6FD5AEFE-3A49-E078-AE37-20C4C8E4B7A8}"/>
              </a:ext>
            </a:extLst>
          </p:cNvPr>
          <p:cNvSpPr/>
          <p:nvPr/>
        </p:nvSpPr>
        <p:spPr>
          <a:xfrm>
            <a:off x="4404260" y="980145"/>
            <a:ext cx="6996142" cy="2963205"/>
          </a:xfrm>
          <a:custGeom>
            <a:avLst/>
            <a:gdLst>
              <a:gd name="connsiteX0" fmla="*/ 0 w 6996142"/>
              <a:gd name="connsiteY0" fmla="*/ 493877 h 2963205"/>
              <a:gd name="connsiteX1" fmla="*/ 493877 w 6996142"/>
              <a:gd name="connsiteY1" fmla="*/ 0 h 2963205"/>
              <a:gd name="connsiteX2" fmla="*/ 1166024 w 6996142"/>
              <a:gd name="connsiteY2" fmla="*/ 0 h 2963205"/>
              <a:gd name="connsiteX3" fmla="*/ 1166024 w 6996142"/>
              <a:gd name="connsiteY3" fmla="*/ 0 h 2963205"/>
              <a:gd name="connsiteX4" fmla="*/ 2915059 w 6996142"/>
              <a:gd name="connsiteY4" fmla="*/ 0 h 2963205"/>
              <a:gd name="connsiteX5" fmla="*/ 6502265 w 6996142"/>
              <a:gd name="connsiteY5" fmla="*/ 0 h 2963205"/>
              <a:gd name="connsiteX6" fmla="*/ 6996142 w 6996142"/>
              <a:gd name="connsiteY6" fmla="*/ 493877 h 2963205"/>
              <a:gd name="connsiteX7" fmla="*/ 6996142 w 6996142"/>
              <a:gd name="connsiteY7" fmla="*/ 1728536 h 2963205"/>
              <a:gd name="connsiteX8" fmla="*/ 6996142 w 6996142"/>
              <a:gd name="connsiteY8" fmla="*/ 1728536 h 2963205"/>
              <a:gd name="connsiteX9" fmla="*/ 6996142 w 6996142"/>
              <a:gd name="connsiteY9" fmla="*/ 2469338 h 2963205"/>
              <a:gd name="connsiteX10" fmla="*/ 6996142 w 6996142"/>
              <a:gd name="connsiteY10" fmla="*/ 2469328 h 2963205"/>
              <a:gd name="connsiteX11" fmla="*/ 6502265 w 6996142"/>
              <a:gd name="connsiteY11" fmla="*/ 2963205 h 2963205"/>
              <a:gd name="connsiteX12" fmla="*/ 2915059 w 6996142"/>
              <a:gd name="connsiteY12" fmla="*/ 2963205 h 2963205"/>
              <a:gd name="connsiteX13" fmla="*/ 1166024 w 6996142"/>
              <a:gd name="connsiteY13" fmla="*/ 2963205 h 2963205"/>
              <a:gd name="connsiteX14" fmla="*/ 1166024 w 6996142"/>
              <a:gd name="connsiteY14" fmla="*/ 2963205 h 2963205"/>
              <a:gd name="connsiteX15" fmla="*/ 493877 w 6996142"/>
              <a:gd name="connsiteY15" fmla="*/ 2963205 h 2963205"/>
              <a:gd name="connsiteX16" fmla="*/ 0 w 6996142"/>
              <a:gd name="connsiteY16" fmla="*/ 2469328 h 2963205"/>
              <a:gd name="connsiteX17" fmla="*/ 0 w 6996142"/>
              <a:gd name="connsiteY17" fmla="*/ 2469338 h 2963205"/>
              <a:gd name="connsiteX18" fmla="*/ -576832 w 6996142"/>
              <a:gd name="connsiteY18" fmla="*/ 1518406 h 2963205"/>
              <a:gd name="connsiteX19" fmla="*/ 0 w 6996142"/>
              <a:gd name="connsiteY19" fmla="*/ 1728536 h 2963205"/>
              <a:gd name="connsiteX20" fmla="*/ 0 w 6996142"/>
              <a:gd name="connsiteY20" fmla="*/ 493877 h 2963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96142" h="2963205" fill="none" extrusionOk="0">
                <a:moveTo>
                  <a:pt x="0" y="493877"/>
                </a:moveTo>
                <a:cubicBezTo>
                  <a:pt x="-17062" y="204690"/>
                  <a:pt x="225620" y="18548"/>
                  <a:pt x="493877" y="0"/>
                </a:cubicBezTo>
                <a:cubicBezTo>
                  <a:pt x="733348" y="46315"/>
                  <a:pt x="936945" y="1688"/>
                  <a:pt x="1166024" y="0"/>
                </a:cubicBezTo>
                <a:lnTo>
                  <a:pt x="1166024" y="0"/>
                </a:lnTo>
                <a:cubicBezTo>
                  <a:pt x="1497050" y="157096"/>
                  <a:pt x="2535249" y="49801"/>
                  <a:pt x="2915059" y="0"/>
                </a:cubicBezTo>
                <a:cubicBezTo>
                  <a:pt x="3946200" y="20877"/>
                  <a:pt x="5546274" y="-58182"/>
                  <a:pt x="6502265" y="0"/>
                </a:cubicBezTo>
                <a:cubicBezTo>
                  <a:pt x="6817547" y="10076"/>
                  <a:pt x="7011727" y="177243"/>
                  <a:pt x="6996142" y="493877"/>
                </a:cubicBezTo>
                <a:cubicBezTo>
                  <a:pt x="7031066" y="957782"/>
                  <a:pt x="6988272" y="1126312"/>
                  <a:pt x="6996142" y="1728536"/>
                </a:cubicBezTo>
                <a:lnTo>
                  <a:pt x="6996142" y="1728536"/>
                </a:lnTo>
                <a:cubicBezTo>
                  <a:pt x="6961040" y="2013070"/>
                  <a:pt x="6988273" y="2250171"/>
                  <a:pt x="6996142" y="2469338"/>
                </a:cubicBezTo>
                <a:cubicBezTo>
                  <a:pt x="6996142" y="2469335"/>
                  <a:pt x="6996142" y="2469331"/>
                  <a:pt x="6996142" y="2469328"/>
                </a:cubicBezTo>
                <a:cubicBezTo>
                  <a:pt x="7014747" y="2760341"/>
                  <a:pt x="6759619" y="2954614"/>
                  <a:pt x="6502265" y="2963205"/>
                </a:cubicBezTo>
                <a:cubicBezTo>
                  <a:pt x="4866892" y="2923539"/>
                  <a:pt x="3354900" y="3090854"/>
                  <a:pt x="2915059" y="2963205"/>
                </a:cubicBezTo>
                <a:cubicBezTo>
                  <a:pt x="2227572" y="3119697"/>
                  <a:pt x="1878730" y="2971499"/>
                  <a:pt x="1166024" y="2963205"/>
                </a:cubicBezTo>
                <a:lnTo>
                  <a:pt x="1166024" y="2963205"/>
                </a:lnTo>
                <a:cubicBezTo>
                  <a:pt x="1011203" y="2943672"/>
                  <a:pt x="670623" y="2938645"/>
                  <a:pt x="493877" y="2963205"/>
                </a:cubicBezTo>
                <a:cubicBezTo>
                  <a:pt x="218922" y="2996950"/>
                  <a:pt x="4836" y="2734313"/>
                  <a:pt x="0" y="2469328"/>
                </a:cubicBezTo>
                <a:cubicBezTo>
                  <a:pt x="-1" y="2469329"/>
                  <a:pt x="0" y="2469333"/>
                  <a:pt x="0" y="2469338"/>
                </a:cubicBezTo>
                <a:cubicBezTo>
                  <a:pt x="-190988" y="2256851"/>
                  <a:pt x="-520562" y="1694219"/>
                  <a:pt x="-576832" y="1518406"/>
                </a:cubicBezTo>
                <a:cubicBezTo>
                  <a:pt x="-488797" y="1535606"/>
                  <a:pt x="-139775" y="1729264"/>
                  <a:pt x="0" y="1728536"/>
                </a:cubicBezTo>
                <a:cubicBezTo>
                  <a:pt x="74044" y="1386714"/>
                  <a:pt x="45067" y="900464"/>
                  <a:pt x="0" y="493877"/>
                </a:cubicBezTo>
                <a:close/>
              </a:path>
              <a:path w="6996142" h="2963205" stroke="0" extrusionOk="0">
                <a:moveTo>
                  <a:pt x="0" y="493877"/>
                </a:moveTo>
                <a:cubicBezTo>
                  <a:pt x="3736" y="208956"/>
                  <a:pt x="193315" y="28666"/>
                  <a:pt x="493877" y="0"/>
                </a:cubicBezTo>
                <a:cubicBezTo>
                  <a:pt x="710342" y="-26405"/>
                  <a:pt x="863263" y="-50015"/>
                  <a:pt x="1166024" y="0"/>
                </a:cubicBezTo>
                <a:lnTo>
                  <a:pt x="1166024" y="0"/>
                </a:lnTo>
                <a:cubicBezTo>
                  <a:pt x="1797741" y="-37898"/>
                  <a:pt x="2625956" y="138927"/>
                  <a:pt x="2915059" y="0"/>
                </a:cubicBezTo>
                <a:cubicBezTo>
                  <a:pt x="4296894" y="-137111"/>
                  <a:pt x="5053338" y="4097"/>
                  <a:pt x="6502265" y="0"/>
                </a:cubicBezTo>
                <a:cubicBezTo>
                  <a:pt x="6795645" y="-2461"/>
                  <a:pt x="6967208" y="179729"/>
                  <a:pt x="6996142" y="493877"/>
                </a:cubicBezTo>
                <a:cubicBezTo>
                  <a:pt x="6908285" y="705556"/>
                  <a:pt x="7104230" y="1531511"/>
                  <a:pt x="6996142" y="1728536"/>
                </a:cubicBezTo>
                <a:lnTo>
                  <a:pt x="6996142" y="1728536"/>
                </a:lnTo>
                <a:cubicBezTo>
                  <a:pt x="7044445" y="1971555"/>
                  <a:pt x="6938488" y="2194845"/>
                  <a:pt x="6996142" y="2469338"/>
                </a:cubicBezTo>
                <a:cubicBezTo>
                  <a:pt x="6996142" y="2469333"/>
                  <a:pt x="6996141" y="2469329"/>
                  <a:pt x="6996142" y="2469328"/>
                </a:cubicBezTo>
                <a:cubicBezTo>
                  <a:pt x="7042111" y="2713847"/>
                  <a:pt x="6772157" y="2932464"/>
                  <a:pt x="6502265" y="2963205"/>
                </a:cubicBezTo>
                <a:cubicBezTo>
                  <a:pt x="5265348" y="2970734"/>
                  <a:pt x="3578387" y="3092933"/>
                  <a:pt x="2915059" y="2963205"/>
                </a:cubicBezTo>
                <a:cubicBezTo>
                  <a:pt x="2266499" y="3029664"/>
                  <a:pt x="1702619" y="3083365"/>
                  <a:pt x="1166024" y="2963205"/>
                </a:cubicBezTo>
                <a:lnTo>
                  <a:pt x="1166024" y="2963205"/>
                </a:lnTo>
                <a:cubicBezTo>
                  <a:pt x="1054537" y="2919927"/>
                  <a:pt x="766871" y="3014831"/>
                  <a:pt x="493877" y="2963205"/>
                </a:cubicBezTo>
                <a:cubicBezTo>
                  <a:pt x="207296" y="2919167"/>
                  <a:pt x="26947" y="2785022"/>
                  <a:pt x="0" y="2469328"/>
                </a:cubicBezTo>
                <a:cubicBezTo>
                  <a:pt x="0" y="2469331"/>
                  <a:pt x="-1" y="2469333"/>
                  <a:pt x="0" y="2469338"/>
                </a:cubicBezTo>
                <a:cubicBezTo>
                  <a:pt x="-166773" y="2094552"/>
                  <a:pt x="-231571" y="1905351"/>
                  <a:pt x="-576832" y="1518406"/>
                </a:cubicBezTo>
                <a:cubicBezTo>
                  <a:pt x="-396093" y="1591980"/>
                  <a:pt x="-200542" y="1686599"/>
                  <a:pt x="0" y="1728536"/>
                </a:cubicBezTo>
                <a:cubicBezTo>
                  <a:pt x="-60994" y="1301003"/>
                  <a:pt x="-81028" y="1099748"/>
                  <a:pt x="0" y="493877"/>
                </a:cubicBezTo>
                <a:close/>
              </a:path>
            </a:pathLst>
          </a:custGeom>
          <a:solidFill>
            <a:srgbClr val="CC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58245"/>
                      <a:gd name="adj2" fmla="val 1242"/>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rgbClr val="002060"/>
                </a:solidFill>
                <a:latin typeface="Cambria" panose="02040503050406030204" pitchFamily="18" charset="0"/>
                <a:ea typeface="Cambria" panose="02040503050406030204" pitchFamily="18" charset="0"/>
                <a:cs typeface="Calibri" panose="020F0502020204030204" pitchFamily="34" charset="0"/>
              </a:rPr>
              <a:t>Ông Bụt có râu tóc bạc phơ, khuôn mặt hiền từ, rất tốt bụng, hay giúp đỡ những người gặp khó khăn, có nhiều phép lạ, thường hiện ra bất ngờ, vào đúng lúc người ta cần nhất,…</a:t>
            </a:r>
            <a:endParaRPr lang="vi-VN" sz="3200" dirty="0">
              <a:solidFill>
                <a:srgbClr val="0070C0"/>
              </a:solidFill>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69264344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12192000" cy="6858001"/>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1852"/>
          <a:stretch/>
        </p:blipFill>
        <p:spPr>
          <a:xfrm>
            <a:off x="-50710" y="546325"/>
            <a:ext cx="8563429" cy="5683318"/>
          </a:xfrm>
          <a:prstGeom prst="rect">
            <a:avLst/>
          </a:prstGeom>
        </p:spPr>
      </p:pic>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70948" y="-318068"/>
            <a:ext cx="11767200" cy="2506408"/>
          </a:xfrm>
          <a:prstGeom prst="rect">
            <a:avLst/>
          </a:prstGeom>
        </p:spPr>
      </p:pic>
      <p:pic>
        <p:nvPicPr>
          <p:cNvPr id="18" name="图片 1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flipH="1">
            <a:off x="6757960" y="3145647"/>
            <a:ext cx="5075750" cy="3712352"/>
          </a:xfrm>
          <a:prstGeom prst="rect">
            <a:avLst/>
          </a:prstGeom>
        </p:spPr>
      </p:pic>
      <p:pic>
        <p:nvPicPr>
          <p:cNvPr id="3" name="Picture 2">
            <a:extLst>
              <a:ext uri="{FF2B5EF4-FFF2-40B4-BE49-F238E27FC236}">
                <a16:creationId xmlns:a16="http://schemas.microsoft.com/office/drawing/2014/main" id="{DB8F8984-E846-2A16-6AF0-B00B8E80A706}"/>
              </a:ext>
            </a:extLst>
          </p:cNvPr>
          <p:cNvPicPr>
            <a:picLocks noChangeAspect="1"/>
          </p:cNvPicPr>
          <p:nvPr/>
        </p:nvPicPr>
        <p:blipFill>
          <a:blip r:embed="rId6"/>
          <a:stretch>
            <a:fillRect/>
          </a:stretch>
        </p:blipFill>
        <p:spPr>
          <a:xfrm>
            <a:off x="1500025" y="2674295"/>
            <a:ext cx="6576759" cy="2923457"/>
          </a:xfrm>
          <a:prstGeom prst="rect">
            <a:avLst/>
          </a:prstGeom>
        </p:spPr>
      </p:pic>
    </p:spTree>
    <p:extLst>
      <p:ext uri="{BB962C8B-B14F-4D97-AF65-F5344CB8AC3E}">
        <p14:creationId xmlns:p14="http://schemas.microsoft.com/office/powerpoint/2010/main" val="337709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374B15-4A8B-F5DE-2F23-E277DAE36816}"/>
              </a:ext>
            </a:extLst>
          </p:cNvPr>
          <p:cNvSpPr txBox="1"/>
          <p:nvPr/>
        </p:nvSpPr>
        <p:spPr>
          <a:xfrm>
            <a:off x="644013" y="1060418"/>
            <a:ext cx="7513667" cy="5047536"/>
          </a:xfrm>
          <a:prstGeom prst="rect">
            <a:avLst/>
          </a:prstGeom>
          <a:solidFill>
            <a:schemeClr val="bg1"/>
          </a:solidFill>
        </p:spPr>
        <p:txBody>
          <a:bodyPr wrap="square" rtlCol="0">
            <a:spAutoFit/>
          </a:bodyPr>
          <a:lstStyle/>
          <a:p>
            <a:pPr lvl="0" algn="just"/>
            <a:r>
              <a:rPr lang="vi-VN" sz="2300" dirty="0">
                <a:solidFill>
                  <a:prstClr val="black"/>
                </a:solidFill>
                <a:latin typeface="Cambria" panose="02040503050406030204" pitchFamily="18" charset="0"/>
              </a:rPr>
              <a:t> </a:t>
            </a:r>
            <a:r>
              <a:rPr lang="en-US" sz="2300" dirty="0">
                <a:solidFill>
                  <a:prstClr val="black"/>
                </a:solidFill>
                <a:latin typeface="Cambria" panose="02040503050406030204" pitchFamily="18" charset="0"/>
              </a:rPr>
              <a:t>   </a:t>
            </a:r>
            <a:r>
              <a:rPr lang="vi-VN" sz="2300" dirty="0">
                <a:solidFill>
                  <a:prstClr val="black"/>
                </a:solidFill>
                <a:latin typeface="Cambria" panose="02040503050406030204" pitchFamily="18" charset="0"/>
              </a:rPr>
              <a:t>Quán cà phê nhà Mai thuê nằm dựa lưng vào bức tường căn nhà hai tầng màu hồng nhạt rất đẹp của một nhạc sĩ. Nhà không có hàng rào, chỉ có mấy chậu hoa đặt trên bậc thềm. Mai thích mấy chậu hoa ấy lắm. Mỗi sáng ra quán giúp mẹ, cô bé vẫn ngắm nghía mãi. Ngoài việc xem cây có con sâu nào hay không, Mai còn hồi hộp ch</a:t>
            </a:r>
            <a:r>
              <a:rPr lang="en-US" sz="2300" dirty="0">
                <a:solidFill>
                  <a:prstClr val="black"/>
                </a:solidFill>
                <a:latin typeface="Cambria" panose="02040503050406030204" pitchFamily="18" charset="0"/>
              </a:rPr>
              <a:t>ờ</a:t>
            </a:r>
            <a:r>
              <a:rPr lang="vi-VN" sz="2300" dirty="0">
                <a:solidFill>
                  <a:prstClr val="black"/>
                </a:solidFill>
                <a:latin typeface="Cambria" panose="02040503050406030204" pitchFamily="18" charset="0"/>
              </a:rPr>
              <a:t> hoa nở. Và sáng n</a:t>
            </a:r>
            <a:r>
              <a:rPr lang="en-US" sz="2300" dirty="0">
                <a:solidFill>
                  <a:prstClr val="black"/>
                </a:solidFill>
                <a:latin typeface="Cambria" panose="02040503050406030204" pitchFamily="18" charset="0"/>
              </a:rPr>
              <a:t>ay</a:t>
            </a:r>
            <a:r>
              <a:rPr lang="vi-VN" sz="2300" dirty="0">
                <a:solidFill>
                  <a:prstClr val="black"/>
                </a:solidFill>
                <a:latin typeface="Cambria" panose="02040503050406030204" pitchFamily="18" charset="0"/>
              </a:rPr>
              <a:t>, một nhành lan đã bung xoè rung rinh trong nắng sớm, mời gọi đàn bướm dập dìu xung quanh. Mai sững người khi thấy cảnh tượng ấy.</a:t>
            </a:r>
          </a:p>
          <a:p>
            <a:pPr lvl="0" algn="just"/>
            <a:r>
              <a:rPr lang="en-US" sz="2300" dirty="0">
                <a:solidFill>
                  <a:prstClr val="black"/>
                </a:solidFill>
                <a:latin typeface="Cambria" panose="02040503050406030204" pitchFamily="18" charset="0"/>
              </a:rPr>
              <a:t>   </a:t>
            </a:r>
            <a:r>
              <a:rPr lang="vi-VN" sz="2300" dirty="0">
                <a:solidFill>
                  <a:prstClr val="black"/>
                </a:solidFill>
                <a:latin typeface="Cambria" panose="02040503050406030204" pitchFamily="18" charset="0"/>
              </a:rPr>
              <a:t>Mai liền sà tới khóm lan, đưa tay nâng niu nhành hoa. Cô bé ve vuốt mãi những cánh hoa, thân hoa. Bỗng chỉ một chút sơ ý, cành hoa bị gãy. Trống ngực cô đập dồn khi nghe tiếng mẹ thảng thốt:</a:t>
            </a:r>
          </a:p>
          <a:p>
            <a:pPr lvl="0" algn="just"/>
            <a:r>
              <a:rPr lang="vi-VN" sz="2300" dirty="0">
                <a:solidFill>
                  <a:prstClr val="black"/>
                </a:solidFill>
                <a:latin typeface="Cambria" panose="02040503050406030204" pitchFamily="18" charset="0"/>
              </a:rPr>
              <a:t>   - Mai! Sao con ngắt hoa?</a:t>
            </a:r>
            <a:endParaRPr kumimoji="0" lang="en-US" sz="23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6" name="Picture 5">
            <a:extLst>
              <a:ext uri="{FF2B5EF4-FFF2-40B4-BE49-F238E27FC236}">
                <a16:creationId xmlns:a16="http://schemas.microsoft.com/office/drawing/2014/main" id="{5948D77B-C281-2938-0B2A-C7ADBE8EA770}"/>
              </a:ext>
            </a:extLst>
          </p:cNvPr>
          <p:cNvPicPr>
            <a:picLocks noChangeAspect="1"/>
          </p:cNvPicPr>
          <p:nvPr/>
        </p:nvPicPr>
        <p:blipFill>
          <a:blip r:embed="rId2"/>
          <a:stretch>
            <a:fillRect/>
          </a:stretch>
        </p:blipFill>
        <p:spPr>
          <a:xfrm>
            <a:off x="3938738" y="108209"/>
            <a:ext cx="4663844" cy="1072989"/>
          </a:xfrm>
          <a:prstGeom prst="rect">
            <a:avLst/>
          </a:prstGeom>
        </p:spPr>
      </p:pic>
      <p:pic>
        <p:nvPicPr>
          <p:cNvPr id="7" name="Picture 6">
            <a:extLst>
              <a:ext uri="{FF2B5EF4-FFF2-40B4-BE49-F238E27FC236}">
                <a16:creationId xmlns:a16="http://schemas.microsoft.com/office/drawing/2014/main" id="{36E52E10-5A9B-7AFC-EE1E-A5AF71A18053}"/>
              </a:ext>
            </a:extLst>
          </p:cNvPr>
          <p:cNvPicPr>
            <a:picLocks noChangeAspect="1"/>
          </p:cNvPicPr>
          <p:nvPr/>
        </p:nvPicPr>
        <p:blipFill>
          <a:blip r:embed="rId3"/>
          <a:stretch>
            <a:fillRect/>
          </a:stretch>
        </p:blipFill>
        <p:spPr>
          <a:xfrm>
            <a:off x="8157680" y="1191316"/>
            <a:ext cx="3284306" cy="49783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0329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564EE3-42A8-7CEE-7558-4957AE9E27CF}"/>
              </a:ext>
            </a:extLst>
          </p:cNvPr>
          <p:cNvSpPr txBox="1"/>
          <p:nvPr/>
        </p:nvSpPr>
        <p:spPr>
          <a:xfrm>
            <a:off x="705659" y="567258"/>
            <a:ext cx="10903973" cy="5632311"/>
          </a:xfrm>
          <a:prstGeom prst="rect">
            <a:avLst/>
          </a:prstGeom>
          <a:solidFill>
            <a:schemeClr val="bg1"/>
          </a:solidFill>
        </p:spPr>
        <p:txBody>
          <a:bodyPr wrap="square" rtlCol="0">
            <a:spAutoFit/>
          </a:bodyPr>
          <a:lstStyle/>
          <a:p>
            <a:pPr algn="just"/>
            <a:r>
              <a:rPr lang="en-US"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 Mẹ ơi, con không ngắt. Con chỉ sơ ý thôi...</a:t>
            </a:r>
          </a:p>
          <a:p>
            <a:pPr algn="just"/>
            <a:r>
              <a:rPr lang="en-US"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Cô bé oà khóc. Người mẹ thở dài:</a:t>
            </a:r>
          </a:p>
          <a:p>
            <a:pPr algn="just"/>
            <a:r>
              <a:rPr lang="en-US"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 Con có biết ông chủ nhà rất yêu hoa không? Con qua xin lỗi ông đi.</a:t>
            </a:r>
          </a:p>
          <a:p>
            <a:pPr algn="just"/>
            <a:r>
              <a:rPr lang="en-US"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Mai đứng trước nhà ông nhạc sĩ. Cô bé lầm nhầm cả chục lần cầu xin lỗi, mắt vẫn nhoà nước. Mai thoáng nghĩ trong đầu giá có một phép màu để cành hoa liền lại. Rồi cô bé thì thầm: “Ông Bụt ơi, cứu con!". Cô rụt rè đưa tay gõ nhẹ cánh cửa. Nhưng cửa không mở.</a:t>
            </a:r>
          </a:p>
          <a:p>
            <a:pPr algn="just"/>
            <a:r>
              <a:rPr lang="en-US"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Hôm sau, Mai vô cùng ngạc nhiên và sung sướng khi nhìn thấy chậu lan. Vẫn là một nhành hoa tím biếc bung nở tuyệt đẹp.</a:t>
            </a:r>
          </a:p>
          <a:p>
            <a:pPr algn="just"/>
            <a:r>
              <a:rPr lang="en-US"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“Mẹ ơi, ông Bụt đã cứu con. – Mai kêu lên khe khẽ.</a:t>
            </a:r>
          </a:p>
          <a:p>
            <a:pPr algn="just"/>
            <a:r>
              <a:rPr lang="en-US" sz="2400" dirty="0">
                <a:latin typeface="Cambria" panose="02040503050406030204" pitchFamily="18" charset="0"/>
                <a:ea typeface="Cambria" panose="02040503050406030204" pitchFamily="18" charset="0"/>
              </a:rPr>
              <a:t>   </a:t>
            </a:r>
            <a:r>
              <a:rPr lang="vi-VN" sz="2400" dirty="0">
                <a:latin typeface="Cambria" panose="02040503050406030204" pitchFamily="18" charset="0"/>
                <a:ea typeface="Cambria" panose="02040503050406030204" pitchFamily="18" charset="0"/>
              </a:rPr>
              <a:t>Tiếng dương cầm ngân vang từ căn gác nhỏ. Ông nhạc sĩ đang viết nhạc. Giai điệu tươi vui như tiếng cười trong veo của cô bé ngoài kia. Chiều qua, ông đã mua một chậu lan mới thay cho chậu cũ. Vì ông đã tình cờ nhìn thấy những giọt nước mắt và nghe được những lời thì thầm...</a:t>
            </a:r>
          </a:p>
          <a:p>
            <a:pPr algn="r"/>
            <a:r>
              <a:rPr lang="vi-VN" sz="2400" dirty="0">
                <a:latin typeface="Cambria" panose="02040503050406030204" pitchFamily="18" charset="0"/>
                <a:ea typeface="Cambria" panose="02040503050406030204" pitchFamily="18" charset="0"/>
              </a:rPr>
              <a:t>(Võ Thu Hương)</a:t>
            </a:r>
          </a:p>
        </p:txBody>
      </p:sp>
    </p:spTree>
    <p:extLst>
      <p:ext uri="{BB962C8B-B14F-4D97-AF65-F5344CB8AC3E}">
        <p14:creationId xmlns:p14="http://schemas.microsoft.com/office/powerpoint/2010/main" val="157834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2">
            <a:extLst>
              <a:ext uri="{FF2B5EF4-FFF2-40B4-BE49-F238E27FC236}">
                <a16:creationId xmlns:a16="http://schemas.microsoft.com/office/drawing/2014/main" id="{4BC99D42-FCB5-51B1-4BA3-9BA26C6C07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96767"/>
            <a:ext cx="4872789" cy="3681190"/>
          </a:xfrm>
          <a:prstGeom prst="rect">
            <a:avLst/>
          </a:prstGeom>
        </p:spPr>
      </p:pic>
      <p:sp>
        <p:nvSpPr>
          <p:cNvPr id="9" name="Rounded Rectangle 3">
            <a:extLst>
              <a:ext uri="{FF2B5EF4-FFF2-40B4-BE49-F238E27FC236}">
                <a16:creationId xmlns:a16="http://schemas.microsoft.com/office/drawing/2014/main" id="{CA06D3B6-95A7-A987-A086-C803DA485ADD}"/>
              </a:ext>
            </a:extLst>
          </p:cNvPr>
          <p:cNvSpPr/>
          <p:nvPr/>
        </p:nvSpPr>
        <p:spPr>
          <a:xfrm>
            <a:off x="3382593" y="415408"/>
            <a:ext cx="8453236" cy="1223026"/>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400" dirty="0">
                <a:solidFill>
                  <a:schemeClr val="tx1">
                    <a:lumMod val="95000"/>
                    <a:lumOff val="5000"/>
                  </a:schemeClr>
                </a:solidFill>
                <a:latin typeface="Cambria" panose="02040503050406030204" pitchFamily="18" charset="0"/>
                <a:ea typeface="Cambria" panose="02040503050406030204" pitchFamily="18" charset="0"/>
              </a:rPr>
              <a:t>Đoạn 1: từ đầu đến </a:t>
            </a:r>
            <a:r>
              <a:rPr lang="vi-VN" sz="4400" i="1" dirty="0">
                <a:solidFill>
                  <a:schemeClr val="tx1">
                    <a:lumMod val="95000"/>
                    <a:lumOff val="5000"/>
                  </a:schemeClr>
                </a:solidFill>
                <a:latin typeface="Cambria" panose="02040503050406030204" pitchFamily="18" charset="0"/>
                <a:ea typeface="Cambria" panose="02040503050406030204" pitchFamily="18" charset="0"/>
              </a:rPr>
              <a:t>cảnh tượng ấy.</a:t>
            </a:r>
            <a:endParaRPr lang="en-US" sz="4000" i="1" dirty="0">
              <a:solidFill>
                <a:schemeClr val="tx1">
                  <a:lumMod val="95000"/>
                  <a:lumOff val="5000"/>
                </a:schemeClr>
              </a:solidFill>
              <a:effectLst/>
              <a:latin typeface="Cambria" panose="02040503050406030204" pitchFamily="18" charset="0"/>
              <a:ea typeface="Cambria" panose="02040503050406030204" pitchFamily="18" charset="0"/>
            </a:endParaRPr>
          </a:p>
        </p:txBody>
      </p:sp>
      <p:sp>
        <p:nvSpPr>
          <p:cNvPr id="10" name="Rounded Rectangle 10">
            <a:extLst>
              <a:ext uri="{FF2B5EF4-FFF2-40B4-BE49-F238E27FC236}">
                <a16:creationId xmlns:a16="http://schemas.microsoft.com/office/drawing/2014/main" id="{08E7150A-690F-4E4B-2ECF-463C91F6D3AF}"/>
              </a:ext>
            </a:extLst>
          </p:cNvPr>
          <p:cNvSpPr/>
          <p:nvPr/>
        </p:nvSpPr>
        <p:spPr>
          <a:xfrm>
            <a:off x="4271212" y="2254366"/>
            <a:ext cx="7398274" cy="1290217"/>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4400" dirty="0">
                <a:solidFill>
                  <a:schemeClr val="tx1">
                    <a:lumMod val="95000"/>
                    <a:lumOff val="5000"/>
                  </a:schemeClr>
                </a:solidFill>
                <a:latin typeface="Cambria" panose="02040503050406030204" pitchFamily="18" charset="0"/>
                <a:ea typeface="Cambria" panose="02040503050406030204" pitchFamily="18" charset="0"/>
              </a:rPr>
              <a:t>Đoạn 2: tiếp theo đến </a:t>
            </a:r>
            <a:r>
              <a:rPr lang="nl-NL" sz="4400" i="1" dirty="0">
                <a:solidFill>
                  <a:schemeClr val="tx1">
                    <a:lumMod val="95000"/>
                    <a:lumOff val="5000"/>
                  </a:schemeClr>
                </a:solidFill>
                <a:latin typeface="Cambria" panose="02040503050406030204" pitchFamily="18" charset="0"/>
                <a:ea typeface="Cambria" panose="02040503050406030204" pitchFamily="18" charset="0"/>
              </a:rPr>
              <a:t>xin lỗi ông đi.</a:t>
            </a:r>
            <a:endParaRPr lang="en-US" sz="4400" i="1" dirty="0">
              <a:solidFill>
                <a:schemeClr val="tx1">
                  <a:lumMod val="95000"/>
                  <a:lumOff val="5000"/>
                </a:schemeClr>
              </a:solidFill>
              <a:effectLst/>
              <a:latin typeface="Cambria" panose="02040503050406030204" pitchFamily="18" charset="0"/>
              <a:ea typeface="Cambria" panose="02040503050406030204" pitchFamily="18" charset="0"/>
            </a:endParaRPr>
          </a:p>
        </p:txBody>
      </p:sp>
      <p:sp>
        <p:nvSpPr>
          <p:cNvPr id="11" name="Rounded Rectangle 17">
            <a:extLst>
              <a:ext uri="{FF2B5EF4-FFF2-40B4-BE49-F238E27FC236}">
                <a16:creationId xmlns:a16="http://schemas.microsoft.com/office/drawing/2014/main" id="{F877267B-9088-47B1-6F3E-84D67A9744B1}"/>
              </a:ext>
            </a:extLst>
          </p:cNvPr>
          <p:cNvSpPr/>
          <p:nvPr/>
        </p:nvSpPr>
        <p:spPr>
          <a:xfrm>
            <a:off x="4883063" y="4102377"/>
            <a:ext cx="6524156" cy="1223026"/>
          </a:xfrm>
          <a:prstGeom prst="roundRect">
            <a:avLst/>
          </a:prstGeom>
          <a:solidFill>
            <a:srgbClr val="EAC84A"/>
          </a:solidFill>
          <a:ln w="28575">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4400" dirty="0">
                <a:solidFill>
                  <a:schemeClr val="tx1">
                    <a:lumMod val="95000"/>
                    <a:lumOff val="5000"/>
                  </a:schemeClr>
                </a:solidFill>
                <a:latin typeface="Cambria" panose="02040503050406030204" pitchFamily="18" charset="0"/>
                <a:ea typeface="Cambria" panose="02040503050406030204" pitchFamily="18" charset="0"/>
              </a:rPr>
              <a:t>Đoạn 3: Phần còn lại.</a:t>
            </a:r>
            <a:endParaRPr lang="en-US" sz="4400" dirty="0">
              <a:solidFill>
                <a:schemeClr val="tx1">
                  <a:lumMod val="95000"/>
                  <a:lumOff val="5000"/>
                </a:schemeClr>
              </a:solidFill>
              <a:effectLst/>
              <a:latin typeface="Cambria" panose="02040503050406030204" pitchFamily="18" charset="0"/>
              <a:ea typeface="Cambria" panose="02040503050406030204" pitchFamily="18" charset="0"/>
            </a:endParaRPr>
          </a:p>
        </p:txBody>
      </p:sp>
      <p:pic>
        <p:nvPicPr>
          <p:cNvPr id="13" name="Picture 12">
            <a:extLst>
              <a:ext uri="{FF2B5EF4-FFF2-40B4-BE49-F238E27FC236}">
                <a16:creationId xmlns:a16="http://schemas.microsoft.com/office/drawing/2014/main" id="{E928A771-2BEF-5AB8-07D2-30A87242A59D}"/>
              </a:ext>
            </a:extLst>
          </p:cNvPr>
          <p:cNvPicPr>
            <a:picLocks noChangeAspect="1"/>
          </p:cNvPicPr>
          <p:nvPr/>
        </p:nvPicPr>
        <p:blipFill>
          <a:blip r:embed="rId3"/>
          <a:stretch>
            <a:fillRect/>
          </a:stretch>
        </p:blipFill>
        <p:spPr>
          <a:xfrm>
            <a:off x="89995" y="181483"/>
            <a:ext cx="3194581" cy="2097206"/>
          </a:xfrm>
          <a:prstGeom prst="rect">
            <a:avLst/>
          </a:prstGeom>
        </p:spPr>
      </p:pic>
    </p:spTree>
    <p:extLst>
      <p:ext uri="{BB962C8B-B14F-4D97-AF65-F5344CB8AC3E}">
        <p14:creationId xmlns:p14="http://schemas.microsoft.com/office/powerpoint/2010/main" val="242312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theme1.xml><?xml version="1.0" encoding="utf-8"?>
<a:theme xmlns:a="http://schemas.openxmlformats.org/drawingml/2006/main" name="1_Office 主题​​">
  <a:themeElements>
    <a:clrScheme name="自定义 326">
      <a:dk1>
        <a:sysClr val="windowText" lastClr="000000"/>
      </a:dk1>
      <a:lt1>
        <a:sysClr val="window" lastClr="FFFFFF"/>
      </a:lt1>
      <a:dk2>
        <a:srgbClr val="44546A"/>
      </a:dk2>
      <a:lt2>
        <a:srgbClr val="E7E6E6"/>
      </a:lt2>
      <a:accent1>
        <a:srgbClr val="4EA570"/>
      </a:accent1>
      <a:accent2>
        <a:srgbClr val="4EA570"/>
      </a:accent2>
      <a:accent3>
        <a:srgbClr val="4EA570"/>
      </a:accent3>
      <a:accent4>
        <a:srgbClr val="4EA570"/>
      </a:accent4>
      <a:accent5>
        <a:srgbClr val="4EA570"/>
      </a:accent5>
      <a:accent6>
        <a:srgbClr val="4EA570"/>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4EA57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2076</Words>
  <Application>Microsoft Office PowerPoint</Application>
  <PresentationFormat>Widescreen</PresentationFormat>
  <Paragraphs>91</Paragraphs>
  <Slides>29</Slides>
  <Notes>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29</vt:i4>
      </vt:variant>
    </vt:vector>
  </HeadingPairs>
  <TitlesOfParts>
    <vt:vector size="40" baseType="lpstr">
      <vt:lpstr>等线</vt:lpstr>
      <vt:lpstr>等线 Light</vt:lpstr>
      <vt:lpstr>微软雅黑</vt:lpstr>
      <vt:lpstr>Arial</vt:lpstr>
      <vt:lpstr>Calibri</vt:lpstr>
      <vt:lpstr>Calibri Light</vt:lpstr>
      <vt:lpstr>Cambria</vt:lpstr>
      <vt:lpstr>Times New Roman</vt:lpstr>
      <vt:lpstr>1_Office 主题​​</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38</cp:revision>
  <dcterms:created xsi:type="dcterms:W3CDTF">2023-10-23T11:56:24Z</dcterms:created>
  <dcterms:modified xsi:type="dcterms:W3CDTF">2023-12-10T03:38:12Z</dcterms:modified>
</cp:coreProperties>
</file>