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 id="2147483691" r:id="rId3"/>
  </p:sldMasterIdLst>
  <p:notesMasterIdLst>
    <p:notesMasterId r:id="rId40"/>
  </p:notesMasterIdLst>
  <p:sldIdLst>
    <p:sldId id="541" r:id="rId4"/>
    <p:sldId id="580" r:id="rId5"/>
    <p:sldId id="273" r:id="rId6"/>
    <p:sldId id="271" r:id="rId7"/>
    <p:sldId id="275" r:id="rId8"/>
    <p:sldId id="276" r:id="rId9"/>
    <p:sldId id="542" r:id="rId10"/>
    <p:sldId id="581" r:id="rId11"/>
    <p:sldId id="279" r:id="rId12"/>
    <p:sldId id="280" r:id="rId13"/>
    <p:sldId id="281" r:id="rId14"/>
    <p:sldId id="582" r:id="rId15"/>
    <p:sldId id="282" r:id="rId16"/>
    <p:sldId id="586" r:id="rId17"/>
    <p:sldId id="587" r:id="rId18"/>
    <p:sldId id="546" r:id="rId19"/>
    <p:sldId id="547" r:id="rId20"/>
    <p:sldId id="548" r:id="rId21"/>
    <p:sldId id="583" r:id="rId22"/>
    <p:sldId id="584" r:id="rId23"/>
    <p:sldId id="585" r:id="rId24"/>
    <p:sldId id="551" r:id="rId25"/>
    <p:sldId id="574" r:id="rId26"/>
    <p:sldId id="575" r:id="rId27"/>
    <p:sldId id="588" r:id="rId28"/>
    <p:sldId id="589" r:id="rId29"/>
    <p:sldId id="559" r:id="rId30"/>
    <p:sldId id="595" r:id="rId31"/>
    <p:sldId id="560" r:id="rId32"/>
    <p:sldId id="561" r:id="rId33"/>
    <p:sldId id="590" r:id="rId34"/>
    <p:sldId id="592" r:id="rId35"/>
    <p:sldId id="593" r:id="rId36"/>
    <p:sldId id="594" r:id="rId37"/>
    <p:sldId id="596" r:id="rId38"/>
    <p:sldId id="333" r:id="rId3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CCCEB"/>
    <a:srgbClr val="FF33CC"/>
    <a:srgbClr val="FF0066"/>
    <a:srgbClr val="99FF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4E9869-01AD-4CFD-9012-8BDEAA7044CA}"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40001BD-B70F-4BAE-97C5-30DCE13C5268}" type="slidenum">
              <a:rPr lang="en-US" smtClean="0"/>
              <a:t>‹#›</a:t>
            </a:fld>
            <a:endParaRPr lang="en-US"/>
          </a:p>
        </p:txBody>
      </p:sp>
    </p:spTree>
    <p:extLst>
      <p:ext uri="{BB962C8B-B14F-4D97-AF65-F5344CB8AC3E}">
        <p14:creationId xmlns:p14="http://schemas.microsoft.com/office/powerpoint/2010/main" val="1694355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dirty="0" err="1">
                <a:effectLst/>
                <a:latin typeface="Times New Roman" panose="02020603050405020304" pitchFamily="18" charset="0"/>
                <a:ea typeface="Calibri" panose="020F0502020204030204" pitchFamily="34" charset="0"/>
              </a:rPr>
              <a:t>Chắc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hẳn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kỷ</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niệm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tuổi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không</a:t>
            </a:r>
            <a:r>
              <a:rPr lang="en-US" sz="1800" dirty="0">
                <a:effectLst/>
                <a:latin typeface="Times New Roman" panose="02020603050405020304" pitchFamily="18" charset="0"/>
                <a:ea typeface="Calibri" panose="020F0502020204030204" pitchFamily="34" charset="0"/>
              </a:rPr>
              <a:t> ai </a:t>
            </a:r>
            <a:r>
              <a:rPr lang="en-US" sz="1800" dirty="0" err="1">
                <a:effectLst/>
                <a:latin typeface="Times New Roman" panose="02020603050405020304" pitchFamily="18" charset="0"/>
                <a:ea typeface="Calibri" panose="020F0502020204030204" pitchFamily="34" charset="0"/>
              </a:rPr>
              <a:t>muốn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quên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đó</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chính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những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giây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phút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ở </a:t>
            </a:r>
            <a:r>
              <a:rPr lang="en-US" sz="1800" dirty="0" err="1">
                <a:effectLst/>
                <a:latin typeface="Times New Roman" panose="02020603050405020304" pitchFamily="18" charset="0"/>
                <a:ea typeface="Calibri" panose="020F0502020204030204" pitchFamily="34" charset="0"/>
              </a:rPr>
              <a:t>cạnh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ông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quà</a:t>
            </a:r>
            <a:r>
              <a:rPr lang="en-US" sz="1800" dirty="0">
                <a:effectLst/>
                <a:latin typeface="Times New Roman" panose="02020603050405020304" pitchFamily="18" charset="0"/>
                <a:ea typeface="Calibri" panose="020F0502020204030204" pitchFamily="34" charset="0"/>
              </a:rPr>
              <a:t> bánh,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cưng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chiều</a:t>
            </a:r>
            <a:r>
              <a:rPr lang="en-US" sz="1800" dirty="0">
                <a:effectLst/>
                <a:latin typeface="Times New Roman" panose="02020603050405020304" pitchFamily="18" charset="0"/>
                <a:ea typeface="Calibri" panose="020F0502020204030204" pitchFamily="34" charset="0"/>
              </a:rPr>
              <a:t> hay </a:t>
            </a:r>
            <a:r>
              <a:rPr lang="en-US" sz="1800" dirty="0" err="1">
                <a:effectLst/>
                <a:latin typeface="Times New Roman" panose="02020603050405020304" pitchFamily="18" charset="0"/>
                <a:ea typeface="Calibri" panose="020F0502020204030204" pitchFamily="34" charset="0"/>
              </a:rPr>
              <a:t>được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yêu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thương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dạy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bảo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những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điều</a:t>
            </a:r>
            <a:r>
              <a:rPr lang="en-US" sz="1800" dirty="0">
                <a:effectLst/>
                <a:latin typeface="Times New Roman" panose="02020603050405020304" pitchFamily="18" charset="0"/>
                <a:ea typeface="Calibri" panose="020F0502020204030204" pitchFamily="34" charset="0"/>
              </a:rPr>
              <a:t> hay </a:t>
            </a:r>
            <a:r>
              <a:rPr lang="en-US" sz="1800" dirty="0" err="1">
                <a:effectLst/>
                <a:latin typeface="Times New Roman" panose="02020603050405020304" pitchFamily="18" charset="0"/>
                <a:ea typeface="Calibri" panose="020F0502020204030204" pitchFamily="34" charset="0"/>
              </a:rPr>
              <a:t>như</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trong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hát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quét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Chính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trong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thơ</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Quả</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ngọt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cuối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mùa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dòng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suy</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nghĩ</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yêu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thương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trân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trọng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tác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giả</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thân</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yêu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mình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thấu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người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cháu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về</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những</a:t>
            </a:r>
            <a:r>
              <a:rPr lang="en-US" sz="1800" dirty="0">
                <a:effectLst/>
                <a:latin typeface="Times New Roman" panose="02020603050405020304" pitchFamily="18" charset="0"/>
                <a:ea typeface="Calibri" panose="020F0502020204030204" pitchFamily="34" charset="0"/>
              </a:rPr>
              <a:t> hi </a:t>
            </a:r>
            <a:r>
              <a:rPr lang="en-US" sz="1800" dirty="0" err="1">
                <a:effectLst/>
                <a:latin typeface="Times New Roman" panose="02020603050405020304" pitchFamily="18" charset="0"/>
                <a:ea typeface="Calibri" panose="020F0502020204030204" pitchFamily="34" charset="0"/>
              </a:rPr>
              <a:t>sinh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thầm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lặng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sự</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chăm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sóc</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hết</a:t>
            </a:r>
            <a:r>
              <a:rPr lang="en-US" sz="1800" dirty="0">
                <a:effectLst/>
                <a:latin typeface="Times New Roman" panose="02020603050405020304" pitchFamily="18" charset="0"/>
                <a:ea typeface="Calibri" panose="020F0502020204030204" pitchFamily="34" charset="0"/>
              </a:rPr>
              <a:t> long </a:t>
            </a:r>
            <a:r>
              <a:rPr lang="en-US" sz="1800" dirty="0" err="1">
                <a:effectLst/>
                <a:latin typeface="Times New Roman" panose="02020603050405020304" pitchFamily="18" charset="0"/>
                <a:ea typeface="Calibri" panose="020F0502020204030204" pitchFamily="34" charset="0"/>
              </a:rPr>
              <a:t>của</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bà</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dành</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cho</a:t>
            </a:r>
            <a:r>
              <a:rPr lang="en-US" sz="1800" dirty="0">
                <a:effectLst/>
                <a:latin typeface="Times New Roman" panose="02020603050405020304" pitchFamily="18" charset="0"/>
                <a:ea typeface="Calibri" panose="020F0502020204030204" pitchFamily="34" charset="0"/>
              </a:rPr>
              <a:t> con, </a:t>
            </a:r>
            <a:r>
              <a:rPr lang="en-US" sz="1800" dirty="0" err="1">
                <a:effectLst/>
                <a:latin typeface="Times New Roman" panose="02020603050405020304" pitchFamily="18" charset="0"/>
                <a:ea typeface="Calibri" panose="020F0502020204030204" pitchFamily="34" charset="0"/>
              </a:rPr>
              <a:t>cho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cháu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như</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thế</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nào</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thì</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cô</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mời</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cả</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lớp</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cùng</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bắt</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đầu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tìm</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hiểu</a:t>
            </a:r>
            <a:r>
              <a:rPr lang="en-US" sz="1800" dirty="0">
                <a:effectLst/>
                <a:latin typeface="Times New Roman" panose="02020603050405020304" pitchFamily="18" charset="0"/>
                <a:ea typeface="Calibri" panose="020F0502020204030204" pitchFamily="34" charset="0"/>
              </a:rPr>
              <a:t> </a:t>
            </a:r>
            <a:r>
              <a:rPr lang="en-US" sz="1800" dirty="0" err="1">
                <a:effectLst/>
                <a:latin typeface="Times New Roman" panose="02020603050405020304" pitchFamily="18" charset="0"/>
                <a:ea typeface="Calibri" panose="020F0502020204030204" pitchFamily="34" charset="0"/>
              </a:rPr>
              <a:t>nhé</a:t>
            </a:r>
            <a:r>
              <a:rPr lang="en-US" sz="1800" dirty="0">
                <a:effectLst/>
                <a:latin typeface="Times New Roman" panose="02020603050405020304" pitchFamily="18" charset="0"/>
                <a:ea typeface="Calibri" panose="020F0502020204030204" pitchFamily="34" charset="0"/>
              </a:rPr>
              <a:t>!</a:t>
            </a:r>
            <a:endParaRPr lang="en-US" dirty="0"/>
          </a:p>
        </p:txBody>
      </p:sp>
      <p:sp>
        <p:nvSpPr>
          <p:cNvPr id="4" name="Slide Number Placeholder 3"/>
          <p:cNvSpPr>
            <a:spLocks noGrp="1"/>
          </p:cNvSpPr>
          <p:nvPr>
            <p:ph type="sldNum" sz="quarter" idx="5"/>
          </p:nvPr>
        </p:nvSpPr>
        <p:spPr/>
        <p:txBody>
          <a:bodyPr/>
          <a:lstStyle/>
          <a:p>
            <a:fld id="{A40001BD-B70F-4BAE-97C5-30DCE13C5268}" type="slidenum">
              <a:rPr lang="en-US" smtClean="0"/>
              <a:t>2</a:t>
            </a:fld>
            <a:endParaRPr lang="en-US"/>
          </a:p>
        </p:txBody>
      </p:sp>
    </p:spTree>
    <p:extLst>
      <p:ext uri="{BB962C8B-B14F-4D97-AF65-F5344CB8AC3E}">
        <p14:creationId xmlns:p14="http://schemas.microsoft.com/office/powerpoint/2010/main" val="93920631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698755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44622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567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40001BD-B70F-4BAE-97C5-30DCE13C5268}" type="slidenum">
              <a:rPr lang="en-US" smtClean="0"/>
              <a:t>27</a:t>
            </a:fld>
            <a:endParaRPr lang="en-US"/>
          </a:p>
        </p:txBody>
      </p:sp>
    </p:spTree>
    <p:extLst>
      <p:ext uri="{BB962C8B-B14F-4D97-AF65-F5344CB8AC3E}">
        <p14:creationId xmlns:p14="http://schemas.microsoft.com/office/powerpoint/2010/main" val="6502924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40001BD-B70F-4BAE-97C5-30DCE13C5268}" type="slidenum">
              <a:rPr lang="en-US" smtClean="0"/>
              <a:t>30</a:t>
            </a:fld>
            <a:endParaRPr lang="en-US"/>
          </a:p>
        </p:txBody>
      </p:sp>
    </p:spTree>
    <p:extLst>
      <p:ext uri="{BB962C8B-B14F-4D97-AF65-F5344CB8AC3E}">
        <p14:creationId xmlns:p14="http://schemas.microsoft.com/office/powerpoint/2010/main" val="15970680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A40001BD-B70F-4BAE-97C5-30DCE13C5268}" type="slidenum">
              <a:rPr lang="en-US" smtClean="0"/>
              <a:t>33</a:t>
            </a:fld>
            <a:endParaRPr lang="en-US"/>
          </a:p>
        </p:txBody>
      </p:sp>
    </p:spTree>
    <p:extLst>
      <p:ext uri="{BB962C8B-B14F-4D97-AF65-F5344CB8AC3E}">
        <p14:creationId xmlns:p14="http://schemas.microsoft.com/office/powerpoint/2010/main" val="14648385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68146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84287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55032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73917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968146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Thiết</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kế</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nick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khác</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đều</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là</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giả</a:t>
            </a:r>
            <a:r>
              <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1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mạo</a:t>
            </a:r>
            <a:endParaRPr kumimoji="0" lang="en-US" altLang="zh-CN" sz="1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A40001BD-B70F-4BAE-97C5-30DCE13C5268}" type="slidenum">
              <a:rPr lang="en-US" smtClean="0"/>
              <a:t>21</a:t>
            </a:fld>
            <a:endParaRPr lang="en-US"/>
          </a:p>
        </p:txBody>
      </p:sp>
    </p:spTree>
    <p:extLst>
      <p:ext uri="{BB962C8B-B14F-4D97-AF65-F5344CB8AC3E}">
        <p14:creationId xmlns:p14="http://schemas.microsoft.com/office/powerpoint/2010/main" val="8724071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73847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0"/>
        <p:cNvGrpSpPr/>
        <p:nvPr/>
      </p:nvGrpSpPr>
      <p:grpSpPr>
        <a:xfrm>
          <a:off x="0" y="0"/>
          <a:ext cx="0" cy="0"/>
          <a:chOff x="0" y="0"/>
          <a:chExt cx="0" cy="0"/>
        </a:xfrm>
      </p:grpSpPr>
      <p:sp>
        <p:nvSpPr>
          <p:cNvPr id="2351" name="Google Shape;2351;ga1242414e1_0_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52" name="Google Shape;2352;ga1242414e1_0_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1314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05BF2-AAE8-47FF-BE04-57604FC669E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6E24A5-33A2-41E7-9ACC-E2934AB2FEF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A4FFD7-5C70-4AF1-83B5-D6C8B469E096}"/>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E4AEC17-969F-45B5-B994-96A4293BF6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CDD09BE-43AF-4CC6-A046-DF0E008363A3}"/>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9763209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8C351-C6AD-41E9-A6AD-2E9E19ED6D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AF9F2-4789-453B-AB5C-0C1F4CAB08F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AD5776-AF45-4E40-8B0D-7364F4703B5A}"/>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C1D2581E-D0A6-4B97-8BA3-A3A40DFCE7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BB3B723-0119-4319-BFA7-1F33FDE24DF7}"/>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5338140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52657C-93A8-40E0-8E63-A38B9C5695F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BD8C1E-2205-4CAC-96EC-0FD5A1D46B7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4B59E-D34F-41E1-A054-347E685DC7DB}"/>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B3556B9-A70A-4F7D-9B2C-FBE69FCA84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20D27E-849F-4A5A-A95D-9B663ADD62A8}"/>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0983554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节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cstate="screen"/>
          <a:stretch>
            <a:fillRect/>
          </a:stretch>
        </p:blipFill>
        <p:spPr>
          <a:xfrm>
            <a:off x="0" y="0"/>
            <a:ext cx="12192000" cy="6858000"/>
          </a:xfrm>
          <a:prstGeom prst="rect">
            <a:avLst/>
          </a:prstGeom>
        </p:spPr>
      </p:pic>
      <p:sp>
        <p:nvSpPr>
          <p:cNvPr id="7" name="矩形 6"/>
          <p:cNvSpPr/>
          <p:nvPr userDrawn="1"/>
        </p:nvSpPr>
        <p:spPr>
          <a:xfrm>
            <a:off x="169767" y="318813"/>
            <a:ext cx="11852465" cy="622037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字魂70号-灵悦黑体" panose="00000500000000000000" pitchFamily="2" charset="-122"/>
              <a:ea typeface="字魂70号-灵悦黑体" panose="00000500000000000000" pitchFamily="2" charset="-122"/>
            </a:endParaRPr>
          </a:p>
        </p:txBody>
      </p:sp>
    </p:spTree>
    <p:extLst>
      <p:ext uri="{BB962C8B-B14F-4D97-AF65-F5344CB8AC3E}">
        <p14:creationId xmlns:p14="http://schemas.microsoft.com/office/powerpoint/2010/main" val="8528956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six columns " userDrawn="1">
  <p:cSld name="Title and six columns ">
    <p:spTree>
      <p:nvGrpSpPr>
        <p:cNvPr id="1" name="Shape 494"/>
        <p:cNvGrpSpPr/>
        <p:nvPr/>
      </p:nvGrpSpPr>
      <p:grpSpPr>
        <a:xfrm>
          <a:off x="0" y="0"/>
          <a:ext cx="0" cy="0"/>
          <a:chOff x="0" y="0"/>
          <a:chExt cx="0" cy="0"/>
        </a:xfrm>
      </p:grpSpPr>
    </p:spTree>
    <p:extLst>
      <p:ext uri="{BB962C8B-B14F-4D97-AF65-F5344CB8AC3E}">
        <p14:creationId xmlns:p14="http://schemas.microsoft.com/office/powerpoint/2010/main" val="31735748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05BF2-AAE8-47FF-BE04-57604FC669EC}"/>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6E24A5-33A2-41E7-9ACC-E2934AB2FEF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A4FFD7-5C70-4AF1-83B5-D6C8B469E096}"/>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E4AEC17-969F-45B5-B994-96A4293BF62A}"/>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1CDD09BE-43AF-4CC6-A046-DF0E008363A3}"/>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97543212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55A6B-FB10-40C5-989C-B8CFD5A563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944393B-A8E7-486E-AF07-74A70460969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9FAA-8B73-4CA8-94EC-86D5A46E174C}"/>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8C429D66-02B2-4AAE-99FE-6EC2B9E6F7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78FE96-34C5-4B3C-8F2B-A9ADF5BE1EC1}"/>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922227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D64A0-0835-402F-A3AD-42A01B65816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037B4B-2A6E-466A-88B5-8A074C4246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5EF2EC-3F96-45D7-B459-491025EDE6E6}"/>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48E268D-17D5-406C-AB35-18D94EAD4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6C6D0C-9C74-4501-B279-0C44007756F8}"/>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664568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6B871-54B4-4347-8FEF-15D2837CF2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B62E622-71E3-4980-8F96-38A6A30A132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EC1974-A7F5-47AA-9462-27427DF2F3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5F9CE9-8ECA-4069-A1A8-13BF02410C84}"/>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72B5FF10-A76D-4AEC-B506-58F9CFA1E2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8C055D-1A75-497B-9E3A-644CDF22EE62}"/>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8663579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F5DA-117C-4EDC-BCA4-D534F710D31D}"/>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E4C1A1A-1E77-4B71-BF79-1857B00A205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13216-1531-4BE0-9FE7-03E48745C83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65E412-4125-4ACC-8EAF-CDB9250E577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DFD1DE-9A15-4636-A524-738E981864A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5D921-22CB-4734-BD8B-940E4223AF8D}"/>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8" name="Footer Placeholder 7">
            <a:extLst>
              <a:ext uri="{FF2B5EF4-FFF2-40B4-BE49-F238E27FC236}">
                <a16:creationId xmlns:a16="http://schemas.microsoft.com/office/drawing/2014/main" id="{856EEE58-F1F5-4C97-B8A2-926FEAE235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109B65A-3D33-4AF6-BD17-30F5AE19CABA}"/>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2829874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C8FAD-2992-416C-B350-8142D54541F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E766C53-E53E-4DCA-BB6F-42499E3096A7}"/>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4" name="Footer Placeholder 3">
            <a:extLst>
              <a:ext uri="{FF2B5EF4-FFF2-40B4-BE49-F238E27FC236}">
                <a16:creationId xmlns:a16="http://schemas.microsoft.com/office/drawing/2014/main" id="{976BF533-F1D3-4DB7-805D-95EE63A021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374D662-EA49-4DD6-B9CC-8E8B9F62EA7C}"/>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1985430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C55A6B-FB10-40C5-989C-B8CFD5A5636A}"/>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3944393B-A8E7-486E-AF07-74A70460969C}"/>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9FAA-8B73-4CA8-94EC-86D5A46E174C}"/>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8C429D66-02B2-4AAE-99FE-6EC2B9E6F7B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278FE96-34C5-4B3C-8F2B-A9ADF5BE1EC1}"/>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40053156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939188-8E77-411E-BEA0-CC81ECD60600}"/>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3" name="Footer Placeholder 2">
            <a:extLst>
              <a:ext uri="{FF2B5EF4-FFF2-40B4-BE49-F238E27FC236}">
                <a16:creationId xmlns:a16="http://schemas.microsoft.com/office/drawing/2014/main" id="{D29724FB-7A00-4918-B7B2-A3539F6A56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AD3A8C0-6853-4933-B4CC-05E64523AF17}"/>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582667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9CFF-722D-458E-8737-8C7B0C35FF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B6F3A6-472C-4DF9-95AC-3DCA72B0718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78B7CA-4DAE-4C5A-8666-550B015EBC9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8BE9CA-554F-48D6-A611-3AA43EA1BF77}"/>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45859B0D-3E9B-4308-AEF7-E66D3DC185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D4E4A2-864C-46A6-A779-30DDEF5A5CD0}"/>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41282115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B826B-0D02-45C5-90DC-C913C3426B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B1A3CB-3471-4B45-9D05-90D4BE0675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E5E922-DCD1-4B97-819A-AE65D1F8C6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498F35-8195-434E-8CD4-3FBF22897C5A}"/>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E695D0D4-25DE-4755-B366-BF75D927BC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9A7AFD2-FB00-47D3-880B-BF310A0DDED4}"/>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070931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58C351-C6AD-41E9-A6AD-2E9E19ED6D4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3EAF9F2-4789-453B-AB5C-0C1F4CAB08F9}"/>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AD5776-AF45-4E40-8B0D-7364F4703B5A}"/>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C1D2581E-D0A6-4B97-8BA3-A3A40DFCE720}"/>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3BB3B723-0119-4319-BFA7-1F33FDE24DF7}"/>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93258853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52657C-93A8-40E0-8E63-A38B9C5695F2}"/>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6BD8C1E-2205-4CAC-96EC-0FD5A1D46B72}"/>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4B59E-D34F-41E1-A054-347E685DC7DB}"/>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B3556B9-A70A-4F7D-9B2C-FBE69FCA84F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7C20D27E-849F-4A5A-A95D-9B663ADD62A8}"/>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06667581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 userDrawn="1">
  <p:cSld name="Title and six columns ">
    <p:spTree>
      <p:nvGrpSpPr>
        <p:cNvPr id="1" name="Shape 494"/>
        <p:cNvGrpSpPr/>
        <p:nvPr/>
      </p:nvGrpSpPr>
      <p:grpSpPr>
        <a:xfrm>
          <a:off x="0" y="0"/>
          <a:ext cx="0" cy="0"/>
          <a:chOff x="0" y="0"/>
          <a:chExt cx="0" cy="0"/>
        </a:xfrm>
      </p:grpSpPr>
    </p:spTree>
    <p:extLst>
      <p:ext uri="{BB962C8B-B14F-4D97-AF65-F5344CB8AC3E}">
        <p14:creationId xmlns:p14="http://schemas.microsoft.com/office/powerpoint/2010/main" val="62374769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067A4B-FB63-4564-94FF-53393D218CC6}"/>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03E2021C-9415-4AE4-BCA2-4D8BD4A345B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EBDDEDF-69BE-498D-ADB5-434255D3D4AC}"/>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6AB3B06-8838-4A20-AE55-5B66918024BC}"/>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C8EA1E7-E425-4010-894A-81FE61947AAD}"/>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7" name="图片 6">
            <a:extLst>
              <a:ext uri="{FF2B5EF4-FFF2-40B4-BE49-F238E27FC236}">
                <a16:creationId xmlns:a16="http://schemas.microsoft.com/office/drawing/2014/main" id="{FE2E1AF1-1CD9-4A1A-B8FA-C1819FF6ADF8}"/>
              </a:ext>
            </a:extLst>
          </p:cNvPr>
          <p:cNvPicPr>
            <a:picLocks noChangeAspect="1"/>
          </p:cNvPicPr>
          <p:nvPr userDrawn="1"/>
        </p:nvPicPr>
        <p:blipFill>
          <a:blip r:embed="rId2"/>
          <a:stretch>
            <a:fillRect/>
          </a:stretch>
        </p:blipFill>
        <p:spPr>
          <a:xfrm>
            <a:off x="2838449" y="6927702"/>
            <a:ext cx="1704978" cy="1142354"/>
          </a:xfrm>
          <a:prstGeom prst="rect">
            <a:avLst/>
          </a:prstGeom>
        </p:spPr>
      </p:pic>
      <p:pic>
        <p:nvPicPr>
          <p:cNvPr id="8" name="图片 7">
            <a:extLst>
              <a:ext uri="{FF2B5EF4-FFF2-40B4-BE49-F238E27FC236}">
                <a16:creationId xmlns:a16="http://schemas.microsoft.com/office/drawing/2014/main" id="{AD32E2E4-34B2-4B9B-BB39-2A5B3473B982}"/>
              </a:ext>
            </a:extLst>
          </p:cNvPr>
          <p:cNvPicPr>
            <a:picLocks noChangeAspect="1"/>
          </p:cNvPicPr>
          <p:nvPr userDrawn="1"/>
        </p:nvPicPr>
        <p:blipFill>
          <a:blip r:embed="rId3"/>
          <a:stretch>
            <a:fillRect/>
          </a:stretch>
        </p:blipFill>
        <p:spPr>
          <a:xfrm>
            <a:off x="671512" y="7142162"/>
            <a:ext cx="1704975" cy="962025"/>
          </a:xfrm>
          <a:prstGeom prst="rect">
            <a:avLst/>
          </a:prstGeom>
        </p:spPr>
      </p:pic>
    </p:spTree>
    <p:extLst>
      <p:ext uri="{BB962C8B-B14F-4D97-AF65-F5344CB8AC3E}">
        <p14:creationId xmlns:p14="http://schemas.microsoft.com/office/powerpoint/2010/main" val="401174309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56A9068-8A13-445F-A459-9A7599124F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41BD5EB7-1C46-4881-839D-2E2220EEEE0D}"/>
              </a:ext>
            </a:extLst>
          </p:cNvPr>
          <p:cNvSpPr>
            <a:spLocks noGrp="1"/>
          </p:cNvSpPr>
          <p:nvPr>
            <p:ph idx="1"/>
          </p:nvPr>
        </p:nvSpPr>
        <p:spPr>
          <a:xfrm>
            <a:off x="838200" y="1825625"/>
            <a:ext cx="10515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6F10D5A-E412-4DF6-AF76-D90AA72BA60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1857F38D-2CD9-482F-91B0-99619C53BD5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9957AE71-9808-4F62-BF57-6D185F10D2B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6239772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节标题">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F59F824-59C4-45F6-97F2-0B0CDB6FC70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431912AE-27AF-4D03-B4DE-6392976DEB9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0937FA12-4947-4E96-9012-5A12C6C42B42}"/>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04E1C117-BDB8-4AE6-91D1-03EF59320D9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1BE8E53-F8C5-4839-B73B-88E68AE64631}"/>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2043303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两栏内容">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122701B-35A9-4382-B815-73A09261EEB5}"/>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96392FD1-3DC1-49E9-BA04-ADCBDB3C19DE}"/>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5A23616E-D514-4842-9D58-09A231A18A01}"/>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5F485753-3C6B-4D75-809B-23D4CC973A1B}"/>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96BEA1CF-238C-405A-BA65-F599EA7AE377}"/>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C9E07343-30F9-437D-9ADE-1A8500D00ED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723160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5D64A0-0835-402F-A3AD-42A01B65816C}"/>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6037B4B-2A6E-466A-88B5-8A074C424673}"/>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65EF2EC-3F96-45D7-B459-491025EDE6E6}"/>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5" name="Footer Placeholder 4">
            <a:extLst>
              <a:ext uri="{FF2B5EF4-FFF2-40B4-BE49-F238E27FC236}">
                <a16:creationId xmlns:a16="http://schemas.microsoft.com/office/drawing/2014/main" id="{E48E268D-17D5-406C-AB35-18D94EAD48F7}"/>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EA6C6D0C-9C74-4501-B279-0C44007756F8}"/>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262592412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比较">
    <p:bg>
      <p:bgPr>
        <a:solidFill>
          <a:srgbClr val="5C8D88"/>
        </a:solidFill>
        <a:effectLst/>
      </p:bgPr>
    </p:bg>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8486FFF-FF48-4773-9B85-72FB18A4B45E}"/>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90CE6FD1-6E57-4710-A0B9-938370148CF6}"/>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59EC2E8B-51AC-437E-B13F-B9764AFF2978}"/>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A7B29CC7-713C-4DBE-A0C8-0A55627EBBE4}"/>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EC12B61D-3095-4C70-90D3-DAA8A77D947D}"/>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290E0715-5D50-4819-B800-92BE11E4E17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8" name="页脚占位符 7">
            <a:extLst>
              <a:ext uri="{FF2B5EF4-FFF2-40B4-BE49-F238E27FC236}">
                <a16:creationId xmlns:a16="http://schemas.microsoft.com/office/drawing/2014/main" id="{68C2DD70-FFF3-4855-9B88-A337F2AA997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67D59AB0-E120-4141-A85F-1D0C2803D465}"/>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21925192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4559538-FD8A-4AB6-B0C6-9D755A6CDC6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DC5BF5B4-3BD8-41D7-AB15-4B88A7625B0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4" name="页脚占位符 3">
            <a:extLst>
              <a:ext uri="{FF2B5EF4-FFF2-40B4-BE49-F238E27FC236}">
                <a16:creationId xmlns:a16="http://schemas.microsoft.com/office/drawing/2014/main" id="{8EB5A0AF-3063-4123-A2DE-B137464AF84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0FF6EFED-3870-46FE-ABD5-831FAD0907B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03095771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D51D8152-B902-466F-98EC-96188B0CEEBA}"/>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3" name="页脚占位符 2">
            <a:extLst>
              <a:ext uri="{FF2B5EF4-FFF2-40B4-BE49-F238E27FC236}">
                <a16:creationId xmlns:a16="http://schemas.microsoft.com/office/drawing/2014/main" id="{7623F889-136D-4532-A243-4873474ABAA1}"/>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12C72751-5C54-4FA9-BAE2-DBFCBFD74F78}"/>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pic>
        <p:nvPicPr>
          <p:cNvPr id="5" name="Picture 4">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20304" y="-199175"/>
            <a:ext cx="1217422" cy="1217422"/>
          </a:xfrm>
          <a:prstGeom prst="ellipse">
            <a:avLst/>
          </a:prstGeom>
          <a:ln>
            <a:noFill/>
          </a:ln>
          <a:effectLst>
            <a:softEdge rad="112500"/>
          </a:effectLst>
        </p:spPr>
      </p:pic>
      <p:pic>
        <p:nvPicPr>
          <p:cNvPr id="7" name="Picture 6">
            <a:extLst>
              <a:ext uri="{FF2B5EF4-FFF2-40B4-BE49-F238E27FC236}">
                <a16:creationId xmlns:a16="http://schemas.microsoft.com/office/drawing/2014/main" id="{4C5516A7-3ACC-4417-84C2-2C4885ED683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7978" y="1410066"/>
            <a:ext cx="1217422" cy="1217422"/>
          </a:xfrm>
          <a:prstGeom prst="ellipse">
            <a:avLst/>
          </a:prstGeom>
          <a:ln>
            <a:noFill/>
          </a:ln>
          <a:effectLst>
            <a:softEdge rad="1270000"/>
          </a:effectLst>
        </p:spPr>
      </p:pic>
    </p:spTree>
    <p:extLst>
      <p:ext uri="{BB962C8B-B14F-4D97-AF65-F5344CB8AC3E}">
        <p14:creationId xmlns:p14="http://schemas.microsoft.com/office/powerpoint/2010/main" val="217146612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69626ED-DA7D-4F1A-A2BC-29B7530DA1F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40F9F46B-9FBC-4441-AB77-4DF9DB70011E}"/>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E27F03E8-6802-4F2C-B57F-4E3A00056F7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2D1032E2-E302-461E-8F05-8C04929B7D44}"/>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241890BC-B3B0-403A-A06E-08711262AF2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8B825C1-68E6-4CDA-9C3C-4DAC5E8168DC}"/>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18525304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7E75FFF-3604-48DD-B97A-C900972A679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6B70F097-94D8-45C7-B51D-1289E32B75F1}"/>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0CE3A73-90A3-427C-B658-15A890CED717}"/>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58279FB-02E9-4A20-90A1-1C16F532F39E}"/>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6" name="页脚占位符 5">
            <a:extLst>
              <a:ext uri="{FF2B5EF4-FFF2-40B4-BE49-F238E27FC236}">
                <a16:creationId xmlns:a16="http://schemas.microsoft.com/office/drawing/2014/main" id="{881DCBAB-5C75-4FBB-9DA0-3971E9BD336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328B057C-9DC1-46C3-9AB0-7D034573D6F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761436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CB7360B4-481C-4A5E-94F4-5C82769BE48F}"/>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B19D5CA3-57C5-4B7B-B9A1-ECEB8ECFC36E}"/>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FE053AF-82DC-4CF9-963C-92C79EB394E3}"/>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E81592EA-1992-40C2-B4E7-5EEFAC438086}"/>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C503BFFA-6A8F-4E02-B27C-6DA1167856B2}"/>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4193138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D5D1B118-97B1-4167-8ACA-512D03559D45}"/>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6D7EB8F5-F623-4FF9-88E3-B0B12AA7018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7DCD126-62C0-458B-9103-B786229F2750}"/>
              </a:ext>
            </a:extLst>
          </p:cNvPr>
          <p:cNvSpPr>
            <a:spLocks noGrp="1"/>
          </p:cNvSpPr>
          <p:nvPr>
            <p:ph type="dt" sz="half" idx="10"/>
          </p:nvPr>
        </p:nvSpPr>
        <p:spPr>
          <a:xfrm>
            <a:off x="838200" y="6356350"/>
            <a:ext cx="2743200" cy="365125"/>
          </a:xfrm>
          <a:prstGeom prst="rect">
            <a:avLst/>
          </a:prstGeom>
        </p:spPr>
        <p:txBody>
          <a:bodyPr/>
          <a:lstStyle/>
          <a:p>
            <a:fld id="{6DA35C35-39A0-4D59-A986-0958E21BFDA7}" type="datetimeFigureOut">
              <a:rPr lang="zh-CN" altLang="en-US" smtClean="0"/>
              <a:t>2023/12/10</a:t>
            </a:fld>
            <a:endParaRPr lang="zh-CN" altLang="en-US"/>
          </a:p>
        </p:txBody>
      </p:sp>
      <p:sp>
        <p:nvSpPr>
          <p:cNvPr id="5" name="页脚占位符 4">
            <a:extLst>
              <a:ext uri="{FF2B5EF4-FFF2-40B4-BE49-F238E27FC236}">
                <a16:creationId xmlns:a16="http://schemas.microsoft.com/office/drawing/2014/main" id="{C220C6DC-C6B5-4E38-978B-AC1B62B95CD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ADC95F6F-01EE-474B-ABD8-63DA7264D6D6}"/>
              </a:ext>
            </a:extLst>
          </p:cNvPr>
          <p:cNvSpPr>
            <a:spLocks noGrp="1"/>
          </p:cNvSpPr>
          <p:nvPr>
            <p:ph type="sldNum" sz="quarter" idx="12"/>
          </p:nvPr>
        </p:nvSpPr>
        <p:spPr>
          <a:xfrm>
            <a:off x="8610600" y="6356350"/>
            <a:ext cx="2743200" cy="365125"/>
          </a:xfrm>
          <a:prstGeom prst="rect">
            <a:avLst/>
          </a:prstGeom>
        </p:spPr>
        <p:txBody>
          <a:bodyPr/>
          <a:lstStyle/>
          <a:p>
            <a:fld id="{48D46592-3226-47A6-BF22-548B0FA4CE57}" type="slidenum">
              <a:rPr lang="zh-CN" altLang="en-US" smtClean="0"/>
              <a:t>‹#›</a:t>
            </a:fld>
            <a:endParaRPr lang="zh-CN" altLang="en-US"/>
          </a:p>
        </p:txBody>
      </p:sp>
    </p:spTree>
    <p:extLst>
      <p:ext uri="{BB962C8B-B14F-4D97-AF65-F5344CB8AC3E}">
        <p14:creationId xmlns:p14="http://schemas.microsoft.com/office/powerpoint/2010/main" val="38567010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214198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Section Break Slide layout">
    <p:bg>
      <p:bgPr>
        <a:solidFill>
          <a:schemeClr val="accent4"/>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75556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3_Agenda slide layout">
    <p:bg>
      <p:bgPr>
        <a:solidFill>
          <a:schemeClr val="accent5"/>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0747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56B871-54B4-4347-8FEF-15D2837CF2C5}"/>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B62E622-71E3-4980-8F96-38A6A30A132E}"/>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8EC1974-A7F5-47AA-9462-27427DF2F358}"/>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C5F9CE9-8ECA-4069-A1A8-13BF02410C84}"/>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72B5FF10-A76D-4AEC-B506-58F9CFA1E2E8}"/>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3B8C055D-1A75-497B-9E3A-644CDF22EE62}"/>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77749733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Contents slide layout">
    <p:spTree>
      <p:nvGrpSpPr>
        <p:cNvPr id="1" name=""/>
        <p:cNvGrpSpPr/>
        <p:nvPr/>
      </p:nvGrpSpPr>
      <p:grpSpPr>
        <a:xfrm>
          <a:off x="0" y="0"/>
          <a:ext cx="0" cy="0"/>
          <a:chOff x="0" y="0"/>
          <a:chExt cx="0" cy="0"/>
        </a:xfrm>
      </p:grpSpPr>
      <p:sp>
        <p:nvSpPr>
          <p:cNvPr id="2" name="Text Placeholder 9">
            <a:extLst>
              <a:ext uri="{FF2B5EF4-FFF2-40B4-BE49-F238E27FC236}">
                <a16:creationId xmlns:a16="http://schemas.microsoft.com/office/drawing/2014/main" id="{23DE32A5-6181-4C51-AD5C-3F1A448478A1}"/>
              </a:ext>
            </a:extLst>
          </p:cNvPr>
          <p:cNvSpPr>
            <a:spLocks noGrp="1"/>
          </p:cNvSpPr>
          <p:nvPr>
            <p:ph type="body" sz="quarter" idx="10" hasCustomPrompt="1"/>
          </p:nvPr>
        </p:nvSpPr>
        <p:spPr>
          <a:xfrm>
            <a:off x="323529" y="339509"/>
            <a:ext cx="11573197" cy="724247"/>
          </a:xfrm>
          <a:prstGeom prst="rect">
            <a:avLst/>
          </a:prstGeom>
        </p:spPr>
        <p:txBody>
          <a:bodyPr anchor="ctr"/>
          <a:lstStyle>
            <a:lvl1pPr marL="0" indent="0" algn="ctr">
              <a:buNone/>
              <a:defRPr sz="5400" b="0" baseline="0">
                <a:solidFill>
                  <a:schemeClr val="tx1">
                    <a:lumMod val="85000"/>
                    <a:lumOff val="15000"/>
                  </a:schemeClr>
                </a:solidFill>
                <a:latin typeface="+mj-lt"/>
                <a:cs typeface="Arial" pitchFamily="34" charset="0"/>
              </a:defRPr>
            </a:lvl1pPr>
          </a:lstStyle>
          <a:p>
            <a:pPr lvl="0"/>
            <a:r>
              <a:rPr lang="en-US" altLang="ko-KR" dirty="0"/>
              <a:t>BASIC LAYOUT</a:t>
            </a:r>
          </a:p>
        </p:txBody>
      </p:sp>
    </p:spTree>
    <p:extLst>
      <p:ext uri="{BB962C8B-B14F-4D97-AF65-F5344CB8AC3E}">
        <p14:creationId xmlns:p14="http://schemas.microsoft.com/office/powerpoint/2010/main" val="3478564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CF5DA-117C-4EDC-BCA4-D534F710D31D}"/>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AE4C1A1A-1E77-4B71-BF79-1857B00A2057}"/>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13216-1531-4BE0-9FE7-03E48745C835}"/>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765E412-4125-4ACC-8EAF-CDB9250E5778}"/>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DDFD1DE-9A15-4636-A524-738E981864AC}"/>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5D921-22CB-4734-BD8B-940E4223AF8D}"/>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8" name="Footer Placeholder 7">
            <a:extLst>
              <a:ext uri="{FF2B5EF4-FFF2-40B4-BE49-F238E27FC236}">
                <a16:creationId xmlns:a16="http://schemas.microsoft.com/office/drawing/2014/main" id="{856EEE58-F1F5-4C97-B8A2-926FEAE235ED}"/>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a:extLst>
              <a:ext uri="{FF2B5EF4-FFF2-40B4-BE49-F238E27FC236}">
                <a16:creationId xmlns:a16="http://schemas.microsoft.com/office/drawing/2014/main" id="{B109B65A-3D33-4AF6-BD17-30F5AE19CABA}"/>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3435203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5C8FAD-2992-416C-B350-8142D54541F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E766C53-E53E-4DCA-BB6F-42499E3096A7}"/>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4" name="Footer Placeholder 3">
            <a:extLst>
              <a:ext uri="{FF2B5EF4-FFF2-40B4-BE49-F238E27FC236}">
                <a16:creationId xmlns:a16="http://schemas.microsoft.com/office/drawing/2014/main" id="{976BF533-F1D3-4DB7-805D-95EE63A0212E}"/>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a:extLst>
              <a:ext uri="{FF2B5EF4-FFF2-40B4-BE49-F238E27FC236}">
                <a16:creationId xmlns:a16="http://schemas.microsoft.com/office/drawing/2014/main" id="{A374D662-EA49-4DD6-B9CC-8E8B9F62EA7C}"/>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645736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5939188-8E77-411E-BEA0-CC81ECD60600}"/>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3" name="Footer Placeholder 2">
            <a:extLst>
              <a:ext uri="{FF2B5EF4-FFF2-40B4-BE49-F238E27FC236}">
                <a16:creationId xmlns:a16="http://schemas.microsoft.com/office/drawing/2014/main" id="{D29724FB-7A00-4918-B7B2-A3539F6A56E2}"/>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a:extLst>
              <a:ext uri="{FF2B5EF4-FFF2-40B4-BE49-F238E27FC236}">
                <a16:creationId xmlns:a16="http://schemas.microsoft.com/office/drawing/2014/main" id="{BAD3A8C0-6853-4933-B4CC-05E64523AF17}"/>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14262370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79CFF-722D-458E-8737-8C7B0C35FF15}"/>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5B6F3A6-472C-4DF9-95AC-3DCA72B07187}"/>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878B7CA-4DAE-4C5A-8666-550B015EBC9A}"/>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8BE9CA-554F-48D6-A611-3AA43EA1BF77}"/>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45859B0D-3E9B-4308-AEF7-E66D3DC1851F}"/>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AD4E4A2-864C-46A6-A779-30DDEF5A5CD0}"/>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3108742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B826B-0D02-45C5-90DC-C913C3426B8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FB1A3CB-3471-4B45-9D05-90D4BE0675B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6E5E922-DCD1-4B97-819A-AE65D1F8C66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C498F35-8195-434E-8CD4-3FBF22897C5A}"/>
              </a:ext>
            </a:extLst>
          </p:cNvPr>
          <p:cNvSpPr>
            <a:spLocks noGrp="1"/>
          </p:cNvSpPr>
          <p:nvPr>
            <p:ph type="dt" sz="half" idx="10"/>
          </p:nvPr>
        </p:nvSpPr>
        <p:spPr>
          <a:xfrm>
            <a:off x="838200" y="6356350"/>
            <a:ext cx="2743200" cy="365125"/>
          </a:xfrm>
          <a:prstGeom prst="rect">
            <a:avLst/>
          </a:prstGeom>
        </p:spPr>
        <p:txBody>
          <a:bodyPr/>
          <a:lstStyle/>
          <a:p>
            <a:fld id="{8A173434-E5A7-4227-BB33-3F1BB084B219}" type="datetimeFigureOut">
              <a:rPr lang="en-US" smtClean="0"/>
              <a:t>12/10/2023</a:t>
            </a:fld>
            <a:endParaRPr lang="en-US"/>
          </a:p>
        </p:txBody>
      </p:sp>
      <p:sp>
        <p:nvSpPr>
          <p:cNvPr id="6" name="Footer Placeholder 5">
            <a:extLst>
              <a:ext uri="{FF2B5EF4-FFF2-40B4-BE49-F238E27FC236}">
                <a16:creationId xmlns:a16="http://schemas.microsoft.com/office/drawing/2014/main" id="{E695D0D4-25DE-4755-B366-BF75D927BCE9}"/>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79A7AFD2-FB00-47D3-880B-BF310A0DDED4}"/>
              </a:ext>
            </a:extLst>
          </p:cNvPr>
          <p:cNvSpPr>
            <a:spLocks noGrp="1"/>
          </p:cNvSpPr>
          <p:nvPr>
            <p:ph type="sldNum" sz="quarter" idx="12"/>
          </p:nvPr>
        </p:nvSpPr>
        <p:spPr>
          <a:xfrm>
            <a:off x="8610600" y="6356350"/>
            <a:ext cx="2743200" cy="365125"/>
          </a:xfrm>
          <a:prstGeom prst="rect">
            <a:avLst/>
          </a:prstGeom>
        </p:spPr>
        <p:txBody>
          <a:bodyPr/>
          <a:lstStyle/>
          <a:p>
            <a:fld id="{559C8CB3-5AA6-4470-AE67-AC9091D90D83}" type="slidenum">
              <a:rPr lang="en-US" smtClean="0"/>
              <a:t>‹#›</a:t>
            </a:fld>
            <a:endParaRPr lang="en-US"/>
          </a:p>
        </p:txBody>
      </p:sp>
    </p:spTree>
    <p:extLst>
      <p:ext uri="{BB962C8B-B14F-4D97-AF65-F5344CB8AC3E}">
        <p14:creationId xmlns:p14="http://schemas.microsoft.com/office/powerpoint/2010/main" val="650745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17" Type="http://schemas.openxmlformats.org/officeDocument/2006/relationships/image" Target="../media/image3.jpeg"/><Relationship Id="rId2" Type="http://schemas.openxmlformats.org/officeDocument/2006/relationships/slideLayout" Target="../slideLayouts/slideLayout27.xml"/><Relationship Id="rId16" Type="http://schemas.openxmlformats.org/officeDocument/2006/relationships/theme" Target="../theme/theme3.xml"/><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slideLayout" Target="../slideLayouts/slideLayout40.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white circle with leaves and blue text&#10;&#10;Description automatically generated">
            <a:extLst>
              <a:ext uri="{FF2B5EF4-FFF2-40B4-BE49-F238E27FC236}">
                <a16:creationId xmlns:a16="http://schemas.microsoft.com/office/drawing/2014/main" id="{87416B59-5189-B80C-21E1-0B63CC4E4A41}"/>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531088" y="229043"/>
            <a:ext cx="1204580" cy="1204580"/>
          </a:xfrm>
          <a:prstGeom prst="rect">
            <a:avLst/>
          </a:prstGeom>
        </p:spPr>
      </p:pic>
      <p:pic>
        <p:nvPicPr>
          <p:cNvPr id="9" name="Picture 8" descr="A white circle with leaves and blue text&#10;&#10;Description automatically generated">
            <a:extLst>
              <a:ext uri="{FF2B5EF4-FFF2-40B4-BE49-F238E27FC236}">
                <a16:creationId xmlns:a16="http://schemas.microsoft.com/office/drawing/2014/main" id="{500B3228-B7E4-5138-B8B1-B6EAC1A23833}"/>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6273970" y="11789672"/>
            <a:ext cx="1204580" cy="1204580"/>
          </a:xfrm>
          <a:prstGeom prst="rect">
            <a:avLst/>
          </a:prstGeom>
        </p:spPr>
      </p:pic>
      <p:pic>
        <p:nvPicPr>
          <p:cNvPr id="10" name="Picture 9" descr="A white circle with leaves and blue text&#10;&#10;Description automatically generated">
            <a:extLst>
              <a:ext uri="{FF2B5EF4-FFF2-40B4-BE49-F238E27FC236}">
                <a16:creationId xmlns:a16="http://schemas.microsoft.com/office/drawing/2014/main" id="{3957867C-9D56-6F82-27BD-D063FF10700E}"/>
              </a:ext>
            </a:extLst>
          </p:cNvPr>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5555513" y="-5616585"/>
            <a:ext cx="1204580" cy="1204580"/>
          </a:xfrm>
          <a:prstGeom prst="rect">
            <a:avLst/>
          </a:prstGeom>
        </p:spPr>
      </p:pic>
    </p:spTree>
    <p:extLst>
      <p:ext uri="{BB962C8B-B14F-4D97-AF65-F5344CB8AC3E}">
        <p14:creationId xmlns:p14="http://schemas.microsoft.com/office/powerpoint/2010/main" val="329315554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3" r:id="rId12"/>
    <p:sldLayoutId id="214748367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3273683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9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5C8D88"/>
        </a:solidFill>
        <a:effectLst/>
      </p:bgPr>
    </p:bg>
    <p:spTree>
      <p:nvGrpSpPr>
        <p:cNvPr id="1" name=""/>
        <p:cNvGrpSpPr/>
        <p:nvPr/>
      </p:nvGrpSpPr>
      <p:grpSpPr>
        <a:xfrm>
          <a:off x="0" y="0"/>
          <a:ext cx="0" cy="0"/>
          <a:chOff x="0" y="0"/>
          <a:chExt cx="0" cy="0"/>
        </a:xfrm>
      </p:grpSpPr>
      <p:pic>
        <p:nvPicPr>
          <p:cNvPr id="3" name="Content Placeholder 12" descr="cdc42615100be655bf1a"/>
          <p:cNvPicPr>
            <a:picLocks noChangeAspect="1"/>
          </p:cNvPicPr>
          <p:nvPr userDrawn="1"/>
        </p:nvPicPr>
        <p:blipFill>
          <a:blip r:embed="rId17">
            <a:clrChange>
              <a:clrFrom>
                <a:srgbClr val="FFE1E3">
                  <a:alpha val="100000"/>
                </a:srgbClr>
              </a:clrFrom>
              <a:clrTo>
                <a:srgbClr val="FFE1E3">
                  <a:alpha val="100000"/>
                  <a:alpha val="0"/>
                </a:srgbClr>
              </a:clrTo>
            </a:clrChange>
          </a:blip>
          <a:stretch>
            <a:fillRect/>
          </a:stretch>
        </p:blipFill>
        <p:spPr>
          <a:xfrm>
            <a:off x="-2061813" y="1541857"/>
            <a:ext cx="1600518" cy="1600518"/>
          </a:xfrm>
          <a:prstGeom prst="rect">
            <a:avLst/>
          </a:prstGeom>
          <a:effectLst>
            <a:softEdge rad="1270000"/>
          </a:effectLst>
        </p:spPr>
      </p:pic>
    </p:spTree>
    <p:extLst>
      <p:ext uri="{BB962C8B-B14F-4D97-AF65-F5344CB8AC3E}">
        <p14:creationId xmlns:p14="http://schemas.microsoft.com/office/powerpoint/2010/main" val="79268268"/>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 id="2147483703" r:id="rId12"/>
    <p:sldLayoutId id="2147483704" r:id="rId13"/>
    <p:sldLayoutId id="2147483705" r:id="rId14"/>
    <p:sldLayoutId id="2147483706"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2.xml"/><Relationship Id="rId5" Type="http://schemas.openxmlformats.org/officeDocument/2006/relationships/image" Target="../media/image9.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jpeg"/><Relationship Id="rId1" Type="http://schemas.openxmlformats.org/officeDocument/2006/relationships/slideLayout" Target="../slideLayouts/slideLayout13.xml"/><Relationship Id="rId5" Type="http://schemas.openxmlformats.org/officeDocument/2006/relationships/image" Target="../media/image37.png"/><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7" Type="http://schemas.openxmlformats.org/officeDocument/2006/relationships/image" Target="../media/image40.png"/><Relationship Id="rId2" Type="http://schemas.openxmlformats.org/officeDocument/2006/relationships/image" Target="../media/image35.jpeg"/><Relationship Id="rId1" Type="http://schemas.openxmlformats.org/officeDocument/2006/relationships/slideLayout" Target="../slideLayouts/slideLayout13.xml"/><Relationship Id="rId6" Type="http://schemas.microsoft.com/office/2007/relationships/hdphoto" Target="../media/hdphoto6.wdp"/><Relationship Id="rId5" Type="http://schemas.openxmlformats.org/officeDocument/2006/relationships/image" Target="../media/image39.png"/><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jpeg"/><Relationship Id="rId1" Type="http://schemas.openxmlformats.org/officeDocument/2006/relationships/slideLayout" Target="../slideLayouts/slideLayout13.xml"/><Relationship Id="rId6" Type="http://schemas.openxmlformats.org/officeDocument/2006/relationships/image" Target="../media/image41.jpeg"/><Relationship Id="rId5" Type="http://schemas.openxmlformats.org/officeDocument/2006/relationships/image" Target="../media/image40.png"/><Relationship Id="rId4" Type="http://schemas.microsoft.com/office/2007/relationships/hdphoto" Target="../media/hdphoto5.wdp"/></Relationships>
</file>

<file path=ppt/slides/_rels/slide1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5.jpeg"/><Relationship Id="rId1" Type="http://schemas.openxmlformats.org/officeDocument/2006/relationships/slideLayout" Target="../slideLayouts/slideLayout13.xml"/><Relationship Id="rId5" Type="http://schemas.openxmlformats.org/officeDocument/2006/relationships/image" Target="../media/image40.png"/><Relationship Id="rId4" Type="http://schemas.microsoft.com/office/2007/relationships/hdphoto" Target="../media/hdphoto5.wdp"/></Relationships>
</file>

<file path=ppt/slides/_rels/slide1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37.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37.png"/></Relationships>
</file>

<file path=ppt/slides/_rels/slide18.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42.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43.png"/><Relationship Id="rId5" Type="http://schemas.openxmlformats.org/officeDocument/2006/relationships/image" Target="../media/image31.png"/><Relationship Id="rId4" Type="http://schemas.openxmlformats.org/officeDocument/2006/relationships/image" Target="../media/image30.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0.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7.wdp"/><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1.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3" Type="http://schemas.openxmlformats.org/officeDocument/2006/relationships/image" Target="../media/image45.jpg"/><Relationship Id="rId7"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5.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image" Target="../media/image45.jpg"/><Relationship Id="rId7" Type="http://schemas.microsoft.com/office/2007/relationships/hdphoto" Target="../media/hdphoto5.wdp"/><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8.png"/><Relationship Id="rId5" Type="http://schemas.microsoft.com/office/2007/relationships/hdphoto" Target="../media/hdphoto8.wdp"/><Relationship Id="rId4" Type="http://schemas.openxmlformats.org/officeDocument/2006/relationships/image" Target="../media/image49.pn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32.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33.jpeg"/><Relationship Id="rId1" Type="http://schemas.openxmlformats.org/officeDocument/2006/relationships/slideLayout" Target="../slideLayouts/slideLayout12.xml"/><Relationship Id="rId5" Type="http://schemas.openxmlformats.org/officeDocument/2006/relationships/image" Target="../media/image51.png"/><Relationship Id="rId4" Type="http://schemas.microsoft.com/office/2007/relationships/hdphoto" Target="../media/hdphoto7.wdp"/></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45.jpg"/></Relationships>
</file>

<file path=ppt/slides/_rels/slide34.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www.facebook.com/huongthaoGADT" TargetMode="External"/><Relationship Id="rId2" Type="http://schemas.openxmlformats.org/officeDocument/2006/relationships/image" Target="../media/image53.png"/><Relationship Id="rId1" Type="http://schemas.openxmlformats.org/officeDocument/2006/relationships/slideLayout" Target="../slideLayouts/slideLayout27.xml"/><Relationship Id="rId4" Type="http://schemas.openxmlformats.org/officeDocument/2006/relationships/image" Target="../media/image54.png"/></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12.xml"/><Relationship Id="rId6" Type="http://schemas.openxmlformats.org/officeDocument/2006/relationships/image" Target="../media/image17.png"/><Relationship Id="rId5" Type="http://schemas.microsoft.com/office/2007/relationships/hdphoto" Target="../media/hdphoto3.wdp"/><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jpe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jpg"/><Relationship Id="rId1" Type="http://schemas.openxmlformats.org/officeDocument/2006/relationships/slideLayout" Target="../slideLayouts/slideLayout12.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6.jpg"/><Relationship Id="rId1" Type="http://schemas.openxmlformats.org/officeDocument/2006/relationships/slideLayout" Target="../slideLayouts/slideLayout12.xml"/><Relationship Id="rId4" Type="http://schemas.microsoft.com/office/2007/relationships/hdphoto" Target="../media/hdphoto4.wdp"/></Relationships>
</file>

<file path=ppt/slides/_rels/slide9.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4C620C6-9CC2-4D8F-AF90-B5A2E831349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933"/>
          <a:stretch/>
        </p:blipFill>
        <p:spPr>
          <a:xfrm>
            <a:off x="-1" y="0"/>
            <a:ext cx="12192001" cy="6857999"/>
          </a:xfrm>
          <a:prstGeom prst="rect">
            <a:avLst/>
          </a:prstGeom>
        </p:spPr>
      </p:pic>
      <p:pic>
        <p:nvPicPr>
          <p:cNvPr id="21512" name="Picture 8" descr="Vector support local farmers cute girl character cartoon art illustration">
            <a:extLst>
              <a:ext uri="{FF2B5EF4-FFF2-40B4-BE49-F238E27FC236}">
                <a16:creationId xmlns:a16="http://schemas.microsoft.com/office/drawing/2014/main" id="{D2B95486-A858-46F1-953F-59E89F756949}"/>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467" b="89941" l="5911" r="93450">
                        <a14:foregroundMark x1="20288" y1="34320" x2="20607" y2="69231"/>
                        <a14:foregroundMark x1="82268" y1="24260" x2="79393" y2="70118"/>
                        <a14:foregroundMark x1="15495" y1="58580" x2="12780" y2="70118"/>
                        <a14:foregroundMark x1="7987" y1="42012" x2="6070" y2="45266"/>
                        <a14:foregroundMark x1="93450" y1="41716" x2="93450" y2="41716"/>
                        <a14:foregroundMark x1="70927" y1="55917" x2="72524" y2="62426"/>
                      </a14:backgroundRemoval>
                    </a14:imgEffect>
                  </a14:imgLayer>
                </a14:imgProps>
              </a:ext>
              <a:ext uri="{28A0092B-C50C-407E-A947-70E740481C1C}">
                <a14:useLocalDpi xmlns:a14="http://schemas.microsoft.com/office/drawing/2010/main" val="0"/>
              </a:ext>
            </a:extLst>
          </a:blip>
          <a:srcRect/>
          <a:stretch>
            <a:fillRect/>
          </a:stretch>
        </p:blipFill>
        <p:spPr bwMode="auto">
          <a:xfrm>
            <a:off x="5162321" y="2395802"/>
            <a:ext cx="5699387" cy="307730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B81E8C16-FA8F-D243-4414-11A4CD2C56BC}"/>
              </a:ext>
            </a:extLst>
          </p:cNvPr>
          <p:cNvPicPr>
            <a:picLocks noChangeAspect="1"/>
          </p:cNvPicPr>
          <p:nvPr/>
        </p:nvPicPr>
        <p:blipFill>
          <a:blip r:embed="rId5"/>
          <a:stretch>
            <a:fillRect/>
          </a:stretch>
        </p:blipFill>
        <p:spPr>
          <a:xfrm>
            <a:off x="4369617" y="1247467"/>
            <a:ext cx="6748857" cy="1981372"/>
          </a:xfrm>
          <a:prstGeom prst="rect">
            <a:avLst/>
          </a:prstGeom>
        </p:spPr>
      </p:pic>
    </p:spTree>
    <p:extLst>
      <p:ext uri="{BB962C8B-B14F-4D97-AF65-F5344CB8AC3E}">
        <p14:creationId xmlns:p14="http://schemas.microsoft.com/office/powerpoint/2010/main" val="276201721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CAAB1-05E7-4470-8157-8890615CC3F2}"/>
              </a:ext>
            </a:extLst>
          </p:cNvPr>
          <p:cNvSpPr>
            <a:spLocks noGrp="1"/>
          </p:cNvSpPr>
          <p:nvPr>
            <p:ph type="title" idx="4294967295"/>
          </p:nvPr>
        </p:nvSpPr>
        <p:spPr>
          <a:xfrm>
            <a:off x="960000" y="558800"/>
            <a:ext cx="10272000" cy="636800"/>
          </a:xfrm>
          <a:prstGeom prst="rect">
            <a:avLst/>
          </a:prstGeom>
        </p:spPr>
        <p:txBody>
          <a:bodyPr>
            <a:normAutofit fontScale="90000"/>
          </a:bodyPr>
          <a:lstStyle/>
          <a:p>
            <a:endParaRPr lang="en-US"/>
          </a:p>
        </p:txBody>
      </p:sp>
      <p:sp>
        <p:nvSpPr>
          <p:cNvPr id="3" name="Subtitle 2">
            <a:extLst>
              <a:ext uri="{FF2B5EF4-FFF2-40B4-BE49-F238E27FC236}">
                <a16:creationId xmlns:a16="http://schemas.microsoft.com/office/drawing/2014/main" id="{E6A345DA-0B4F-4BC9-BB8A-1E1F3C8ED80C}"/>
              </a:ext>
            </a:extLst>
          </p:cNvPr>
          <p:cNvSpPr>
            <a:spLocks noGrp="1"/>
          </p:cNvSpPr>
          <p:nvPr>
            <p:ph type="subTitle" idx="4294967295"/>
          </p:nvPr>
        </p:nvSpPr>
        <p:spPr>
          <a:xfrm>
            <a:off x="965567" y="2595909"/>
            <a:ext cx="3244800" cy="931600"/>
          </a:xfrm>
          <a:prstGeom prst="rect">
            <a:avLst/>
          </a:prstGeom>
        </p:spPr>
        <p:txBody>
          <a:bodyPr/>
          <a:lstStyle/>
          <a:p>
            <a:endParaRPr lang="en-US"/>
          </a:p>
        </p:txBody>
      </p:sp>
      <p:sp>
        <p:nvSpPr>
          <p:cNvPr id="4" name="Title 3">
            <a:extLst>
              <a:ext uri="{FF2B5EF4-FFF2-40B4-BE49-F238E27FC236}">
                <a16:creationId xmlns:a16="http://schemas.microsoft.com/office/drawing/2014/main" id="{CBFA12C0-938C-465A-A49D-1D5478F371AF}"/>
              </a:ext>
            </a:extLst>
          </p:cNvPr>
          <p:cNvSpPr>
            <a:spLocks noGrp="1"/>
          </p:cNvSpPr>
          <p:nvPr>
            <p:ph type="title" idx="4294967295"/>
          </p:nvPr>
        </p:nvSpPr>
        <p:spPr>
          <a:xfrm>
            <a:off x="965567" y="1973233"/>
            <a:ext cx="3244800" cy="498000"/>
          </a:xfrm>
          <a:prstGeom prst="rect">
            <a:avLst/>
          </a:prstGeom>
        </p:spPr>
        <p:txBody>
          <a:bodyPr>
            <a:normAutofit fontScale="90000"/>
          </a:bodyPr>
          <a:lstStyle/>
          <a:p>
            <a:endParaRPr lang="en-US"/>
          </a:p>
        </p:txBody>
      </p:sp>
      <p:sp>
        <p:nvSpPr>
          <p:cNvPr id="5" name="Subtitle 4">
            <a:extLst>
              <a:ext uri="{FF2B5EF4-FFF2-40B4-BE49-F238E27FC236}">
                <a16:creationId xmlns:a16="http://schemas.microsoft.com/office/drawing/2014/main" id="{AFC26CFE-CD8A-4F0B-9ADF-F9FE8C4D1C04}"/>
              </a:ext>
            </a:extLst>
          </p:cNvPr>
          <p:cNvSpPr>
            <a:spLocks noGrp="1"/>
          </p:cNvSpPr>
          <p:nvPr>
            <p:ph type="subTitle" idx="4294967295"/>
          </p:nvPr>
        </p:nvSpPr>
        <p:spPr>
          <a:xfrm>
            <a:off x="4473600" y="2595909"/>
            <a:ext cx="3244800" cy="931600"/>
          </a:xfrm>
          <a:prstGeom prst="rect">
            <a:avLst/>
          </a:prstGeom>
        </p:spPr>
        <p:txBody>
          <a:bodyPr/>
          <a:lstStyle/>
          <a:p>
            <a:endParaRPr lang="en-US"/>
          </a:p>
        </p:txBody>
      </p:sp>
      <p:sp>
        <p:nvSpPr>
          <p:cNvPr id="6" name="Title 5">
            <a:extLst>
              <a:ext uri="{FF2B5EF4-FFF2-40B4-BE49-F238E27FC236}">
                <a16:creationId xmlns:a16="http://schemas.microsoft.com/office/drawing/2014/main" id="{5A689E23-27B1-4E8F-8ED4-3E9571C2F387}"/>
              </a:ext>
            </a:extLst>
          </p:cNvPr>
          <p:cNvSpPr>
            <a:spLocks noGrp="1"/>
          </p:cNvSpPr>
          <p:nvPr>
            <p:ph type="title" idx="4294967295"/>
          </p:nvPr>
        </p:nvSpPr>
        <p:spPr>
          <a:xfrm>
            <a:off x="4473605" y="1973233"/>
            <a:ext cx="3244800" cy="498000"/>
          </a:xfrm>
          <a:prstGeom prst="rect">
            <a:avLst/>
          </a:prstGeom>
        </p:spPr>
        <p:txBody>
          <a:bodyPr>
            <a:normAutofit fontScale="90000"/>
          </a:bodyPr>
          <a:lstStyle/>
          <a:p>
            <a:endParaRPr lang="en-US"/>
          </a:p>
        </p:txBody>
      </p:sp>
      <p:sp>
        <p:nvSpPr>
          <p:cNvPr id="7" name="Subtitle 6">
            <a:extLst>
              <a:ext uri="{FF2B5EF4-FFF2-40B4-BE49-F238E27FC236}">
                <a16:creationId xmlns:a16="http://schemas.microsoft.com/office/drawing/2014/main" id="{B9966A45-4D72-4A2F-AFBC-314C70338958}"/>
              </a:ext>
            </a:extLst>
          </p:cNvPr>
          <p:cNvSpPr>
            <a:spLocks noGrp="1"/>
          </p:cNvSpPr>
          <p:nvPr>
            <p:ph type="subTitle" idx="4294967295"/>
          </p:nvPr>
        </p:nvSpPr>
        <p:spPr>
          <a:xfrm>
            <a:off x="7981633" y="2595909"/>
            <a:ext cx="3244800" cy="931600"/>
          </a:xfrm>
          <a:prstGeom prst="rect">
            <a:avLst/>
          </a:prstGeom>
        </p:spPr>
        <p:txBody>
          <a:bodyPr/>
          <a:lstStyle/>
          <a:p>
            <a:endParaRPr lang="en-US"/>
          </a:p>
        </p:txBody>
      </p:sp>
      <p:sp>
        <p:nvSpPr>
          <p:cNvPr id="8" name="Title 7">
            <a:extLst>
              <a:ext uri="{FF2B5EF4-FFF2-40B4-BE49-F238E27FC236}">
                <a16:creationId xmlns:a16="http://schemas.microsoft.com/office/drawing/2014/main" id="{28152F63-53A3-42EF-B451-21F3B0C6A189}"/>
              </a:ext>
            </a:extLst>
          </p:cNvPr>
          <p:cNvSpPr>
            <a:spLocks noGrp="1"/>
          </p:cNvSpPr>
          <p:nvPr>
            <p:ph type="title" idx="4294967295"/>
          </p:nvPr>
        </p:nvSpPr>
        <p:spPr>
          <a:xfrm>
            <a:off x="7981644" y="1973233"/>
            <a:ext cx="3244800" cy="498000"/>
          </a:xfrm>
          <a:prstGeom prst="rect">
            <a:avLst/>
          </a:prstGeom>
        </p:spPr>
        <p:txBody>
          <a:bodyPr>
            <a:normAutofit fontScale="90000"/>
          </a:bodyPr>
          <a:lstStyle/>
          <a:p>
            <a:endParaRPr lang="en-US"/>
          </a:p>
        </p:txBody>
      </p:sp>
      <p:sp>
        <p:nvSpPr>
          <p:cNvPr id="9" name="Subtitle 8">
            <a:extLst>
              <a:ext uri="{FF2B5EF4-FFF2-40B4-BE49-F238E27FC236}">
                <a16:creationId xmlns:a16="http://schemas.microsoft.com/office/drawing/2014/main" id="{969CE2F6-8885-47A5-AF50-569C4713A388}"/>
              </a:ext>
            </a:extLst>
          </p:cNvPr>
          <p:cNvSpPr>
            <a:spLocks noGrp="1"/>
          </p:cNvSpPr>
          <p:nvPr>
            <p:ph type="subTitle" idx="4294967295"/>
          </p:nvPr>
        </p:nvSpPr>
        <p:spPr>
          <a:xfrm>
            <a:off x="965567" y="4677693"/>
            <a:ext cx="3244800" cy="931600"/>
          </a:xfrm>
          <a:prstGeom prst="rect">
            <a:avLst/>
          </a:prstGeom>
        </p:spPr>
        <p:txBody>
          <a:bodyPr/>
          <a:lstStyle/>
          <a:p>
            <a:endParaRPr lang="en-US"/>
          </a:p>
        </p:txBody>
      </p:sp>
      <p:sp>
        <p:nvSpPr>
          <p:cNvPr id="10" name="Title 9">
            <a:extLst>
              <a:ext uri="{FF2B5EF4-FFF2-40B4-BE49-F238E27FC236}">
                <a16:creationId xmlns:a16="http://schemas.microsoft.com/office/drawing/2014/main" id="{6DDE17EB-0304-49B8-847E-7629331486B9}"/>
              </a:ext>
            </a:extLst>
          </p:cNvPr>
          <p:cNvSpPr>
            <a:spLocks noGrp="1"/>
          </p:cNvSpPr>
          <p:nvPr>
            <p:ph type="title" idx="4294967295"/>
          </p:nvPr>
        </p:nvSpPr>
        <p:spPr>
          <a:xfrm>
            <a:off x="965567" y="4054985"/>
            <a:ext cx="3244800" cy="498000"/>
          </a:xfrm>
          <a:prstGeom prst="rect">
            <a:avLst/>
          </a:prstGeom>
        </p:spPr>
        <p:txBody>
          <a:bodyPr>
            <a:normAutofit fontScale="90000"/>
          </a:bodyPr>
          <a:lstStyle/>
          <a:p>
            <a:endParaRPr lang="en-US"/>
          </a:p>
        </p:txBody>
      </p:sp>
      <p:sp>
        <p:nvSpPr>
          <p:cNvPr id="11" name="Subtitle 10">
            <a:extLst>
              <a:ext uri="{FF2B5EF4-FFF2-40B4-BE49-F238E27FC236}">
                <a16:creationId xmlns:a16="http://schemas.microsoft.com/office/drawing/2014/main" id="{36DC1E39-27D8-4DEA-B767-A435EF76A657}"/>
              </a:ext>
            </a:extLst>
          </p:cNvPr>
          <p:cNvSpPr>
            <a:spLocks noGrp="1"/>
          </p:cNvSpPr>
          <p:nvPr>
            <p:ph type="subTitle" idx="4294967295"/>
          </p:nvPr>
        </p:nvSpPr>
        <p:spPr>
          <a:xfrm>
            <a:off x="4473600" y="4677693"/>
            <a:ext cx="3244800" cy="931600"/>
          </a:xfrm>
          <a:prstGeom prst="rect">
            <a:avLst/>
          </a:prstGeom>
        </p:spPr>
        <p:txBody>
          <a:bodyPr/>
          <a:lstStyle/>
          <a:p>
            <a:endParaRPr lang="en-US"/>
          </a:p>
        </p:txBody>
      </p:sp>
      <p:sp>
        <p:nvSpPr>
          <p:cNvPr id="12" name="Title 11">
            <a:extLst>
              <a:ext uri="{FF2B5EF4-FFF2-40B4-BE49-F238E27FC236}">
                <a16:creationId xmlns:a16="http://schemas.microsoft.com/office/drawing/2014/main" id="{4EE70B35-1BF9-4AFC-BE45-A6B175DFDBFF}"/>
              </a:ext>
            </a:extLst>
          </p:cNvPr>
          <p:cNvSpPr>
            <a:spLocks noGrp="1"/>
          </p:cNvSpPr>
          <p:nvPr>
            <p:ph type="title" idx="4294967295"/>
          </p:nvPr>
        </p:nvSpPr>
        <p:spPr>
          <a:xfrm>
            <a:off x="4473605" y="4054985"/>
            <a:ext cx="3244800" cy="498000"/>
          </a:xfrm>
          <a:prstGeom prst="rect">
            <a:avLst/>
          </a:prstGeom>
        </p:spPr>
        <p:txBody>
          <a:bodyPr>
            <a:normAutofit fontScale="90000"/>
          </a:bodyPr>
          <a:lstStyle/>
          <a:p>
            <a:endParaRPr lang="en-US"/>
          </a:p>
        </p:txBody>
      </p:sp>
      <p:sp>
        <p:nvSpPr>
          <p:cNvPr id="13" name="Subtitle 12">
            <a:extLst>
              <a:ext uri="{FF2B5EF4-FFF2-40B4-BE49-F238E27FC236}">
                <a16:creationId xmlns:a16="http://schemas.microsoft.com/office/drawing/2014/main" id="{D3BEDC40-7578-48F7-B4A3-534398C258F7}"/>
              </a:ext>
            </a:extLst>
          </p:cNvPr>
          <p:cNvSpPr>
            <a:spLocks noGrp="1"/>
          </p:cNvSpPr>
          <p:nvPr>
            <p:ph type="subTitle" idx="4294967295"/>
          </p:nvPr>
        </p:nvSpPr>
        <p:spPr>
          <a:xfrm>
            <a:off x="7981633" y="4677693"/>
            <a:ext cx="3244800" cy="931600"/>
          </a:xfrm>
          <a:prstGeom prst="rect">
            <a:avLst/>
          </a:prstGeom>
        </p:spPr>
        <p:txBody>
          <a:bodyPr/>
          <a:lstStyle/>
          <a:p>
            <a:endParaRPr lang="en-US"/>
          </a:p>
        </p:txBody>
      </p:sp>
      <p:sp>
        <p:nvSpPr>
          <p:cNvPr id="14" name="Title 13">
            <a:extLst>
              <a:ext uri="{FF2B5EF4-FFF2-40B4-BE49-F238E27FC236}">
                <a16:creationId xmlns:a16="http://schemas.microsoft.com/office/drawing/2014/main" id="{DE0C331B-28FF-42AB-813E-9246A66A4DC2}"/>
              </a:ext>
            </a:extLst>
          </p:cNvPr>
          <p:cNvSpPr>
            <a:spLocks noGrp="1"/>
          </p:cNvSpPr>
          <p:nvPr>
            <p:ph type="title" idx="4294967295"/>
          </p:nvPr>
        </p:nvSpPr>
        <p:spPr>
          <a:xfrm>
            <a:off x="7981644" y="4054985"/>
            <a:ext cx="3244800" cy="498000"/>
          </a:xfrm>
          <a:prstGeom prst="rect">
            <a:avLst/>
          </a:prstGeom>
        </p:spPr>
        <p:txBody>
          <a:bodyPr>
            <a:normAutofit fontScale="90000"/>
          </a:bodyPr>
          <a:lstStyle/>
          <a:p>
            <a:endParaRPr lang="en-US"/>
          </a:p>
        </p:txBody>
      </p:sp>
      <p:pic>
        <p:nvPicPr>
          <p:cNvPr id="16" name="Picture 15">
            <a:extLst>
              <a:ext uri="{FF2B5EF4-FFF2-40B4-BE49-F238E27FC236}">
                <a16:creationId xmlns:a16="http://schemas.microsoft.com/office/drawing/2014/main" id="{851B8ACE-8C60-472E-A6F7-837B0B4034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243"/>
          <a:stretch/>
        </p:blipFill>
        <p:spPr>
          <a:xfrm>
            <a:off x="0" y="0"/>
            <a:ext cx="12192000" cy="7157884"/>
          </a:xfrm>
          <a:prstGeom prst="rect">
            <a:avLst/>
          </a:prstGeom>
        </p:spPr>
      </p:pic>
      <p:sp>
        <p:nvSpPr>
          <p:cNvPr id="17" name="Rectangle 16">
            <a:extLst>
              <a:ext uri="{FF2B5EF4-FFF2-40B4-BE49-F238E27FC236}">
                <a16:creationId xmlns:a16="http://schemas.microsoft.com/office/drawing/2014/main" id="{1B894B29-FA19-4BA3-B78A-19EBD3AEE211}"/>
              </a:ext>
            </a:extLst>
          </p:cNvPr>
          <p:cNvSpPr/>
          <p:nvPr/>
        </p:nvSpPr>
        <p:spPr>
          <a:xfrm>
            <a:off x="5938683" y="1127725"/>
            <a:ext cx="4933788" cy="193899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iCiel Crocante" panose="02000000000000000000" pitchFamily="50" charset="0"/>
                <a:ea typeface="+mn-ea"/>
                <a:cs typeface="+mn-cs"/>
              </a:rPr>
              <a:t>LUYỆN ĐỌC TR</a:t>
            </a:r>
            <a:r>
              <a:rPr kumimoji="0" lang="vi-VN"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iCiel Crocante" panose="02000000000000000000" pitchFamily="50" charset="0"/>
                <a:ea typeface="+mn-ea"/>
                <a:cs typeface="+mn-cs"/>
              </a:rPr>
              <a:t>Ư</a:t>
            </a:r>
            <a:r>
              <a:rPr kumimoji="0" lang="en-US"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iCiel Crocante" panose="02000000000000000000" pitchFamily="50" charset="0"/>
                <a:ea typeface="+mn-ea"/>
                <a:cs typeface="+mn-cs"/>
              </a:rPr>
              <a:t>ỚC LỚP</a:t>
            </a:r>
          </a:p>
        </p:txBody>
      </p:sp>
      <p:pic>
        <p:nvPicPr>
          <p:cNvPr id="18" name="Picture 17">
            <a:extLst>
              <a:ext uri="{FF2B5EF4-FFF2-40B4-BE49-F238E27FC236}">
                <a16:creationId xmlns:a16="http://schemas.microsoft.com/office/drawing/2014/main" id="{E761D5D8-84B8-4DD1-9593-B888277F0F52}"/>
              </a:ext>
            </a:extLst>
          </p:cNvPr>
          <p:cNvPicPr>
            <a:picLocks noChangeAspect="1"/>
          </p:cNvPicPr>
          <p:nvPr/>
        </p:nvPicPr>
        <p:blipFill rotWithShape="1">
          <a:blip r:embed="rId3"/>
          <a:srcRect t="19779"/>
          <a:stretch/>
        </p:blipFill>
        <p:spPr>
          <a:xfrm>
            <a:off x="5938683" y="3129102"/>
            <a:ext cx="5032110" cy="2150367"/>
          </a:xfrm>
          <a:prstGeom prst="rect">
            <a:avLst/>
          </a:prstGeom>
        </p:spPr>
      </p:pic>
    </p:spTree>
    <p:extLst>
      <p:ext uri="{BB962C8B-B14F-4D97-AF65-F5344CB8AC3E}">
        <p14:creationId xmlns:p14="http://schemas.microsoft.com/office/powerpoint/2010/main" val="2657184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CD055B7-334D-4F79-AFEA-740BBBB72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1"/>
            <a:ext cx="12192000" cy="7187381"/>
          </a:xfrm>
          <a:prstGeom prst="rect">
            <a:avLst/>
          </a:prstGeom>
        </p:spPr>
      </p:pic>
      <p:sp>
        <p:nvSpPr>
          <p:cNvPr id="21" name="Hình chữ nhật: Góc Tròn 2">
            <a:extLst>
              <a:ext uri="{FF2B5EF4-FFF2-40B4-BE49-F238E27FC236}">
                <a16:creationId xmlns:a16="http://schemas.microsoft.com/office/drawing/2014/main" id="{51649E03-FE2B-4FE4-BA6D-907E0D19E3AF}"/>
              </a:ext>
            </a:extLst>
          </p:cNvPr>
          <p:cNvSpPr/>
          <p:nvPr/>
        </p:nvSpPr>
        <p:spPr>
          <a:xfrm>
            <a:off x="494066" y="268224"/>
            <a:ext cx="11478478" cy="6414518"/>
          </a:xfrm>
          <a:prstGeom prst="roundRect">
            <a:avLst>
              <a:gd name="adj" fmla="val 951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091EAC5-1286-D3BE-26B2-E6EE7F0FA21C}"/>
              </a:ext>
            </a:extLst>
          </p:cNvPr>
          <p:cNvPicPr>
            <a:picLocks noChangeAspect="1"/>
          </p:cNvPicPr>
          <p:nvPr/>
        </p:nvPicPr>
        <p:blipFill>
          <a:blip r:embed="rId3"/>
          <a:stretch>
            <a:fillRect/>
          </a:stretch>
        </p:blipFill>
        <p:spPr>
          <a:xfrm>
            <a:off x="752928" y="470497"/>
            <a:ext cx="3243353" cy="664522"/>
          </a:xfrm>
          <a:prstGeom prst="rect">
            <a:avLst/>
          </a:prstGeom>
        </p:spPr>
      </p:pic>
      <p:sp>
        <p:nvSpPr>
          <p:cNvPr id="6" name="Rectangle 5">
            <a:extLst>
              <a:ext uri="{FF2B5EF4-FFF2-40B4-BE49-F238E27FC236}">
                <a16:creationId xmlns:a16="http://schemas.microsoft.com/office/drawing/2014/main" id="{AAC9360B-06CA-D1AC-FA8E-1B03B18D743C}"/>
              </a:ext>
            </a:extLst>
          </p:cNvPr>
          <p:cNvSpPr/>
          <p:nvPr/>
        </p:nvSpPr>
        <p:spPr>
          <a:xfrm>
            <a:off x="1299270" y="2110220"/>
            <a:ext cx="5340436" cy="3785652"/>
          </a:xfrm>
          <a:prstGeom prst="rect">
            <a:avLst/>
          </a:prstGeom>
          <a:noFill/>
        </p:spPr>
        <p:txBody>
          <a:bodyPr wrap="none" lIns="91440" tIns="45720" rIns="91440" bIns="45720">
            <a:spAutoFit/>
          </a:bodyPr>
          <a:lstStyle/>
          <a:p>
            <a:pPr algn="ctr" rtl="0" latinLnBrk="0"/>
            <a:r>
              <a:rPr lang="vi-VN" sz="2400" b="0" i="0" dirty="0">
                <a:solidFill>
                  <a:srgbClr val="FF0066"/>
                </a:solidFill>
                <a:effectLst/>
                <a:latin typeface="Calibri" panose="020F0502020204030204" pitchFamily="34" charset="0"/>
                <a:cs typeface="Calibri" panose="020F0502020204030204" pitchFamily="34" charset="0"/>
              </a:rPr>
              <a:t>Trong vòm lá mới chồi non</a:t>
            </a:r>
          </a:p>
          <a:p>
            <a:pPr algn="ctr" rtl="0" latinLnBrk="0"/>
            <a:r>
              <a:rPr lang="vi-VN" sz="2400" b="0" i="0" dirty="0">
                <a:solidFill>
                  <a:srgbClr val="FF0066"/>
                </a:solidFill>
                <a:effectLst/>
                <a:latin typeface="Calibri" panose="020F0502020204030204" pitchFamily="34" charset="0"/>
                <a:cs typeface="Calibri" panose="020F0502020204030204" pitchFamily="34" charset="0"/>
              </a:rPr>
              <a:t>Chùm cam bà giữ vẫn còn đung đưa</a:t>
            </a:r>
          </a:p>
          <a:p>
            <a:pPr algn="ctr" rtl="0" latinLnBrk="0"/>
            <a:r>
              <a:rPr lang="vi-VN" sz="2400" b="0" i="0" dirty="0">
                <a:solidFill>
                  <a:srgbClr val="FF0066"/>
                </a:solidFill>
                <a:effectLst/>
                <a:latin typeface="Calibri" panose="020F0502020204030204" pitchFamily="34" charset="0"/>
                <a:cs typeface="Calibri" panose="020F0502020204030204" pitchFamily="34" charset="0"/>
              </a:rPr>
              <a:t>Quả ngon dành tận cuối mùa</a:t>
            </a:r>
          </a:p>
          <a:p>
            <a:pPr algn="ctr" rtl="0" latinLnBrk="0"/>
            <a:r>
              <a:rPr lang="vi-VN" sz="2400" b="0" i="0" dirty="0">
                <a:solidFill>
                  <a:srgbClr val="FF0066"/>
                </a:solidFill>
                <a:effectLst/>
                <a:latin typeface="Calibri" panose="020F0502020204030204" pitchFamily="34" charset="0"/>
                <a:cs typeface="Calibri" panose="020F0502020204030204" pitchFamily="34" charset="0"/>
              </a:rPr>
              <a:t>Chờ con, phần cháu bà chưa trảy vào.</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Giêng, Hai rét c</a:t>
            </a:r>
            <a:r>
              <a:rPr lang="en-US" sz="2400" dirty="0">
                <a:solidFill>
                  <a:srgbClr val="7030A0"/>
                </a:solidFill>
                <a:latin typeface="Calibri" panose="020F0502020204030204" pitchFamily="34" charset="0"/>
                <a:cs typeface="Calibri" panose="020F0502020204030204" pitchFamily="34" charset="0"/>
              </a:rPr>
              <a:t>ứ</a:t>
            </a:r>
            <a:r>
              <a:rPr lang="vi-VN" sz="2400" b="0" i="0" dirty="0">
                <a:solidFill>
                  <a:srgbClr val="7030A0"/>
                </a:solidFill>
                <a:effectLst/>
                <a:latin typeface="Calibri" panose="020F0502020204030204" pitchFamily="34" charset="0"/>
                <a:cs typeface="Calibri" panose="020F0502020204030204" pitchFamily="34" charset="0"/>
              </a:rPr>
              <a:t>a như dao,</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Nghe tiếng chào mào chống gậy ra trông</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Nom </a:t>
            </a:r>
            <a:r>
              <a:rPr lang="en-US" sz="2400" dirty="0">
                <a:solidFill>
                  <a:srgbClr val="7030A0"/>
                </a:solidFill>
                <a:latin typeface="Calibri" panose="020F0502020204030204" pitchFamily="34" charset="0"/>
                <a:cs typeface="Calibri" panose="020F0502020204030204" pitchFamily="34" charset="0"/>
              </a:rPr>
              <a:t>Đ</a:t>
            </a:r>
            <a:r>
              <a:rPr lang="vi-VN" sz="2400" b="0" i="0" dirty="0">
                <a:solidFill>
                  <a:srgbClr val="7030A0"/>
                </a:solidFill>
                <a:effectLst/>
                <a:latin typeface="Calibri" panose="020F0502020204030204" pitchFamily="34" charset="0"/>
                <a:cs typeface="Calibri" panose="020F0502020204030204" pitchFamily="34" charset="0"/>
              </a:rPr>
              <a:t>oài rồi lại ngắm </a:t>
            </a:r>
            <a:r>
              <a:rPr lang="en-US" sz="2400" dirty="0">
                <a:solidFill>
                  <a:srgbClr val="7030A0"/>
                </a:solidFill>
                <a:latin typeface="Calibri" panose="020F0502020204030204" pitchFamily="34" charset="0"/>
                <a:cs typeface="Calibri" panose="020F0502020204030204" pitchFamily="34" charset="0"/>
              </a:rPr>
              <a:t>Đ</a:t>
            </a:r>
            <a:r>
              <a:rPr lang="vi-VN" sz="2400" b="0" i="0" dirty="0">
                <a:solidFill>
                  <a:srgbClr val="7030A0"/>
                </a:solidFill>
                <a:effectLst/>
                <a:latin typeface="Calibri" panose="020F0502020204030204" pitchFamily="34" charset="0"/>
                <a:cs typeface="Calibri" panose="020F0502020204030204" pitchFamily="34" charset="0"/>
              </a:rPr>
              <a:t>ông</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Bề lo sương táp, bề phòng chim ăn</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Quả vàng nằm giữa cành xuân</a:t>
            </a:r>
          </a:p>
          <a:p>
            <a:pPr algn="ctr" rtl="0" latinLnBrk="0"/>
            <a:r>
              <a:rPr lang="vi-VN" sz="2400" b="0" i="0" dirty="0">
                <a:solidFill>
                  <a:srgbClr val="7030A0"/>
                </a:solidFill>
                <a:effectLst/>
                <a:latin typeface="Calibri" panose="020F0502020204030204" pitchFamily="34" charset="0"/>
                <a:cs typeface="Calibri" panose="020F0502020204030204" pitchFamily="34" charset="0"/>
              </a:rPr>
              <a:t>Mải mê góp m</a:t>
            </a:r>
            <a:r>
              <a:rPr lang="en-US" sz="2400" dirty="0">
                <a:solidFill>
                  <a:srgbClr val="7030A0"/>
                </a:solidFill>
                <a:latin typeface="Calibri" panose="020F0502020204030204" pitchFamily="34" charset="0"/>
                <a:cs typeface="Calibri" panose="020F0502020204030204" pitchFamily="34" charset="0"/>
              </a:rPr>
              <a:t>ậ</a:t>
            </a:r>
            <a:r>
              <a:rPr lang="vi-VN" sz="2400" b="0" i="0" dirty="0">
                <a:solidFill>
                  <a:srgbClr val="7030A0"/>
                </a:solidFill>
                <a:effectLst/>
                <a:latin typeface="Calibri" panose="020F0502020204030204" pitchFamily="34" charset="0"/>
                <a:cs typeface="Calibri" panose="020F0502020204030204" pitchFamily="34" charset="0"/>
              </a:rPr>
              <a:t>t, chuyên cần toả hương.</a:t>
            </a:r>
          </a:p>
        </p:txBody>
      </p:sp>
      <p:pic>
        <p:nvPicPr>
          <p:cNvPr id="7" name="Picture 6">
            <a:extLst>
              <a:ext uri="{FF2B5EF4-FFF2-40B4-BE49-F238E27FC236}">
                <a16:creationId xmlns:a16="http://schemas.microsoft.com/office/drawing/2014/main" id="{89456852-3011-7F8E-1DE5-30A82A4D4F02}"/>
              </a:ext>
            </a:extLst>
          </p:cNvPr>
          <p:cNvPicPr>
            <a:picLocks noChangeAspect="1"/>
          </p:cNvPicPr>
          <p:nvPr/>
        </p:nvPicPr>
        <p:blipFill>
          <a:blip r:embed="rId4"/>
          <a:stretch>
            <a:fillRect/>
          </a:stretch>
        </p:blipFill>
        <p:spPr>
          <a:xfrm>
            <a:off x="2588167" y="966743"/>
            <a:ext cx="8376630" cy="926672"/>
          </a:xfrm>
          <a:prstGeom prst="rect">
            <a:avLst/>
          </a:prstGeom>
        </p:spPr>
      </p:pic>
      <p:sp>
        <p:nvSpPr>
          <p:cNvPr id="8" name="Rectangle 7">
            <a:extLst>
              <a:ext uri="{FF2B5EF4-FFF2-40B4-BE49-F238E27FC236}">
                <a16:creationId xmlns:a16="http://schemas.microsoft.com/office/drawing/2014/main" id="{2407029A-46D0-2FB0-6919-7E466886E7E9}"/>
              </a:ext>
            </a:extLst>
          </p:cNvPr>
          <p:cNvSpPr/>
          <p:nvPr/>
        </p:nvSpPr>
        <p:spPr>
          <a:xfrm>
            <a:off x="6644983" y="2142118"/>
            <a:ext cx="5153975" cy="1569660"/>
          </a:xfrm>
          <a:prstGeom prst="rect">
            <a:avLst/>
          </a:prstGeom>
          <a:noFill/>
        </p:spPr>
        <p:txBody>
          <a:bodyPr wrap="none" lIns="91440" tIns="45720" rIns="91440" bIns="45720">
            <a:spAutoFit/>
          </a:bodyPr>
          <a:lstStyle/>
          <a:p>
            <a:pPr algn="ctr" rtl="0" latinLnBrk="0"/>
            <a:r>
              <a:rPr lang="vi-VN" sz="2400" b="0" i="0" dirty="0">
                <a:solidFill>
                  <a:srgbClr val="C00000"/>
                </a:solidFill>
                <a:effectLst/>
                <a:latin typeface="Calibri" panose="020F0502020204030204" pitchFamily="34" charset="0"/>
                <a:cs typeface="Calibri" panose="020F0502020204030204" pitchFamily="34" charset="0"/>
              </a:rPr>
              <a:t>Bà ơi, thương mấy là thương</a:t>
            </a:r>
          </a:p>
          <a:p>
            <a:pPr algn="ctr" rtl="0" latinLnBrk="0"/>
            <a:r>
              <a:rPr lang="vi-VN" sz="2400" b="0" i="0" dirty="0">
                <a:solidFill>
                  <a:srgbClr val="C00000"/>
                </a:solidFill>
                <a:effectLst/>
                <a:latin typeface="Calibri" panose="020F0502020204030204" pitchFamily="34" charset="0"/>
                <a:cs typeface="Calibri" panose="020F0502020204030204" pitchFamily="34" charset="0"/>
              </a:rPr>
              <a:t>Vắng con xa cháu tóc sương da mồi</a:t>
            </a:r>
          </a:p>
          <a:p>
            <a:pPr algn="ctr" rtl="0" latinLnBrk="0"/>
            <a:r>
              <a:rPr lang="vi-VN" sz="2400" b="0" i="0" dirty="0">
                <a:solidFill>
                  <a:srgbClr val="C00000"/>
                </a:solidFill>
                <a:effectLst/>
                <a:latin typeface="Calibri" panose="020F0502020204030204" pitchFamily="34" charset="0"/>
                <a:cs typeface="Calibri" panose="020F0502020204030204" pitchFamily="34" charset="0"/>
              </a:rPr>
              <a:t>Bà như quả ngọt chín rồi</a:t>
            </a:r>
          </a:p>
          <a:p>
            <a:pPr algn="ctr" rtl="0" latinLnBrk="0"/>
            <a:r>
              <a:rPr lang="vi-VN" sz="2400" b="0" i="0" dirty="0">
                <a:solidFill>
                  <a:srgbClr val="C00000"/>
                </a:solidFill>
                <a:effectLst/>
                <a:latin typeface="Calibri" panose="020F0502020204030204" pitchFamily="34" charset="0"/>
                <a:cs typeface="Calibri" panose="020F0502020204030204" pitchFamily="34" charset="0"/>
              </a:rPr>
              <a:t>Càng thêm tuổi tác càng tươi lòng vàng.</a:t>
            </a:r>
          </a:p>
        </p:txBody>
      </p:sp>
      <p:pic>
        <p:nvPicPr>
          <p:cNvPr id="9" name="Hình ảnh 15">
            <a:extLst>
              <a:ext uri="{FF2B5EF4-FFF2-40B4-BE49-F238E27FC236}">
                <a16:creationId xmlns:a16="http://schemas.microsoft.com/office/drawing/2014/main" id="{648DF42C-7CAB-A3B4-812D-65EC3095ACBF}"/>
              </a:ext>
            </a:extLst>
          </p:cNvPr>
          <p:cNvPicPr>
            <a:picLocks noChangeAspect="1"/>
          </p:cNvPicPr>
          <p:nvPr/>
        </p:nvPicPr>
        <p:blipFill rotWithShape="1">
          <a:blip r:embed="rId5"/>
          <a:srcRect l="31483" t="5898" r="50744" b="64236"/>
          <a:stretch/>
        </p:blipFill>
        <p:spPr>
          <a:xfrm>
            <a:off x="974524" y="1811454"/>
            <a:ext cx="742705" cy="1368976"/>
          </a:xfrm>
          <a:prstGeom prst="rect">
            <a:avLst/>
          </a:prstGeom>
        </p:spPr>
      </p:pic>
      <p:pic>
        <p:nvPicPr>
          <p:cNvPr id="10" name="Hình ảnh 22">
            <a:extLst>
              <a:ext uri="{FF2B5EF4-FFF2-40B4-BE49-F238E27FC236}">
                <a16:creationId xmlns:a16="http://schemas.microsoft.com/office/drawing/2014/main" id="{4BAC37EC-ED27-BDBE-0E4C-5004A8477824}"/>
              </a:ext>
            </a:extLst>
          </p:cNvPr>
          <p:cNvPicPr>
            <a:picLocks noChangeAspect="1"/>
          </p:cNvPicPr>
          <p:nvPr/>
        </p:nvPicPr>
        <p:blipFill rotWithShape="1">
          <a:blip r:embed="rId5"/>
          <a:srcRect l="50655" t="3903" r="28184" b="63507"/>
          <a:stretch/>
        </p:blipFill>
        <p:spPr>
          <a:xfrm>
            <a:off x="637763" y="3479311"/>
            <a:ext cx="740784" cy="1087628"/>
          </a:xfrm>
          <a:prstGeom prst="rect">
            <a:avLst/>
          </a:prstGeom>
        </p:spPr>
      </p:pic>
      <p:pic>
        <p:nvPicPr>
          <p:cNvPr id="11" name="Hình ảnh 85">
            <a:extLst>
              <a:ext uri="{FF2B5EF4-FFF2-40B4-BE49-F238E27FC236}">
                <a16:creationId xmlns:a16="http://schemas.microsoft.com/office/drawing/2014/main" id="{CC9FF93C-2373-25C9-2062-0D5326370B1E}"/>
              </a:ext>
            </a:extLst>
          </p:cNvPr>
          <p:cNvPicPr>
            <a:picLocks noChangeAspect="1"/>
          </p:cNvPicPr>
          <p:nvPr/>
        </p:nvPicPr>
        <p:blipFill rotWithShape="1">
          <a:blip r:embed="rId5"/>
          <a:srcRect l="71687" t="2707" r="6176" b="64704"/>
          <a:stretch/>
        </p:blipFill>
        <p:spPr>
          <a:xfrm>
            <a:off x="6413017" y="1695478"/>
            <a:ext cx="918927" cy="1307576"/>
          </a:xfrm>
          <a:prstGeom prst="rect">
            <a:avLst/>
          </a:prstGeom>
        </p:spPr>
      </p:pic>
    </p:spTree>
    <p:extLst>
      <p:ext uri="{BB962C8B-B14F-4D97-AF65-F5344CB8AC3E}">
        <p14:creationId xmlns:p14="http://schemas.microsoft.com/office/powerpoint/2010/main" val="151332396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arn(inVertical)">
                                      <p:cBhvr>
                                        <p:cTn id="15" dur="500"/>
                                        <p:tgtEl>
                                          <p:spTgt spid="6">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barn(inVertical)">
                                      <p:cBhvr>
                                        <p:cTn id="18" dur="500"/>
                                        <p:tgtEl>
                                          <p:spTgt spid="6">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barn(inVertical)">
                                      <p:cBhvr>
                                        <p:cTn id="21" dur="500"/>
                                        <p:tgtEl>
                                          <p:spTgt spid="6">
                                            <p:txEl>
                                              <p:pRg st="2" end="2"/>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barn(inVertical)">
                                      <p:cBhvr>
                                        <p:cTn id="24" dur="500"/>
                                        <p:tgtEl>
                                          <p:spTgt spid="6">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6" presetClass="entr" presetSubtype="21"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Vertical)">
                                      <p:cBhvr>
                                        <p:cTn id="32" dur="500"/>
                                        <p:tgtEl>
                                          <p:spTgt spid="6">
                                            <p:txEl>
                                              <p:pRg st="4" end="4"/>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barn(inVertical)">
                                      <p:cBhvr>
                                        <p:cTn id="35" dur="500"/>
                                        <p:tgtEl>
                                          <p:spTgt spid="6">
                                            <p:txEl>
                                              <p:pRg st="5" end="5"/>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barn(inVertical)">
                                      <p:cBhvr>
                                        <p:cTn id="38" dur="500"/>
                                        <p:tgtEl>
                                          <p:spTgt spid="6">
                                            <p:txEl>
                                              <p:pRg st="6" end="6"/>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Effect transition="in" filter="barn(inVertical)">
                                      <p:cBhvr>
                                        <p:cTn id="41" dur="500"/>
                                        <p:tgtEl>
                                          <p:spTgt spid="6">
                                            <p:txEl>
                                              <p:pRg st="7" end="7"/>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barn(inVertical)">
                                      <p:cBhvr>
                                        <p:cTn id="44" dur="500"/>
                                        <p:tgtEl>
                                          <p:spTgt spid="6">
                                            <p:txEl>
                                              <p:pRg st="8" end="8"/>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barn(inVertical)">
                                      <p:cBhvr>
                                        <p:cTn id="47" dur="500"/>
                                        <p:tgtEl>
                                          <p:spTgt spid="6">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barn(inVertical)">
                                      <p:cBhvr>
                                        <p:cTn id="5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CD055B7-334D-4F79-AFEA-740BBBB72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1"/>
            <a:ext cx="12192000" cy="7187381"/>
          </a:xfrm>
          <a:prstGeom prst="rect">
            <a:avLst/>
          </a:prstGeom>
        </p:spPr>
      </p:pic>
      <p:sp>
        <p:nvSpPr>
          <p:cNvPr id="21" name="Hình chữ nhật: Góc Tròn 2">
            <a:extLst>
              <a:ext uri="{FF2B5EF4-FFF2-40B4-BE49-F238E27FC236}">
                <a16:creationId xmlns:a16="http://schemas.microsoft.com/office/drawing/2014/main" id="{51649E03-FE2B-4FE4-BA6D-907E0D19E3AF}"/>
              </a:ext>
            </a:extLst>
          </p:cNvPr>
          <p:cNvSpPr/>
          <p:nvPr/>
        </p:nvSpPr>
        <p:spPr>
          <a:xfrm>
            <a:off x="494066" y="268224"/>
            <a:ext cx="11478478" cy="6414518"/>
          </a:xfrm>
          <a:prstGeom prst="roundRect">
            <a:avLst>
              <a:gd name="adj" fmla="val 9519"/>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5091EAC5-1286-D3BE-26B2-E6EE7F0FA21C}"/>
              </a:ext>
            </a:extLst>
          </p:cNvPr>
          <p:cNvPicPr>
            <a:picLocks noChangeAspect="1"/>
          </p:cNvPicPr>
          <p:nvPr/>
        </p:nvPicPr>
        <p:blipFill>
          <a:blip r:embed="rId3"/>
          <a:stretch>
            <a:fillRect/>
          </a:stretch>
        </p:blipFill>
        <p:spPr>
          <a:xfrm>
            <a:off x="752928" y="470497"/>
            <a:ext cx="3243353" cy="664522"/>
          </a:xfrm>
          <a:prstGeom prst="rect">
            <a:avLst/>
          </a:prstGeom>
        </p:spPr>
      </p:pic>
      <p:sp>
        <p:nvSpPr>
          <p:cNvPr id="6" name="Rectangle 5">
            <a:extLst>
              <a:ext uri="{FF2B5EF4-FFF2-40B4-BE49-F238E27FC236}">
                <a16:creationId xmlns:a16="http://schemas.microsoft.com/office/drawing/2014/main" id="{AAC9360B-06CA-D1AC-FA8E-1B03B18D743C}"/>
              </a:ext>
            </a:extLst>
          </p:cNvPr>
          <p:cNvSpPr/>
          <p:nvPr/>
        </p:nvSpPr>
        <p:spPr>
          <a:xfrm>
            <a:off x="1299270" y="2110220"/>
            <a:ext cx="5340436" cy="378565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Trong vòm lá mới chồi non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Chùm cam bà giữ vẫn còn đung đưa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Quả ngon dành tận cuối mùa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rPr>
              <a:t>Chờ con, phần cháu bà chưa trảy vào.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Giêng, Hai rét c</a:t>
            </a:r>
            <a:r>
              <a:rPr kumimoji="0" lang="en-US"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ứ</a:t>
            </a: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a như dao,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Nghe tiếng chào mào chống gậy ra trông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Nom </a:t>
            </a:r>
            <a:r>
              <a:rPr lang="en-US" sz="2400" noProof="0" dirty="0">
                <a:solidFill>
                  <a:srgbClr val="7030A0"/>
                </a:solidFill>
                <a:latin typeface="Calibri" panose="020F0502020204030204" pitchFamily="34" charset="0"/>
                <a:cs typeface="Calibri" panose="020F0502020204030204" pitchFamily="34" charset="0"/>
              </a:rPr>
              <a:t>Đ</a:t>
            </a: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oài rồi lại ngắm </a:t>
            </a:r>
            <a:r>
              <a:rPr lang="en-US" sz="2400" noProof="0" dirty="0">
                <a:solidFill>
                  <a:srgbClr val="7030A0"/>
                </a:solidFill>
                <a:latin typeface="Calibri" panose="020F0502020204030204" pitchFamily="34" charset="0"/>
                <a:cs typeface="Calibri" panose="020F0502020204030204" pitchFamily="34" charset="0"/>
              </a:rPr>
              <a:t>Đ</a:t>
            </a: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Bề lo sương táp, bề phòng chim 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Quả vàng nằm giữa cành xuân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Mải mê góp m</a:t>
            </a:r>
            <a:r>
              <a:rPr kumimoji="0" lang="en-US"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ậ</a:t>
            </a:r>
            <a:r>
              <a:rPr kumimoji="0" lang="vi-VN" sz="2400" b="0" i="0" u="none" strike="noStrike" kern="1200" cap="none" spc="0" normalizeH="0" baseline="0" noProof="0" dirty="0">
                <a:ln>
                  <a:noFill/>
                </a:ln>
                <a:solidFill>
                  <a:srgbClr val="7030A0"/>
                </a:solidFill>
                <a:effectLst/>
                <a:uLnTx/>
                <a:uFillTx/>
                <a:latin typeface="Calibri" panose="020F0502020204030204" pitchFamily="34" charset="0"/>
                <a:ea typeface="+mn-ea"/>
                <a:cs typeface="Calibri" panose="020F0502020204030204" pitchFamily="34" charset="0"/>
              </a:rPr>
              <a:t>t, chuyên cần toả hương.</a:t>
            </a:r>
          </a:p>
        </p:txBody>
      </p:sp>
      <p:pic>
        <p:nvPicPr>
          <p:cNvPr id="7" name="Picture 6">
            <a:extLst>
              <a:ext uri="{FF2B5EF4-FFF2-40B4-BE49-F238E27FC236}">
                <a16:creationId xmlns:a16="http://schemas.microsoft.com/office/drawing/2014/main" id="{89456852-3011-7F8E-1DE5-30A82A4D4F02}"/>
              </a:ext>
            </a:extLst>
          </p:cNvPr>
          <p:cNvPicPr>
            <a:picLocks noChangeAspect="1"/>
          </p:cNvPicPr>
          <p:nvPr/>
        </p:nvPicPr>
        <p:blipFill>
          <a:blip r:embed="rId4"/>
          <a:stretch>
            <a:fillRect/>
          </a:stretch>
        </p:blipFill>
        <p:spPr>
          <a:xfrm>
            <a:off x="2588167" y="966743"/>
            <a:ext cx="8376630" cy="926672"/>
          </a:xfrm>
          <a:prstGeom prst="rect">
            <a:avLst/>
          </a:prstGeom>
        </p:spPr>
      </p:pic>
      <p:sp>
        <p:nvSpPr>
          <p:cNvPr id="8" name="Rectangle 7">
            <a:extLst>
              <a:ext uri="{FF2B5EF4-FFF2-40B4-BE49-F238E27FC236}">
                <a16:creationId xmlns:a16="http://schemas.microsoft.com/office/drawing/2014/main" id="{2407029A-46D0-2FB0-6919-7E466886E7E9}"/>
              </a:ext>
            </a:extLst>
          </p:cNvPr>
          <p:cNvSpPr/>
          <p:nvPr/>
        </p:nvSpPr>
        <p:spPr>
          <a:xfrm>
            <a:off x="6644983" y="2142118"/>
            <a:ext cx="5153975"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Bà ơi, thương mấy là thương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Vắng con xa cháu tóc sương da mồi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Bà như quả ngọt chín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Càng thêm tuổi tác càng tươi lòng vàng.</a:t>
            </a:r>
          </a:p>
        </p:txBody>
      </p:sp>
      <p:pic>
        <p:nvPicPr>
          <p:cNvPr id="9" name="Hình ảnh 15">
            <a:extLst>
              <a:ext uri="{FF2B5EF4-FFF2-40B4-BE49-F238E27FC236}">
                <a16:creationId xmlns:a16="http://schemas.microsoft.com/office/drawing/2014/main" id="{648DF42C-7CAB-A3B4-812D-65EC3095ACBF}"/>
              </a:ext>
            </a:extLst>
          </p:cNvPr>
          <p:cNvPicPr>
            <a:picLocks noChangeAspect="1"/>
          </p:cNvPicPr>
          <p:nvPr/>
        </p:nvPicPr>
        <p:blipFill rotWithShape="1">
          <a:blip r:embed="rId5"/>
          <a:srcRect l="31483" t="5898" r="50744" b="64236"/>
          <a:stretch/>
        </p:blipFill>
        <p:spPr>
          <a:xfrm>
            <a:off x="974524" y="1811454"/>
            <a:ext cx="742705" cy="1368976"/>
          </a:xfrm>
          <a:prstGeom prst="rect">
            <a:avLst/>
          </a:prstGeom>
        </p:spPr>
      </p:pic>
      <p:pic>
        <p:nvPicPr>
          <p:cNvPr id="10" name="Hình ảnh 22">
            <a:extLst>
              <a:ext uri="{FF2B5EF4-FFF2-40B4-BE49-F238E27FC236}">
                <a16:creationId xmlns:a16="http://schemas.microsoft.com/office/drawing/2014/main" id="{4BAC37EC-ED27-BDBE-0E4C-5004A8477824}"/>
              </a:ext>
            </a:extLst>
          </p:cNvPr>
          <p:cNvPicPr>
            <a:picLocks noChangeAspect="1"/>
          </p:cNvPicPr>
          <p:nvPr/>
        </p:nvPicPr>
        <p:blipFill rotWithShape="1">
          <a:blip r:embed="rId5"/>
          <a:srcRect l="50655" t="3903" r="28184" b="63507"/>
          <a:stretch/>
        </p:blipFill>
        <p:spPr>
          <a:xfrm>
            <a:off x="637763" y="3479311"/>
            <a:ext cx="740784" cy="1087628"/>
          </a:xfrm>
          <a:prstGeom prst="rect">
            <a:avLst/>
          </a:prstGeom>
        </p:spPr>
      </p:pic>
      <p:pic>
        <p:nvPicPr>
          <p:cNvPr id="11" name="Hình ảnh 85">
            <a:extLst>
              <a:ext uri="{FF2B5EF4-FFF2-40B4-BE49-F238E27FC236}">
                <a16:creationId xmlns:a16="http://schemas.microsoft.com/office/drawing/2014/main" id="{CC9FF93C-2373-25C9-2062-0D5326370B1E}"/>
              </a:ext>
            </a:extLst>
          </p:cNvPr>
          <p:cNvPicPr>
            <a:picLocks noChangeAspect="1"/>
          </p:cNvPicPr>
          <p:nvPr/>
        </p:nvPicPr>
        <p:blipFill rotWithShape="1">
          <a:blip r:embed="rId5"/>
          <a:srcRect l="71687" t="2707" r="6176" b="64704"/>
          <a:stretch/>
        </p:blipFill>
        <p:spPr>
          <a:xfrm>
            <a:off x="6413017" y="1695478"/>
            <a:ext cx="918927" cy="1307576"/>
          </a:xfrm>
          <a:prstGeom prst="rect">
            <a:avLst/>
          </a:prstGeom>
        </p:spPr>
      </p:pic>
    </p:spTree>
    <p:extLst>
      <p:ext uri="{BB962C8B-B14F-4D97-AF65-F5344CB8AC3E}">
        <p14:creationId xmlns:p14="http://schemas.microsoft.com/office/powerpoint/2010/main" val="2221098529"/>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par>
                                <p:cTn id="13" presetID="16" presetClass="entr" presetSubtype="21" fill="hold" nodeType="withEffect">
                                  <p:stCondLst>
                                    <p:cond delay="0"/>
                                  </p:stCondLst>
                                  <p:childTnLst>
                                    <p:set>
                                      <p:cBhvr>
                                        <p:cTn id="14" dur="1" fill="hold">
                                          <p:stCondLst>
                                            <p:cond delay="0"/>
                                          </p:stCondLst>
                                        </p:cTn>
                                        <p:tgtEl>
                                          <p:spTgt spid="6">
                                            <p:txEl>
                                              <p:pRg st="0" end="0"/>
                                            </p:txEl>
                                          </p:spTgt>
                                        </p:tgtEl>
                                        <p:attrNameLst>
                                          <p:attrName>style.visibility</p:attrName>
                                        </p:attrNameLst>
                                      </p:cBhvr>
                                      <p:to>
                                        <p:strVal val="visible"/>
                                      </p:to>
                                    </p:set>
                                    <p:animEffect transition="in" filter="barn(inVertical)">
                                      <p:cBhvr>
                                        <p:cTn id="15" dur="500"/>
                                        <p:tgtEl>
                                          <p:spTgt spid="6">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xEl>
                                              <p:pRg st="1" end="1"/>
                                            </p:txEl>
                                          </p:spTgt>
                                        </p:tgtEl>
                                        <p:attrNameLst>
                                          <p:attrName>style.visibility</p:attrName>
                                        </p:attrNameLst>
                                      </p:cBhvr>
                                      <p:to>
                                        <p:strVal val="visible"/>
                                      </p:to>
                                    </p:set>
                                    <p:animEffect transition="in" filter="barn(inVertical)">
                                      <p:cBhvr>
                                        <p:cTn id="18" dur="500"/>
                                        <p:tgtEl>
                                          <p:spTgt spid="6">
                                            <p:txEl>
                                              <p:pRg st="1" end="1"/>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barn(inVertical)">
                                      <p:cBhvr>
                                        <p:cTn id="21" dur="500"/>
                                        <p:tgtEl>
                                          <p:spTgt spid="6">
                                            <p:txEl>
                                              <p:pRg st="2" end="2"/>
                                            </p:txEl>
                                          </p:spTgt>
                                        </p:tgtEl>
                                      </p:cBhvr>
                                    </p:animEffect>
                                  </p:childTnLst>
                                </p:cTn>
                              </p:par>
                              <p:par>
                                <p:cTn id="22" presetID="16" presetClass="entr" presetSubtype="21" fill="hold" nodeType="withEffect">
                                  <p:stCondLst>
                                    <p:cond delay="0"/>
                                  </p:stCondLst>
                                  <p:childTnLst>
                                    <p:set>
                                      <p:cBhvr>
                                        <p:cTn id="23" dur="1" fill="hold">
                                          <p:stCondLst>
                                            <p:cond delay="0"/>
                                          </p:stCondLst>
                                        </p:cTn>
                                        <p:tgtEl>
                                          <p:spTgt spid="6">
                                            <p:txEl>
                                              <p:pRg st="3" end="3"/>
                                            </p:txEl>
                                          </p:spTgt>
                                        </p:tgtEl>
                                        <p:attrNameLst>
                                          <p:attrName>style.visibility</p:attrName>
                                        </p:attrNameLst>
                                      </p:cBhvr>
                                      <p:to>
                                        <p:strVal val="visible"/>
                                      </p:to>
                                    </p:set>
                                    <p:animEffect transition="in" filter="barn(inVertical)">
                                      <p:cBhvr>
                                        <p:cTn id="24" dur="500"/>
                                        <p:tgtEl>
                                          <p:spTgt spid="6">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500"/>
                                        <p:tgtEl>
                                          <p:spTgt spid="10"/>
                                        </p:tgtEl>
                                      </p:cBhvr>
                                    </p:animEffect>
                                  </p:childTnLst>
                                </p:cTn>
                              </p:par>
                              <p:par>
                                <p:cTn id="30" presetID="16" presetClass="entr" presetSubtype="21" fill="hold" nodeType="withEffect">
                                  <p:stCondLst>
                                    <p:cond delay="0"/>
                                  </p:stCondLst>
                                  <p:childTnLst>
                                    <p:set>
                                      <p:cBhvr>
                                        <p:cTn id="31" dur="1" fill="hold">
                                          <p:stCondLst>
                                            <p:cond delay="0"/>
                                          </p:stCondLst>
                                        </p:cTn>
                                        <p:tgtEl>
                                          <p:spTgt spid="6">
                                            <p:txEl>
                                              <p:pRg st="4" end="4"/>
                                            </p:txEl>
                                          </p:spTgt>
                                        </p:tgtEl>
                                        <p:attrNameLst>
                                          <p:attrName>style.visibility</p:attrName>
                                        </p:attrNameLst>
                                      </p:cBhvr>
                                      <p:to>
                                        <p:strVal val="visible"/>
                                      </p:to>
                                    </p:set>
                                    <p:animEffect transition="in" filter="barn(inVertical)">
                                      <p:cBhvr>
                                        <p:cTn id="32" dur="500"/>
                                        <p:tgtEl>
                                          <p:spTgt spid="6">
                                            <p:txEl>
                                              <p:pRg st="4" end="4"/>
                                            </p:txEl>
                                          </p:spTgt>
                                        </p:tgtEl>
                                      </p:cBhvr>
                                    </p:animEffect>
                                  </p:childTnLst>
                                </p:cTn>
                              </p:par>
                              <p:par>
                                <p:cTn id="33" presetID="16" presetClass="entr" presetSubtype="21" fill="hold" nodeType="withEffect">
                                  <p:stCondLst>
                                    <p:cond delay="0"/>
                                  </p:stCondLst>
                                  <p:childTnLst>
                                    <p:set>
                                      <p:cBhvr>
                                        <p:cTn id="34" dur="1" fill="hold">
                                          <p:stCondLst>
                                            <p:cond delay="0"/>
                                          </p:stCondLst>
                                        </p:cTn>
                                        <p:tgtEl>
                                          <p:spTgt spid="6">
                                            <p:txEl>
                                              <p:pRg st="5" end="5"/>
                                            </p:txEl>
                                          </p:spTgt>
                                        </p:tgtEl>
                                        <p:attrNameLst>
                                          <p:attrName>style.visibility</p:attrName>
                                        </p:attrNameLst>
                                      </p:cBhvr>
                                      <p:to>
                                        <p:strVal val="visible"/>
                                      </p:to>
                                    </p:set>
                                    <p:animEffect transition="in" filter="barn(inVertical)">
                                      <p:cBhvr>
                                        <p:cTn id="35" dur="500"/>
                                        <p:tgtEl>
                                          <p:spTgt spid="6">
                                            <p:txEl>
                                              <p:pRg st="5" end="5"/>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6">
                                            <p:txEl>
                                              <p:pRg st="6" end="6"/>
                                            </p:txEl>
                                          </p:spTgt>
                                        </p:tgtEl>
                                        <p:attrNameLst>
                                          <p:attrName>style.visibility</p:attrName>
                                        </p:attrNameLst>
                                      </p:cBhvr>
                                      <p:to>
                                        <p:strVal val="visible"/>
                                      </p:to>
                                    </p:set>
                                    <p:animEffect transition="in" filter="barn(inVertical)">
                                      <p:cBhvr>
                                        <p:cTn id="38" dur="500"/>
                                        <p:tgtEl>
                                          <p:spTgt spid="6">
                                            <p:txEl>
                                              <p:pRg st="6" end="6"/>
                                            </p:txEl>
                                          </p:spTgt>
                                        </p:tgtEl>
                                      </p:cBhvr>
                                    </p:animEffect>
                                  </p:childTnLst>
                                </p:cTn>
                              </p:par>
                              <p:par>
                                <p:cTn id="39" presetID="16" presetClass="entr" presetSubtype="21" fill="hold" nodeType="withEffect">
                                  <p:stCondLst>
                                    <p:cond delay="0"/>
                                  </p:stCondLst>
                                  <p:childTnLst>
                                    <p:set>
                                      <p:cBhvr>
                                        <p:cTn id="40" dur="1" fill="hold">
                                          <p:stCondLst>
                                            <p:cond delay="0"/>
                                          </p:stCondLst>
                                        </p:cTn>
                                        <p:tgtEl>
                                          <p:spTgt spid="6">
                                            <p:txEl>
                                              <p:pRg st="7" end="7"/>
                                            </p:txEl>
                                          </p:spTgt>
                                        </p:tgtEl>
                                        <p:attrNameLst>
                                          <p:attrName>style.visibility</p:attrName>
                                        </p:attrNameLst>
                                      </p:cBhvr>
                                      <p:to>
                                        <p:strVal val="visible"/>
                                      </p:to>
                                    </p:set>
                                    <p:animEffect transition="in" filter="barn(inVertical)">
                                      <p:cBhvr>
                                        <p:cTn id="41" dur="500"/>
                                        <p:tgtEl>
                                          <p:spTgt spid="6">
                                            <p:txEl>
                                              <p:pRg st="7" end="7"/>
                                            </p:txEl>
                                          </p:spTgt>
                                        </p:tgtEl>
                                      </p:cBhvr>
                                    </p:animEffect>
                                  </p:childTnLst>
                                </p:cTn>
                              </p:par>
                              <p:par>
                                <p:cTn id="42" presetID="16" presetClass="entr" presetSubtype="21" fill="hold" nodeType="withEffect">
                                  <p:stCondLst>
                                    <p:cond delay="0"/>
                                  </p:stCondLst>
                                  <p:childTnLst>
                                    <p:set>
                                      <p:cBhvr>
                                        <p:cTn id="43" dur="1" fill="hold">
                                          <p:stCondLst>
                                            <p:cond delay="0"/>
                                          </p:stCondLst>
                                        </p:cTn>
                                        <p:tgtEl>
                                          <p:spTgt spid="6">
                                            <p:txEl>
                                              <p:pRg st="8" end="8"/>
                                            </p:txEl>
                                          </p:spTgt>
                                        </p:tgtEl>
                                        <p:attrNameLst>
                                          <p:attrName>style.visibility</p:attrName>
                                        </p:attrNameLst>
                                      </p:cBhvr>
                                      <p:to>
                                        <p:strVal val="visible"/>
                                      </p:to>
                                    </p:set>
                                    <p:animEffect transition="in" filter="barn(inVertical)">
                                      <p:cBhvr>
                                        <p:cTn id="44" dur="500"/>
                                        <p:tgtEl>
                                          <p:spTgt spid="6">
                                            <p:txEl>
                                              <p:pRg st="8" end="8"/>
                                            </p:txEl>
                                          </p:spTgt>
                                        </p:tgtEl>
                                      </p:cBhvr>
                                    </p:animEffect>
                                  </p:childTnLst>
                                </p:cTn>
                              </p:par>
                              <p:par>
                                <p:cTn id="45" presetID="16" presetClass="entr" presetSubtype="21" fill="hold" nodeType="withEffect">
                                  <p:stCondLst>
                                    <p:cond delay="0"/>
                                  </p:stCondLst>
                                  <p:childTnLst>
                                    <p:set>
                                      <p:cBhvr>
                                        <p:cTn id="46" dur="1" fill="hold">
                                          <p:stCondLst>
                                            <p:cond delay="0"/>
                                          </p:stCondLst>
                                        </p:cTn>
                                        <p:tgtEl>
                                          <p:spTgt spid="6">
                                            <p:txEl>
                                              <p:pRg st="9" end="9"/>
                                            </p:txEl>
                                          </p:spTgt>
                                        </p:tgtEl>
                                        <p:attrNameLst>
                                          <p:attrName>style.visibility</p:attrName>
                                        </p:attrNameLst>
                                      </p:cBhvr>
                                      <p:to>
                                        <p:strVal val="visible"/>
                                      </p:to>
                                    </p:set>
                                    <p:animEffect transition="in" filter="barn(inVertical)">
                                      <p:cBhvr>
                                        <p:cTn id="47" dur="500"/>
                                        <p:tgtEl>
                                          <p:spTgt spid="6">
                                            <p:txEl>
                                              <p:pRg st="9" end="9"/>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1"/>
                                        </p:tgtEl>
                                        <p:attrNameLst>
                                          <p:attrName>style.visibility</p:attrName>
                                        </p:attrNameLst>
                                      </p:cBhvr>
                                      <p:to>
                                        <p:strVal val="visible"/>
                                      </p:to>
                                    </p:set>
                                    <p:animEffect transition="in" filter="fade">
                                      <p:cBhvr>
                                        <p:cTn id="52" dur="500"/>
                                        <p:tgtEl>
                                          <p:spTgt spid="11"/>
                                        </p:tgtEl>
                                      </p:cBhvr>
                                    </p:animEffect>
                                  </p:childTnLst>
                                </p:cTn>
                              </p:par>
                              <p:par>
                                <p:cTn id="53" presetID="16" presetClass="entr" presetSubtype="21" fill="hold" grpId="0" nodeType="withEffect">
                                  <p:stCondLst>
                                    <p:cond delay="0"/>
                                  </p:stCondLst>
                                  <p:childTnLst>
                                    <p:set>
                                      <p:cBhvr>
                                        <p:cTn id="54" dur="1" fill="hold">
                                          <p:stCondLst>
                                            <p:cond delay="0"/>
                                          </p:stCondLst>
                                        </p:cTn>
                                        <p:tgtEl>
                                          <p:spTgt spid="8"/>
                                        </p:tgtEl>
                                        <p:attrNameLst>
                                          <p:attrName>style.visibility</p:attrName>
                                        </p:attrNameLst>
                                      </p:cBhvr>
                                      <p:to>
                                        <p:strVal val="visible"/>
                                      </p:to>
                                    </p:set>
                                    <p:animEffect transition="in" filter="barn(inVertical)">
                                      <p:cBhvr>
                                        <p:cTn id="5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CD055B7-334D-4F79-AFEA-740BBBB72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1"/>
            <a:ext cx="12192000" cy="7187381"/>
          </a:xfrm>
          <a:prstGeom prst="rect">
            <a:avLst/>
          </a:prstGeom>
        </p:spPr>
      </p:pic>
      <p:sp>
        <p:nvSpPr>
          <p:cNvPr id="21" name="Hình chữ nhật: Góc Tròn 2">
            <a:extLst>
              <a:ext uri="{FF2B5EF4-FFF2-40B4-BE49-F238E27FC236}">
                <a16:creationId xmlns:a16="http://schemas.microsoft.com/office/drawing/2014/main" id="{51649E03-FE2B-4FE4-BA6D-907E0D19E3AF}"/>
              </a:ext>
            </a:extLst>
          </p:cNvPr>
          <p:cNvSpPr/>
          <p:nvPr/>
        </p:nvSpPr>
        <p:spPr>
          <a:xfrm>
            <a:off x="291465" y="650087"/>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endParaRPr>
          </a:p>
        </p:txBody>
      </p:sp>
      <p:grpSp>
        <p:nvGrpSpPr>
          <p:cNvPr id="18" name="Nhóm 7">
            <a:extLst>
              <a:ext uri="{FF2B5EF4-FFF2-40B4-BE49-F238E27FC236}">
                <a16:creationId xmlns:a16="http://schemas.microsoft.com/office/drawing/2014/main" id="{44EB6342-4603-4839-8143-71E1892B8180}"/>
              </a:ext>
            </a:extLst>
          </p:cNvPr>
          <p:cNvGrpSpPr/>
          <p:nvPr/>
        </p:nvGrpSpPr>
        <p:grpSpPr>
          <a:xfrm>
            <a:off x="5545395" y="2103008"/>
            <a:ext cx="5281102" cy="2989987"/>
            <a:chOff x="5572686" y="1757090"/>
            <a:chExt cx="5777485" cy="4186796"/>
          </a:xfrm>
        </p:grpSpPr>
        <p:sp>
          <p:nvSpPr>
            <p:cNvPr id="19" name="Hình chữ nhật: Góc Tròn 6">
              <a:extLst>
                <a:ext uri="{FF2B5EF4-FFF2-40B4-BE49-F238E27FC236}">
                  <a16:creationId xmlns:a16="http://schemas.microsoft.com/office/drawing/2014/main" id="{0DBDADF7-BA0F-4B23-B71F-781A8627846F}"/>
                </a:ext>
              </a:extLst>
            </p:cNvPr>
            <p:cNvSpPr/>
            <p:nvPr/>
          </p:nvSpPr>
          <p:spPr>
            <a:xfrm>
              <a:off x="5835720" y="1757090"/>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solidFill>
              <a:schemeClr val="accent2">
                <a:lumMod val="20000"/>
                <a:lumOff val="80000"/>
              </a:scheme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20" name="Hình chữ nhật: Góc Tròn 6">
              <a:extLst>
                <a:ext uri="{FF2B5EF4-FFF2-40B4-BE49-F238E27FC236}">
                  <a16:creationId xmlns:a16="http://schemas.microsoft.com/office/drawing/2014/main" id="{01E50B90-0C42-45BD-9DF1-B9F3BD78BE2A}"/>
                </a:ext>
              </a:extLst>
            </p:cNvPr>
            <p:cNvSpPr/>
            <p:nvPr/>
          </p:nvSpPr>
          <p:spPr>
            <a:xfrm>
              <a:off x="5572686" y="1824828"/>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22" name="AutoShape 2" descr="Free vector support local farmers concept">
            <a:extLst>
              <a:ext uri="{FF2B5EF4-FFF2-40B4-BE49-F238E27FC236}">
                <a16:creationId xmlns:a16="http://schemas.microsoft.com/office/drawing/2014/main" id="{0859CFAD-32AD-43A0-B94B-312AAAD24D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23" name="AutoShape 4" descr="Happy couple enjoy songkran festival in traditional dress">
            <a:extLst>
              <a:ext uri="{FF2B5EF4-FFF2-40B4-BE49-F238E27FC236}">
                <a16:creationId xmlns:a16="http://schemas.microsoft.com/office/drawing/2014/main" id="{7D2555E2-ED2D-4AF7-9B3A-DE45962F6E3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24" name="Rectangle 23">
            <a:extLst>
              <a:ext uri="{FF2B5EF4-FFF2-40B4-BE49-F238E27FC236}">
                <a16:creationId xmlns:a16="http://schemas.microsoft.com/office/drawing/2014/main" id="{7971ADCC-2D42-41FD-81C9-83786BD409AB}"/>
              </a:ext>
            </a:extLst>
          </p:cNvPr>
          <p:cNvSpPr/>
          <p:nvPr/>
        </p:nvSpPr>
        <p:spPr>
          <a:xfrm>
            <a:off x="6544149" y="2445603"/>
            <a:ext cx="3323347" cy="830997"/>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err="1">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rPr>
              <a:t>Trảy</a:t>
            </a:r>
            <a:r>
              <a:rPr kumimoji="0" lang="en-US" sz="4800" b="1" i="0" u="none" strike="noStrike" kern="1200" cap="none" spc="0" normalizeH="0" baseline="0" noProof="0" dirty="0">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800" b="1" i="0" u="none" strike="noStrike" kern="1200" cap="none" spc="0" normalizeH="0" baseline="0" noProof="0" dirty="0" err="1">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rPr>
              <a:t>trẩy</a:t>
            </a:r>
            <a:r>
              <a:rPr kumimoji="0" lang="en-US" sz="4800" b="1" i="0" u="none" strike="noStrike" kern="1200" cap="none" spc="0" normalizeH="0" baseline="0" noProof="0" dirty="0">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rPr>
              <a:t>)</a:t>
            </a:r>
          </a:p>
        </p:txBody>
      </p:sp>
      <p:sp>
        <p:nvSpPr>
          <p:cNvPr id="26" name="Hộp Văn bản 18">
            <a:extLst>
              <a:ext uri="{FF2B5EF4-FFF2-40B4-BE49-F238E27FC236}">
                <a16:creationId xmlns:a16="http://schemas.microsoft.com/office/drawing/2014/main" id="{259038D0-D152-4560-A1A4-2180BFD77500}"/>
              </a:ext>
            </a:extLst>
          </p:cNvPr>
          <p:cNvSpPr txBox="1"/>
          <p:nvPr/>
        </p:nvSpPr>
        <p:spPr>
          <a:xfrm>
            <a:off x="6109558" y="2732112"/>
            <a:ext cx="5147949" cy="1569660"/>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a:p>
            <a:pPr lvl="0"/>
            <a:r>
              <a:rPr lang="en-US" sz="4800" dirty="0" err="1">
                <a:solidFill>
                  <a:prstClr val="black"/>
                </a:solidFill>
                <a:latin typeface="Cambria" panose="02040503050406030204" pitchFamily="18" charset="0"/>
                <a:ea typeface="Cambria" panose="02040503050406030204" pitchFamily="18" charset="0"/>
                <a:cs typeface="Calibri" panose="020F0502020204030204" pitchFamily="34" charset="0"/>
              </a:rPr>
              <a:t>hái</a:t>
            </a:r>
            <a:r>
              <a:rPr lang="en-US" sz="48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800" dirty="0" err="1">
                <a:solidFill>
                  <a:prstClr val="black"/>
                </a:solidFill>
                <a:latin typeface="Cambria" panose="02040503050406030204" pitchFamily="18" charset="0"/>
                <a:ea typeface="Cambria" panose="02040503050406030204" pitchFamily="18" charset="0"/>
                <a:cs typeface="Calibri" panose="020F0502020204030204" pitchFamily="34" charset="0"/>
              </a:rPr>
              <a:t>ngắt</a:t>
            </a:r>
            <a:r>
              <a:rPr lang="en-US" sz="48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800" dirty="0" err="1">
                <a:solidFill>
                  <a:prstClr val="black"/>
                </a:solidFill>
                <a:latin typeface="Cambria" panose="02040503050406030204" pitchFamily="18" charset="0"/>
                <a:ea typeface="Cambria" panose="02040503050406030204" pitchFamily="18" charset="0"/>
                <a:cs typeface="Calibri" panose="020F0502020204030204" pitchFamily="34" charset="0"/>
              </a:rPr>
              <a:t>quả</a:t>
            </a:r>
            <a:r>
              <a:rPr lang="en-US" sz="4800" dirty="0">
                <a:solidFill>
                  <a:prstClr val="black"/>
                </a:solidFill>
                <a:latin typeface="Cambria" panose="02040503050406030204" pitchFamily="18" charset="0"/>
                <a:ea typeface="Cambria" panose="02040503050406030204" pitchFamily="18" charset="0"/>
                <a:cs typeface="Calibri" panose="020F0502020204030204" pitchFamily="34" charset="0"/>
              </a:rPr>
              <a:t>).</a:t>
            </a:r>
            <a:endParaRPr kumimoji="0" lang="en-US" sz="48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0246" name="Picture 6" descr="Vector carrot set. fresh carrots and slices. in cartoon style stickers. vector illustration for design and decoration.">
            <a:extLst>
              <a:ext uri="{FF2B5EF4-FFF2-40B4-BE49-F238E27FC236}">
                <a16:creationId xmlns:a16="http://schemas.microsoft.com/office/drawing/2014/main" id="{D3812016-0FC8-4D69-81DD-E5B401C7920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5669595" y="1758220"/>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Vector carrot set. fresh carrots and slices. in cartoon style stickers. vector illustration for design and decoration.">
            <a:extLst>
              <a:ext uri="{FF2B5EF4-FFF2-40B4-BE49-F238E27FC236}">
                <a16:creationId xmlns:a16="http://schemas.microsoft.com/office/drawing/2014/main" id="{499613D0-672F-42EA-BACB-052BB1B441C7}"/>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9890132" y="4008297"/>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6DAD23FB-251F-4E5A-88D9-6929D6FA1D2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722" b="90000" l="10000" r="90000">
                        <a14:foregroundMark x1="49444" y1="10833" x2="43889" y2="9722"/>
                        <a14:foregroundMark x1="32778" y1="10833" x2="31389" y2="10833"/>
                        <a14:foregroundMark x1="38333" y1="10000" x2="36389" y2="10000"/>
                        <a14:foregroundMark x1="30000" y1="9722" x2="31389" y2="9722"/>
                        <a14:foregroundMark x1="34444" y1="9722" x2="38889" y2="10000"/>
                        <a14:foregroundMark x1="55278" y1="9722" x2="56944" y2="9444"/>
                        <a14:foregroundMark x1="71389" y1="81111" x2="72222" y2="88889"/>
                        <a14:foregroundMark x1="65000" y1="77500" x2="65000" y2="88333"/>
                        <a14:foregroundMark x1="45556" y1="44167" x2="41389" y2="58056"/>
                      </a14:backgroundRemoval>
                    </a14:imgEffect>
                  </a14:imgLayer>
                </a14:imgProps>
              </a:ext>
            </a:extLst>
          </a:blip>
          <a:stretch>
            <a:fillRect/>
          </a:stretch>
        </p:blipFill>
        <p:spPr>
          <a:xfrm>
            <a:off x="500981" y="1794765"/>
            <a:ext cx="4413148" cy="4413148"/>
          </a:xfrm>
          <a:prstGeom prst="rect">
            <a:avLst/>
          </a:prstGeom>
        </p:spPr>
      </p:pic>
      <p:pic>
        <p:nvPicPr>
          <p:cNvPr id="3" name="Picture 2">
            <a:extLst>
              <a:ext uri="{FF2B5EF4-FFF2-40B4-BE49-F238E27FC236}">
                <a16:creationId xmlns:a16="http://schemas.microsoft.com/office/drawing/2014/main" id="{37EB53B7-EB13-8814-1C2F-40DDC136DA85}"/>
              </a:ext>
            </a:extLst>
          </p:cNvPr>
          <p:cNvPicPr>
            <a:picLocks noChangeAspect="1"/>
          </p:cNvPicPr>
          <p:nvPr/>
        </p:nvPicPr>
        <p:blipFill>
          <a:blip r:embed="rId7"/>
          <a:stretch>
            <a:fillRect/>
          </a:stretch>
        </p:blipFill>
        <p:spPr>
          <a:xfrm>
            <a:off x="2494075" y="137331"/>
            <a:ext cx="7437765" cy="969348"/>
          </a:xfrm>
          <a:prstGeom prst="rect">
            <a:avLst/>
          </a:prstGeom>
        </p:spPr>
      </p:pic>
    </p:spTree>
    <p:extLst>
      <p:ext uri="{BB962C8B-B14F-4D97-AF65-F5344CB8AC3E}">
        <p14:creationId xmlns:p14="http://schemas.microsoft.com/office/powerpoint/2010/main" val="29840464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anim calcmode="lin" valueType="num">
                                      <p:cBhvr additive="base">
                                        <p:cTn id="11" dur="500" fill="hold"/>
                                        <p:tgtEl>
                                          <p:spTgt spid="10246"/>
                                        </p:tgtEl>
                                        <p:attrNameLst>
                                          <p:attrName>ppt_x</p:attrName>
                                        </p:attrNameLst>
                                      </p:cBhvr>
                                      <p:tavLst>
                                        <p:tav tm="0">
                                          <p:val>
                                            <p:strVal val="#ppt_x"/>
                                          </p:val>
                                        </p:tav>
                                        <p:tav tm="100000">
                                          <p:val>
                                            <p:strVal val="#ppt_x"/>
                                          </p:val>
                                        </p:tav>
                                      </p:tavLst>
                                    </p:anim>
                                    <p:anim calcmode="lin" valueType="num">
                                      <p:cBhvr additive="base">
                                        <p:cTn id="12" dur="500" fill="hold"/>
                                        <p:tgtEl>
                                          <p:spTgt spid="102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16" presetClass="entr" presetSubtype="21" fill="hold" nodeType="with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CD055B7-334D-4F79-AFEA-740BBBB72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1"/>
            <a:ext cx="12192000" cy="7187381"/>
          </a:xfrm>
          <a:prstGeom prst="rect">
            <a:avLst/>
          </a:prstGeom>
        </p:spPr>
      </p:pic>
      <p:sp>
        <p:nvSpPr>
          <p:cNvPr id="21" name="Hình chữ nhật: Góc Tròn 2">
            <a:extLst>
              <a:ext uri="{FF2B5EF4-FFF2-40B4-BE49-F238E27FC236}">
                <a16:creationId xmlns:a16="http://schemas.microsoft.com/office/drawing/2014/main" id="{51649E03-FE2B-4FE4-BA6D-907E0D19E3AF}"/>
              </a:ext>
            </a:extLst>
          </p:cNvPr>
          <p:cNvSpPr/>
          <p:nvPr/>
        </p:nvSpPr>
        <p:spPr>
          <a:xfrm>
            <a:off x="291465" y="650087"/>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Nhóm 7">
            <a:extLst>
              <a:ext uri="{FF2B5EF4-FFF2-40B4-BE49-F238E27FC236}">
                <a16:creationId xmlns:a16="http://schemas.microsoft.com/office/drawing/2014/main" id="{44EB6342-4603-4839-8143-71E1892B8180}"/>
              </a:ext>
            </a:extLst>
          </p:cNvPr>
          <p:cNvGrpSpPr/>
          <p:nvPr/>
        </p:nvGrpSpPr>
        <p:grpSpPr>
          <a:xfrm>
            <a:off x="4997302" y="2103008"/>
            <a:ext cx="6422065" cy="2989987"/>
            <a:chOff x="5572686" y="1757090"/>
            <a:chExt cx="5777485" cy="4186796"/>
          </a:xfrm>
        </p:grpSpPr>
        <p:sp>
          <p:nvSpPr>
            <p:cNvPr id="19" name="Hình chữ nhật: Góc Tròn 6">
              <a:extLst>
                <a:ext uri="{FF2B5EF4-FFF2-40B4-BE49-F238E27FC236}">
                  <a16:creationId xmlns:a16="http://schemas.microsoft.com/office/drawing/2014/main" id="{0DBDADF7-BA0F-4B23-B71F-781A8627846F}"/>
                </a:ext>
              </a:extLst>
            </p:cNvPr>
            <p:cNvSpPr/>
            <p:nvPr/>
          </p:nvSpPr>
          <p:spPr>
            <a:xfrm>
              <a:off x="5835720" y="1757090"/>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solidFill>
              <a:schemeClr val="accent2">
                <a:lumMod val="20000"/>
                <a:lumOff val="80000"/>
              </a:scheme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 name="Hình chữ nhật: Góc Tròn 6">
              <a:extLst>
                <a:ext uri="{FF2B5EF4-FFF2-40B4-BE49-F238E27FC236}">
                  <a16:creationId xmlns:a16="http://schemas.microsoft.com/office/drawing/2014/main" id="{01E50B90-0C42-45BD-9DF1-B9F3BD78BE2A}"/>
                </a:ext>
              </a:extLst>
            </p:cNvPr>
            <p:cNvSpPr/>
            <p:nvPr/>
          </p:nvSpPr>
          <p:spPr>
            <a:xfrm>
              <a:off x="5572686" y="1824828"/>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2" name="AutoShape 2" descr="Free vector support local farmers concept">
            <a:extLst>
              <a:ext uri="{FF2B5EF4-FFF2-40B4-BE49-F238E27FC236}">
                <a16:creationId xmlns:a16="http://schemas.microsoft.com/office/drawing/2014/main" id="{0859CFAD-32AD-43A0-B94B-312AAAD24D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3" name="AutoShape 4" descr="Happy couple enjoy songkran festival in traditional dress">
            <a:extLst>
              <a:ext uri="{FF2B5EF4-FFF2-40B4-BE49-F238E27FC236}">
                <a16:creationId xmlns:a16="http://schemas.microsoft.com/office/drawing/2014/main" id="{7D2555E2-ED2D-4AF7-9B3A-DE45962F6E3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4" name="Rectangle 23">
            <a:extLst>
              <a:ext uri="{FF2B5EF4-FFF2-40B4-BE49-F238E27FC236}">
                <a16:creationId xmlns:a16="http://schemas.microsoft.com/office/drawing/2014/main" id="{7971ADCC-2D42-41FD-81C9-83786BD409AB}"/>
              </a:ext>
            </a:extLst>
          </p:cNvPr>
          <p:cNvSpPr/>
          <p:nvPr/>
        </p:nvSpPr>
        <p:spPr>
          <a:xfrm>
            <a:off x="6028784" y="2445603"/>
            <a:ext cx="4354077" cy="830997"/>
          </a:xfrm>
          <a:prstGeom prst="rect">
            <a:avLst/>
          </a:prstGeom>
          <a:noFill/>
          <a:ln>
            <a:noFill/>
          </a:ln>
        </p:spPr>
        <p:txBody>
          <a:bodyPr wrap="none" lIns="91440" tIns="45720" rIns="91440" bIns="45720">
            <a:spAutoFit/>
          </a:bodyPr>
          <a:lstStyle/>
          <a:p>
            <a:pPr lvl="0" algn="ctr"/>
            <a:r>
              <a:rPr lang="en-US" sz="4800" b="1" dirty="0">
                <a:ln w="19050" cmpd="sng">
                  <a:noFill/>
                  <a:prstDash val="solid"/>
                </a:ln>
                <a:solidFill>
                  <a:srgbClr val="ED7D31">
                    <a:lumMod val="75000"/>
                  </a:srgbClr>
                </a:solidFill>
                <a:latin typeface="Cambria" panose="02040503050406030204" pitchFamily="18" charset="0"/>
                <a:ea typeface="Cambria" panose="02040503050406030204" pitchFamily="18" charset="0"/>
                <a:cs typeface="Calibri" panose="020F0502020204030204" pitchFamily="34" charset="0"/>
              </a:rPr>
              <a:t> (</a:t>
            </a:r>
            <a:r>
              <a:rPr lang="en-US" sz="4800" b="1" dirty="0" err="1">
                <a:ln w="19050" cmpd="sng">
                  <a:noFill/>
                  <a:prstDash val="solid"/>
                </a:ln>
                <a:solidFill>
                  <a:srgbClr val="ED7D31">
                    <a:lumMod val="75000"/>
                  </a:srgbClr>
                </a:solidFill>
                <a:latin typeface="Cambria" panose="02040503050406030204" pitchFamily="18" charset="0"/>
                <a:ea typeface="Cambria" panose="02040503050406030204" pitchFamily="18" charset="0"/>
                <a:cs typeface="Calibri" panose="020F0502020204030204" pitchFamily="34" charset="0"/>
              </a:rPr>
              <a:t>Tháng</a:t>
            </a:r>
            <a:r>
              <a:rPr lang="en-US" sz="4800" b="1" dirty="0">
                <a:ln w="19050" cmpd="sng">
                  <a:noFill/>
                  <a:prstDash val="solid"/>
                </a:ln>
                <a:solidFill>
                  <a:srgbClr val="ED7D31">
                    <a:lumMod val="75000"/>
                  </a:srgbClr>
                </a:solidFill>
                <a:latin typeface="Cambria" panose="02040503050406030204" pitchFamily="18" charset="0"/>
                <a:ea typeface="Cambria" panose="02040503050406030204" pitchFamily="18" charset="0"/>
                <a:cs typeface="Calibri" panose="020F0502020204030204" pitchFamily="34" charset="0"/>
              </a:rPr>
              <a:t>) </a:t>
            </a:r>
            <a:r>
              <a:rPr lang="en-US" sz="4800" b="1" dirty="0" err="1">
                <a:ln w="19050" cmpd="sng">
                  <a:noFill/>
                  <a:prstDash val="solid"/>
                </a:ln>
                <a:solidFill>
                  <a:srgbClr val="ED7D31">
                    <a:lumMod val="75000"/>
                  </a:srgbClr>
                </a:solidFill>
                <a:latin typeface="Cambria" panose="02040503050406030204" pitchFamily="18" charset="0"/>
                <a:ea typeface="Cambria" panose="02040503050406030204" pitchFamily="18" charset="0"/>
                <a:cs typeface="Calibri" panose="020F0502020204030204" pitchFamily="34" charset="0"/>
              </a:rPr>
              <a:t>Giêng</a:t>
            </a:r>
            <a:endParaRPr kumimoji="0" lang="en-US" sz="4800" b="1" i="0" u="none" strike="noStrike" kern="1200" cap="none" spc="0" normalizeH="0" baseline="0" noProof="0" dirty="0">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6" name="Hộp Văn bản 18">
            <a:extLst>
              <a:ext uri="{FF2B5EF4-FFF2-40B4-BE49-F238E27FC236}">
                <a16:creationId xmlns:a16="http://schemas.microsoft.com/office/drawing/2014/main" id="{259038D0-D152-4560-A1A4-2180BFD77500}"/>
              </a:ext>
            </a:extLst>
          </p:cNvPr>
          <p:cNvSpPr txBox="1"/>
          <p:nvPr/>
        </p:nvSpPr>
        <p:spPr>
          <a:xfrm>
            <a:off x="5411972" y="3401963"/>
            <a:ext cx="5837275" cy="1446550"/>
          </a:xfrm>
          <a:prstGeom prst="rect">
            <a:avLst/>
          </a:prstGeom>
          <a:noFill/>
        </p:spPr>
        <p:txBody>
          <a:bodyPr wrap="square" rtlCol="0">
            <a:spAutoFit/>
          </a:bodyPr>
          <a:lstStyle/>
          <a:p>
            <a:pPr lvl="0" algn="just"/>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tháng</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đầu</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tiên</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của</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một</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năm</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theo</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âm</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 </a:t>
            </a:r>
            <a:r>
              <a:rPr lang="en-US" sz="4400" dirty="0" err="1">
                <a:solidFill>
                  <a:prstClr val="black"/>
                </a:solidFill>
                <a:latin typeface="Cambria" panose="02040503050406030204" pitchFamily="18" charset="0"/>
                <a:ea typeface="Cambria" panose="02040503050406030204" pitchFamily="18" charset="0"/>
                <a:cs typeface="Calibri" panose="020F0502020204030204" pitchFamily="34" charset="0"/>
              </a:rPr>
              <a:t>lịch</a:t>
            </a:r>
            <a:r>
              <a:rPr lang="en-US" sz="4400" dirty="0">
                <a:solidFill>
                  <a:prstClr val="black"/>
                </a:solidFill>
                <a:latin typeface="Cambria" panose="02040503050406030204" pitchFamily="18" charset="0"/>
                <a:ea typeface="Cambria" panose="02040503050406030204" pitchFamily="18" charset="0"/>
                <a:cs typeface="Calibri" panose="020F0502020204030204" pitchFamily="34" charset="0"/>
              </a:rPr>
              <a:t>.</a:t>
            </a:r>
            <a:endPar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0246" name="Picture 6" descr="Vector carrot set. fresh carrots and slices. in cartoon style stickers. vector illustration for design and decoration.">
            <a:extLst>
              <a:ext uri="{FF2B5EF4-FFF2-40B4-BE49-F238E27FC236}">
                <a16:creationId xmlns:a16="http://schemas.microsoft.com/office/drawing/2014/main" id="{D3812016-0FC8-4D69-81DD-E5B401C7920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4850888" y="1407345"/>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Vector carrot set. fresh carrots and slices. in cartoon style stickers. vector illustration for design and decoration.">
            <a:extLst>
              <a:ext uri="{FF2B5EF4-FFF2-40B4-BE49-F238E27FC236}">
                <a16:creationId xmlns:a16="http://schemas.microsoft.com/office/drawing/2014/main" id="{499613D0-672F-42EA-BACB-052BB1B441C7}"/>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10326068" y="4167785"/>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7EB53B7-EB13-8814-1C2F-40DDC136DA85}"/>
              </a:ext>
            </a:extLst>
          </p:cNvPr>
          <p:cNvPicPr>
            <a:picLocks noChangeAspect="1"/>
          </p:cNvPicPr>
          <p:nvPr/>
        </p:nvPicPr>
        <p:blipFill>
          <a:blip r:embed="rId5"/>
          <a:stretch>
            <a:fillRect/>
          </a:stretch>
        </p:blipFill>
        <p:spPr>
          <a:xfrm>
            <a:off x="2494075" y="137331"/>
            <a:ext cx="7437765" cy="969348"/>
          </a:xfrm>
          <a:prstGeom prst="rect">
            <a:avLst/>
          </a:prstGeom>
        </p:spPr>
      </p:pic>
      <p:pic>
        <p:nvPicPr>
          <p:cNvPr id="1026" name="Picture 2" descr="Kết quả đánh giá CBCCVC Tháng 1/2023 - Mầm non Hoa Mai">
            <a:extLst>
              <a:ext uri="{FF2B5EF4-FFF2-40B4-BE49-F238E27FC236}">
                <a16:creationId xmlns:a16="http://schemas.microsoft.com/office/drawing/2014/main" id="{2CB02B71-2DDE-4A9D-FD97-4F0D0EF72B5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2893" y="2260482"/>
            <a:ext cx="4249479" cy="28683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53213"/>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anim calcmode="lin" valueType="num">
                                      <p:cBhvr additive="base">
                                        <p:cTn id="11" dur="500" fill="hold"/>
                                        <p:tgtEl>
                                          <p:spTgt spid="10246"/>
                                        </p:tgtEl>
                                        <p:attrNameLst>
                                          <p:attrName>ppt_x</p:attrName>
                                        </p:attrNameLst>
                                      </p:cBhvr>
                                      <p:tavLst>
                                        <p:tav tm="0">
                                          <p:val>
                                            <p:strVal val="#ppt_x"/>
                                          </p:val>
                                        </p:tav>
                                        <p:tav tm="100000">
                                          <p:val>
                                            <p:strVal val="#ppt_x"/>
                                          </p:val>
                                        </p:tav>
                                      </p:tavLst>
                                    </p:anim>
                                    <p:anim calcmode="lin" valueType="num">
                                      <p:cBhvr additive="base">
                                        <p:cTn id="12" dur="500" fill="hold"/>
                                        <p:tgtEl>
                                          <p:spTgt spid="102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par>
                                <p:cTn id="25" presetID="10" presetClass="entr" presetSubtype="0"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Effect transition="in" filter="fade">
                                      <p:cBhvr>
                                        <p:cTn id="27"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BCD055B7-334D-4F79-AFEA-740BBBB7268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9831"/>
            <a:ext cx="12192000" cy="7187381"/>
          </a:xfrm>
          <a:prstGeom prst="rect">
            <a:avLst/>
          </a:prstGeom>
        </p:spPr>
      </p:pic>
      <p:sp>
        <p:nvSpPr>
          <p:cNvPr id="21" name="Hình chữ nhật: Góc Tròn 2">
            <a:extLst>
              <a:ext uri="{FF2B5EF4-FFF2-40B4-BE49-F238E27FC236}">
                <a16:creationId xmlns:a16="http://schemas.microsoft.com/office/drawing/2014/main" id="{51649E03-FE2B-4FE4-BA6D-907E0D19E3AF}"/>
              </a:ext>
            </a:extLst>
          </p:cNvPr>
          <p:cNvSpPr/>
          <p:nvPr/>
        </p:nvSpPr>
        <p:spPr>
          <a:xfrm>
            <a:off x="291465" y="650087"/>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nvGrpSpPr>
          <p:cNvPr id="18" name="Nhóm 7">
            <a:extLst>
              <a:ext uri="{FF2B5EF4-FFF2-40B4-BE49-F238E27FC236}">
                <a16:creationId xmlns:a16="http://schemas.microsoft.com/office/drawing/2014/main" id="{44EB6342-4603-4839-8143-71E1892B8180}"/>
              </a:ext>
            </a:extLst>
          </p:cNvPr>
          <p:cNvGrpSpPr/>
          <p:nvPr/>
        </p:nvGrpSpPr>
        <p:grpSpPr>
          <a:xfrm>
            <a:off x="2977116" y="2166803"/>
            <a:ext cx="6422065" cy="2989987"/>
            <a:chOff x="5572686" y="1757090"/>
            <a:chExt cx="5777485" cy="4186796"/>
          </a:xfrm>
        </p:grpSpPr>
        <p:sp>
          <p:nvSpPr>
            <p:cNvPr id="19" name="Hình chữ nhật: Góc Tròn 6">
              <a:extLst>
                <a:ext uri="{FF2B5EF4-FFF2-40B4-BE49-F238E27FC236}">
                  <a16:creationId xmlns:a16="http://schemas.microsoft.com/office/drawing/2014/main" id="{0DBDADF7-BA0F-4B23-B71F-781A8627846F}"/>
                </a:ext>
              </a:extLst>
            </p:cNvPr>
            <p:cNvSpPr/>
            <p:nvPr/>
          </p:nvSpPr>
          <p:spPr>
            <a:xfrm>
              <a:off x="5835720" y="1757090"/>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solidFill>
              <a:schemeClr val="accent2">
                <a:lumMod val="20000"/>
                <a:lumOff val="80000"/>
              </a:schemeClr>
            </a:solid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sp>
          <p:nvSpPr>
            <p:cNvPr id="20" name="Hình chữ nhật: Góc Tròn 6">
              <a:extLst>
                <a:ext uri="{FF2B5EF4-FFF2-40B4-BE49-F238E27FC236}">
                  <a16:creationId xmlns:a16="http://schemas.microsoft.com/office/drawing/2014/main" id="{01E50B90-0C42-45BD-9DF1-B9F3BD78BE2A}"/>
                </a:ext>
              </a:extLst>
            </p:cNvPr>
            <p:cNvSpPr/>
            <p:nvPr/>
          </p:nvSpPr>
          <p:spPr>
            <a:xfrm>
              <a:off x="5572686" y="1824828"/>
              <a:ext cx="5514451" cy="4119058"/>
            </a:xfrm>
            <a:custGeom>
              <a:avLst/>
              <a:gdLst>
                <a:gd name="connsiteX0" fmla="*/ 0 w 5514451"/>
                <a:gd name="connsiteY0" fmla="*/ 686523 h 4119058"/>
                <a:gd name="connsiteX1" fmla="*/ 686523 w 5514451"/>
                <a:gd name="connsiteY1" fmla="*/ 0 h 4119058"/>
                <a:gd name="connsiteX2" fmla="*/ 4827928 w 5514451"/>
                <a:gd name="connsiteY2" fmla="*/ 0 h 4119058"/>
                <a:gd name="connsiteX3" fmla="*/ 5514451 w 5514451"/>
                <a:gd name="connsiteY3" fmla="*/ 686523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 name="connsiteX0" fmla="*/ 0 w 5514451"/>
                <a:gd name="connsiteY0" fmla="*/ 686523 h 4119058"/>
                <a:gd name="connsiteX1" fmla="*/ 686523 w 5514451"/>
                <a:gd name="connsiteY1" fmla="*/ 0 h 4119058"/>
                <a:gd name="connsiteX2" fmla="*/ 4827928 w 5514451"/>
                <a:gd name="connsiteY2" fmla="*/ 0 h 4119058"/>
                <a:gd name="connsiteX3" fmla="*/ 5296736 w 5514451"/>
                <a:gd name="connsiteY3" fmla="*/ 1717037 h 4119058"/>
                <a:gd name="connsiteX4" fmla="*/ 5514451 w 5514451"/>
                <a:gd name="connsiteY4" fmla="*/ 3432535 h 4119058"/>
                <a:gd name="connsiteX5" fmla="*/ 4827928 w 5514451"/>
                <a:gd name="connsiteY5" fmla="*/ 4119058 h 4119058"/>
                <a:gd name="connsiteX6" fmla="*/ 686523 w 5514451"/>
                <a:gd name="connsiteY6" fmla="*/ 4119058 h 4119058"/>
                <a:gd name="connsiteX7" fmla="*/ 0 w 5514451"/>
                <a:gd name="connsiteY7" fmla="*/ 3432535 h 4119058"/>
                <a:gd name="connsiteX8" fmla="*/ 0 w 5514451"/>
                <a:gd name="connsiteY8" fmla="*/ 686523 h 41190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14451" h="4119058">
                  <a:moveTo>
                    <a:pt x="0" y="686523"/>
                  </a:moveTo>
                  <a:cubicBezTo>
                    <a:pt x="0" y="307367"/>
                    <a:pt x="307367" y="0"/>
                    <a:pt x="686523" y="0"/>
                  </a:cubicBezTo>
                  <a:lnTo>
                    <a:pt x="4827928" y="0"/>
                  </a:lnTo>
                  <a:cubicBezTo>
                    <a:pt x="5207084" y="0"/>
                    <a:pt x="5296736" y="1337881"/>
                    <a:pt x="5296736" y="1717037"/>
                  </a:cubicBezTo>
                  <a:cubicBezTo>
                    <a:pt x="5296736" y="2632374"/>
                    <a:pt x="5514451" y="2517198"/>
                    <a:pt x="5514451" y="3432535"/>
                  </a:cubicBezTo>
                  <a:cubicBezTo>
                    <a:pt x="5514451" y="3811691"/>
                    <a:pt x="5207084" y="4119058"/>
                    <a:pt x="4827928" y="4119058"/>
                  </a:cubicBezTo>
                  <a:lnTo>
                    <a:pt x="686523" y="4119058"/>
                  </a:lnTo>
                  <a:cubicBezTo>
                    <a:pt x="307367" y="4119058"/>
                    <a:pt x="0" y="3811691"/>
                    <a:pt x="0" y="3432535"/>
                  </a:cubicBezTo>
                  <a:lnTo>
                    <a:pt x="0" y="686523"/>
                  </a:lnTo>
                  <a:close/>
                </a:path>
              </a:pathLst>
            </a:custGeom>
            <a:noFill/>
            <a:ln>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endParaRPr>
            </a:p>
          </p:txBody>
        </p:sp>
      </p:grpSp>
      <p:sp>
        <p:nvSpPr>
          <p:cNvPr id="22" name="AutoShape 2" descr="Free vector support local farmers concept">
            <a:extLst>
              <a:ext uri="{FF2B5EF4-FFF2-40B4-BE49-F238E27FC236}">
                <a16:creationId xmlns:a16="http://schemas.microsoft.com/office/drawing/2014/main" id="{0859CFAD-32AD-43A0-B94B-312AAAD24D7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3" name="AutoShape 4" descr="Happy couple enjoy songkran festival in traditional dress">
            <a:extLst>
              <a:ext uri="{FF2B5EF4-FFF2-40B4-BE49-F238E27FC236}">
                <a16:creationId xmlns:a16="http://schemas.microsoft.com/office/drawing/2014/main" id="{7D2555E2-ED2D-4AF7-9B3A-DE45962F6E37}"/>
              </a:ext>
            </a:extLst>
          </p:cNvPr>
          <p:cNvSpPr>
            <a:spLocks noChangeAspect="1" noChangeArrowheads="1"/>
          </p:cNvSpPr>
          <p:nvPr/>
        </p:nvSpPr>
        <p:spPr bwMode="auto">
          <a:xfrm>
            <a:off x="6096000" y="34290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24" name="Rectangle 23">
            <a:extLst>
              <a:ext uri="{FF2B5EF4-FFF2-40B4-BE49-F238E27FC236}">
                <a16:creationId xmlns:a16="http://schemas.microsoft.com/office/drawing/2014/main" id="{7971ADCC-2D42-41FD-81C9-83786BD409AB}"/>
              </a:ext>
            </a:extLst>
          </p:cNvPr>
          <p:cNvSpPr/>
          <p:nvPr/>
        </p:nvSpPr>
        <p:spPr>
          <a:xfrm>
            <a:off x="5437674" y="2509398"/>
            <a:ext cx="1495923" cy="830997"/>
          </a:xfrm>
          <a:prstGeom prst="rect">
            <a:avLst/>
          </a:prstGeom>
          <a:noFill/>
          <a:ln>
            <a:noFill/>
          </a:ln>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4800" b="1" dirty="0" err="1">
                <a:ln w="19050" cmpd="sng">
                  <a:noFill/>
                  <a:prstDash val="solid"/>
                </a:ln>
                <a:solidFill>
                  <a:srgbClr val="ED7D31">
                    <a:lumMod val="75000"/>
                  </a:srgbClr>
                </a:solidFill>
                <a:latin typeface="Cambria" panose="02040503050406030204" pitchFamily="18" charset="0"/>
                <a:ea typeface="Cambria" panose="02040503050406030204" pitchFamily="18" charset="0"/>
                <a:cs typeface="Calibri" panose="020F0502020204030204" pitchFamily="34" charset="0"/>
              </a:rPr>
              <a:t>Đoài</a:t>
            </a:r>
            <a:endParaRPr kumimoji="0" lang="en-US" sz="4800" b="1" i="0" u="none" strike="noStrike" kern="1200" cap="none" spc="0" normalizeH="0" baseline="0" noProof="0" dirty="0">
              <a:ln w="19050" cmpd="sng">
                <a:noFill/>
                <a:prstDash val="solid"/>
              </a:ln>
              <a:solidFill>
                <a:srgbClr val="ED7D31">
                  <a:lumMod val="75000"/>
                </a:srgbClr>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sp>
        <p:nvSpPr>
          <p:cNvPr id="26" name="Hộp Văn bản 18">
            <a:extLst>
              <a:ext uri="{FF2B5EF4-FFF2-40B4-BE49-F238E27FC236}">
                <a16:creationId xmlns:a16="http://schemas.microsoft.com/office/drawing/2014/main" id="{259038D0-D152-4560-A1A4-2180BFD77500}"/>
              </a:ext>
            </a:extLst>
          </p:cNvPr>
          <p:cNvSpPr txBox="1"/>
          <p:nvPr/>
        </p:nvSpPr>
        <p:spPr>
          <a:xfrm>
            <a:off x="3391786" y="3465758"/>
            <a:ext cx="5837275" cy="76944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Phía</a:t>
            </a:r>
            <a:r>
              <a:rPr kumimoji="0" lang="en-US" sz="4400" b="0"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 </a:t>
            </a:r>
            <a:r>
              <a:rPr kumimoji="0" lang="en-US" sz="4400" b="0"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rPr>
              <a:t>Tây</a:t>
            </a:r>
            <a:endParaRPr kumimoji="0" lang="en-US" sz="44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Calibri" panose="020F0502020204030204" pitchFamily="34" charset="0"/>
            </a:endParaRPr>
          </a:p>
        </p:txBody>
      </p:sp>
      <p:pic>
        <p:nvPicPr>
          <p:cNvPr id="10246" name="Picture 6" descr="Vector carrot set. fresh carrots and slices. in cartoon style stickers. vector illustration for design and decoration.">
            <a:extLst>
              <a:ext uri="{FF2B5EF4-FFF2-40B4-BE49-F238E27FC236}">
                <a16:creationId xmlns:a16="http://schemas.microsoft.com/office/drawing/2014/main" id="{D3812016-0FC8-4D69-81DD-E5B401C7920E}"/>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2830702" y="1471140"/>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6" descr="Vector carrot set. fresh carrots and slices. in cartoon style stickers. vector illustration for design and decoration.">
            <a:extLst>
              <a:ext uri="{FF2B5EF4-FFF2-40B4-BE49-F238E27FC236}">
                <a16:creationId xmlns:a16="http://schemas.microsoft.com/office/drawing/2014/main" id="{499613D0-672F-42EA-BACB-052BB1B441C7}"/>
              </a:ext>
            </a:extLst>
          </p:cNvPr>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8327147" y="3976400"/>
            <a:ext cx="1342187" cy="171939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37EB53B7-EB13-8814-1C2F-40DDC136DA85}"/>
              </a:ext>
            </a:extLst>
          </p:cNvPr>
          <p:cNvPicPr>
            <a:picLocks noChangeAspect="1"/>
          </p:cNvPicPr>
          <p:nvPr/>
        </p:nvPicPr>
        <p:blipFill>
          <a:blip r:embed="rId5"/>
          <a:stretch>
            <a:fillRect/>
          </a:stretch>
        </p:blipFill>
        <p:spPr>
          <a:xfrm>
            <a:off x="2494075" y="137331"/>
            <a:ext cx="7437765" cy="969348"/>
          </a:xfrm>
          <a:prstGeom prst="rect">
            <a:avLst/>
          </a:prstGeom>
        </p:spPr>
      </p:pic>
    </p:spTree>
    <p:extLst>
      <p:ext uri="{BB962C8B-B14F-4D97-AF65-F5344CB8AC3E}">
        <p14:creationId xmlns:p14="http://schemas.microsoft.com/office/powerpoint/2010/main" val="388423676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0246"/>
                                        </p:tgtEl>
                                        <p:attrNameLst>
                                          <p:attrName>style.visibility</p:attrName>
                                        </p:attrNameLst>
                                      </p:cBhvr>
                                      <p:to>
                                        <p:strVal val="visible"/>
                                      </p:to>
                                    </p:set>
                                    <p:anim calcmode="lin" valueType="num">
                                      <p:cBhvr additive="base">
                                        <p:cTn id="11" dur="500" fill="hold"/>
                                        <p:tgtEl>
                                          <p:spTgt spid="10246"/>
                                        </p:tgtEl>
                                        <p:attrNameLst>
                                          <p:attrName>ppt_x</p:attrName>
                                        </p:attrNameLst>
                                      </p:cBhvr>
                                      <p:tavLst>
                                        <p:tav tm="0">
                                          <p:val>
                                            <p:strVal val="#ppt_x"/>
                                          </p:val>
                                        </p:tav>
                                        <p:tav tm="100000">
                                          <p:val>
                                            <p:strVal val="#ppt_x"/>
                                          </p:val>
                                        </p:tav>
                                      </p:tavLst>
                                    </p:anim>
                                    <p:anim calcmode="lin" valueType="num">
                                      <p:cBhvr additive="base">
                                        <p:cTn id="12" dur="500" fill="hold"/>
                                        <p:tgtEl>
                                          <p:spTgt spid="1024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26"/>
                                        </p:tgtEl>
                                        <p:attrNameLst>
                                          <p:attrName>style.visibility</p:attrName>
                                        </p:attrNameLst>
                                      </p:cBhvr>
                                      <p:to>
                                        <p:strVal val="visible"/>
                                      </p:to>
                                    </p:set>
                                    <p:anim calcmode="lin" valueType="num">
                                      <p:cBhvr additive="base">
                                        <p:cTn id="19" dur="500" fill="hold"/>
                                        <p:tgtEl>
                                          <p:spTgt spid="26"/>
                                        </p:tgtEl>
                                        <p:attrNameLst>
                                          <p:attrName>ppt_x</p:attrName>
                                        </p:attrNameLst>
                                      </p:cBhvr>
                                      <p:tavLst>
                                        <p:tav tm="0">
                                          <p:val>
                                            <p:strVal val="#ppt_x"/>
                                          </p:val>
                                        </p:tav>
                                        <p:tav tm="100000">
                                          <p:val>
                                            <p:strVal val="#ppt_x"/>
                                          </p:val>
                                        </p:tav>
                                      </p:tavLst>
                                    </p:anim>
                                    <p:anim calcmode="lin" valueType="num">
                                      <p:cBhvr additive="base">
                                        <p:cTn id="20" dur="500" fill="hold"/>
                                        <p:tgtEl>
                                          <p:spTgt spid="26"/>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5"/>
                                        </p:tgtEl>
                                        <p:attrNameLst>
                                          <p:attrName>style.visibility</p:attrName>
                                        </p:attrNameLst>
                                      </p:cBhvr>
                                      <p:to>
                                        <p:strVal val="visible"/>
                                      </p:to>
                                    </p:set>
                                    <p:anim calcmode="lin" valueType="num">
                                      <p:cBhvr additive="base">
                                        <p:cTn id="23" dur="500" fill="hold"/>
                                        <p:tgtEl>
                                          <p:spTgt spid="25"/>
                                        </p:tgtEl>
                                        <p:attrNameLst>
                                          <p:attrName>ppt_x</p:attrName>
                                        </p:attrNameLst>
                                      </p:cBhvr>
                                      <p:tavLst>
                                        <p:tav tm="0">
                                          <p:val>
                                            <p:strVal val="#ppt_x"/>
                                          </p:val>
                                        </p:tav>
                                        <p:tav tm="100000">
                                          <p:val>
                                            <p:strVal val="#ppt_x"/>
                                          </p:val>
                                        </p:tav>
                                      </p:tavLst>
                                    </p:anim>
                                    <p:anim calcmode="lin" valueType="num">
                                      <p:cBhvr additive="base">
                                        <p:cTn id="2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2262" y="0"/>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745339" y="1416595"/>
            <a:ext cx="10712889" cy="4083101"/>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39" name="TextBox 38">
            <a:extLst>
              <a:ext uri="{FF2B5EF4-FFF2-40B4-BE49-F238E27FC236}">
                <a16:creationId xmlns:a16="http://schemas.microsoft.com/office/drawing/2014/main" id="{A0B2B275-6EDE-4163-A276-55C1391A4C53}"/>
              </a:ext>
            </a:extLst>
          </p:cNvPr>
          <p:cNvSpPr txBox="1"/>
          <p:nvPr/>
        </p:nvSpPr>
        <p:spPr>
          <a:xfrm>
            <a:off x="1999488" y="2414016"/>
            <a:ext cx="8534400" cy="233270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Trong vòm lá mới chồi non</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Chùm cam bà giữ vẫn còn đung đưa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Quả ngon dành tận cuối mùa</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Chờ con, phần cháu bà chưa tr</a:t>
            </a:r>
            <a:r>
              <a:rPr lang="en-US" sz="3600" dirty="0">
                <a:solidFill>
                  <a:prstClr val="black"/>
                </a:solidFill>
                <a:latin typeface="Arial" panose="020B0604020202020204" pitchFamily="34" charset="0"/>
                <a:cs typeface="Arial" panose="020B0604020202020204" pitchFamily="34" charset="0"/>
              </a:rPr>
              <a:t>ả</a:t>
            </a:r>
            <a:r>
              <a:rPr kumimoji="0" lang="vi-VN"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 vào.</a:t>
            </a: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0" name="Hình ảnh 15">
            <a:extLst>
              <a:ext uri="{FF2B5EF4-FFF2-40B4-BE49-F238E27FC236}">
                <a16:creationId xmlns:a16="http://schemas.microsoft.com/office/drawing/2014/main" id="{10CDA4B2-DC53-4E94-A42E-D7765330FB2D}"/>
              </a:ext>
            </a:extLst>
          </p:cNvPr>
          <p:cNvPicPr>
            <a:picLocks noChangeAspect="1"/>
          </p:cNvPicPr>
          <p:nvPr/>
        </p:nvPicPr>
        <p:blipFill rotWithShape="1">
          <a:blip r:embed="rId4"/>
          <a:srcRect l="31483" t="5898" r="50744" b="64236"/>
          <a:stretch/>
        </p:blipFill>
        <p:spPr>
          <a:xfrm>
            <a:off x="2707631" y="1853984"/>
            <a:ext cx="742705" cy="1368976"/>
          </a:xfrm>
          <a:prstGeom prst="rect">
            <a:avLst/>
          </a:prstGeom>
        </p:spPr>
      </p:pic>
      <p:pic>
        <p:nvPicPr>
          <p:cNvPr id="4" name="Picture 3">
            <a:extLst>
              <a:ext uri="{FF2B5EF4-FFF2-40B4-BE49-F238E27FC236}">
                <a16:creationId xmlns:a16="http://schemas.microsoft.com/office/drawing/2014/main" id="{A1BCC9A2-80AD-1CE6-41AF-7589B2DCFD78}"/>
              </a:ext>
            </a:extLst>
          </p:cNvPr>
          <p:cNvPicPr>
            <a:picLocks noChangeAspect="1"/>
          </p:cNvPicPr>
          <p:nvPr/>
        </p:nvPicPr>
        <p:blipFill>
          <a:blip r:embed="rId5"/>
          <a:stretch>
            <a:fillRect/>
          </a:stretch>
        </p:blipFill>
        <p:spPr>
          <a:xfrm>
            <a:off x="2079513" y="228343"/>
            <a:ext cx="8266892" cy="1042506"/>
          </a:xfrm>
          <a:prstGeom prst="rect">
            <a:avLst/>
          </a:prstGeom>
        </p:spPr>
      </p:pic>
      <p:cxnSp>
        <p:nvCxnSpPr>
          <p:cNvPr id="6" name="Straight Connector 5">
            <a:extLst>
              <a:ext uri="{FF2B5EF4-FFF2-40B4-BE49-F238E27FC236}">
                <a16:creationId xmlns:a16="http://schemas.microsoft.com/office/drawing/2014/main" id="{0D3E5440-F159-ED30-3B27-759281656F03}"/>
              </a:ext>
            </a:extLst>
          </p:cNvPr>
          <p:cNvCxnSpPr>
            <a:cxnSpLocks/>
          </p:cNvCxnSpPr>
          <p:nvPr/>
        </p:nvCxnSpPr>
        <p:spPr>
          <a:xfrm flipH="1">
            <a:off x="8984511" y="2360428"/>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62577F-968C-0831-73C3-5B5D96B87629}"/>
              </a:ext>
            </a:extLst>
          </p:cNvPr>
          <p:cNvCxnSpPr>
            <a:cxnSpLocks/>
          </p:cNvCxnSpPr>
          <p:nvPr/>
        </p:nvCxnSpPr>
        <p:spPr>
          <a:xfrm flipH="1">
            <a:off x="6230678" y="3009014"/>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C80709C-F283-4C23-4A70-33A559A023D4}"/>
              </a:ext>
            </a:extLst>
          </p:cNvPr>
          <p:cNvCxnSpPr>
            <a:cxnSpLocks/>
          </p:cNvCxnSpPr>
          <p:nvPr/>
        </p:nvCxnSpPr>
        <p:spPr>
          <a:xfrm flipH="1">
            <a:off x="9983971" y="2977116"/>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1BE18B55-1612-4980-619D-7525E6476F09}"/>
              </a:ext>
            </a:extLst>
          </p:cNvPr>
          <p:cNvCxnSpPr>
            <a:cxnSpLocks/>
          </p:cNvCxnSpPr>
          <p:nvPr/>
        </p:nvCxnSpPr>
        <p:spPr>
          <a:xfrm flipH="1">
            <a:off x="9239692" y="3593804"/>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0872515E-B001-C725-617B-69F203A86924}"/>
              </a:ext>
            </a:extLst>
          </p:cNvPr>
          <p:cNvCxnSpPr>
            <a:cxnSpLocks/>
          </p:cNvCxnSpPr>
          <p:nvPr/>
        </p:nvCxnSpPr>
        <p:spPr>
          <a:xfrm flipH="1">
            <a:off x="4146697" y="4093535"/>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895D89F-9C92-F9DA-6455-199C07BDD9AB}"/>
              </a:ext>
            </a:extLst>
          </p:cNvPr>
          <p:cNvCxnSpPr>
            <a:cxnSpLocks/>
          </p:cNvCxnSpPr>
          <p:nvPr/>
        </p:nvCxnSpPr>
        <p:spPr>
          <a:xfrm flipH="1">
            <a:off x="7176976" y="4040372"/>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394D1A4-727B-69B1-A1C6-516E8E53875A}"/>
              </a:ext>
            </a:extLst>
          </p:cNvPr>
          <p:cNvCxnSpPr>
            <a:cxnSpLocks/>
          </p:cNvCxnSpPr>
          <p:nvPr/>
        </p:nvCxnSpPr>
        <p:spPr>
          <a:xfrm flipH="1">
            <a:off x="10132827" y="4072270"/>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4B94715A-32DD-1503-0F2B-A23509932A1F}"/>
              </a:ext>
            </a:extLst>
          </p:cNvPr>
          <p:cNvCxnSpPr>
            <a:cxnSpLocks/>
          </p:cNvCxnSpPr>
          <p:nvPr/>
        </p:nvCxnSpPr>
        <p:spPr>
          <a:xfrm flipH="1">
            <a:off x="10281683" y="4072270"/>
            <a:ext cx="138223" cy="520996"/>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080909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wipe(down)">
                                      <p:cBhvr>
                                        <p:cTn id="10" dur="500"/>
                                        <p:tgtEl>
                                          <p:spTgt spid="8"/>
                                        </p:tgtEl>
                                      </p:cBhvr>
                                    </p:animEffect>
                                  </p:childTnLst>
                                </p:cTn>
                              </p:par>
                              <p:par>
                                <p:cTn id="11" presetID="22" presetClass="entr" presetSubtype="4"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par>
                                <p:cTn id="14" presetID="22" presetClass="entr" presetSubtype="4"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down)">
                                      <p:cBhvr>
                                        <p:cTn id="16" dur="500"/>
                                        <p:tgtEl>
                                          <p:spTgt spid="10"/>
                                        </p:tgtEl>
                                      </p:cBhvr>
                                    </p:animEffect>
                                  </p:childTnLst>
                                </p:cTn>
                              </p:par>
                              <p:par>
                                <p:cTn id="17" presetID="22" presetClass="entr" presetSubtype="4"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wipe(down)">
                                      <p:cBhvr>
                                        <p:cTn id="19" dur="500"/>
                                        <p:tgtEl>
                                          <p:spTgt spid="11"/>
                                        </p:tgtEl>
                                      </p:cBhvr>
                                    </p:animEffect>
                                  </p:childTnLst>
                                </p:cTn>
                              </p:par>
                              <p:par>
                                <p:cTn id="20" presetID="22" presetClass="entr" presetSubtype="4"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par>
                                <p:cTn id="23" presetID="22" presetClass="entr" presetSubtype="4" fill="hold"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par>
                                <p:cTn id="26" presetID="22" presetClass="entr" presetSubtype="4"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down)">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2262" y="0"/>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745339" y="1416595"/>
            <a:ext cx="10712889" cy="4083101"/>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微软雅黑"/>
              <a:ea typeface="+mn-ea"/>
              <a:cs typeface="+mn-cs"/>
            </a:endParaRPr>
          </a:p>
        </p:txBody>
      </p:sp>
      <p:sp>
        <p:nvSpPr>
          <p:cNvPr id="39" name="TextBox 38">
            <a:extLst>
              <a:ext uri="{FF2B5EF4-FFF2-40B4-BE49-F238E27FC236}">
                <a16:creationId xmlns:a16="http://schemas.microsoft.com/office/drawing/2014/main" id="{A0B2B275-6EDE-4163-A276-55C1391A4C53}"/>
              </a:ext>
            </a:extLst>
          </p:cNvPr>
          <p:cNvSpPr txBox="1"/>
          <p:nvPr/>
        </p:nvSpPr>
        <p:spPr>
          <a:xfrm>
            <a:off x="2060448" y="1788186"/>
            <a:ext cx="8534400" cy="3970318"/>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Giêng, Hai rét cứa như dao</a:t>
            </a:r>
            <a:r>
              <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Nghe tiếng chào mào chống gậy ra trông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Nom Đoài rồi lại ngắm Đông</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Bề lo sương táp, bề phòng chim 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Quả vàng nằm giữa cành xuân</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Mải mê góp mật, chuyên cần toả hương</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6" name="Hình ảnh 22">
            <a:extLst>
              <a:ext uri="{FF2B5EF4-FFF2-40B4-BE49-F238E27FC236}">
                <a16:creationId xmlns:a16="http://schemas.microsoft.com/office/drawing/2014/main" id="{7795D73A-68B1-4955-BEF8-CFDFA8AD7016}"/>
              </a:ext>
            </a:extLst>
          </p:cNvPr>
          <p:cNvPicPr>
            <a:picLocks noChangeAspect="1"/>
          </p:cNvPicPr>
          <p:nvPr/>
        </p:nvPicPr>
        <p:blipFill rotWithShape="1">
          <a:blip r:embed="rId4"/>
          <a:srcRect l="50655" t="3903" r="28184" b="63507"/>
          <a:stretch/>
        </p:blipFill>
        <p:spPr>
          <a:xfrm>
            <a:off x="2721744" y="1416595"/>
            <a:ext cx="740784" cy="1087628"/>
          </a:xfrm>
          <a:prstGeom prst="rect">
            <a:avLst/>
          </a:prstGeom>
        </p:spPr>
      </p:pic>
      <p:pic>
        <p:nvPicPr>
          <p:cNvPr id="2" name="Picture 1">
            <a:extLst>
              <a:ext uri="{FF2B5EF4-FFF2-40B4-BE49-F238E27FC236}">
                <a16:creationId xmlns:a16="http://schemas.microsoft.com/office/drawing/2014/main" id="{6BE73668-5AC6-D74A-DCED-598C0017B263}"/>
              </a:ext>
            </a:extLst>
          </p:cNvPr>
          <p:cNvPicPr>
            <a:picLocks noChangeAspect="1"/>
          </p:cNvPicPr>
          <p:nvPr/>
        </p:nvPicPr>
        <p:blipFill>
          <a:blip r:embed="rId5"/>
          <a:stretch>
            <a:fillRect/>
          </a:stretch>
        </p:blipFill>
        <p:spPr>
          <a:xfrm>
            <a:off x="2185838" y="217710"/>
            <a:ext cx="8266892" cy="1042506"/>
          </a:xfrm>
          <a:prstGeom prst="rect">
            <a:avLst/>
          </a:prstGeom>
        </p:spPr>
      </p:pic>
    </p:spTree>
    <p:extLst>
      <p:ext uri="{BB962C8B-B14F-4D97-AF65-F5344CB8AC3E}">
        <p14:creationId xmlns:p14="http://schemas.microsoft.com/office/powerpoint/2010/main" val="76817738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2262" y="0"/>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745339" y="1416595"/>
            <a:ext cx="10712889" cy="4083101"/>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微软雅黑"/>
              <a:ea typeface="+mn-ea"/>
              <a:cs typeface="+mn-cs"/>
            </a:endParaRPr>
          </a:p>
        </p:txBody>
      </p:sp>
      <p:sp>
        <p:nvSpPr>
          <p:cNvPr id="39" name="TextBox 38">
            <a:extLst>
              <a:ext uri="{FF2B5EF4-FFF2-40B4-BE49-F238E27FC236}">
                <a16:creationId xmlns:a16="http://schemas.microsoft.com/office/drawing/2014/main" id="{A0B2B275-6EDE-4163-A276-55C1391A4C53}"/>
              </a:ext>
            </a:extLst>
          </p:cNvPr>
          <p:cNvSpPr txBox="1"/>
          <p:nvPr/>
        </p:nvSpPr>
        <p:spPr>
          <a:xfrm>
            <a:off x="2145792" y="2274838"/>
            <a:ext cx="8534400" cy="230832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Bà ơi, thương mấy là thương</a:t>
            </a:r>
            <a:endParaRPr kumimoji="0" lang="en-US"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Vắng con xa cháu tóc sương da mồi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Bà như quả ngọt chín rồi</a:t>
            </a:r>
            <a:endParaRPr kumimoji="0" lang="en-US"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rPr>
              <a:t>Càng thêm tuổi tác càng tươi lòng vàng. </a:t>
            </a:r>
            <a:endParaRPr kumimoji="0" lang="en-US" sz="3600" b="0" i="0" u="none" strike="noStrike" kern="1200" cap="none" spc="0" normalizeH="0" baseline="0" noProof="0" dirty="0">
              <a:ln w="0"/>
              <a:solidFill>
                <a:prstClr val="black"/>
              </a:solidFill>
              <a:effectLst>
                <a:outerShdw blurRad="38100" dist="19050" dir="2700000" algn="tl" rotWithShape="0">
                  <a:prstClr val="black">
                    <a:alpha val="40000"/>
                  </a:prstClr>
                </a:outerShdw>
              </a:effectLst>
              <a:uLnTx/>
              <a:uFillTx/>
              <a:latin typeface="Arial" panose="020B0604020202020204" pitchFamily="34" charset="0"/>
              <a:ea typeface="+mn-ea"/>
              <a:cs typeface="Arial" panose="020B0604020202020204" pitchFamily="34" charset="0"/>
            </a:endParaRPr>
          </a:p>
        </p:txBody>
      </p:sp>
      <p:pic>
        <p:nvPicPr>
          <p:cNvPr id="7" name="Hình ảnh 85">
            <a:extLst>
              <a:ext uri="{FF2B5EF4-FFF2-40B4-BE49-F238E27FC236}">
                <a16:creationId xmlns:a16="http://schemas.microsoft.com/office/drawing/2014/main" id="{11778DBA-E4EB-410E-8F70-21C5BC0BA6D0}"/>
              </a:ext>
            </a:extLst>
          </p:cNvPr>
          <p:cNvPicPr>
            <a:picLocks noChangeAspect="1"/>
          </p:cNvPicPr>
          <p:nvPr/>
        </p:nvPicPr>
        <p:blipFill rotWithShape="1">
          <a:blip r:embed="rId4"/>
          <a:srcRect l="71687" t="2707" r="6176" b="64704"/>
          <a:stretch/>
        </p:blipFill>
        <p:spPr>
          <a:xfrm>
            <a:off x="2500235" y="1621050"/>
            <a:ext cx="918927" cy="1307576"/>
          </a:xfrm>
          <a:prstGeom prst="rect">
            <a:avLst/>
          </a:prstGeom>
        </p:spPr>
      </p:pic>
      <p:pic>
        <p:nvPicPr>
          <p:cNvPr id="2" name="Picture 1">
            <a:extLst>
              <a:ext uri="{FF2B5EF4-FFF2-40B4-BE49-F238E27FC236}">
                <a16:creationId xmlns:a16="http://schemas.microsoft.com/office/drawing/2014/main" id="{3FBB8376-4E10-4268-8713-FB49F81AE9E8}"/>
              </a:ext>
            </a:extLst>
          </p:cNvPr>
          <p:cNvPicPr>
            <a:picLocks noChangeAspect="1"/>
          </p:cNvPicPr>
          <p:nvPr/>
        </p:nvPicPr>
        <p:blipFill>
          <a:blip r:embed="rId5"/>
          <a:stretch>
            <a:fillRect/>
          </a:stretch>
        </p:blipFill>
        <p:spPr>
          <a:xfrm>
            <a:off x="2324061" y="207077"/>
            <a:ext cx="8266892" cy="1042506"/>
          </a:xfrm>
          <a:prstGeom prst="rect">
            <a:avLst/>
          </a:prstGeom>
        </p:spPr>
      </p:pic>
    </p:spTree>
    <p:extLst>
      <p:ext uri="{BB962C8B-B14F-4D97-AF65-F5344CB8AC3E}">
        <p14:creationId xmlns:p14="http://schemas.microsoft.com/office/powerpoint/2010/main" val="287916090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75414" y="0"/>
            <a:ext cx="12267414" cy="6858000"/>
          </a:xfrm>
          <a:prstGeom prst="rect">
            <a:avLst/>
          </a:prstGeom>
        </p:spPr>
      </p:pic>
      <p:sp>
        <p:nvSpPr>
          <p:cNvPr id="33" name="Rectangle: Diagonal Corners Rounded 32">
            <a:extLst>
              <a:ext uri="{FF2B5EF4-FFF2-40B4-BE49-F238E27FC236}">
                <a16:creationId xmlns:a16="http://schemas.microsoft.com/office/drawing/2014/main" id="{82A6F576-5ED4-4076-B3CF-663F81437C42}"/>
              </a:ext>
            </a:extLst>
          </p:cNvPr>
          <p:cNvSpPr/>
          <p:nvPr/>
        </p:nvSpPr>
        <p:spPr>
          <a:xfrm>
            <a:off x="253026" y="2768245"/>
            <a:ext cx="5775634" cy="2905759"/>
          </a:xfrm>
          <a:prstGeom prst="round2DiagRect">
            <a:avLst/>
          </a:prstGeom>
          <a:solidFill>
            <a:schemeClr val="bg1"/>
          </a:solidFill>
          <a:ln w="57150" cmpd="dbl">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46" name="Hình ảnh 44" descr="Ảnh có chứa đồng hồ, tối&#10;&#10;Mô tả được tạo tự động">
            <a:extLst>
              <a:ext uri="{FF2B5EF4-FFF2-40B4-BE49-F238E27FC236}">
                <a16:creationId xmlns:a16="http://schemas.microsoft.com/office/drawing/2014/main" id="{E5E45DAB-2F0E-2353-F3CD-2AE396DF3E68}"/>
              </a:ext>
            </a:extLst>
          </p:cNvPr>
          <p:cNvPicPr>
            <a:picLocks noChangeAspect="1"/>
          </p:cNvPicPr>
          <p:nvPr/>
        </p:nvPicPr>
        <p:blipFill rotWithShape="1">
          <a:blip r:embed="rId4"/>
          <a:srcRect t="27390" r="49735" b="25821"/>
          <a:stretch/>
        </p:blipFill>
        <p:spPr>
          <a:xfrm>
            <a:off x="303639" y="3125208"/>
            <a:ext cx="595639" cy="485897"/>
          </a:xfrm>
          <a:prstGeom prst="rect">
            <a:avLst/>
          </a:prstGeom>
        </p:spPr>
      </p:pic>
      <p:pic>
        <p:nvPicPr>
          <p:cNvPr id="47" name="Hình ảnh 44" descr="Ảnh có chứa đồng hồ, tối&#10;&#10;Mô tả được tạo tự động">
            <a:extLst>
              <a:ext uri="{FF2B5EF4-FFF2-40B4-BE49-F238E27FC236}">
                <a16:creationId xmlns:a16="http://schemas.microsoft.com/office/drawing/2014/main" id="{6C101D48-8632-4B7B-955F-C9F2A4054119}"/>
              </a:ext>
            </a:extLst>
          </p:cNvPr>
          <p:cNvPicPr>
            <a:picLocks noChangeAspect="1"/>
          </p:cNvPicPr>
          <p:nvPr/>
        </p:nvPicPr>
        <p:blipFill rotWithShape="1">
          <a:blip r:embed="rId4"/>
          <a:srcRect t="27390" r="49735" b="25821"/>
          <a:stretch/>
        </p:blipFill>
        <p:spPr>
          <a:xfrm>
            <a:off x="303637" y="3852050"/>
            <a:ext cx="595639" cy="485897"/>
          </a:xfrm>
          <a:prstGeom prst="rect">
            <a:avLst/>
          </a:prstGeom>
        </p:spPr>
      </p:pic>
      <p:pic>
        <p:nvPicPr>
          <p:cNvPr id="48" name="Hình ảnh 44" descr="Ảnh có chứa đồng hồ, tối&#10;&#10;Mô tả được tạo tự động">
            <a:extLst>
              <a:ext uri="{FF2B5EF4-FFF2-40B4-BE49-F238E27FC236}">
                <a16:creationId xmlns:a16="http://schemas.microsoft.com/office/drawing/2014/main" id="{271B7A8C-193C-4650-BF0D-81E5ECE3E8EC}"/>
              </a:ext>
            </a:extLst>
          </p:cNvPr>
          <p:cNvPicPr>
            <a:picLocks noChangeAspect="1"/>
          </p:cNvPicPr>
          <p:nvPr/>
        </p:nvPicPr>
        <p:blipFill rotWithShape="1">
          <a:blip r:embed="rId4"/>
          <a:srcRect t="27390" r="49735" b="25821"/>
          <a:stretch/>
        </p:blipFill>
        <p:spPr>
          <a:xfrm>
            <a:off x="303636" y="4595388"/>
            <a:ext cx="595639" cy="485897"/>
          </a:xfrm>
          <a:prstGeom prst="rect">
            <a:avLst/>
          </a:prstGeom>
        </p:spPr>
      </p:pic>
      <p:sp>
        <p:nvSpPr>
          <p:cNvPr id="32" name="Rectangle 31">
            <a:extLst>
              <a:ext uri="{FF2B5EF4-FFF2-40B4-BE49-F238E27FC236}">
                <a16:creationId xmlns:a16="http://schemas.microsoft.com/office/drawing/2014/main" id="{683D7B32-C821-4851-A373-8400376F909A}"/>
              </a:ext>
            </a:extLst>
          </p:cNvPr>
          <p:cNvSpPr/>
          <p:nvPr/>
        </p:nvSpPr>
        <p:spPr>
          <a:xfrm>
            <a:off x="754190" y="2975318"/>
            <a:ext cx="524374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solidFill>
                <a:effectLst/>
                <a:uLnTx/>
                <a:uFillTx/>
                <a:latin typeface="Arial" panose="020B0604020202020204" pitchFamily="34" charset="0"/>
                <a:ea typeface="+mn-ea"/>
                <a:cs typeface="+mn-cs"/>
              </a:rPr>
              <a:t>Phân công đọc </a:t>
            </a:r>
            <a:r>
              <a:rPr kumimoji="0" lang="en-US" sz="3200" b="1" i="0" u="none" strike="noStrike" kern="1200" cap="none" spc="0" normalizeH="0" baseline="0" noProof="0" dirty="0" err="1">
                <a:ln>
                  <a:noFill/>
                </a:ln>
                <a:solidFill>
                  <a:srgbClr val="70AD47"/>
                </a:solidFill>
                <a:effectLst/>
                <a:uLnTx/>
                <a:uFillTx/>
                <a:latin typeface="Calibri" panose="020F0502020204030204"/>
                <a:ea typeface="+mn-ea"/>
                <a:cs typeface="+mn-cs"/>
              </a:rPr>
              <a:t>trong</a:t>
            </a:r>
            <a:r>
              <a:rPr kumimoji="0" lang="en-US" sz="32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70AD47"/>
                </a:solidFill>
                <a:effectLst/>
                <a:uLnTx/>
                <a:uFillTx/>
                <a:latin typeface="Calibri" panose="020F0502020204030204"/>
                <a:ea typeface="+mn-ea"/>
                <a:cs typeface="+mn-cs"/>
              </a:rPr>
              <a:t>nhóm</a:t>
            </a:r>
            <a:endParaRPr kumimoji="0" lang="en-US" sz="3200" b="1"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sp>
        <p:nvSpPr>
          <p:cNvPr id="51" name="Rectangle: Diagonal Corners Rounded 50">
            <a:extLst>
              <a:ext uri="{FF2B5EF4-FFF2-40B4-BE49-F238E27FC236}">
                <a16:creationId xmlns:a16="http://schemas.microsoft.com/office/drawing/2014/main" id="{EB97125A-38BD-4196-A870-5B20D84C7FDF}"/>
              </a:ext>
            </a:extLst>
          </p:cNvPr>
          <p:cNvSpPr/>
          <p:nvPr/>
        </p:nvSpPr>
        <p:spPr>
          <a:xfrm>
            <a:off x="6450327" y="2703429"/>
            <a:ext cx="5218440" cy="2864249"/>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libri" panose="020F0502020204030204"/>
              <a:ea typeface="+mn-ea"/>
              <a:cs typeface="+mn-cs"/>
            </a:endParaRPr>
          </a:p>
        </p:txBody>
      </p:sp>
      <p:sp>
        <p:nvSpPr>
          <p:cNvPr id="34" name="Rectangle 33">
            <a:extLst>
              <a:ext uri="{FF2B5EF4-FFF2-40B4-BE49-F238E27FC236}">
                <a16:creationId xmlns:a16="http://schemas.microsoft.com/office/drawing/2014/main" id="{4DD17DA9-6942-47F5-B11A-89B8A117570A}"/>
              </a:ext>
            </a:extLst>
          </p:cNvPr>
          <p:cNvSpPr/>
          <p:nvPr/>
        </p:nvSpPr>
        <p:spPr>
          <a:xfrm>
            <a:off x="864009" y="3827883"/>
            <a:ext cx="518603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FF"/>
                </a:solidFill>
                <a:effectLst/>
                <a:uLnTx/>
                <a:uFillTx/>
                <a:latin typeface="Arial" panose="020B0604020202020204" pitchFamily="34" charset="0"/>
                <a:ea typeface="+mn-ea"/>
                <a:cs typeface="+mn-cs"/>
              </a:rPr>
              <a:t>Tất cả th</a:t>
            </a:r>
            <a:r>
              <a:rPr kumimoji="0" lang="en-US" sz="3200" b="1" i="0" u="none" strike="noStrike" kern="1200" cap="none" spc="0" normalizeH="0" baseline="0" noProof="0" dirty="0">
                <a:ln>
                  <a:noFill/>
                </a:ln>
                <a:solidFill>
                  <a:srgbClr val="0066FF"/>
                </a:solidFill>
                <a:effectLst/>
                <a:uLnTx/>
                <a:uFillTx/>
                <a:latin typeface="Calibri" panose="020F0502020204030204"/>
                <a:ea typeface="+mn-ea"/>
                <a:cs typeface="+mn-cs"/>
              </a:rPr>
              <a:t>à</a:t>
            </a:r>
            <a:r>
              <a:rPr kumimoji="0" lang="vi-VN" sz="3200" b="1" i="0" u="none" strike="noStrike" kern="1200" cap="none" spc="0" normalizeH="0" baseline="0" noProof="0" dirty="0">
                <a:ln>
                  <a:noFill/>
                </a:ln>
                <a:solidFill>
                  <a:srgbClr val="0066FF"/>
                </a:solidFill>
                <a:effectLst/>
                <a:uLnTx/>
                <a:uFillTx/>
                <a:latin typeface="Arial" panose="020B0604020202020204" pitchFamily="34" charset="0"/>
                <a:ea typeface="+mn-ea"/>
                <a:cs typeface="+mn-cs"/>
              </a:rPr>
              <a:t>nh viên đều đọc</a:t>
            </a:r>
            <a:endParaRPr kumimoji="0" lang="en-US" sz="3200" b="1" i="0" u="none" strike="noStrike" kern="1200" cap="none" spc="0" normalizeH="0" baseline="0" noProof="0" dirty="0">
              <a:ln>
                <a:noFill/>
              </a:ln>
              <a:solidFill>
                <a:srgbClr val="0066FF"/>
              </a:solidFill>
              <a:effectLst/>
              <a:uLnTx/>
              <a:uFillTx/>
              <a:latin typeface="Calibri" panose="020F0502020204030204"/>
              <a:ea typeface="+mn-ea"/>
              <a:cs typeface="+mn-cs"/>
            </a:endParaRPr>
          </a:p>
        </p:txBody>
      </p:sp>
      <p:sp>
        <p:nvSpPr>
          <p:cNvPr id="35" name="Rectangle 34">
            <a:extLst>
              <a:ext uri="{FF2B5EF4-FFF2-40B4-BE49-F238E27FC236}">
                <a16:creationId xmlns:a16="http://schemas.microsoft.com/office/drawing/2014/main" id="{17C453D0-E0F0-4C11-A71D-79D3C4FB44BF}"/>
              </a:ext>
            </a:extLst>
          </p:cNvPr>
          <p:cNvSpPr/>
          <p:nvPr/>
        </p:nvSpPr>
        <p:spPr>
          <a:xfrm>
            <a:off x="899275" y="4535869"/>
            <a:ext cx="48942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mn-cs"/>
              </a:rPr>
              <a:t>Giải nghĩa từ cùng nhau</a:t>
            </a:r>
            <a:endPar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sp>
        <p:nvSpPr>
          <p:cNvPr id="36" name="Rectangle 35">
            <a:extLst>
              <a:ext uri="{FF2B5EF4-FFF2-40B4-BE49-F238E27FC236}">
                <a16:creationId xmlns:a16="http://schemas.microsoft.com/office/drawing/2014/main" id="{FC678FD8-1330-408E-AA2E-BABFA6439C4F}"/>
              </a:ext>
            </a:extLst>
          </p:cNvPr>
          <p:cNvSpPr/>
          <p:nvPr/>
        </p:nvSpPr>
        <p:spPr>
          <a:xfrm>
            <a:off x="5175415" y="2919773"/>
            <a:ext cx="246286" cy="1231106"/>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37" name="Rectangle 36">
            <a:extLst>
              <a:ext uri="{FF2B5EF4-FFF2-40B4-BE49-F238E27FC236}">
                <a16:creationId xmlns:a16="http://schemas.microsoft.com/office/drawing/2014/main" id="{E11962AD-5FF6-41EE-8B19-E1E5FDF9172D}"/>
              </a:ext>
            </a:extLst>
          </p:cNvPr>
          <p:cNvSpPr/>
          <p:nvPr/>
        </p:nvSpPr>
        <p:spPr>
          <a:xfrm>
            <a:off x="5175415" y="2919773"/>
            <a:ext cx="246286" cy="1231106"/>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
        <p:nvSpPr>
          <p:cNvPr id="38" name="Rectangle 37">
            <a:extLst>
              <a:ext uri="{FF2B5EF4-FFF2-40B4-BE49-F238E27FC236}">
                <a16:creationId xmlns:a16="http://schemas.microsoft.com/office/drawing/2014/main" id="{1B68680E-13C1-4835-9470-200195614F9F}"/>
              </a:ext>
            </a:extLst>
          </p:cNvPr>
          <p:cNvSpPr/>
          <p:nvPr/>
        </p:nvSpPr>
        <p:spPr>
          <a:xfrm>
            <a:off x="1699940" y="2021170"/>
            <a:ext cx="2853858"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Yêu</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cầu</a:t>
            </a:r>
            <a:endPar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endParaRPr>
          </a:p>
        </p:txBody>
      </p:sp>
      <p:sp>
        <p:nvSpPr>
          <p:cNvPr id="41" name="Rectangle 40">
            <a:extLst>
              <a:ext uri="{FF2B5EF4-FFF2-40B4-BE49-F238E27FC236}">
                <a16:creationId xmlns:a16="http://schemas.microsoft.com/office/drawing/2014/main" id="{53D32688-F304-4199-BA53-3C6DBFA2CAB9}"/>
              </a:ext>
            </a:extLst>
          </p:cNvPr>
          <p:cNvSpPr/>
          <p:nvPr/>
        </p:nvSpPr>
        <p:spPr>
          <a:xfrm>
            <a:off x="1666053" y="1969244"/>
            <a:ext cx="2921633"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Yêu</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cầu</a:t>
            </a:r>
            <a:endPar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endParaRPr>
          </a:p>
        </p:txBody>
      </p:sp>
      <p:sp>
        <p:nvSpPr>
          <p:cNvPr id="61" name="Rectangle 60">
            <a:extLst>
              <a:ext uri="{FF2B5EF4-FFF2-40B4-BE49-F238E27FC236}">
                <a16:creationId xmlns:a16="http://schemas.microsoft.com/office/drawing/2014/main" id="{08C586DA-C7FD-4D60-8917-5CE085884104}"/>
              </a:ext>
            </a:extLst>
          </p:cNvPr>
          <p:cNvSpPr/>
          <p:nvPr/>
        </p:nvSpPr>
        <p:spPr>
          <a:xfrm>
            <a:off x="6221940" y="1863703"/>
            <a:ext cx="6044282"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Tiêu</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chí</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đánh</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rPr>
              <a:t>giá</a:t>
            </a:r>
            <a:endPar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latin typeface="Calibri" panose="020F0502020204030204"/>
              <a:ea typeface="+mn-ea"/>
              <a:cs typeface="+mn-cs"/>
            </a:endParaRPr>
          </a:p>
        </p:txBody>
      </p:sp>
      <p:sp>
        <p:nvSpPr>
          <p:cNvPr id="62" name="Rectangle 61">
            <a:extLst>
              <a:ext uri="{FF2B5EF4-FFF2-40B4-BE49-F238E27FC236}">
                <a16:creationId xmlns:a16="http://schemas.microsoft.com/office/drawing/2014/main" id="{1D6BFA1A-C1C5-4ECC-83BE-F036659788FF}"/>
              </a:ext>
            </a:extLst>
          </p:cNvPr>
          <p:cNvSpPr/>
          <p:nvPr/>
        </p:nvSpPr>
        <p:spPr>
          <a:xfrm>
            <a:off x="6221940" y="1838675"/>
            <a:ext cx="6044282"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Tiêu</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chí</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đánh</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latin typeface="Calibri" panose="020F0502020204030204"/>
                <a:ea typeface="+mn-ea"/>
                <a:cs typeface="+mn-cs"/>
              </a:rPr>
              <a:t>giá</a:t>
            </a:r>
            <a:endPar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latin typeface="Calibri" panose="020F0502020204030204"/>
              <a:ea typeface="+mn-ea"/>
              <a:cs typeface="+mn-cs"/>
            </a:endParaRPr>
          </a:p>
        </p:txBody>
      </p:sp>
      <p:pic>
        <p:nvPicPr>
          <p:cNvPr id="63" name="Hình ảnh 44" descr="Ảnh có chứa đồng hồ, tối&#10;&#10;Mô tả được tạo tự động">
            <a:extLst>
              <a:ext uri="{FF2B5EF4-FFF2-40B4-BE49-F238E27FC236}">
                <a16:creationId xmlns:a16="http://schemas.microsoft.com/office/drawing/2014/main" id="{04989068-D0FD-424D-B093-5E49880A4307}"/>
              </a:ext>
            </a:extLst>
          </p:cNvPr>
          <p:cNvPicPr>
            <a:picLocks noChangeAspect="1"/>
          </p:cNvPicPr>
          <p:nvPr/>
        </p:nvPicPr>
        <p:blipFill rotWithShape="1">
          <a:blip r:embed="rId4"/>
          <a:srcRect t="27390" r="49735" b="25821"/>
          <a:stretch/>
        </p:blipFill>
        <p:spPr>
          <a:xfrm>
            <a:off x="6536190" y="3077182"/>
            <a:ext cx="595639" cy="485897"/>
          </a:xfrm>
          <a:prstGeom prst="rect">
            <a:avLst/>
          </a:prstGeom>
        </p:spPr>
      </p:pic>
      <p:pic>
        <p:nvPicPr>
          <p:cNvPr id="64" name="Hình ảnh 44" descr="Ảnh có chứa đồng hồ, tối&#10;&#10;Mô tả được tạo tự động">
            <a:extLst>
              <a:ext uri="{FF2B5EF4-FFF2-40B4-BE49-F238E27FC236}">
                <a16:creationId xmlns:a16="http://schemas.microsoft.com/office/drawing/2014/main" id="{025CCF64-F349-4C8C-B093-4A93C49BD547}"/>
              </a:ext>
            </a:extLst>
          </p:cNvPr>
          <p:cNvPicPr>
            <a:picLocks noChangeAspect="1"/>
          </p:cNvPicPr>
          <p:nvPr/>
        </p:nvPicPr>
        <p:blipFill rotWithShape="1">
          <a:blip r:embed="rId4"/>
          <a:srcRect t="27390" r="49735" b="25821"/>
          <a:stretch/>
        </p:blipFill>
        <p:spPr>
          <a:xfrm>
            <a:off x="6539275" y="3704212"/>
            <a:ext cx="595639" cy="485897"/>
          </a:xfrm>
          <a:prstGeom prst="rect">
            <a:avLst/>
          </a:prstGeom>
        </p:spPr>
      </p:pic>
      <p:pic>
        <p:nvPicPr>
          <p:cNvPr id="65" name="Hình ảnh 44" descr="Ảnh có chứa đồng hồ, tối&#10;&#10;Mô tả được tạo tự động">
            <a:extLst>
              <a:ext uri="{FF2B5EF4-FFF2-40B4-BE49-F238E27FC236}">
                <a16:creationId xmlns:a16="http://schemas.microsoft.com/office/drawing/2014/main" id="{D6B4127D-D385-4D95-80EB-01948D99F559}"/>
              </a:ext>
            </a:extLst>
          </p:cNvPr>
          <p:cNvPicPr>
            <a:picLocks noChangeAspect="1"/>
          </p:cNvPicPr>
          <p:nvPr/>
        </p:nvPicPr>
        <p:blipFill rotWithShape="1">
          <a:blip r:embed="rId4"/>
          <a:srcRect t="27390" r="49735" b="25821"/>
          <a:stretch/>
        </p:blipFill>
        <p:spPr>
          <a:xfrm>
            <a:off x="6536190" y="4366378"/>
            <a:ext cx="595639" cy="485897"/>
          </a:xfrm>
          <a:prstGeom prst="rect">
            <a:avLst/>
          </a:prstGeom>
        </p:spPr>
      </p:pic>
      <p:pic>
        <p:nvPicPr>
          <p:cNvPr id="66" name="Hình ảnh 9">
            <a:extLst>
              <a:ext uri="{FF2B5EF4-FFF2-40B4-BE49-F238E27FC236}">
                <a16:creationId xmlns:a16="http://schemas.microsoft.com/office/drawing/2014/main" id="{C70447BC-D0C4-3E7B-B86D-1932C78B3748}"/>
              </a:ext>
            </a:extLst>
          </p:cNvPr>
          <p:cNvPicPr>
            <a:picLocks noChangeAspect="1"/>
          </p:cNvPicPr>
          <p:nvPr/>
        </p:nvPicPr>
        <p:blipFill rotWithShape="1">
          <a:blip r:embed="rId5"/>
          <a:srcRect l="51268" t="8949" r="19792" b="48444"/>
          <a:stretch/>
        </p:blipFill>
        <p:spPr>
          <a:xfrm rot="20944439">
            <a:off x="9058680" y="2957843"/>
            <a:ext cx="776552" cy="673468"/>
          </a:xfrm>
          <a:prstGeom prst="rect">
            <a:avLst/>
          </a:prstGeom>
        </p:spPr>
      </p:pic>
      <p:sp>
        <p:nvSpPr>
          <p:cNvPr id="67" name="Rectangle 66">
            <a:extLst>
              <a:ext uri="{FF2B5EF4-FFF2-40B4-BE49-F238E27FC236}">
                <a16:creationId xmlns:a16="http://schemas.microsoft.com/office/drawing/2014/main" id="{2BCCF643-E6CB-41B0-8D69-5E8185880662}"/>
              </a:ext>
            </a:extLst>
          </p:cNvPr>
          <p:cNvSpPr/>
          <p:nvPr/>
        </p:nvSpPr>
        <p:spPr>
          <a:xfrm>
            <a:off x="7199636" y="2971005"/>
            <a:ext cx="180049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AD47"/>
                </a:solidFill>
                <a:effectLst/>
                <a:uLnTx/>
                <a:uFillTx/>
                <a:latin typeface="Calibri" panose="020F0502020204030204"/>
                <a:ea typeface="+mn-ea"/>
                <a:cs typeface="+mn-cs"/>
              </a:rPr>
              <a:t>Đọc</a:t>
            </a:r>
            <a:r>
              <a:rPr kumimoji="0" lang="en-US" sz="3200" b="1" i="0" u="none" strike="noStrike" kern="1200" cap="none" spc="0" normalizeH="0" baseline="0" noProof="0" dirty="0">
                <a:ln>
                  <a:noFill/>
                </a:ln>
                <a:solidFill>
                  <a:srgbClr val="70AD47"/>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70AD47"/>
                </a:solidFill>
                <a:effectLst/>
                <a:uLnTx/>
                <a:uFillTx/>
                <a:latin typeface="Calibri" panose="020F0502020204030204"/>
                <a:ea typeface="+mn-ea"/>
                <a:cs typeface="+mn-cs"/>
              </a:rPr>
              <a:t>đúng</a:t>
            </a:r>
            <a:endParaRPr kumimoji="0" lang="en-US" sz="3200" b="1" i="0" u="none" strike="noStrike" kern="1200" cap="none" spc="0" normalizeH="0" baseline="0" noProof="0" dirty="0">
              <a:ln>
                <a:noFill/>
              </a:ln>
              <a:solidFill>
                <a:srgbClr val="70AD47"/>
              </a:solidFill>
              <a:effectLst/>
              <a:uLnTx/>
              <a:uFillTx/>
              <a:latin typeface="Calibri" panose="020F0502020204030204"/>
              <a:ea typeface="+mn-ea"/>
              <a:cs typeface="+mn-cs"/>
            </a:endParaRPr>
          </a:p>
        </p:txBody>
      </p:sp>
      <p:pic>
        <p:nvPicPr>
          <p:cNvPr id="68" name="Hình ảnh 9">
            <a:extLst>
              <a:ext uri="{FF2B5EF4-FFF2-40B4-BE49-F238E27FC236}">
                <a16:creationId xmlns:a16="http://schemas.microsoft.com/office/drawing/2014/main" id="{D0A66033-C389-40CD-9802-A84ADC101880}"/>
              </a:ext>
            </a:extLst>
          </p:cNvPr>
          <p:cNvPicPr>
            <a:picLocks noChangeAspect="1"/>
          </p:cNvPicPr>
          <p:nvPr/>
        </p:nvPicPr>
        <p:blipFill rotWithShape="1">
          <a:blip r:embed="rId5"/>
          <a:srcRect l="51268" t="8949" r="19792" b="48444"/>
          <a:stretch/>
        </p:blipFill>
        <p:spPr>
          <a:xfrm rot="20944439">
            <a:off x="9774297" y="2971247"/>
            <a:ext cx="743191" cy="673468"/>
          </a:xfrm>
          <a:prstGeom prst="rect">
            <a:avLst/>
          </a:prstGeom>
        </p:spPr>
      </p:pic>
      <p:pic>
        <p:nvPicPr>
          <p:cNvPr id="69" name="Hình ảnh 9">
            <a:extLst>
              <a:ext uri="{FF2B5EF4-FFF2-40B4-BE49-F238E27FC236}">
                <a16:creationId xmlns:a16="http://schemas.microsoft.com/office/drawing/2014/main" id="{E9A22F70-A8CF-4179-AA4B-5E9764A7603D}"/>
              </a:ext>
            </a:extLst>
          </p:cNvPr>
          <p:cNvPicPr>
            <a:picLocks noChangeAspect="1"/>
          </p:cNvPicPr>
          <p:nvPr/>
        </p:nvPicPr>
        <p:blipFill rotWithShape="1">
          <a:blip r:embed="rId5"/>
          <a:srcRect l="51268" t="8949" r="19792" b="48444"/>
          <a:stretch/>
        </p:blipFill>
        <p:spPr>
          <a:xfrm rot="20944439">
            <a:off x="10431745" y="2993394"/>
            <a:ext cx="776552" cy="673468"/>
          </a:xfrm>
          <a:prstGeom prst="rect">
            <a:avLst/>
          </a:prstGeom>
        </p:spPr>
      </p:pic>
      <p:sp>
        <p:nvSpPr>
          <p:cNvPr id="70" name="Rectangle 69">
            <a:extLst>
              <a:ext uri="{FF2B5EF4-FFF2-40B4-BE49-F238E27FC236}">
                <a16:creationId xmlns:a16="http://schemas.microsoft.com/office/drawing/2014/main" id="{7CC6F234-8860-4EC2-BBB2-070BAA9B929D}"/>
              </a:ext>
            </a:extLst>
          </p:cNvPr>
          <p:cNvSpPr/>
          <p:nvPr/>
        </p:nvSpPr>
        <p:spPr>
          <a:xfrm>
            <a:off x="7131828" y="3637394"/>
            <a:ext cx="184794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66FF"/>
                </a:solidFill>
                <a:effectLst/>
                <a:uLnTx/>
                <a:uFillTx/>
                <a:latin typeface="Calibri" panose="020F0502020204030204"/>
                <a:ea typeface="+mn-ea"/>
                <a:cs typeface="+mn-cs"/>
              </a:rPr>
              <a:t>Đọc</a:t>
            </a:r>
            <a:r>
              <a:rPr kumimoji="0" lang="en-US" sz="3200" b="1" i="0" u="none" strike="noStrike" kern="1200" cap="none" spc="0" normalizeH="0" baseline="0" noProof="0" dirty="0">
                <a:ln>
                  <a:noFill/>
                </a:ln>
                <a:solidFill>
                  <a:srgbClr val="0066FF"/>
                </a:solidFill>
                <a:effectLst/>
                <a:uLnTx/>
                <a:uFillTx/>
                <a:latin typeface="Calibri" panose="020F0502020204030204"/>
                <a:ea typeface="+mn-ea"/>
                <a:cs typeface="+mn-cs"/>
              </a:rPr>
              <a:t> to, </a:t>
            </a:r>
            <a:r>
              <a:rPr kumimoji="0" lang="en-US" sz="3200" b="1" i="0" u="none" strike="noStrike" kern="1200" cap="none" spc="0" normalizeH="0" baseline="0" noProof="0" dirty="0" err="1">
                <a:ln>
                  <a:noFill/>
                </a:ln>
                <a:solidFill>
                  <a:srgbClr val="0066FF"/>
                </a:solidFill>
                <a:effectLst/>
                <a:uLnTx/>
                <a:uFillTx/>
                <a:latin typeface="Calibri" panose="020F0502020204030204"/>
                <a:ea typeface="+mn-ea"/>
                <a:cs typeface="+mn-cs"/>
              </a:rPr>
              <a:t>rõ</a:t>
            </a:r>
            <a:endParaRPr kumimoji="0" lang="en-US" sz="3200" b="1" i="0" u="none" strike="noStrike" kern="1200" cap="none" spc="0" normalizeH="0" baseline="0" noProof="0" dirty="0">
              <a:ln>
                <a:noFill/>
              </a:ln>
              <a:solidFill>
                <a:srgbClr val="0066FF"/>
              </a:solidFill>
              <a:effectLst/>
              <a:uLnTx/>
              <a:uFillTx/>
              <a:latin typeface="Calibri" panose="020F0502020204030204"/>
              <a:ea typeface="+mn-ea"/>
              <a:cs typeface="+mn-cs"/>
            </a:endParaRPr>
          </a:p>
        </p:txBody>
      </p:sp>
      <p:pic>
        <p:nvPicPr>
          <p:cNvPr id="71" name="Hình ảnh 9">
            <a:extLst>
              <a:ext uri="{FF2B5EF4-FFF2-40B4-BE49-F238E27FC236}">
                <a16:creationId xmlns:a16="http://schemas.microsoft.com/office/drawing/2014/main" id="{0A42BFAB-00EF-48CE-B768-AC0BE663DA75}"/>
              </a:ext>
            </a:extLst>
          </p:cNvPr>
          <p:cNvPicPr>
            <a:picLocks noChangeAspect="1"/>
          </p:cNvPicPr>
          <p:nvPr/>
        </p:nvPicPr>
        <p:blipFill rotWithShape="1">
          <a:blip r:embed="rId5"/>
          <a:srcRect l="51268" t="8949" r="19792" b="48444"/>
          <a:stretch/>
        </p:blipFill>
        <p:spPr>
          <a:xfrm rot="20944439">
            <a:off x="9023481" y="3596151"/>
            <a:ext cx="776552" cy="673468"/>
          </a:xfrm>
          <a:prstGeom prst="rect">
            <a:avLst/>
          </a:prstGeom>
        </p:spPr>
      </p:pic>
      <p:pic>
        <p:nvPicPr>
          <p:cNvPr id="72" name="Hình ảnh 9">
            <a:extLst>
              <a:ext uri="{FF2B5EF4-FFF2-40B4-BE49-F238E27FC236}">
                <a16:creationId xmlns:a16="http://schemas.microsoft.com/office/drawing/2014/main" id="{E8851F69-653B-4049-9DBE-CD69EE3FAFF6}"/>
              </a:ext>
            </a:extLst>
          </p:cNvPr>
          <p:cNvPicPr>
            <a:picLocks noChangeAspect="1"/>
          </p:cNvPicPr>
          <p:nvPr/>
        </p:nvPicPr>
        <p:blipFill rotWithShape="1">
          <a:blip r:embed="rId5"/>
          <a:srcRect l="51268" t="8949" r="19792" b="48444"/>
          <a:stretch/>
        </p:blipFill>
        <p:spPr>
          <a:xfrm rot="20944439">
            <a:off x="9716405" y="3619259"/>
            <a:ext cx="776552" cy="673468"/>
          </a:xfrm>
          <a:prstGeom prst="rect">
            <a:avLst/>
          </a:prstGeom>
        </p:spPr>
      </p:pic>
      <p:pic>
        <p:nvPicPr>
          <p:cNvPr id="73" name="Hình ảnh 9">
            <a:extLst>
              <a:ext uri="{FF2B5EF4-FFF2-40B4-BE49-F238E27FC236}">
                <a16:creationId xmlns:a16="http://schemas.microsoft.com/office/drawing/2014/main" id="{3A3D16AE-0024-42B0-83DB-BAFE3C3D6AE4}"/>
              </a:ext>
            </a:extLst>
          </p:cNvPr>
          <p:cNvPicPr>
            <a:picLocks noChangeAspect="1"/>
          </p:cNvPicPr>
          <p:nvPr/>
        </p:nvPicPr>
        <p:blipFill rotWithShape="1">
          <a:blip r:embed="rId5"/>
          <a:srcRect l="51268" t="8949" r="19792" b="48444"/>
          <a:stretch/>
        </p:blipFill>
        <p:spPr>
          <a:xfrm rot="20944439">
            <a:off x="10402783" y="3647618"/>
            <a:ext cx="776552" cy="673468"/>
          </a:xfrm>
          <a:prstGeom prst="rect">
            <a:avLst/>
          </a:prstGeom>
        </p:spPr>
      </p:pic>
      <p:sp>
        <p:nvSpPr>
          <p:cNvPr id="74" name="Rectangle 73">
            <a:extLst>
              <a:ext uri="{FF2B5EF4-FFF2-40B4-BE49-F238E27FC236}">
                <a16:creationId xmlns:a16="http://schemas.microsoft.com/office/drawing/2014/main" id="{0408E5F0-F4A1-413A-8058-88A57ED03A42}"/>
              </a:ext>
            </a:extLst>
          </p:cNvPr>
          <p:cNvSpPr/>
          <p:nvPr/>
        </p:nvSpPr>
        <p:spPr>
          <a:xfrm>
            <a:off x="7131829" y="4296205"/>
            <a:ext cx="4326399"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Đọc</a:t>
            </a:r>
            <a:r>
              <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ngắt</a:t>
            </a:r>
            <a:r>
              <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nghỉ</a:t>
            </a:r>
            <a:r>
              <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đúng</a:t>
            </a:r>
            <a:r>
              <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nhịp</a:t>
            </a:r>
            <a:r>
              <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latin typeface="Calibri" panose="020F0502020204030204"/>
                <a:ea typeface="+mn-ea"/>
                <a:cs typeface="+mn-cs"/>
              </a:rPr>
              <a:t>th</a:t>
            </a:r>
            <a:r>
              <a:rPr kumimoji="0" lang="vi-VN" sz="3200" b="1" i="0" u="none" strike="noStrike" kern="1200" cap="none" spc="0" normalizeH="0" baseline="0" noProof="0" dirty="0">
                <a:ln>
                  <a:noFill/>
                </a:ln>
                <a:solidFill>
                  <a:srgbClr val="ED7D31">
                    <a:lumMod val="75000"/>
                  </a:srgbClr>
                </a:solidFill>
                <a:effectLst/>
                <a:uLnTx/>
                <a:uFillTx/>
                <a:latin typeface="Arial" panose="020B0604020202020204" pitchFamily="34" charset="0"/>
                <a:ea typeface="+mn-ea"/>
                <a:cs typeface="+mn-cs"/>
              </a:rPr>
              <a:t>ơ</a:t>
            </a:r>
            <a:endParaRPr kumimoji="0" lang="en-US" sz="3200" b="1" i="0" u="none" strike="noStrike" kern="1200" cap="none" spc="0" normalizeH="0" baseline="0" noProof="0" dirty="0">
              <a:ln>
                <a:noFill/>
              </a:ln>
              <a:solidFill>
                <a:srgbClr val="ED7D31">
                  <a:lumMod val="75000"/>
                </a:srgbClr>
              </a:solidFill>
              <a:effectLst/>
              <a:uLnTx/>
              <a:uFillTx/>
              <a:latin typeface="Calibri" panose="020F0502020204030204"/>
              <a:ea typeface="+mn-ea"/>
              <a:cs typeface="+mn-cs"/>
            </a:endParaRPr>
          </a:p>
        </p:txBody>
      </p:sp>
      <p:pic>
        <p:nvPicPr>
          <p:cNvPr id="90" name="Hình ảnh 9">
            <a:extLst>
              <a:ext uri="{FF2B5EF4-FFF2-40B4-BE49-F238E27FC236}">
                <a16:creationId xmlns:a16="http://schemas.microsoft.com/office/drawing/2014/main" id="{21E06BDA-8808-4918-AB1A-5DC3079A3CCA}"/>
              </a:ext>
            </a:extLst>
          </p:cNvPr>
          <p:cNvPicPr>
            <a:picLocks noChangeAspect="1"/>
          </p:cNvPicPr>
          <p:nvPr/>
        </p:nvPicPr>
        <p:blipFill rotWithShape="1">
          <a:blip r:embed="rId5"/>
          <a:srcRect l="51268" t="8949" r="19792" b="48444"/>
          <a:stretch/>
        </p:blipFill>
        <p:spPr>
          <a:xfrm rot="20944439">
            <a:off x="9020939" y="4735110"/>
            <a:ext cx="776552" cy="673468"/>
          </a:xfrm>
          <a:prstGeom prst="rect">
            <a:avLst/>
          </a:prstGeom>
        </p:spPr>
      </p:pic>
      <p:pic>
        <p:nvPicPr>
          <p:cNvPr id="91" name="Hình ảnh 9">
            <a:extLst>
              <a:ext uri="{FF2B5EF4-FFF2-40B4-BE49-F238E27FC236}">
                <a16:creationId xmlns:a16="http://schemas.microsoft.com/office/drawing/2014/main" id="{8ED729C1-5744-4109-A024-4FED334E2DAA}"/>
              </a:ext>
            </a:extLst>
          </p:cNvPr>
          <p:cNvPicPr>
            <a:picLocks noChangeAspect="1"/>
          </p:cNvPicPr>
          <p:nvPr/>
        </p:nvPicPr>
        <p:blipFill rotWithShape="1">
          <a:blip r:embed="rId5"/>
          <a:srcRect l="51268" t="8949" r="19792" b="48444"/>
          <a:stretch/>
        </p:blipFill>
        <p:spPr>
          <a:xfrm rot="20944439">
            <a:off x="9741239" y="4758737"/>
            <a:ext cx="776552" cy="673468"/>
          </a:xfrm>
          <a:prstGeom prst="rect">
            <a:avLst/>
          </a:prstGeom>
        </p:spPr>
      </p:pic>
      <p:pic>
        <p:nvPicPr>
          <p:cNvPr id="92" name="Hình ảnh 9">
            <a:extLst>
              <a:ext uri="{FF2B5EF4-FFF2-40B4-BE49-F238E27FC236}">
                <a16:creationId xmlns:a16="http://schemas.microsoft.com/office/drawing/2014/main" id="{F9054ABA-6CD5-4450-82E6-5201907C5F32}"/>
              </a:ext>
            </a:extLst>
          </p:cNvPr>
          <p:cNvPicPr>
            <a:picLocks noChangeAspect="1"/>
          </p:cNvPicPr>
          <p:nvPr/>
        </p:nvPicPr>
        <p:blipFill rotWithShape="1">
          <a:blip r:embed="rId5"/>
          <a:srcRect l="51268" t="8949" r="19792" b="48444"/>
          <a:stretch/>
        </p:blipFill>
        <p:spPr>
          <a:xfrm rot="20944439">
            <a:off x="10461539" y="4758737"/>
            <a:ext cx="776552" cy="673468"/>
          </a:xfrm>
          <a:prstGeom prst="rect">
            <a:avLst/>
          </a:prstGeom>
        </p:spPr>
      </p:pic>
      <p:pic>
        <p:nvPicPr>
          <p:cNvPr id="2" name="Picture 1">
            <a:extLst>
              <a:ext uri="{FF2B5EF4-FFF2-40B4-BE49-F238E27FC236}">
                <a16:creationId xmlns:a16="http://schemas.microsoft.com/office/drawing/2014/main" id="{51F756F0-A4EC-397B-7EE2-B0814259A184}"/>
              </a:ext>
            </a:extLst>
          </p:cNvPr>
          <p:cNvPicPr>
            <a:picLocks noChangeAspect="1"/>
          </p:cNvPicPr>
          <p:nvPr/>
        </p:nvPicPr>
        <p:blipFill>
          <a:blip r:embed="rId6"/>
          <a:stretch>
            <a:fillRect/>
          </a:stretch>
        </p:blipFill>
        <p:spPr>
          <a:xfrm>
            <a:off x="1029494" y="112580"/>
            <a:ext cx="10303133" cy="12314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ông bà hiền lắm">
            <a:hlinkClick r:id="" action="ppaction://media"/>
            <a:extLst>
              <a:ext uri="{FF2B5EF4-FFF2-40B4-BE49-F238E27FC236}">
                <a16:creationId xmlns:a16="http://schemas.microsoft.com/office/drawing/2014/main" id="{20229035-EEDC-7B5E-5BE2-9BAD1258B3F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p:spPr>
      </p:pic>
    </p:spTree>
    <p:extLst>
      <p:ext uri="{BB962C8B-B14F-4D97-AF65-F5344CB8AC3E}">
        <p14:creationId xmlns:p14="http://schemas.microsoft.com/office/powerpoint/2010/main" val="2243235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460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1CAAB1-05E7-4470-8157-8890615CC3F2}"/>
              </a:ext>
            </a:extLst>
          </p:cNvPr>
          <p:cNvSpPr>
            <a:spLocks noGrp="1"/>
          </p:cNvSpPr>
          <p:nvPr>
            <p:ph type="title" idx="4294967295"/>
          </p:nvPr>
        </p:nvSpPr>
        <p:spPr>
          <a:xfrm>
            <a:off x="960000" y="558800"/>
            <a:ext cx="10272000" cy="636800"/>
          </a:xfrm>
          <a:prstGeom prst="rect">
            <a:avLst/>
          </a:prstGeom>
        </p:spPr>
        <p:txBody>
          <a:bodyPr>
            <a:normAutofit fontScale="90000"/>
          </a:bodyPr>
          <a:lstStyle/>
          <a:p>
            <a:endParaRPr lang="en-US"/>
          </a:p>
        </p:txBody>
      </p:sp>
      <p:sp>
        <p:nvSpPr>
          <p:cNvPr id="3" name="Subtitle 2">
            <a:extLst>
              <a:ext uri="{FF2B5EF4-FFF2-40B4-BE49-F238E27FC236}">
                <a16:creationId xmlns:a16="http://schemas.microsoft.com/office/drawing/2014/main" id="{E6A345DA-0B4F-4BC9-BB8A-1E1F3C8ED80C}"/>
              </a:ext>
            </a:extLst>
          </p:cNvPr>
          <p:cNvSpPr>
            <a:spLocks noGrp="1"/>
          </p:cNvSpPr>
          <p:nvPr>
            <p:ph type="subTitle" idx="4294967295"/>
          </p:nvPr>
        </p:nvSpPr>
        <p:spPr>
          <a:xfrm>
            <a:off x="965567" y="2595909"/>
            <a:ext cx="3244800" cy="931600"/>
          </a:xfrm>
          <a:prstGeom prst="rect">
            <a:avLst/>
          </a:prstGeom>
        </p:spPr>
        <p:txBody>
          <a:bodyPr/>
          <a:lstStyle/>
          <a:p>
            <a:endParaRPr lang="en-US"/>
          </a:p>
        </p:txBody>
      </p:sp>
      <p:sp>
        <p:nvSpPr>
          <p:cNvPr id="4" name="Title 3">
            <a:extLst>
              <a:ext uri="{FF2B5EF4-FFF2-40B4-BE49-F238E27FC236}">
                <a16:creationId xmlns:a16="http://schemas.microsoft.com/office/drawing/2014/main" id="{CBFA12C0-938C-465A-A49D-1D5478F371AF}"/>
              </a:ext>
            </a:extLst>
          </p:cNvPr>
          <p:cNvSpPr>
            <a:spLocks noGrp="1"/>
          </p:cNvSpPr>
          <p:nvPr>
            <p:ph type="title" idx="4294967295"/>
          </p:nvPr>
        </p:nvSpPr>
        <p:spPr>
          <a:xfrm>
            <a:off x="965567" y="1973233"/>
            <a:ext cx="3244800" cy="498000"/>
          </a:xfrm>
          <a:prstGeom prst="rect">
            <a:avLst/>
          </a:prstGeom>
        </p:spPr>
        <p:txBody>
          <a:bodyPr>
            <a:normAutofit fontScale="90000"/>
          </a:bodyPr>
          <a:lstStyle/>
          <a:p>
            <a:endParaRPr lang="en-US"/>
          </a:p>
        </p:txBody>
      </p:sp>
      <p:sp>
        <p:nvSpPr>
          <p:cNvPr id="5" name="Subtitle 4">
            <a:extLst>
              <a:ext uri="{FF2B5EF4-FFF2-40B4-BE49-F238E27FC236}">
                <a16:creationId xmlns:a16="http://schemas.microsoft.com/office/drawing/2014/main" id="{AFC26CFE-CD8A-4F0B-9ADF-F9FE8C4D1C04}"/>
              </a:ext>
            </a:extLst>
          </p:cNvPr>
          <p:cNvSpPr>
            <a:spLocks noGrp="1"/>
          </p:cNvSpPr>
          <p:nvPr>
            <p:ph type="subTitle" idx="4294967295"/>
          </p:nvPr>
        </p:nvSpPr>
        <p:spPr>
          <a:xfrm>
            <a:off x="4473600" y="2595909"/>
            <a:ext cx="3244800" cy="931600"/>
          </a:xfrm>
          <a:prstGeom prst="rect">
            <a:avLst/>
          </a:prstGeom>
        </p:spPr>
        <p:txBody>
          <a:bodyPr/>
          <a:lstStyle/>
          <a:p>
            <a:endParaRPr lang="en-US"/>
          </a:p>
        </p:txBody>
      </p:sp>
      <p:sp>
        <p:nvSpPr>
          <p:cNvPr id="6" name="Title 5">
            <a:extLst>
              <a:ext uri="{FF2B5EF4-FFF2-40B4-BE49-F238E27FC236}">
                <a16:creationId xmlns:a16="http://schemas.microsoft.com/office/drawing/2014/main" id="{5A689E23-27B1-4E8F-8ED4-3E9571C2F387}"/>
              </a:ext>
            </a:extLst>
          </p:cNvPr>
          <p:cNvSpPr>
            <a:spLocks noGrp="1"/>
          </p:cNvSpPr>
          <p:nvPr>
            <p:ph type="title" idx="4294967295"/>
          </p:nvPr>
        </p:nvSpPr>
        <p:spPr>
          <a:xfrm>
            <a:off x="4473605" y="1973233"/>
            <a:ext cx="3244800" cy="498000"/>
          </a:xfrm>
          <a:prstGeom prst="rect">
            <a:avLst/>
          </a:prstGeom>
        </p:spPr>
        <p:txBody>
          <a:bodyPr>
            <a:normAutofit fontScale="90000"/>
          </a:bodyPr>
          <a:lstStyle/>
          <a:p>
            <a:endParaRPr lang="en-US"/>
          </a:p>
        </p:txBody>
      </p:sp>
      <p:sp>
        <p:nvSpPr>
          <p:cNvPr id="7" name="Subtitle 6">
            <a:extLst>
              <a:ext uri="{FF2B5EF4-FFF2-40B4-BE49-F238E27FC236}">
                <a16:creationId xmlns:a16="http://schemas.microsoft.com/office/drawing/2014/main" id="{B9966A45-4D72-4A2F-AFBC-314C70338958}"/>
              </a:ext>
            </a:extLst>
          </p:cNvPr>
          <p:cNvSpPr>
            <a:spLocks noGrp="1"/>
          </p:cNvSpPr>
          <p:nvPr>
            <p:ph type="subTitle" idx="4294967295"/>
          </p:nvPr>
        </p:nvSpPr>
        <p:spPr>
          <a:xfrm>
            <a:off x="7981633" y="2595909"/>
            <a:ext cx="3244800" cy="931600"/>
          </a:xfrm>
          <a:prstGeom prst="rect">
            <a:avLst/>
          </a:prstGeom>
        </p:spPr>
        <p:txBody>
          <a:bodyPr/>
          <a:lstStyle/>
          <a:p>
            <a:endParaRPr lang="en-US"/>
          </a:p>
        </p:txBody>
      </p:sp>
      <p:sp>
        <p:nvSpPr>
          <p:cNvPr id="8" name="Title 7">
            <a:extLst>
              <a:ext uri="{FF2B5EF4-FFF2-40B4-BE49-F238E27FC236}">
                <a16:creationId xmlns:a16="http://schemas.microsoft.com/office/drawing/2014/main" id="{28152F63-53A3-42EF-B451-21F3B0C6A189}"/>
              </a:ext>
            </a:extLst>
          </p:cNvPr>
          <p:cNvSpPr>
            <a:spLocks noGrp="1"/>
          </p:cNvSpPr>
          <p:nvPr>
            <p:ph type="title" idx="4294967295"/>
          </p:nvPr>
        </p:nvSpPr>
        <p:spPr>
          <a:xfrm>
            <a:off x="7981644" y="1973233"/>
            <a:ext cx="3244800" cy="498000"/>
          </a:xfrm>
          <a:prstGeom prst="rect">
            <a:avLst/>
          </a:prstGeom>
        </p:spPr>
        <p:txBody>
          <a:bodyPr>
            <a:normAutofit fontScale="90000"/>
          </a:bodyPr>
          <a:lstStyle/>
          <a:p>
            <a:endParaRPr lang="en-US"/>
          </a:p>
        </p:txBody>
      </p:sp>
      <p:sp>
        <p:nvSpPr>
          <p:cNvPr id="9" name="Subtitle 8">
            <a:extLst>
              <a:ext uri="{FF2B5EF4-FFF2-40B4-BE49-F238E27FC236}">
                <a16:creationId xmlns:a16="http://schemas.microsoft.com/office/drawing/2014/main" id="{969CE2F6-8885-47A5-AF50-569C4713A388}"/>
              </a:ext>
            </a:extLst>
          </p:cNvPr>
          <p:cNvSpPr>
            <a:spLocks noGrp="1"/>
          </p:cNvSpPr>
          <p:nvPr>
            <p:ph type="subTitle" idx="4294967295"/>
          </p:nvPr>
        </p:nvSpPr>
        <p:spPr>
          <a:xfrm>
            <a:off x="965567" y="4677693"/>
            <a:ext cx="3244800" cy="931600"/>
          </a:xfrm>
          <a:prstGeom prst="rect">
            <a:avLst/>
          </a:prstGeom>
        </p:spPr>
        <p:txBody>
          <a:bodyPr/>
          <a:lstStyle/>
          <a:p>
            <a:endParaRPr lang="en-US"/>
          </a:p>
        </p:txBody>
      </p:sp>
      <p:sp>
        <p:nvSpPr>
          <p:cNvPr id="10" name="Title 9">
            <a:extLst>
              <a:ext uri="{FF2B5EF4-FFF2-40B4-BE49-F238E27FC236}">
                <a16:creationId xmlns:a16="http://schemas.microsoft.com/office/drawing/2014/main" id="{6DDE17EB-0304-49B8-847E-7629331486B9}"/>
              </a:ext>
            </a:extLst>
          </p:cNvPr>
          <p:cNvSpPr>
            <a:spLocks noGrp="1"/>
          </p:cNvSpPr>
          <p:nvPr>
            <p:ph type="title" idx="4294967295"/>
          </p:nvPr>
        </p:nvSpPr>
        <p:spPr>
          <a:xfrm>
            <a:off x="965567" y="4054985"/>
            <a:ext cx="3244800" cy="498000"/>
          </a:xfrm>
          <a:prstGeom prst="rect">
            <a:avLst/>
          </a:prstGeom>
        </p:spPr>
        <p:txBody>
          <a:bodyPr>
            <a:normAutofit fontScale="90000"/>
          </a:bodyPr>
          <a:lstStyle/>
          <a:p>
            <a:endParaRPr lang="en-US"/>
          </a:p>
        </p:txBody>
      </p:sp>
      <p:sp>
        <p:nvSpPr>
          <p:cNvPr id="11" name="Subtitle 10">
            <a:extLst>
              <a:ext uri="{FF2B5EF4-FFF2-40B4-BE49-F238E27FC236}">
                <a16:creationId xmlns:a16="http://schemas.microsoft.com/office/drawing/2014/main" id="{36DC1E39-27D8-4DEA-B767-A435EF76A657}"/>
              </a:ext>
            </a:extLst>
          </p:cNvPr>
          <p:cNvSpPr>
            <a:spLocks noGrp="1"/>
          </p:cNvSpPr>
          <p:nvPr>
            <p:ph type="subTitle" idx="4294967295"/>
          </p:nvPr>
        </p:nvSpPr>
        <p:spPr>
          <a:xfrm>
            <a:off x="4473600" y="4677693"/>
            <a:ext cx="3244800" cy="931600"/>
          </a:xfrm>
          <a:prstGeom prst="rect">
            <a:avLst/>
          </a:prstGeom>
        </p:spPr>
        <p:txBody>
          <a:bodyPr/>
          <a:lstStyle/>
          <a:p>
            <a:endParaRPr lang="en-US"/>
          </a:p>
        </p:txBody>
      </p:sp>
      <p:sp>
        <p:nvSpPr>
          <p:cNvPr id="12" name="Title 11">
            <a:extLst>
              <a:ext uri="{FF2B5EF4-FFF2-40B4-BE49-F238E27FC236}">
                <a16:creationId xmlns:a16="http://schemas.microsoft.com/office/drawing/2014/main" id="{4EE70B35-1BF9-4AFC-BE45-A6B175DFDBFF}"/>
              </a:ext>
            </a:extLst>
          </p:cNvPr>
          <p:cNvSpPr>
            <a:spLocks noGrp="1"/>
          </p:cNvSpPr>
          <p:nvPr>
            <p:ph type="title" idx="4294967295"/>
          </p:nvPr>
        </p:nvSpPr>
        <p:spPr>
          <a:xfrm>
            <a:off x="4473605" y="4054985"/>
            <a:ext cx="3244800" cy="498000"/>
          </a:xfrm>
          <a:prstGeom prst="rect">
            <a:avLst/>
          </a:prstGeom>
        </p:spPr>
        <p:txBody>
          <a:bodyPr>
            <a:normAutofit fontScale="90000"/>
          </a:bodyPr>
          <a:lstStyle/>
          <a:p>
            <a:endParaRPr lang="en-US"/>
          </a:p>
        </p:txBody>
      </p:sp>
      <p:sp>
        <p:nvSpPr>
          <p:cNvPr id="13" name="Subtitle 12">
            <a:extLst>
              <a:ext uri="{FF2B5EF4-FFF2-40B4-BE49-F238E27FC236}">
                <a16:creationId xmlns:a16="http://schemas.microsoft.com/office/drawing/2014/main" id="{D3BEDC40-7578-48F7-B4A3-534398C258F7}"/>
              </a:ext>
            </a:extLst>
          </p:cNvPr>
          <p:cNvSpPr>
            <a:spLocks noGrp="1"/>
          </p:cNvSpPr>
          <p:nvPr>
            <p:ph type="subTitle" idx="4294967295"/>
          </p:nvPr>
        </p:nvSpPr>
        <p:spPr>
          <a:xfrm>
            <a:off x="7981633" y="4677693"/>
            <a:ext cx="3244800" cy="931600"/>
          </a:xfrm>
          <a:prstGeom prst="rect">
            <a:avLst/>
          </a:prstGeom>
        </p:spPr>
        <p:txBody>
          <a:bodyPr/>
          <a:lstStyle/>
          <a:p>
            <a:endParaRPr lang="en-US"/>
          </a:p>
        </p:txBody>
      </p:sp>
      <p:sp>
        <p:nvSpPr>
          <p:cNvPr id="14" name="Title 13">
            <a:extLst>
              <a:ext uri="{FF2B5EF4-FFF2-40B4-BE49-F238E27FC236}">
                <a16:creationId xmlns:a16="http://schemas.microsoft.com/office/drawing/2014/main" id="{DE0C331B-28FF-42AB-813E-9246A66A4DC2}"/>
              </a:ext>
            </a:extLst>
          </p:cNvPr>
          <p:cNvSpPr>
            <a:spLocks noGrp="1"/>
          </p:cNvSpPr>
          <p:nvPr>
            <p:ph type="title" idx="4294967295"/>
          </p:nvPr>
        </p:nvSpPr>
        <p:spPr>
          <a:xfrm>
            <a:off x="7981644" y="4054985"/>
            <a:ext cx="3244800" cy="498000"/>
          </a:xfrm>
          <a:prstGeom prst="rect">
            <a:avLst/>
          </a:prstGeom>
        </p:spPr>
        <p:txBody>
          <a:bodyPr>
            <a:normAutofit fontScale="90000"/>
          </a:bodyPr>
          <a:lstStyle/>
          <a:p>
            <a:endParaRPr lang="en-US"/>
          </a:p>
        </p:txBody>
      </p:sp>
      <p:pic>
        <p:nvPicPr>
          <p:cNvPr id="16" name="Picture 15">
            <a:extLst>
              <a:ext uri="{FF2B5EF4-FFF2-40B4-BE49-F238E27FC236}">
                <a16:creationId xmlns:a16="http://schemas.microsoft.com/office/drawing/2014/main" id="{851B8ACE-8C60-472E-A6F7-837B0B4034C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243"/>
          <a:stretch/>
        </p:blipFill>
        <p:spPr>
          <a:xfrm>
            <a:off x="0" y="0"/>
            <a:ext cx="12192000" cy="7157884"/>
          </a:xfrm>
          <a:prstGeom prst="rect">
            <a:avLst/>
          </a:prstGeom>
        </p:spPr>
      </p:pic>
      <p:sp>
        <p:nvSpPr>
          <p:cNvPr id="17" name="Rectangle 16">
            <a:extLst>
              <a:ext uri="{FF2B5EF4-FFF2-40B4-BE49-F238E27FC236}">
                <a16:creationId xmlns:a16="http://schemas.microsoft.com/office/drawing/2014/main" id="{1B894B29-FA19-4BA3-B78A-19EBD3AEE211}"/>
              </a:ext>
            </a:extLst>
          </p:cNvPr>
          <p:cNvSpPr/>
          <p:nvPr/>
        </p:nvSpPr>
        <p:spPr>
          <a:xfrm>
            <a:off x="5938683" y="1127725"/>
            <a:ext cx="4933788" cy="1938992"/>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Cambria" panose="02040503050406030204" pitchFamily="18" charset="0"/>
                <a:ea typeface="Cambria" panose="02040503050406030204" pitchFamily="18" charset="0"/>
                <a:cs typeface="+mn-cs"/>
              </a:rPr>
              <a:t>LUYỆN ĐỌC TR</a:t>
            </a:r>
            <a:r>
              <a:rPr kumimoji="0" lang="vi-VN"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Cambria" panose="02040503050406030204" pitchFamily="18" charset="0"/>
                <a:ea typeface="Cambria" panose="02040503050406030204" pitchFamily="18" charset="0"/>
                <a:cs typeface="+mn-cs"/>
              </a:rPr>
              <a:t>Ư</a:t>
            </a:r>
            <a:r>
              <a:rPr kumimoji="0" lang="en-US" sz="6000" b="1" i="0" u="none" strike="noStrike" kern="1200" cap="none" spc="0" normalizeH="0" baseline="0" noProof="0" dirty="0">
                <a:ln w="22225">
                  <a:solidFill>
                    <a:srgbClr val="ED7D31"/>
                  </a:solidFill>
                  <a:prstDash val="solid"/>
                </a:ln>
                <a:solidFill>
                  <a:srgbClr val="FFC000"/>
                </a:solidFill>
                <a:effectLst>
                  <a:glow rad="63500">
                    <a:srgbClr val="ED7D31">
                      <a:satMod val="175000"/>
                      <a:alpha val="40000"/>
                    </a:srgbClr>
                  </a:glow>
                </a:effectLst>
                <a:uLnTx/>
                <a:uFillTx/>
                <a:latin typeface="Cambria" panose="02040503050406030204" pitchFamily="18" charset="0"/>
                <a:ea typeface="Cambria" panose="02040503050406030204" pitchFamily="18" charset="0"/>
                <a:cs typeface="+mn-cs"/>
              </a:rPr>
              <a:t>ỚC LỚP</a:t>
            </a:r>
          </a:p>
        </p:txBody>
      </p:sp>
      <p:pic>
        <p:nvPicPr>
          <p:cNvPr id="18" name="Picture 17">
            <a:extLst>
              <a:ext uri="{FF2B5EF4-FFF2-40B4-BE49-F238E27FC236}">
                <a16:creationId xmlns:a16="http://schemas.microsoft.com/office/drawing/2014/main" id="{E761D5D8-84B8-4DD1-9593-B888277F0F52}"/>
              </a:ext>
            </a:extLst>
          </p:cNvPr>
          <p:cNvPicPr>
            <a:picLocks noChangeAspect="1"/>
          </p:cNvPicPr>
          <p:nvPr/>
        </p:nvPicPr>
        <p:blipFill rotWithShape="1">
          <a:blip r:embed="rId3"/>
          <a:srcRect t="19779"/>
          <a:stretch/>
        </p:blipFill>
        <p:spPr>
          <a:xfrm>
            <a:off x="5938683" y="3129102"/>
            <a:ext cx="5032110" cy="2150367"/>
          </a:xfrm>
          <a:prstGeom prst="rect">
            <a:avLst/>
          </a:prstGeom>
        </p:spPr>
      </p:pic>
    </p:spTree>
    <p:extLst>
      <p:ext uri="{BB962C8B-B14F-4D97-AF65-F5344CB8AC3E}">
        <p14:creationId xmlns:p14="http://schemas.microsoft.com/office/powerpoint/2010/main" val="14866714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BB7692-6389-4F78-A4D7-99756B3B34D7}"/>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4243"/>
          <a:stretch/>
        </p:blipFill>
        <p:spPr>
          <a:xfrm>
            <a:off x="0" y="0"/>
            <a:ext cx="12192000" cy="7157884"/>
          </a:xfrm>
          <a:prstGeom prst="rect">
            <a:avLst/>
          </a:prstGeom>
        </p:spPr>
      </p:pic>
      <p:sp>
        <p:nvSpPr>
          <p:cNvPr id="19" name="Rectangle 18">
            <a:extLst>
              <a:ext uri="{FF2B5EF4-FFF2-40B4-BE49-F238E27FC236}">
                <a16:creationId xmlns:a16="http://schemas.microsoft.com/office/drawing/2014/main" id="{A12AEC9B-AD89-459E-9ECB-6E32B12F8BCC}"/>
              </a:ext>
            </a:extLst>
          </p:cNvPr>
          <p:cNvSpPr/>
          <p:nvPr/>
        </p:nvSpPr>
        <p:spPr>
          <a:xfrm>
            <a:off x="6390168" y="1015144"/>
            <a:ext cx="4338084" cy="2308324"/>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err="1">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Trả</a:t>
            </a:r>
            <a:r>
              <a:rPr kumimoji="0" lang="en-US" sz="7200" b="1" i="0" u="none" strike="noStrike" kern="1200" cap="none" spc="0" normalizeH="0" baseline="0" noProof="0" dirty="0">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lời</a:t>
            </a:r>
            <a:r>
              <a:rPr kumimoji="0" lang="en-US" sz="7200" b="1" i="0" u="none" strike="noStrike" kern="1200" cap="none" spc="0" normalizeH="0" baseline="0" noProof="0" dirty="0">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câu</a:t>
            </a:r>
            <a:r>
              <a:rPr kumimoji="0" lang="en-US" sz="7200" b="1" i="0" u="none" strike="noStrike" kern="1200" cap="none" spc="0" normalizeH="0" baseline="0" noProof="0" dirty="0">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 </a:t>
            </a:r>
            <a:r>
              <a:rPr kumimoji="0" lang="en-US" sz="7200" b="1" i="0" u="none" strike="noStrike" kern="1200" cap="none" spc="0" normalizeH="0" baseline="0" noProof="0" dirty="0" err="1">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rPr>
              <a:t>hỏi</a:t>
            </a:r>
            <a:endParaRPr kumimoji="0" lang="en-US" sz="7200" b="1" i="0" u="none" strike="noStrike" kern="1200" cap="none" spc="0" normalizeH="0" baseline="0" noProof="0" dirty="0">
              <a:ln w="13462">
                <a:solidFill>
                  <a:prstClr val="white"/>
                </a:solidFill>
                <a:prstDash val="solid"/>
              </a:ln>
              <a:solidFill>
                <a:srgbClr val="ED7D31"/>
              </a:solidFill>
              <a:effectLst>
                <a:outerShdw dist="38100" dir="2700000" algn="bl" rotWithShape="0">
                  <a:srgbClr val="5B9BD5"/>
                </a:outerShdw>
              </a:effectLst>
              <a:uLnTx/>
              <a:uFillTx/>
              <a:latin typeface="SVN-Hole Hearted" panose="020B0A06020104020203" pitchFamily="34" charset="0"/>
              <a:ea typeface="+mn-ea"/>
              <a:cs typeface="+mn-cs"/>
            </a:endParaRPr>
          </a:p>
        </p:txBody>
      </p:sp>
      <p:pic>
        <p:nvPicPr>
          <p:cNvPr id="14338" name="Picture 2" descr="Vector happy cute teacher and students banner">
            <a:extLst>
              <a:ext uri="{FF2B5EF4-FFF2-40B4-BE49-F238E27FC236}">
                <a16:creationId xmlns:a16="http://schemas.microsoft.com/office/drawing/2014/main" id="{9603A2EF-FCAD-4583-9768-855718537533}"/>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804" b="89869" l="7508" r="89936">
                        <a14:foregroundMark x1="7508" y1="28431" x2="9585" y2="54902"/>
                        <a14:foregroundMark x1="30032" y1="73529" x2="31949" y2="76471"/>
                        <a14:foregroundMark x1="44249" y1="51307" x2="40895" y2="65686"/>
                        <a14:foregroundMark x1="43131" y1="63725" x2="44888" y2="59477"/>
                        <a14:foregroundMark x1="45208" y1="59150" x2="44728" y2="65359"/>
                        <a14:foregroundMark x1="29553" y1="74183" x2="30511" y2="80719"/>
                        <a14:foregroundMark x1="32428" y1="74183" x2="37061" y2="66667"/>
                        <a14:foregroundMark x1="29553" y1="81699" x2="29233" y2="86928"/>
                        <a14:foregroundMark x1="32588" y1="83333" x2="33866" y2="86928"/>
                        <a14:foregroundMark x1="71725" y1="60784" x2="70767" y2="79085"/>
                        <a14:foregroundMark x1="67252" y1="76144" x2="71725" y2="76797"/>
                        <a14:foregroundMark x1="59105" y1="76144" x2="58626" y2="79085"/>
                      </a14:backgroundRemoval>
                    </a14:imgEffect>
                  </a14:imgLayer>
                </a14:imgProps>
              </a:ext>
              <a:ext uri="{28A0092B-C50C-407E-A947-70E740481C1C}">
                <a14:useLocalDpi xmlns:a14="http://schemas.microsoft.com/office/drawing/2010/main" val="0"/>
              </a:ext>
            </a:extLst>
          </a:blip>
          <a:srcRect/>
          <a:stretch>
            <a:fillRect/>
          </a:stretch>
        </p:blipFill>
        <p:spPr bwMode="auto">
          <a:xfrm>
            <a:off x="5908254" y="2881287"/>
            <a:ext cx="5962650" cy="2914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4150883"/>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0" y="0"/>
            <a:ext cx="12288750"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407900" y="412912"/>
            <a:ext cx="11762764" cy="5764603"/>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微软雅黑"/>
              <a:ea typeface="+mn-ea"/>
              <a:cs typeface="+mn-cs"/>
            </a:endParaRPr>
          </a:p>
        </p:txBody>
      </p:sp>
      <p:sp>
        <p:nvSpPr>
          <p:cNvPr id="8" name="TextBox 7">
            <a:extLst>
              <a:ext uri="{FF2B5EF4-FFF2-40B4-BE49-F238E27FC236}">
                <a16:creationId xmlns:a16="http://schemas.microsoft.com/office/drawing/2014/main" id="{50A460F5-AC59-49D3-8FFB-46CCE3CF1F93}"/>
              </a:ext>
            </a:extLst>
          </p:cNvPr>
          <p:cNvSpPr txBox="1"/>
          <p:nvPr/>
        </p:nvSpPr>
        <p:spPr>
          <a:xfrm>
            <a:off x="818299" y="560877"/>
            <a:ext cx="11728704" cy="1200329"/>
          </a:xfrm>
          <a:prstGeom prst="rect">
            <a:avLst/>
          </a:prstGeom>
          <a:noFill/>
        </p:spPr>
        <p:txBody>
          <a:bodyPr wrap="square">
            <a:spAutoFit/>
          </a:bodyPr>
          <a:lstStyle/>
          <a:p>
            <a:pPr lvl="0">
              <a:defRPr/>
            </a:pPr>
            <a:r>
              <a:rPr lang="vi-VN" sz="3600" b="1" dirty="0">
                <a:solidFill>
                  <a:srgbClr val="FF0000"/>
                </a:solidFill>
                <a:latin typeface="Cambria" panose="02040503050406030204" pitchFamily="18" charset="0"/>
                <a:ea typeface="Cambria" panose="02040503050406030204" pitchFamily="18" charset="0"/>
                <a:cs typeface="Arial" panose="020B0604020202020204" pitchFamily="34" charset="0"/>
              </a:rPr>
              <a:t>1</a:t>
            </a:r>
            <a:r>
              <a:rPr lang="en-US" sz="3600" b="1" dirty="0">
                <a:solidFill>
                  <a:srgbClr val="FF0000"/>
                </a:solidFill>
                <a:latin typeface="Cambria" panose="02040503050406030204" pitchFamily="18" charset="0"/>
                <a:ea typeface="Cambria" panose="02040503050406030204" pitchFamily="18" charset="0"/>
                <a:cs typeface="Arial" panose="020B0604020202020204" pitchFamily="34" charset="0"/>
              </a:rPr>
              <a:t>.</a:t>
            </a:r>
            <a:r>
              <a:rPr lang="vi-VN" sz="3600" b="1" dirty="0">
                <a:solidFill>
                  <a:srgbClr val="FF0000"/>
                </a:solidFill>
                <a:latin typeface="Cambria" panose="02040503050406030204" pitchFamily="18" charset="0"/>
                <a:ea typeface="Cambria" panose="02040503050406030204" pitchFamily="18" charset="0"/>
                <a:cs typeface="Arial" panose="020B0604020202020204" pitchFamily="34" charset="0"/>
              </a:rPr>
              <a:t> Tìm những chi tiết thể hiện tình yêu thương của bà dành cho con cháu. </a:t>
            </a:r>
            <a:endParaRPr lang="vi-VN" sz="3600" dirty="0">
              <a:latin typeface="Cambria" panose="02040503050406030204" pitchFamily="18" charset="0"/>
              <a:ea typeface="Cambria" panose="02040503050406030204" pitchFamily="18" charset="0"/>
            </a:endParaRPr>
          </a:p>
        </p:txBody>
      </p:sp>
      <p:sp>
        <p:nvSpPr>
          <p:cNvPr id="7" name="Arrow: Right 6">
            <a:extLst>
              <a:ext uri="{FF2B5EF4-FFF2-40B4-BE49-F238E27FC236}">
                <a16:creationId xmlns:a16="http://schemas.microsoft.com/office/drawing/2014/main" id="{2DBDC0CD-75AE-3444-BE2A-2BA9971546BD}"/>
              </a:ext>
            </a:extLst>
          </p:cNvPr>
          <p:cNvSpPr/>
          <p:nvPr/>
        </p:nvSpPr>
        <p:spPr>
          <a:xfrm>
            <a:off x="813170" y="3308801"/>
            <a:ext cx="688848" cy="337426"/>
          </a:xfrm>
          <a:prstGeom prst="rightArrow">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9" name="Rectangle: Rounded Corners 8">
            <a:extLst>
              <a:ext uri="{FF2B5EF4-FFF2-40B4-BE49-F238E27FC236}">
                <a16:creationId xmlns:a16="http://schemas.microsoft.com/office/drawing/2014/main" id="{A9B35F3D-9A5B-87E9-29EC-65067AFBDB46}"/>
              </a:ext>
            </a:extLst>
          </p:cNvPr>
          <p:cNvSpPr/>
          <p:nvPr/>
        </p:nvSpPr>
        <p:spPr>
          <a:xfrm>
            <a:off x="1658323" y="2009553"/>
            <a:ext cx="10324570" cy="3806455"/>
          </a:xfrm>
          <a:prstGeom prst="roundRect">
            <a:avLst/>
          </a:prstGeom>
          <a:solidFill>
            <a:schemeClr val="bg1"/>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defRPr/>
            </a:pPr>
            <a:r>
              <a:rPr lang="vi-VN" sz="3200" dirty="0">
                <a:solidFill>
                  <a:srgbClr val="002060"/>
                </a:solidFill>
                <a:latin typeface="Cambria" panose="02040503050406030204" pitchFamily="18" charset="0"/>
                <a:ea typeface="Cambria" panose="02040503050406030204" pitchFamily="18" charset="0"/>
                <a:cs typeface="Arial" panose="020B0604020202020204" pitchFamily="34" charset="0"/>
              </a:rPr>
              <a:t>Những chi tiết thể hiện tình yêu thương của bà dành cho con cháu là:</a:t>
            </a:r>
            <a:endParaRPr lang="en-US" sz="3200" dirty="0">
              <a:solidFill>
                <a:srgbClr val="002060"/>
              </a:solidFill>
              <a:latin typeface="Cambria" panose="02040503050406030204" pitchFamily="18" charset="0"/>
              <a:ea typeface="Cambria" panose="02040503050406030204" pitchFamily="18" charset="0"/>
              <a:cs typeface="Arial" panose="020B0604020202020204" pitchFamily="34" charset="0"/>
            </a:endParaRPr>
          </a:p>
          <a:p>
            <a:pPr marL="457200" lvl="0" indent="-457200" algn="just">
              <a:buFont typeface="Arial" panose="020B0604020202020204" pitchFamily="34" charset="0"/>
              <a:buChar char="•"/>
              <a:defRPr/>
            </a:pPr>
            <a:r>
              <a:rPr lang="en-US" sz="3200" b="1" dirty="0">
                <a:solidFill>
                  <a:srgbClr val="002060"/>
                </a:solidFill>
                <a:latin typeface="Cambria" panose="02040503050406030204" pitchFamily="18" charset="0"/>
                <a:ea typeface="Cambria" panose="02040503050406030204" pitchFamily="18" charset="0"/>
                <a:cs typeface="Arial" panose="020B0604020202020204" pitchFamily="34" charset="0"/>
              </a:rPr>
              <a:t>D</a:t>
            </a:r>
            <a:r>
              <a:rPr lang="vi-VN" sz="3200" b="1" dirty="0">
                <a:solidFill>
                  <a:srgbClr val="002060"/>
                </a:solidFill>
                <a:latin typeface="Cambria" panose="02040503050406030204" pitchFamily="18" charset="0"/>
                <a:ea typeface="Cambria" panose="02040503050406030204" pitchFamily="18" charset="0"/>
                <a:cs typeface="Arial" panose="020B0604020202020204" pitchFamily="34" charset="0"/>
              </a:rPr>
              <a:t>ành quả ngon tới tận cuối mùa cho con cháu;</a:t>
            </a:r>
            <a:endParaRPr lang="en-US" sz="3200" b="1" dirty="0">
              <a:solidFill>
                <a:srgbClr val="002060"/>
              </a:solidFill>
              <a:latin typeface="Cambria" panose="02040503050406030204" pitchFamily="18" charset="0"/>
              <a:ea typeface="Cambria" panose="02040503050406030204" pitchFamily="18" charset="0"/>
              <a:cs typeface="Arial" panose="020B0604020202020204" pitchFamily="34" charset="0"/>
            </a:endParaRPr>
          </a:p>
          <a:p>
            <a:pPr marL="457200" lvl="0" indent="-457200" algn="just">
              <a:buFont typeface="Arial" panose="020B0604020202020204" pitchFamily="34" charset="0"/>
              <a:buChar char="•"/>
              <a:defRPr/>
            </a:pPr>
            <a:r>
              <a:rPr lang="en-US" sz="3200" b="1" dirty="0">
                <a:solidFill>
                  <a:srgbClr val="002060"/>
                </a:solidFill>
                <a:latin typeface="Cambria" panose="02040503050406030204" pitchFamily="18" charset="0"/>
                <a:ea typeface="Cambria" panose="02040503050406030204" pitchFamily="18" charset="0"/>
                <a:cs typeface="Arial" panose="020B0604020202020204" pitchFamily="34" charset="0"/>
              </a:rPr>
              <a:t>T</a:t>
            </a:r>
            <a:r>
              <a:rPr lang="vi-VN" sz="3200" b="1" dirty="0">
                <a:solidFill>
                  <a:srgbClr val="002060"/>
                </a:solidFill>
                <a:latin typeface="Cambria" panose="02040503050406030204" pitchFamily="18" charset="0"/>
                <a:ea typeface="Cambria" panose="02040503050406030204" pitchFamily="18" charset="0"/>
                <a:cs typeface="Arial" panose="020B0604020202020204" pitchFamily="34" charset="0"/>
              </a:rPr>
              <a:t>hời tiết lạnh như cắt vào da thịt những bà vẫn chống gậy ra xem cây</a:t>
            </a:r>
            <a:r>
              <a:rPr lang="en-US" sz="3200" b="1" dirty="0">
                <a:solidFill>
                  <a:srgbClr val="002060"/>
                </a:solidFill>
                <a:latin typeface="Cambria" panose="02040503050406030204" pitchFamily="18" charset="0"/>
                <a:ea typeface="Cambria" panose="02040503050406030204" pitchFamily="18" charset="0"/>
                <a:cs typeface="Arial" panose="020B0604020202020204" pitchFamily="34" charset="0"/>
              </a:rPr>
              <a:t>.</a:t>
            </a:r>
          </a:p>
          <a:p>
            <a:pPr marL="457200" lvl="0" indent="-457200" algn="just">
              <a:buFont typeface="Arial" panose="020B0604020202020204" pitchFamily="34" charset="0"/>
              <a:buChar char="•"/>
              <a:defRPr/>
            </a:pPr>
            <a:r>
              <a:rPr lang="en-US" sz="3200" b="1" dirty="0">
                <a:solidFill>
                  <a:srgbClr val="002060"/>
                </a:solidFill>
                <a:latin typeface="Cambria" panose="02040503050406030204" pitchFamily="18" charset="0"/>
                <a:ea typeface="Cambria" panose="02040503050406030204" pitchFamily="18" charset="0"/>
                <a:cs typeface="Arial" panose="020B0604020202020204" pitchFamily="34" charset="0"/>
              </a:rPr>
              <a:t>L</a:t>
            </a:r>
            <a:r>
              <a:rPr lang="vi-VN" sz="3200" b="1" dirty="0">
                <a:solidFill>
                  <a:srgbClr val="002060"/>
                </a:solidFill>
                <a:latin typeface="Cambria" panose="02040503050406030204" pitchFamily="18" charset="0"/>
                <a:ea typeface="Cambria" panose="02040503050406030204" pitchFamily="18" charset="0"/>
                <a:cs typeface="Arial" panose="020B0604020202020204" pitchFamily="34" charset="0"/>
              </a:rPr>
              <a:t>o sương làm táp quả, lo chim chào mào ăn mất trái ngon phần con cháu.</a:t>
            </a:r>
            <a:endParaRPr kumimoji="0" lang="en-US" sz="32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225801902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par>
                          <p:cTn id="17" fill="hold">
                            <p:stCondLst>
                              <p:cond delay="1000"/>
                            </p:stCondLst>
                            <p:childTnLst>
                              <p:par>
                                <p:cTn id="18" presetID="53" presetClass="entr" presetSubtype="16" fill="hold" grpId="0" nodeType="after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p:cTn id="20" dur="500" fill="hold"/>
                                        <p:tgtEl>
                                          <p:spTgt spid="9"/>
                                        </p:tgtEl>
                                        <p:attrNameLst>
                                          <p:attrName>ppt_w</p:attrName>
                                        </p:attrNameLst>
                                      </p:cBhvr>
                                      <p:tavLst>
                                        <p:tav tm="0">
                                          <p:val>
                                            <p:fltVal val="0"/>
                                          </p:val>
                                        </p:tav>
                                        <p:tav tm="100000">
                                          <p:val>
                                            <p:strVal val="#ppt_w"/>
                                          </p:val>
                                        </p:tav>
                                      </p:tavLst>
                                    </p:anim>
                                    <p:anim calcmode="lin" valueType="num">
                                      <p:cBhvr>
                                        <p:cTn id="21" dur="500" fill="hold"/>
                                        <p:tgtEl>
                                          <p:spTgt spid="9"/>
                                        </p:tgtEl>
                                        <p:attrNameLst>
                                          <p:attrName>ppt_h</p:attrName>
                                        </p:attrNameLst>
                                      </p:cBhvr>
                                      <p:tavLst>
                                        <p:tav tm="0">
                                          <p:val>
                                            <p:fltVal val="0"/>
                                          </p:val>
                                        </p:tav>
                                        <p:tav tm="100000">
                                          <p:val>
                                            <p:strVal val="#ppt_h"/>
                                          </p:val>
                                        </p:tav>
                                      </p:tavLst>
                                    </p:anim>
                                    <p:animEffect transition="in" filter="fade">
                                      <p:cBhvr>
                                        <p:cTn id="2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7" grpId="0" animBg="1"/>
      <p:bldP spid="9"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37707" y="0"/>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270310" y="233916"/>
            <a:ext cx="11613521" cy="6326372"/>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mbria" panose="02040503050406030204" pitchFamily="18" charset="0"/>
              <a:ea typeface="Cambria" panose="02040503050406030204" pitchFamily="18" charset="0"/>
            </a:endParaRPr>
          </a:p>
        </p:txBody>
      </p:sp>
      <p:sp>
        <p:nvSpPr>
          <p:cNvPr id="12" name="TextBox 11">
            <a:extLst>
              <a:ext uri="{FF2B5EF4-FFF2-40B4-BE49-F238E27FC236}">
                <a16:creationId xmlns:a16="http://schemas.microsoft.com/office/drawing/2014/main" id="{F9A68958-4F35-4138-AFFD-734F918DED81}"/>
              </a:ext>
            </a:extLst>
          </p:cNvPr>
          <p:cNvSpPr txBox="1"/>
          <p:nvPr/>
        </p:nvSpPr>
        <p:spPr>
          <a:xfrm>
            <a:off x="2066926" y="373877"/>
            <a:ext cx="9267381" cy="707886"/>
          </a:xfrm>
          <a:prstGeom prst="rect">
            <a:avLst/>
          </a:prstGeom>
          <a:noFill/>
        </p:spPr>
        <p:txBody>
          <a:bodyPr wrap="square">
            <a:spAutoFit/>
          </a:bodyPr>
          <a:lstStyle/>
          <a:p>
            <a:pPr lvl="0">
              <a:defRPr/>
            </a:pPr>
            <a:r>
              <a:rPr lang="en-US" sz="4000" b="1" dirty="0">
                <a:solidFill>
                  <a:srgbClr val="FF0000"/>
                </a:solidFill>
                <a:latin typeface="Cambria" panose="02040503050406030204" pitchFamily="18" charset="0"/>
                <a:ea typeface="Cambria" panose="02040503050406030204" pitchFamily="18" charset="0"/>
                <a:cs typeface="Arial" panose="020B0604020202020204" pitchFamily="34" charset="0"/>
              </a:rPr>
              <a:t>2.</a:t>
            </a:r>
            <a:r>
              <a:rPr lang="vi-VN" sz="4000" b="1" dirty="0">
                <a:solidFill>
                  <a:srgbClr val="FF0000"/>
                </a:solidFill>
                <a:latin typeface="Cambria" panose="02040503050406030204" pitchFamily="18" charset="0"/>
                <a:ea typeface="Cambria" panose="02040503050406030204" pitchFamily="18" charset="0"/>
                <a:cs typeface="Arial" panose="020B0604020202020204" pitchFamily="34" charset="0"/>
              </a:rPr>
              <a:t> Tìm nghĩa của mỗi cụm từ sau:</a:t>
            </a:r>
            <a:endParaRPr kumimoji="0" lang="vi-VN"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4" name="Rectangle 3">
            <a:extLst>
              <a:ext uri="{FF2B5EF4-FFF2-40B4-BE49-F238E27FC236}">
                <a16:creationId xmlns:a16="http://schemas.microsoft.com/office/drawing/2014/main" id="{B0226DFB-E965-C917-E1D6-CCA56A8BC0DC}"/>
              </a:ext>
            </a:extLst>
          </p:cNvPr>
          <p:cNvSpPr/>
          <p:nvPr/>
        </p:nvSpPr>
        <p:spPr>
          <a:xfrm>
            <a:off x="627321" y="1509823"/>
            <a:ext cx="2817628" cy="861237"/>
          </a:xfrm>
          <a:prstGeom prst="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rét</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cứa</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như</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dao</a:t>
            </a:r>
            <a:endParaRPr lang="en-US" sz="2800" b="1" dirty="0">
              <a:solidFill>
                <a:srgbClr val="002060"/>
              </a:solidFill>
              <a:latin typeface="Cambria" panose="02040503050406030204" pitchFamily="18" charset="0"/>
              <a:ea typeface="Cambria" panose="02040503050406030204" pitchFamily="18" charset="0"/>
            </a:endParaRPr>
          </a:p>
        </p:txBody>
      </p:sp>
      <p:sp>
        <p:nvSpPr>
          <p:cNvPr id="5" name="Rectangle 4">
            <a:extLst>
              <a:ext uri="{FF2B5EF4-FFF2-40B4-BE49-F238E27FC236}">
                <a16:creationId xmlns:a16="http://schemas.microsoft.com/office/drawing/2014/main" id="{54562381-19BD-A01E-8B6B-A4F6F46CD530}"/>
              </a:ext>
            </a:extLst>
          </p:cNvPr>
          <p:cNvSpPr/>
          <p:nvPr/>
        </p:nvSpPr>
        <p:spPr>
          <a:xfrm>
            <a:off x="4327451" y="1520456"/>
            <a:ext cx="2817628" cy="861237"/>
          </a:xfrm>
          <a:prstGeom prst="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Cambria" panose="02040503050406030204" pitchFamily="18" charset="0"/>
                <a:ea typeface="Cambria" panose="02040503050406030204" pitchFamily="18" charset="0"/>
              </a:rPr>
              <a:t>nom </a:t>
            </a:r>
            <a:r>
              <a:rPr lang="en-US" sz="2800" b="1" dirty="0" err="1">
                <a:solidFill>
                  <a:srgbClr val="002060"/>
                </a:solidFill>
                <a:latin typeface="Cambria" panose="02040503050406030204" pitchFamily="18" charset="0"/>
                <a:ea typeface="Cambria" panose="02040503050406030204" pitchFamily="18" charset="0"/>
              </a:rPr>
              <a:t>Đoài</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ngắm</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Đông</a:t>
            </a:r>
            <a:endParaRPr lang="en-US" sz="2800" b="1" dirty="0">
              <a:solidFill>
                <a:srgbClr val="002060"/>
              </a:solidFill>
              <a:latin typeface="Cambria" panose="02040503050406030204" pitchFamily="18" charset="0"/>
              <a:ea typeface="Cambria" panose="02040503050406030204" pitchFamily="18" charset="0"/>
            </a:endParaRPr>
          </a:p>
        </p:txBody>
      </p:sp>
      <p:sp>
        <p:nvSpPr>
          <p:cNvPr id="6" name="Rectangle 5">
            <a:extLst>
              <a:ext uri="{FF2B5EF4-FFF2-40B4-BE49-F238E27FC236}">
                <a16:creationId xmlns:a16="http://schemas.microsoft.com/office/drawing/2014/main" id="{6AC6588D-602F-119A-E5C0-9520B56C9F04}"/>
              </a:ext>
            </a:extLst>
          </p:cNvPr>
          <p:cNvSpPr/>
          <p:nvPr/>
        </p:nvSpPr>
        <p:spPr>
          <a:xfrm>
            <a:off x="8197702" y="1541721"/>
            <a:ext cx="2817628" cy="861237"/>
          </a:xfrm>
          <a:prstGeom prst="rect">
            <a:avLst/>
          </a:prstGeom>
          <a:solidFill>
            <a:srgbClr val="FCCC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rgbClr val="002060"/>
                </a:solidFill>
                <a:latin typeface="Cambria" panose="02040503050406030204" pitchFamily="18" charset="0"/>
                <a:ea typeface="Cambria" panose="02040503050406030204" pitchFamily="18" charset="0"/>
              </a:rPr>
              <a:t>tóc</a:t>
            </a:r>
            <a:r>
              <a:rPr lang="en-US" sz="2800" b="1" dirty="0">
                <a:solidFill>
                  <a:srgbClr val="002060"/>
                </a:solidFill>
                <a:latin typeface="Cambria" panose="02040503050406030204" pitchFamily="18" charset="0"/>
                <a:ea typeface="Cambria" panose="02040503050406030204" pitchFamily="18" charset="0"/>
              </a:rPr>
              <a:t> </a:t>
            </a:r>
            <a:r>
              <a:rPr lang="en-US" sz="2800" b="1" dirty="0" err="1">
                <a:solidFill>
                  <a:srgbClr val="002060"/>
                </a:solidFill>
                <a:latin typeface="Cambria" panose="02040503050406030204" pitchFamily="18" charset="0"/>
                <a:ea typeface="Cambria" panose="02040503050406030204" pitchFamily="18" charset="0"/>
              </a:rPr>
              <a:t>sương</a:t>
            </a:r>
            <a:r>
              <a:rPr lang="en-US" sz="2800" b="1" dirty="0">
                <a:solidFill>
                  <a:srgbClr val="002060"/>
                </a:solidFill>
                <a:latin typeface="Cambria" panose="02040503050406030204" pitchFamily="18" charset="0"/>
                <a:ea typeface="Cambria" panose="02040503050406030204" pitchFamily="18" charset="0"/>
              </a:rPr>
              <a:t> da </a:t>
            </a:r>
            <a:r>
              <a:rPr lang="en-US" sz="2800" b="1" dirty="0" err="1">
                <a:solidFill>
                  <a:srgbClr val="002060"/>
                </a:solidFill>
                <a:latin typeface="Cambria" panose="02040503050406030204" pitchFamily="18" charset="0"/>
                <a:ea typeface="Cambria" panose="02040503050406030204" pitchFamily="18" charset="0"/>
              </a:rPr>
              <a:t>mồi</a:t>
            </a:r>
            <a:endParaRPr lang="en-US" sz="2800" b="1" dirty="0">
              <a:solidFill>
                <a:srgbClr val="002060"/>
              </a:solidFill>
              <a:latin typeface="Cambria" panose="02040503050406030204" pitchFamily="18" charset="0"/>
              <a:ea typeface="Cambria" panose="02040503050406030204" pitchFamily="18" charset="0"/>
            </a:endParaRPr>
          </a:p>
        </p:txBody>
      </p:sp>
      <p:sp>
        <p:nvSpPr>
          <p:cNvPr id="7" name="Rectangle: Rounded Corners 6">
            <a:extLst>
              <a:ext uri="{FF2B5EF4-FFF2-40B4-BE49-F238E27FC236}">
                <a16:creationId xmlns:a16="http://schemas.microsoft.com/office/drawing/2014/main" id="{A3B58430-14B5-700C-5ED4-7413A4D2DE3B}"/>
              </a:ext>
            </a:extLst>
          </p:cNvPr>
          <p:cNvSpPr/>
          <p:nvPr/>
        </p:nvSpPr>
        <p:spPr>
          <a:xfrm>
            <a:off x="584791" y="3572540"/>
            <a:ext cx="2860158" cy="1690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Cambria" panose="02040503050406030204" pitchFamily="18" charset="0"/>
                <a:ea typeface="Cambria" panose="02040503050406030204" pitchFamily="18" charset="0"/>
              </a:rPr>
              <a:t>trông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bên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tây</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ngó</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bên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đông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quan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sát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kĩ</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khắp</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nơi</a:t>
            </a:r>
            <a:endParaRPr lang="en-US" sz="2400" dirty="0">
              <a:latin typeface="Cambria" panose="02040503050406030204" pitchFamily="18" charset="0"/>
              <a:ea typeface="Cambria" panose="02040503050406030204" pitchFamily="18" charset="0"/>
            </a:endParaRPr>
          </a:p>
        </p:txBody>
      </p:sp>
      <p:sp>
        <p:nvSpPr>
          <p:cNvPr id="8" name="Rectangle: Rounded Corners 7">
            <a:extLst>
              <a:ext uri="{FF2B5EF4-FFF2-40B4-BE49-F238E27FC236}">
                <a16:creationId xmlns:a16="http://schemas.microsoft.com/office/drawing/2014/main" id="{EA0BADE5-AB1C-0C21-5D9A-A4B6530393C3}"/>
              </a:ext>
            </a:extLst>
          </p:cNvPr>
          <p:cNvSpPr/>
          <p:nvPr/>
        </p:nvSpPr>
        <p:spPr>
          <a:xfrm>
            <a:off x="4253024" y="3583172"/>
            <a:ext cx="3136604" cy="1690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dirty="0" err="1">
                <a:latin typeface="Cambria" panose="02040503050406030204" pitchFamily="18" charset="0"/>
                <a:ea typeface="Cambria" panose="02040503050406030204" pitchFamily="18" charset="0"/>
              </a:rPr>
              <a:t>tóc</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đã</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bạc</a:t>
            </a:r>
            <a:r>
              <a:rPr lang="en-US" sz="2400" dirty="0">
                <a:latin typeface="Cambria" panose="02040503050406030204" pitchFamily="18" charset="0"/>
                <a:ea typeface="Cambria" panose="02040503050406030204" pitchFamily="18" charset="0"/>
              </a:rPr>
              <a:t>, da </a:t>
            </a:r>
            <a:r>
              <a:rPr lang="en-US" sz="2400" dirty="0" err="1">
                <a:latin typeface="Cambria" panose="02040503050406030204" pitchFamily="18" charset="0"/>
                <a:ea typeface="Cambria" panose="02040503050406030204" pitchFamily="18" charset="0"/>
              </a:rPr>
              <a:t>đã</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xuất</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hiện</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những</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chấm</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đồi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mồi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nói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về</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sự</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già</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đi</a:t>
            </a:r>
            <a:r>
              <a:rPr lang="en-US" sz="2400" dirty="0">
                <a:latin typeface="Cambria" panose="02040503050406030204" pitchFamily="18" charset="0"/>
                <a:ea typeface="Cambria" panose="02040503050406030204" pitchFamily="18" charset="0"/>
              </a:rPr>
              <a:t> </a:t>
            </a:r>
            <a:r>
              <a:rPr lang="en-US" sz="2400" dirty="0" err="1">
                <a:latin typeface="Cambria" panose="02040503050406030204" pitchFamily="18" charset="0"/>
                <a:ea typeface="Cambria" panose="02040503050406030204" pitchFamily="18" charset="0"/>
              </a:rPr>
              <a:t>của</a:t>
            </a:r>
            <a:r>
              <a:rPr lang="en-US" sz="2400" dirty="0">
                <a:latin typeface="Cambria" panose="02040503050406030204" pitchFamily="18" charset="0"/>
                <a:ea typeface="Cambria" panose="02040503050406030204" pitchFamily="18" charset="0"/>
              </a:rPr>
              <a:t> con </a:t>
            </a:r>
            <a:r>
              <a:rPr lang="en-US" sz="2400" dirty="0" err="1">
                <a:latin typeface="Cambria" panose="02040503050406030204" pitchFamily="18" charset="0"/>
                <a:ea typeface="Cambria" panose="02040503050406030204" pitchFamily="18" charset="0"/>
              </a:rPr>
              <a:t>người</a:t>
            </a:r>
            <a:endParaRPr lang="en-US" sz="2400" dirty="0">
              <a:latin typeface="Cambria" panose="02040503050406030204" pitchFamily="18" charset="0"/>
              <a:ea typeface="Cambria" panose="02040503050406030204" pitchFamily="18" charset="0"/>
            </a:endParaRPr>
          </a:p>
        </p:txBody>
      </p:sp>
      <p:sp>
        <p:nvSpPr>
          <p:cNvPr id="9" name="Rectangle: Rounded Corners 8">
            <a:extLst>
              <a:ext uri="{FF2B5EF4-FFF2-40B4-BE49-F238E27FC236}">
                <a16:creationId xmlns:a16="http://schemas.microsoft.com/office/drawing/2014/main" id="{2ACC9B54-3371-882C-8970-5C8976723839}"/>
              </a:ext>
            </a:extLst>
          </p:cNvPr>
          <p:cNvSpPr/>
          <p:nvPr/>
        </p:nvSpPr>
        <p:spPr>
          <a:xfrm>
            <a:off x="8378457" y="3561907"/>
            <a:ext cx="2594344" cy="169057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latin typeface="Cambria" panose="02040503050406030204" pitchFamily="18" charset="0"/>
                <a:ea typeface="Cambria" panose="02040503050406030204" pitchFamily="18" charset="0"/>
              </a:rPr>
              <a:t>rất</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rét</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rét</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như</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cứa</a:t>
            </a:r>
            <a:r>
              <a:rPr lang="en-US" sz="2800" dirty="0">
                <a:latin typeface="Cambria" panose="02040503050406030204" pitchFamily="18" charset="0"/>
                <a:ea typeface="Cambria" panose="02040503050406030204" pitchFamily="18" charset="0"/>
              </a:rPr>
              <a:t> </a:t>
            </a:r>
            <a:r>
              <a:rPr lang="en-US" sz="2800" dirty="0" err="1">
                <a:latin typeface="Cambria" panose="02040503050406030204" pitchFamily="18" charset="0"/>
                <a:ea typeface="Cambria" panose="02040503050406030204" pitchFamily="18" charset="0"/>
              </a:rPr>
              <a:t>vào</a:t>
            </a:r>
            <a:r>
              <a:rPr lang="en-US" sz="2800" dirty="0">
                <a:latin typeface="Cambria" panose="02040503050406030204" pitchFamily="18" charset="0"/>
                <a:ea typeface="Cambria" panose="02040503050406030204" pitchFamily="18" charset="0"/>
              </a:rPr>
              <a:t> da </a:t>
            </a:r>
            <a:r>
              <a:rPr lang="en-US" sz="2800" dirty="0" err="1">
                <a:latin typeface="Cambria" panose="02040503050406030204" pitchFamily="18" charset="0"/>
                <a:ea typeface="Cambria" panose="02040503050406030204" pitchFamily="18" charset="0"/>
              </a:rPr>
              <a:t>thịt</a:t>
            </a:r>
            <a:endParaRPr lang="en-US" sz="2800" dirty="0">
              <a:latin typeface="Cambria" panose="02040503050406030204" pitchFamily="18" charset="0"/>
              <a:ea typeface="Cambria" panose="02040503050406030204" pitchFamily="18" charset="0"/>
            </a:endParaRPr>
          </a:p>
        </p:txBody>
      </p:sp>
      <p:cxnSp>
        <p:nvCxnSpPr>
          <p:cNvPr id="11" name="Straight Connector 10">
            <a:extLst>
              <a:ext uri="{FF2B5EF4-FFF2-40B4-BE49-F238E27FC236}">
                <a16:creationId xmlns:a16="http://schemas.microsoft.com/office/drawing/2014/main" id="{4CE9B542-0441-26F1-48A0-41693C51EDE9}"/>
              </a:ext>
            </a:extLst>
          </p:cNvPr>
          <p:cNvCxnSpPr/>
          <p:nvPr/>
        </p:nvCxnSpPr>
        <p:spPr>
          <a:xfrm>
            <a:off x="1967023" y="2392326"/>
            <a:ext cx="7910624" cy="1169581"/>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A9F397C-8936-5A4A-1AEA-35F2D958D291}"/>
              </a:ext>
            </a:extLst>
          </p:cNvPr>
          <p:cNvCxnSpPr>
            <a:cxnSpLocks/>
            <a:endCxn id="7" idx="0"/>
          </p:cNvCxnSpPr>
          <p:nvPr/>
        </p:nvCxnSpPr>
        <p:spPr>
          <a:xfrm flipH="1">
            <a:off x="2014870" y="2413591"/>
            <a:ext cx="3790507" cy="115894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AD8D9B-18B8-E197-CD7D-D19BEF5BFC46}"/>
              </a:ext>
            </a:extLst>
          </p:cNvPr>
          <p:cNvCxnSpPr>
            <a:cxnSpLocks/>
          </p:cNvCxnSpPr>
          <p:nvPr/>
        </p:nvCxnSpPr>
        <p:spPr>
          <a:xfrm flipH="1">
            <a:off x="5661838" y="2413591"/>
            <a:ext cx="3790507" cy="1158949"/>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47344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fade">
                                      <p:cBhvr>
                                        <p:cTn id="23" dur="1000"/>
                                        <p:tgtEl>
                                          <p:spTgt spid="6"/>
                                        </p:tgtEl>
                                      </p:cBhvr>
                                    </p:animEffect>
                                    <p:anim calcmode="lin" valueType="num">
                                      <p:cBhvr>
                                        <p:cTn id="24" dur="1000" fill="hold"/>
                                        <p:tgtEl>
                                          <p:spTgt spid="6"/>
                                        </p:tgtEl>
                                        <p:attrNameLst>
                                          <p:attrName>ppt_x</p:attrName>
                                        </p:attrNameLst>
                                      </p:cBhvr>
                                      <p:tavLst>
                                        <p:tav tm="0">
                                          <p:val>
                                            <p:strVal val="#ppt_x"/>
                                          </p:val>
                                        </p:tav>
                                        <p:tav tm="100000">
                                          <p:val>
                                            <p:strVal val="#ppt_x"/>
                                          </p:val>
                                        </p:tav>
                                      </p:tavLst>
                                    </p:anim>
                                    <p:anim calcmode="lin" valueType="num">
                                      <p:cBhvr>
                                        <p:cTn id="25" dur="1000" fill="hold"/>
                                        <p:tgtEl>
                                          <p:spTgt spid="6"/>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2" presetClass="entr" presetSubtype="8" fill="hold" nodeType="click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wipe(left)">
                                      <p:cBhvr>
                                        <p:cTn id="45" dur="500"/>
                                        <p:tgtEl>
                                          <p:spTgt spid="11"/>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nodeType="clickEffect">
                                  <p:stCondLst>
                                    <p:cond delay="0"/>
                                  </p:stCondLst>
                                  <p:childTnLst>
                                    <p:set>
                                      <p:cBhvr>
                                        <p:cTn id="49" dur="1" fill="hold">
                                          <p:stCondLst>
                                            <p:cond delay="0"/>
                                          </p:stCondLst>
                                        </p:cTn>
                                        <p:tgtEl>
                                          <p:spTgt spid="15"/>
                                        </p:tgtEl>
                                        <p:attrNameLst>
                                          <p:attrName>style.visibility</p:attrName>
                                        </p:attrNameLst>
                                      </p:cBhvr>
                                      <p:to>
                                        <p:strVal val="visible"/>
                                      </p:to>
                                    </p:set>
                                    <p:animEffect transition="in" filter="wipe(left)">
                                      <p:cBhvr>
                                        <p:cTn id="50" dur="500"/>
                                        <p:tgtEl>
                                          <p:spTgt spid="15"/>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nodeType="click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4" grpId="0" animBg="1"/>
      <p:bldP spid="5" grpId="0" animBg="1"/>
      <p:bldP spid="6" grpId="0" animBg="1"/>
      <p:bldP spid="7" grpId="0" animBg="1"/>
      <p:bldP spid="8" grpId="0" animBg="1"/>
      <p:bldP spid="9"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37707" y="-1723"/>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332527" y="236766"/>
            <a:ext cx="11526946" cy="5355960"/>
          </a:xfrm>
          <a:prstGeom prst="round2DiagRect">
            <a:avLst>
              <a:gd name="adj1" fmla="val 16667"/>
              <a:gd name="adj2" fmla="val 3373"/>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mbria" panose="02040503050406030204" pitchFamily="18" charset="0"/>
              <a:ea typeface="Cambria" panose="02040503050406030204" pitchFamily="18" charset="0"/>
            </a:endParaRPr>
          </a:p>
        </p:txBody>
      </p:sp>
      <p:sp>
        <p:nvSpPr>
          <p:cNvPr id="11" name="TextBox 10">
            <a:extLst>
              <a:ext uri="{FF2B5EF4-FFF2-40B4-BE49-F238E27FC236}">
                <a16:creationId xmlns:a16="http://schemas.microsoft.com/office/drawing/2014/main" id="{A45EB49F-FCC9-48E4-9213-69C32336BC37}"/>
              </a:ext>
            </a:extLst>
          </p:cNvPr>
          <p:cNvSpPr txBox="1"/>
          <p:nvPr/>
        </p:nvSpPr>
        <p:spPr>
          <a:xfrm>
            <a:off x="873990" y="288877"/>
            <a:ext cx="9822363" cy="76944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3. </a:t>
            </a:r>
            <a:r>
              <a:rPr kumimoji="0" lang="en-US" sz="4400" b="0" i="0" u="none" strike="noStrike" kern="1200" cap="none" spc="0" normalizeH="0" baseline="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Người</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cháu</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thương</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bà</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vì</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điều</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gì</a:t>
            </a:r>
            <a:r>
              <a:rPr kumimoji="0" lang="en-US" sz="4400" b="0" i="0" u="none" strike="noStrike" kern="1200" cap="none" spc="0" normalizeH="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2" name="Arrow: Curved Right 11">
            <a:extLst>
              <a:ext uri="{FF2B5EF4-FFF2-40B4-BE49-F238E27FC236}">
                <a16:creationId xmlns:a16="http://schemas.microsoft.com/office/drawing/2014/main" id="{DB4A15D3-8681-4344-97E5-78053328CB32}"/>
              </a:ext>
            </a:extLst>
          </p:cNvPr>
          <p:cNvSpPr/>
          <p:nvPr/>
        </p:nvSpPr>
        <p:spPr>
          <a:xfrm>
            <a:off x="676790" y="1043206"/>
            <a:ext cx="496824" cy="885474"/>
          </a:xfrm>
          <a:prstGeom prst="curvedRightArrow">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EF665EF2-061D-48F3-BA14-E77D7267D3D6}"/>
              </a:ext>
            </a:extLst>
          </p:cNvPr>
          <p:cNvSpPr/>
          <p:nvPr/>
        </p:nvSpPr>
        <p:spPr>
          <a:xfrm>
            <a:off x="1033493" y="1782538"/>
            <a:ext cx="10375391" cy="2640606"/>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defRPr/>
            </a:pPr>
            <a:r>
              <a:rPr lang="vi-VN" sz="3200" dirty="0">
                <a:solidFill>
                  <a:srgbClr val="002060"/>
                </a:solidFill>
                <a:latin typeface="Cambria" panose="02040503050406030204" pitchFamily="18" charset="0"/>
                <a:ea typeface="Cambria" panose="02040503050406030204" pitchFamily="18" charset="0"/>
                <a:cs typeface="Arial" panose="020B0604020202020204" pitchFamily="34" charset="0"/>
              </a:rPr>
              <a:t>Người cháu thương bà vì hiểu được tình cảm của bà dành cho con cháu, thể hiện ở việc có quả ngon cũng để dành cho con cháu, lo lắng hết lòng về chùm quả ấy. </a:t>
            </a:r>
          </a:p>
          <a:p>
            <a:pPr marL="457200" lvl="0" indent="-457200" algn="just">
              <a:buFont typeface="Arial" panose="020B0604020202020204" pitchFamily="34" charset="0"/>
              <a:buChar char="•"/>
              <a:defRPr/>
            </a:pPr>
            <a:r>
              <a:rPr lang="vi-VN" sz="3200" dirty="0">
                <a:solidFill>
                  <a:srgbClr val="002060"/>
                </a:solidFill>
                <a:latin typeface="Cambria" panose="02040503050406030204" pitchFamily="18" charset="0"/>
                <a:ea typeface="Cambria" panose="02040503050406030204" pitchFamily="18" charset="0"/>
                <a:cs typeface="Arial" panose="020B0604020202020204" pitchFamily="34" charset="0"/>
              </a:rPr>
              <a:t>Người cháu thương bà ở chỗ nhận thấy bà thật cô đơn và mỗi ngày một già đi.</a:t>
            </a:r>
          </a:p>
        </p:txBody>
      </p:sp>
    </p:spTree>
    <p:extLst>
      <p:ext uri="{BB962C8B-B14F-4D97-AF65-F5344CB8AC3E}">
        <p14:creationId xmlns:p14="http://schemas.microsoft.com/office/powerpoint/2010/main" val="23950171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37707" y="0"/>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270310" y="233916"/>
            <a:ext cx="11613521" cy="6326372"/>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mbria" panose="02040503050406030204" pitchFamily="18" charset="0"/>
              <a:ea typeface="Cambria" panose="02040503050406030204" pitchFamily="18" charset="0"/>
              <a:cs typeface="+mn-cs"/>
            </a:endParaRPr>
          </a:p>
        </p:txBody>
      </p:sp>
      <p:sp>
        <p:nvSpPr>
          <p:cNvPr id="12" name="TextBox 11">
            <a:extLst>
              <a:ext uri="{FF2B5EF4-FFF2-40B4-BE49-F238E27FC236}">
                <a16:creationId xmlns:a16="http://schemas.microsoft.com/office/drawing/2014/main" id="{F9A68958-4F35-4138-AFFD-734F918DED81}"/>
              </a:ext>
            </a:extLst>
          </p:cNvPr>
          <p:cNvSpPr txBox="1"/>
          <p:nvPr/>
        </p:nvSpPr>
        <p:spPr>
          <a:xfrm>
            <a:off x="1063256" y="373877"/>
            <a:ext cx="10547497" cy="1384995"/>
          </a:xfrm>
          <a:prstGeom prst="rect">
            <a:avLst/>
          </a:prstGeom>
          <a:noFill/>
        </p:spPr>
        <p:txBody>
          <a:bodyPr wrap="square">
            <a:spAutoFit/>
          </a:bodyPr>
          <a:lstStyle/>
          <a:p>
            <a:pPr lvl="0" algn="just">
              <a:defRPr/>
            </a:pPr>
            <a:r>
              <a:rPr lang="en-US" sz="2800" b="1" dirty="0">
                <a:solidFill>
                  <a:srgbClr val="FF0000"/>
                </a:solidFill>
                <a:latin typeface="Cambria" panose="02040503050406030204" pitchFamily="18" charset="0"/>
                <a:ea typeface="Cambria" panose="02040503050406030204" pitchFamily="18" charset="0"/>
                <a:cs typeface="Arial" panose="020B0604020202020204" pitchFamily="34" charset="0"/>
              </a:rPr>
              <a:t>3. </a:t>
            </a:r>
            <a:r>
              <a:rPr lang="vi-VN" sz="2800" b="1" dirty="0">
                <a:solidFill>
                  <a:srgbClr val="FF0000"/>
                </a:solidFill>
                <a:latin typeface="Cambria" panose="02040503050406030204" pitchFamily="18" charset="0"/>
                <a:ea typeface="Cambria" panose="02040503050406030204" pitchFamily="18" charset="0"/>
                <a:cs typeface="Arial" panose="020B0604020202020204" pitchFamily="34" charset="0"/>
              </a:rPr>
              <a:t>Hai câu thơ “Bà như quả ngọt chín rồi/ Càng thêm tuổi tác càng tươi l</a:t>
            </a:r>
            <a:r>
              <a:rPr lang="en-US" sz="2800" b="1">
                <a:solidFill>
                  <a:srgbClr val="FF0000"/>
                </a:solidFill>
                <a:latin typeface="Cambria" panose="02040503050406030204" pitchFamily="18" charset="0"/>
                <a:ea typeface="Cambria" panose="02040503050406030204" pitchFamily="18" charset="0"/>
                <a:cs typeface="Arial" panose="020B0604020202020204" pitchFamily="34" charset="0"/>
              </a:rPr>
              <a:t>ò</a:t>
            </a:r>
            <a:r>
              <a:rPr lang="vi-VN" sz="2800" b="1">
                <a:solidFill>
                  <a:srgbClr val="FF0000"/>
                </a:solidFill>
                <a:latin typeface="Cambria" panose="02040503050406030204" pitchFamily="18" charset="0"/>
                <a:ea typeface="Cambria" panose="02040503050406030204" pitchFamily="18" charset="0"/>
                <a:cs typeface="Arial" panose="020B0604020202020204" pitchFamily="34" charset="0"/>
              </a:rPr>
              <a:t>ng </a:t>
            </a:r>
            <a:r>
              <a:rPr lang="vi-VN" sz="2800" b="1" dirty="0">
                <a:solidFill>
                  <a:srgbClr val="FF0000"/>
                </a:solidFill>
                <a:latin typeface="Cambria" panose="02040503050406030204" pitchFamily="18" charset="0"/>
                <a:ea typeface="Cambria" panose="02040503050406030204" pitchFamily="18" charset="0"/>
                <a:cs typeface="Arial" panose="020B0604020202020204" pitchFamily="34" charset="0"/>
              </a:rPr>
              <a:t>vàng.” Ý nói gì? Chọn câu trả lời dưới đây hoặc nêu ý kiến của em.</a:t>
            </a:r>
            <a:endParaRPr kumimoji="0" lang="vi-VN" sz="28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2" name="Rectangle: Rounded Corners 1">
            <a:extLst>
              <a:ext uri="{FF2B5EF4-FFF2-40B4-BE49-F238E27FC236}">
                <a16:creationId xmlns:a16="http://schemas.microsoft.com/office/drawing/2014/main" id="{1BEF78FE-8180-411E-8B42-897BB8EB9533}"/>
              </a:ext>
            </a:extLst>
          </p:cNvPr>
          <p:cNvSpPr/>
          <p:nvPr/>
        </p:nvSpPr>
        <p:spPr>
          <a:xfrm>
            <a:off x="520996" y="2434856"/>
            <a:ext cx="3519376" cy="199892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latin typeface="Cambria" panose="02040503050406030204" pitchFamily="18" charset="0"/>
                <a:ea typeface="Cambria" panose="02040503050406030204" pitchFamily="18" charset="0"/>
              </a:rPr>
              <a:t>A. Bà được ví như quả ngọt mà cuộc đời dành cho con cháu.</a:t>
            </a:r>
            <a:endParaRPr lang="en-US" sz="2800" dirty="0">
              <a:latin typeface="Cambria" panose="02040503050406030204" pitchFamily="18" charset="0"/>
              <a:ea typeface="Cambria" panose="02040503050406030204" pitchFamily="18" charset="0"/>
            </a:endParaRPr>
          </a:p>
        </p:txBody>
      </p:sp>
      <p:sp>
        <p:nvSpPr>
          <p:cNvPr id="10" name="Rectangle: Rounded Corners 9">
            <a:extLst>
              <a:ext uri="{FF2B5EF4-FFF2-40B4-BE49-F238E27FC236}">
                <a16:creationId xmlns:a16="http://schemas.microsoft.com/office/drawing/2014/main" id="{822BCD4E-9C64-CF14-500F-0EB0B981DB03}"/>
              </a:ext>
            </a:extLst>
          </p:cNvPr>
          <p:cNvSpPr/>
          <p:nvPr/>
        </p:nvSpPr>
        <p:spPr>
          <a:xfrm>
            <a:off x="4316819" y="2381693"/>
            <a:ext cx="3955311" cy="199892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latin typeface="Cambria" panose="02040503050406030204" pitchFamily="18" charset="0"/>
                <a:ea typeface="Cambria" panose="02040503050406030204" pitchFamily="18" charset="0"/>
              </a:rPr>
              <a:t>B. Tình cảm của bà giống như trái chín, càng thêm thời gian thì càng thêm ngọt ngào.</a:t>
            </a:r>
            <a:endParaRPr lang="en-US" sz="2800" dirty="0">
              <a:latin typeface="Cambria" panose="02040503050406030204" pitchFamily="18" charset="0"/>
              <a:ea typeface="Cambria" panose="02040503050406030204" pitchFamily="18" charset="0"/>
            </a:endParaRPr>
          </a:p>
        </p:txBody>
      </p:sp>
      <p:sp>
        <p:nvSpPr>
          <p:cNvPr id="13" name="Rectangle: Rounded Corners 12">
            <a:extLst>
              <a:ext uri="{FF2B5EF4-FFF2-40B4-BE49-F238E27FC236}">
                <a16:creationId xmlns:a16="http://schemas.microsoft.com/office/drawing/2014/main" id="{1176BECA-8663-A4CF-920F-1E62079A65D4}"/>
              </a:ext>
            </a:extLst>
          </p:cNvPr>
          <p:cNvSpPr/>
          <p:nvPr/>
        </p:nvSpPr>
        <p:spPr>
          <a:xfrm>
            <a:off x="8484783" y="2371060"/>
            <a:ext cx="3242930" cy="199892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vi-VN" sz="2800" dirty="0">
                <a:latin typeface="Cambria" panose="02040503050406030204" pitchFamily="18" charset="0"/>
                <a:ea typeface="Cambria" panose="02040503050406030204" pitchFamily="18" charset="0"/>
              </a:rPr>
              <a:t>C. Tuổi của bà càng cao thì tình yêu thương của bà càng lớn.</a:t>
            </a:r>
            <a:endParaRPr lang="en-US" sz="28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27360361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1000"/>
                                        <p:tgtEl>
                                          <p:spTgt spid="2"/>
                                        </p:tgtEl>
                                      </p:cBhvr>
                                    </p:animEffect>
                                    <p:anim calcmode="lin" valueType="num">
                                      <p:cBhvr>
                                        <p:cTn id="14" dur="1000" fill="hold"/>
                                        <p:tgtEl>
                                          <p:spTgt spid="2"/>
                                        </p:tgtEl>
                                        <p:attrNameLst>
                                          <p:attrName>ppt_x</p:attrName>
                                        </p:attrNameLst>
                                      </p:cBhvr>
                                      <p:tavLst>
                                        <p:tav tm="0">
                                          <p:val>
                                            <p:strVal val="#ppt_x"/>
                                          </p:val>
                                        </p:tav>
                                        <p:tav tm="100000">
                                          <p:val>
                                            <p:strVal val="#ppt_x"/>
                                          </p:val>
                                        </p:tav>
                                      </p:tavLst>
                                    </p:anim>
                                    <p:anim calcmode="lin" valueType="num">
                                      <p:cBhvr>
                                        <p:cTn id="15" dur="1000" fill="hold"/>
                                        <p:tgtEl>
                                          <p:spTgt spid="2"/>
                                        </p:tgtEl>
                                        <p:attrNameLst>
                                          <p:attrName>ppt_y</p:attrName>
                                        </p:attrNameLst>
                                      </p:cBhvr>
                                      <p:tavLst>
                                        <p:tav tm="0">
                                          <p:val>
                                            <p:strVal val="#ppt_y+.1"/>
                                          </p:val>
                                        </p:tav>
                                        <p:tav tm="100000">
                                          <p:val>
                                            <p:strVal val="#ppt_y"/>
                                          </p:val>
                                        </p:tav>
                                      </p:tavLst>
                                    </p:anim>
                                  </p:childTnLst>
                                </p:cTn>
                              </p:par>
                              <p:par>
                                <p:cTn id="16" presetID="42" presetClass="entr" presetSubtype="0"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fade">
                                      <p:cBhvr>
                                        <p:cTn id="18" dur="1000"/>
                                        <p:tgtEl>
                                          <p:spTgt spid="10"/>
                                        </p:tgtEl>
                                      </p:cBhvr>
                                    </p:animEffect>
                                    <p:anim calcmode="lin" valueType="num">
                                      <p:cBhvr>
                                        <p:cTn id="19" dur="1000" fill="hold"/>
                                        <p:tgtEl>
                                          <p:spTgt spid="10"/>
                                        </p:tgtEl>
                                        <p:attrNameLst>
                                          <p:attrName>ppt_x</p:attrName>
                                        </p:attrNameLst>
                                      </p:cBhvr>
                                      <p:tavLst>
                                        <p:tav tm="0">
                                          <p:val>
                                            <p:strVal val="#ppt_x"/>
                                          </p:val>
                                        </p:tav>
                                        <p:tav tm="100000">
                                          <p:val>
                                            <p:strVal val="#ppt_x"/>
                                          </p:val>
                                        </p:tav>
                                      </p:tavLst>
                                    </p:anim>
                                    <p:anim calcmode="lin" valueType="num">
                                      <p:cBhvr>
                                        <p:cTn id="20" dur="1000" fill="hold"/>
                                        <p:tgtEl>
                                          <p:spTgt spid="10"/>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fade">
                                      <p:cBhvr>
                                        <p:cTn id="23" dur="1000"/>
                                        <p:tgtEl>
                                          <p:spTgt spid="13"/>
                                        </p:tgtEl>
                                      </p:cBhvr>
                                    </p:animEffect>
                                    <p:anim calcmode="lin" valueType="num">
                                      <p:cBhvr>
                                        <p:cTn id="24" dur="1000" fill="hold"/>
                                        <p:tgtEl>
                                          <p:spTgt spid="13"/>
                                        </p:tgtEl>
                                        <p:attrNameLst>
                                          <p:attrName>ppt_x</p:attrName>
                                        </p:attrNameLst>
                                      </p:cBhvr>
                                      <p:tavLst>
                                        <p:tav tm="0">
                                          <p:val>
                                            <p:strVal val="#ppt_x"/>
                                          </p:val>
                                        </p:tav>
                                        <p:tav tm="100000">
                                          <p:val>
                                            <p:strVal val="#ppt_x"/>
                                          </p:val>
                                        </p:tav>
                                      </p:tavLst>
                                    </p:anim>
                                    <p:anim calcmode="lin" valueType="num">
                                      <p:cBhvr>
                                        <p:cTn id="25"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 grpId="0" animBg="1"/>
      <p:bldP spid="10"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37707" y="-1723"/>
            <a:ext cx="12267414" cy="6858000"/>
          </a:xfrm>
          <a:prstGeom prst="rect">
            <a:avLst/>
          </a:prstGeom>
        </p:spPr>
      </p:pic>
      <p:sp>
        <p:nvSpPr>
          <p:cNvPr id="51" name="Rectangle: Diagonal Corners Rounded 50">
            <a:extLst>
              <a:ext uri="{FF2B5EF4-FFF2-40B4-BE49-F238E27FC236}">
                <a16:creationId xmlns:a16="http://schemas.microsoft.com/office/drawing/2014/main" id="{EB97125A-38BD-4196-A870-5B20D84C7FDF}"/>
              </a:ext>
            </a:extLst>
          </p:cNvPr>
          <p:cNvSpPr/>
          <p:nvPr/>
        </p:nvSpPr>
        <p:spPr>
          <a:xfrm>
            <a:off x="332527" y="236766"/>
            <a:ext cx="11526946" cy="5355960"/>
          </a:xfrm>
          <a:prstGeom prst="round2DiagRect">
            <a:avLst>
              <a:gd name="adj1" fmla="val 16667"/>
              <a:gd name="adj2" fmla="val 3373"/>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latin typeface="Cambria" panose="02040503050406030204" pitchFamily="18" charset="0"/>
              <a:ea typeface="Cambria" panose="02040503050406030204" pitchFamily="18" charset="0"/>
              <a:cs typeface="+mn-cs"/>
            </a:endParaRPr>
          </a:p>
        </p:txBody>
      </p:sp>
      <p:sp>
        <p:nvSpPr>
          <p:cNvPr id="11" name="TextBox 10">
            <a:extLst>
              <a:ext uri="{FF2B5EF4-FFF2-40B4-BE49-F238E27FC236}">
                <a16:creationId xmlns:a16="http://schemas.microsoft.com/office/drawing/2014/main" id="{A45EB49F-FCC9-48E4-9213-69C32336BC37}"/>
              </a:ext>
            </a:extLst>
          </p:cNvPr>
          <p:cNvSpPr txBox="1"/>
          <p:nvPr/>
        </p:nvSpPr>
        <p:spPr>
          <a:xfrm>
            <a:off x="873990" y="288877"/>
            <a:ext cx="10832457" cy="707886"/>
          </a:xfrm>
          <a:prstGeom prst="rect">
            <a:avLst/>
          </a:prstGeom>
          <a:noFill/>
        </p:spPr>
        <p:txBody>
          <a:bodyPr wrap="square">
            <a:spAutoFit/>
          </a:bodyPr>
          <a:lstStyle/>
          <a:p>
            <a:pPr lvl="0">
              <a:defRPr/>
            </a:pPr>
            <a:r>
              <a:rPr lang="en-US" sz="4000" dirty="0">
                <a:solidFill>
                  <a:srgbClr val="FF0000"/>
                </a:solidFill>
                <a:latin typeface="Cambria" panose="02040503050406030204" pitchFamily="18" charset="0"/>
                <a:ea typeface="Cambria" panose="02040503050406030204" pitchFamily="18" charset="0"/>
                <a:cs typeface="Arial" panose="020B0604020202020204" pitchFamily="34" charset="0"/>
              </a:rPr>
              <a:t>5. </a:t>
            </a:r>
            <a:r>
              <a:rPr lang="vi-VN" sz="4000" dirty="0">
                <a:solidFill>
                  <a:srgbClr val="FF0000"/>
                </a:solidFill>
                <a:latin typeface="Cambria" panose="02040503050406030204" pitchFamily="18" charset="0"/>
                <a:ea typeface="Cambria" panose="02040503050406030204" pitchFamily="18" charset="0"/>
                <a:cs typeface="Arial" panose="020B0604020202020204" pitchFamily="34" charset="0"/>
              </a:rPr>
              <a:t>Theo em, tác giả muốn nói điều gì qua bài thơ?</a:t>
            </a:r>
            <a:endParaRPr kumimoji="0" lang="en-US" sz="40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
        <p:nvSpPr>
          <p:cNvPr id="12" name="Arrow: Curved Right 11">
            <a:extLst>
              <a:ext uri="{FF2B5EF4-FFF2-40B4-BE49-F238E27FC236}">
                <a16:creationId xmlns:a16="http://schemas.microsoft.com/office/drawing/2014/main" id="{DB4A15D3-8681-4344-97E5-78053328CB32}"/>
              </a:ext>
            </a:extLst>
          </p:cNvPr>
          <p:cNvSpPr/>
          <p:nvPr/>
        </p:nvSpPr>
        <p:spPr>
          <a:xfrm>
            <a:off x="740585" y="1021940"/>
            <a:ext cx="496824" cy="885474"/>
          </a:xfrm>
          <a:prstGeom prst="curvedRightArrow">
            <a:avLst/>
          </a:prstGeom>
          <a:solidFill>
            <a:srgbClr val="FFFF0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mbria" panose="02040503050406030204" pitchFamily="18" charset="0"/>
              <a:ea typeface="Cambria" panose="02040503050406030204" pitchFamily="18" charset="0"/>
              <a:cs typeface="+mn-cs"/>
            </a:endParaRPr>
          </a:p>
        </p:txBody>
      </p:sp>
      <p:sp>
        <p:nvSpPr>
          <p:cNvPr id="13" name="Rectangle: Rounded Corners 12">
            <a:extLst>
              <a:ext uri="{FF2B5EF4-FFF2-40B4-BE49-F238E27FC236}">
                <a16:creationId xmlns:a16="http://schemas.microsoft.com/office/drawing/2014/main" id="{EF665EF2-061D-48F3-BA14-E77D7267D3D6}"/>
              </a:ext>
            </a:extLst>
          </p:cNvPr>
          <p:cNvSpPr/>
          <p:nvPr/>
        </p:nvSpPr>
        <p:spPr>
          <a:xfrm>
            <a:off x="1033493" y="1782537"/>
            <a:ext cx="10630423" cy="3384885"/>
          </a:xfrm>
          <a:prstGeom prst="round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lvl="0" indent="-457200" algn="just">
              <a:buFont typeface="Arial" panose="020B0604020202020204" pitchFamily="34" charset="0"/>
              <a:buChar char="•"/>
              <a:defRPr/>
            </a:pPr>
            <a:r>
              <a:rPr lang="vi-VN" sz="3600" dirty="0">
                <a:solidFill>
                  <a:srgbClr val="002060"/>
                </a:solidFill>
                <a:latin typeface="Cambria" panose="02040503050406030204" pitchFamily="18" charset="0"/>
                <a:ea typeface="Cambria" panose="02040503050406030204" pitchFamily="18" charset="0"/>
                <a:cs typeface="Arial" panose="020B0604020202020204" pitchFamily="34" charset="0"/>
              </a:rPr>
              <a:t>Qua bài thơ tác giả muốn ca ngợi tình yêu thương vô bờ bến của người bà dành cho các con, các cháu.</a:t>
            </a:r>
          </a:p>
          <a:p>
            <a:pPr marL="457200" lvl="0" indent="-457200" algn="just">
              <a:buFont typeface="Arial" panose="020B0604020202020204" pitchFamily="34" charset="0"/>
              <a:buChar char="•"/>
              <a:defRPr/>
            </a:pPr>
            <a:r>
              <a:rPr lang="vi-VN" sz="3600" dirty="0">
                <a:solidFill>
                  <a:srgbClr val="002060"/>
                </a:solidFill>
                <a:latin typeface="Cambria" panose="02040503050406030204" pitchFamily="18" charset="0"/>
                <a:ea typeface="Cambria" panose="02040503050406030204" pitchFamily="18" charset="0"/>
                <a:cs typeface="Arial" panose="020B0604020202020204" pitchFamily="34" charset="0"/>
              </a:rPr>
              <a:t>Qua bài thơ, tác giả muốn nói lên tình cảm của mình đối với bà, sự trân trọng, yêu thương và thấu hiểu của chính nhà thơ đối với bà của mình. </a:t>
            </a:r>
          </a:p>
        </p:txBody>
      </p:sp>
    </p:spTree>
    <p:extLst>
      <p:ext uri="{BB962C8B-B14F-4D97-AF65-F5344CB8AC3E}">
        <p14:creationId xmlns:p14="http://schemas.microsoft.com/office/powerpoint/2010/main" val="292042050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arn(inVertical)">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1000"/>
                                        <p:tgtEl>
                                          <p:spTgt spid="12"/>
                                        </p:tgtEl>
                                      </p:cBhvr>
                                    </p:animEffect>
                                    <p:anim calcmode="lin" valueType="num">
                                      <p:cBhvr>
                                        <p:cTn id="13" dur="1000" fill="hold"/>
                                        <p:tgtEl>
                                          <p:spTgt spid="12"/>
                                        </p:tgtEl>
                                        <p:attrNameLst>
                                          <p:attrName>ppt_x</p:attrName>
                                        </p:attrNameLst>
                                      </p:cBhvr>
                                      <p:tavLst>
                                        <p:tav tm="0">
                                          <p:val>
                                            <p:strVal val="#ppt_x"/>
                                          </p:val>
                                        </p:tav>
                                        <p:tav tm="100000">
                                          <p:val>
                                            <p:strVal val="#ppt_x"/>
                                          </p:val>
                                        </p:tav>
                                      </p:tavLst>
                                    </p:anim>
                                    <p:anim calcmode="lin" valueType="num">
                                      <p:cBhvr>
                                        <p:cTn id="14" dur="1000" fill="hold"/>
                                        <p:tgtEl>
                                          <p:spTgt spid="12"/>
                                        </p:tgtEl>
                                        <p:attrNameLst>
                                          <p:attrName>ppt_y</p:attrName>
                                        </p:attrNameLst>
                                      </p:cBhvr>
                                      <p:tavLst>
                                        <p:tav tm="0">
                                          <p:val>
                                            <p:strVal val="#ppt_y+.1"/>
                                          </p:val>
                                        </p:tav>
                                        <p:tav tm="100000">
                                          <p:val>
                                            <p:strVal val="#ppt_y"/>
                                          </p:val>
                                        </p:tav>
                                      </p:tavLst>
                                    </p:anim>
                                  </p:childTnLst>
                                </p:cTn>
                              </p:par>
                            </p:childTnLst>
                          </p:cTn>
                        </p:par>
                        <p:par>
                          <p:cTn id="15" fill="hold">
                            <p:stCondLst>
                              <p:cond delay="1000"/>
                            </p:stCondLst>
                            <p:childTnLst>
                              <p:par>
                                <p:cTn id="16" presetID="16" presetClass="entr" presetSubtype="21" fill="hold" grpId="0"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barn(inVertical)">
                                      <p:cBhvr>
                                        <p:cTn id="1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animBg="1"/>
      <p:bldP spid="13"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6;p24">
            <a:extLst>
              <a:ext uri="{FF2B5EF4-FFF2-40B4-BE49-F238E27FC236}">
                <a16:creationId xmlns:a16="http://schemas.microsoft.com/office/drawing/2014/main" id="{0D266858-FAE2-ECFC-0D77-2CB4F5E15A3B}"/>
              </a:ext>
            </a:extLst>
          </p:cNvPr>
          <p:cNvSpPr/>
          <p:nvPr/>
        </p:nvSpPr>
        <p:spPr>
          <a:xfrm>
            <a:off x="0" y="38100"/>
            <a:ext cx="12192000" cy="6858000"/>
          </a:xfrm>
          <a:prstGeom prst="rect">
            <a:avLst/>
          </a:prstGeom>
          <a:blipFill rotWithShape="1">
            <a:blip r:embed="rId3">
              <a:alphaModFix/>
            </a:blip>
            <a:stretch>
              <a:fillRect t="-791" b="-791"/>
            </a:stretch>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Oi"/>
              <a:ea typeface="Oi"/>
              <a:cs typeface="Oi"/>
              <a:sym typeface="Oi"/>
            </a:endParaRPr>
          </a:p>
        </p:txBody>
      </p:sp>
      <p:sp>
        <p:nvSpPr>
          <p:cNvPr id="3" name="Hình chữ nhật: Góc Tròn 2">
            <a:extLst>
              <a:ext uri="{FF2B5EF4-FFF2-40B4-BE49-F238E27FC236}">
                <a16:creationId xmlns:a16="http://schemas.microsoft.com/office/drawing/2014/main" id="{AF4194C0-D806-5B1C-5E9E-4CCFF616A857}"/>
              </a:ext>
            </a:extLst>
          </p:cNvPr>
          <p:cNvSpPr/>
          <p:nvPr/>
        </p:nvSpPr>
        <p:spPr>
          <a:xfrm>
            <a:off x="443865" y="655322"/>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grpSp>
        <p:nvGrpSpPr>
          <p:cNvPr id="20" name="Nhóm 19">
            <a:extLst>
              <a:ext uri="{FF2B5EF4-FFF2-40B4-BE49-F238E27FC236}">
                <a16:creationId xmlns:a16="http://schemas.microsoft.com/office/drawing/2014/main" id="{1D7F7CA1-7F8B-B1F2-9965-A682C9680FD4}"/>
              </a:ext>
            </a:extLst>
          </p:cNvPr>
          <p:cNvGrpSpPr/>
          <p:nvPr/>
        </p:nvGrpSpPr>
        <p:grpSpPr>
          <a:xfrm>
            <a:off x="2658139" y="1139868"/>
            <a:ext cx="9048307" cy="5710333"/>
            <a:chOff x="4726051" y="1087906"/>
            <a:chExt cx="7037853" cy="4568764"/>
          </a:xfrm>
        </p:grpSpPr>
        <p:grpSp>
          <p:nvGrpSpPr>
            <p:cNvPr id="11" name="Nhóm 10">
              <a:extLst>
                <a:ext uri="{FF2B5EF4-FFF2-40B4-BE49-F238E27FC236}">
                  <a16:creationId xmlns:a16="http://schemas.microsoft.com/office/drawing/2014/main" id="{62593C89-A7D4-72EF-C885-8526F8EA13E3}"/>
                </a:ext>
              </a:extLst>
            </p:cNvPr>
            <p:cNvGrpSpPr/>
            <p:nvPr/>
          </p:nvGrpSpPr>
          <p:grpSpPr>
            <a:xfrm>
              <a:off x="4905829" y="1567543"/>
              <a:ext cx="6858075" cy="3650343"/>
              <a:chOff x="4905829" y="1567543"/>
              <a:chExt cx="6858075" cy="3650343"/>
            </a:xfrm>
          </p:grpSpPr>
          <p:grpSp>
            <p:nvGrpSpPr>
              <p:cNvPr id="8" name="Nhóm 7">
                <a:extLst>
                  <a:ext uri="{FF2B5EF4-FFF2-40B4-BE49-F238E27FC236}">
                    <a16:creationId xmlns:a16="http://schemas.microsoft.com/office/drawing/2014/main" id="{926C645C-1807-4C19-8225-4C03A6FF2F6C}"/>
                  </a:ext>
                </a:extLst>
              </p:cNvPr>
              <p:cNvGrpSpPr/>
              <p:nvPr/>
            </p:nvGrpSpPr>
            <p:grpSpPr>
              <a:xfrm>
                <a:off x="4905829" y="1567543"/>
                <a:ext cx="6858075" cy="3650343"/>
                <a:chOff x="4905829" y="1567543"/>
                <a:chExt cx="6858075" cy="3650343"/>
              </a:xfrm>
            </p:grpSpPr>
            <p:sp>
              <p:nvSpPr>
                <p:cNvPr id="7" name="Hình chữ nhật: Góc Tròn 6">
                  <a:extLst>
                    <a:ext uri="{FF2B5EF4-FFF2-40B4-BE49-F238E27FC236}">
                      <a16:creationId xmlns:a16="http://schemas.microsoft.com/office/drawing/2014/main" id="{3B4C449B-B8D9-E692-A8AF-7FEFE41674C3}"/>
                    </a:ext>
                  </a:extLst>
                </p:cNvPr>
                <p:cNvSpPr/>
                <p:nvPr/>
              </p:nvSpPr>
              <p:spPr>
                <a:xfrm>
                  <a:off x="4905829" y="1567543"/>
                  <a:ext cx="6858075" cy="3497943"/>
                </a:xfrm>
                <a:custGeom>
                  <a:avLst/>
                  <a:gdLst>
                    <a:gd name="connsiteX0" fmla="*/ 0 w 6051731"/>
                    <a:gd name="connsiteY0" fmla="*/ 583002 h 3497943"/>
                    <a:gd name="connsiteX1" fmla="*/ 583002 w 6051731"/>
                    <a:gd name="connsiteY1" fmla="*/ 0 h 3497943"/>
                    <a:gd name="connsiteX2" fmla="*/ 5468729 w 6051731"/>
                    <a:gd name="connsiteY2" fmla="*/ 0 h 3497943"/>
                    <a:gd name="connsiteX3" fmla="*/ 6051731 w 6051731"/>
                    <a:gd name="connsiteY3" fmla="*/ 583002 h 3497943"/>
                    <a:gd name="connsiteX4" fmla="*/ 6051731 w 6051731"/>
                    <a:gd name="connsiteY4" fmla="*/ 2914941 h 3497943"/>
                    <a:gd name="connsiteX5" fmla="*/ 5468729 w 6051731"/>
                    <a:gd name="connsiteY5" fmla="*/ 3497943 h 3497943"/>
                    <a:gd name="connsiteX6" fmla="*/ 583002 w 6051731"/>
                    <a:gd name="connsiteY6" fmla="*/ 3497943 h 3497943"/>
                    <a:gd name="connsiteX7" fmla="*/ 0 w 6051731"/>
                    <a:gd name="connsiteY7" fmla="*/ 2914941 h 3497943"/>
                    <a:gd name="connsiteX8" fmla="*/ 0 w 6051731"/>
                    <a:gd name="connsiteY8" fmla="*/ 583002 h 3497943"/>
                    <a:gd name="connsiteX0" fmla="*/ 0 w 6051731"/>
                    <a:gd name="connsiteY0" fmla="*/ 583002 h 3497943"/>
                    <a:gd name="connsiteX1" fmla="*/ 583002 w 6051731"/>
                    <a:gd name="connsiteY1" fmla="*/ 0 h 3497943"/>
                    <a:gd name="connsiteX2" fmla="*/ 5468729 w 6051731"/>
                    <a:gd name="connsiteY2" fmla="*/ 0 h 3497943"/>
                    <a:gd name="connsiteX3" fmla="*/ 6051731 w 6051731"/>
                    <a:gd name="connsiteY3" fmla="*/ 583002 h 3497943"/>
                    <a:gd name="connsiteX4" fmla="*/ 6051731 w 6051731"/>
                    <a:gd name="connsiteY4" fmla="*/ 2914941 h 3497943"/>
                    <a:gd name="connsiteX5" fmla="*/ 5468729 w 6051731"/>
                    <a:gd name="connsiteY5" fmla="*/ 3497943 h 3497943"/>
                    <a:gd name="connsiteX6" fmla="*/ 583002 w 6051731"/>
                    <a:gd name="connsiteY6" fmla="*/ 3497943 h 3497943"/>
                    <a:gd name="connsiteX7" fmla="*/ 0 w 6051731"/>
                    <a:gd name="connsiteY7" fmla="*/ 2914941 h 3497943"/>
                    <a:gd name="connsiteX8" fmla="*/ 595085 w 6051731"/>
                    <a:gd name="connsiteY8" fmla="*/ 1465943 h 3497943"/>
                    <a:gd name="connsiteX9" fmla="*/ 0 w 6051731"/>
                    <a:gd name="connsiteY9" fmla="*/ 583002 h 349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1731" h="3497943">
                      <a:moveTo>
                        <a:pt x="0" y="583002"/>
                      </a:moveTo>
                      <a:cubicBezTo>
                        <a:pt x="0" y="261019"/>
                        <a:pt x="261019" y="0"/>
                        <a:pt x="583002" y="0"/>
                      </a:cubicBezTo>
                      <a:lnTo>
                        <a:pt x="5468729" y="0"/>
                      </a:lnTo>
                      <a:cubicBezTo>
                        <a:pt x="5790712" y="0"/>
                        <a:pt x="6051731" y="261019"/>
                        <a:pt x="6051731" y="583002"/>
                      </a:cubicBezTo>
                      <a:lnTo>
                        <a:pt x="6051731" y="2914941"/>
                      </a:lnTo>
                      <a:cubicBezTo>
                        <a:pt x="6051731" y="3236924"/>
                        <a:pt x="5790712" y="3497943"/>
                        <a:pt x="5468729" y="3497943"/>
                      </a:cubicBezTo>
                      <a:lnTo>
                        <a:pt x="583002" y="3497943"/>
                      </a:lnTo>
                      <a:cubicBezTo>
                        <a:pt x="261019" y="3497943"/>
                        <a:pt x="0" y="3236924"/>
                        <a:pt x="0" y="2914941"/>
                      </a:cubicBezTo>
                      <a:cubicBezTo>
                        <a:pt x="0" y="2165846"/>
                        <a:pt x="595085" y="2215038"/>
                        <a:pt x="595085" y="1465943"/>
                      </a:cubicBezTo>
                      <a:cubicBezTo>
                        <a:pt x="595085" y="1437725"/>
                        <a:pt x="0" y="611220"/>
                        <a:pt x="0" y="583002"/>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sp>
              <p:nvSpPr>
                <p:cNvPr id="12" name="Hình chữ nhật: Góc Tròn 6">
                  <a:extLst>
                    <a:ext uri="{FF2B5EF4-FFF2-40B4-BE49-F238E27FC236}">
                      <a16:creationId xmlns:a16="http://schemas.microsoft.com/office/drawing/2014/main" id="{B058A5B4-BA18-237A-F324-539FBCDE1E8F}"/>
                    </a:ext>
                  </a:extLst>
                </p:cNvPr>
                <p:cNvSpPr/>
                <p:nvPr/>
              </p:nvSpPr>
              <p:spPr>
                <a:xfrm>
                  <a:off x="5224916" y="1672435"/>
                  <a:ext cx="6283527" cy="3545451"/>
                </a:xfrm>
                <a:custGeom>
                  <a:avLst/>
                  <a:gdLst>
                    <a:gd name="connsiteX0" fmla="*/ 0 w 6051731"/>
                    <a:gd name="connsiteY0" fmla="*/ 583002 h 3497943"/>
                    <a:gd name="connsiteX1" fmla="*/ 583002 w 6051731"/>
                    <a:gd name="connsiteY1" fmla="*/ 0 h 3497943"/>
                    <a:gd name="connsiteX2" fmla="*/ 5468729 w 6051731"/>
                    <a:gd name="connsiteY2" fmla="*/ 0 h 3497943"/>
                    <a:gd name="connsiteX3" fmla="*/ 6051731 w 6051731"/>
                    <a:gd name="connsiteY3" fmla="*/ 583002 h 3497943"/>
                    <a:gd name="connsiteX4" fmla="*/ 6051731 w 6051731"/>
                    <a:gd name="connsiteY4" fmla="*/ 2914941 h 3497943"/>
                    <a:gd name="connsiteX5" fmla="*/ 5468729 w 6051731"/>
                    <a:gd name="connsiteY5" fmla="*/ 3497943 h 3497943"/>
                    <a:gd name="connsiteX6" fmla="*/ 583002 w 6051731"/>
                    <a:gd name="connsiteY6" fmla="*/ 3497943 h 3497943"/>
                    <a:gd name="connsiteX7" fmla="*/ 0 w 6051731"/>
                    <a:gd name="connsiteY7" fmla="*/ 2914941 h 3497943"/>
                    <a:gd name="connsiteX8" fmla="*/ 0 w 6051731"/>
                    <a:gd name="connsiteY8" fmla="*/ 583002 h 3497943"/>
                    <a:gd name="connsiteX0" fmla="*/ 0 w 6051731"/>
                    <a:gd name="connsiteY0" fmla="*/ 583002 h 3497943"/>
                    <a:gd name="connsiteX1" fmla="*/ 583002 w 6051731"/>
                    <a:gd name="connsiteY1" fmla="*/ 0 h 3497943"/>
                    <a:gd name="connsiteX2" fmla="*/ 5468729 w 6051731"/>
                    <a:gd name="connsiteY2" fmla="*/ 0 h 3497943"/>
                    <a:gd name="connsiteX3" fmla="*/ 6051731 w 6051731"/>
                    <a:gd name="connsiteY3" fmla="*/ 583002 h 3497943"/>
                    <a:gd name="connsiteX4" fmla="*/ 6051731 w 6051731"/>
                    <a:gd name="connsiteY4" fmla="*/ 2914941 h 3497943"/>
                    <a:gd name="connsiteX5" fmla="*/ 5468729 w 6051731"/>
                    <a:gd name="connsiteY5" fmla="*/ 3497943 h 3497943"/>
                    <a:gd name="connsiteX6" fmla="*/ 583002 w 6051731"/>
                    <a:gd name="connsiteY6" fmla="*/ 3497943 h 3497943"/>
                    <a:gd name="connsiteX7" fmla="*/ 0 w 6051731"/>
                    <a:gd name="connsiteY7" fmla="*/ 2914941 h 3497943"/>
                    <a:gd name="connsiteX8" fmla="*/ 595085 w 6051731"/>
                    <a:gd name="connsiteY8" fmla="*/ 1465943 h 3497943"/>
                    <a:gd name="connsiteX9" fmla="*/ 0 w 6051731"/>
                    <a:gd name="connsiteY9" fmla="*/ 583002 h 349794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51731" h="3497943">
                      <a:moveTo>
                        <a:pt x="0" y="583002"/>
                      </a:moveTo>
                      <a:cubicBezTo>
                        <a:pt x="0" y="261019"/>
                        <a:pt x="261019" y="0"/>
                        <a:pt x="583002" y="0"/>
                      </a:cubicBezTo>
                      <a:lnTo>
                        <a:pt x="5468729" y="0"/>
                      </a:lnTo>
                      <a:cubicBezTo>
                        <a:pt x="5790712" y="0"/>
                        <a:pt x="6051731" y="261019"/>
                        <a:pt x="6051731" y="583002"/>
                      </a:cubicBezTo>
                      <a:lnTo>
                        <a:pt x="6051731" y="2914941"/>
                      </a:lnTo>
                      <a:cubicBezTo>
                        <a:pt x="6051731" y="3236924"/>
                        <a:pt x="5790712" y="3497943"/>
                        <a:pt x="5468729" y="3497943"/>
                      </a:cubicBezTo>
                      <a:lnTo>
                        <a:pt x="583002" y="3497943"/>
                      </a:lnTo>
                      <a:cubicBezTo>
                        <a:pt x="261019" y="3497943"/>
                        <a:pt x="0" y="3236924"/>
                        <a:pt x="0" y="2914941"/>
                      </a:cubicBezTo>
                      <a:cubicBezTo>
                        <a:pt x="0" y="2165846"/>
                        <a:pt x="595085" y="2215038"/>
                        <a:pt x="595085" y="1465943"/>
                      </a:cubicBezTo>
                      <a:cubicBezTo>
                        <a:pt x="595085" y="1437725"/>
                        <a:pt x="0" y="611220"/>
                        <a:pt x="0" y="583002"/>
                      </a:cubicBezTo>
                      <a:close/>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grpSp>
          <p:sp>
            <p:nvSpPr>
              <p:cNvPr id="16" name="Hộp Văn bản 15">
                <a:extLst>
                  <a:ext uri="{FF2B5EF4-FFF2-40B4-BE49-F238E27FC236}">
                    <a16:creationId xmlns:a16="http://schemas.microsoft.com/office/drawing/2014/main" id="{AA26A114-673E-0D01-8141-EAFE59D2A778}"/>
                  </a:ext>
                </a:extLst>
              </p:cNvPr>
              <p:cNvSpPr txBox="1"/>
              <p:nvPr/>
            </p:nvSpPr>
            <p:spPr>
              <a:xfrm>
                <a:off x="5885138" y="2028295"/>
                <a:ext cx="5386003" cy="2881102"/>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3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Bài thơ thể hiện hình ảnh một người bà rất đỗi bình dị, hết l</a:t>
                </a:r>
                <a:r>
                  <a:rPr lang="en-US" sz="3800" i="1" dirty="0">
                    <a:solidFill>
                      <a:prstClr val="black"/>
                    </a:solidFill>
                    <a:latin typeface="Calibri" panose="020F0502020204030204" pitchFamily="34" charset="0"/>
                    <a:cs typeface="Calibri" panose="020F0502020204030204" pitchFamily="34" charset="0"/>
                  </a:rPr>
                  <a:t>ò</a:t>
                </a:r>
                <a:r>
                  <a:rPr kumimoji="0" lang="vi-VN" sz="3800" b="0" i="1"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ng vì con, vì cháu. Đồng thời, bài thơ cũng là tiếng lòng, là sự yêu thương, trân trọng của tác giả đối với người bà của mình.</a:t>
                </a:r>
                <a:endParaRPr kumimoji="0" lang="en-US" sz="38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endParaRPr>
              </a:p>
            </p:txBody>
          </p:sp>
        </p:grpSp>
        <p:pic>
          <p:nvPicPr>
            <p:cNvPr id="18" name="Hình ảnh 17">
              <a:extLst>
                <a:ext uri="{FF2B5EF4-FFF2-40B4-BE49-F238E27FC236}">
                  <a16:creationId xmlns:a16="http://schemas.microsoft.com/office/drawing/2014/main" id="{127AE677-4D5C-7501-12D3-308CFD896DD2}"/>
                </a:ext>
              </a:extLst>
            </p:cNvPr>
            <p:cNvPicPr>
              <a:picLocks noChangeAspect="1"/>
            </p:cNvPicPr>
            <p:nvPr/>
          </p:nvPicPr>
          <p:blipFill rotWithShape="1">
            <a:blip r:embed="rId4"/>
            <a:srcRect l="73001" t="48222" r="-1" b="3157"/>
            <a:stretch/>
          </p:blipFill>
          <p:spPr>
            <a:xfrm>
              <a:off x="4726051" y="1672435"/>
              <a:ext cx="968970" cy="981492"/>
            </a:xfrm>
            <a:prstGeom prst="rect">
              <a:avLst/>
            </a:prstGeom>
          </p:spPr>
        </p:pic>
        <p:pic>
          <p:nvPicPr>
            <p:cNvPr id="19" name="Hình ảnh 18">
              <a:extLst>
                <a:ext uri="{FF2B5EF4-FFF2-40B4-BE49-F238E27FC236}">
                  <a16:creationId xmlns:a16="http://schemas.microsoft.com/office/drawing/2014/main" id="{0203E978-366E-6A5D-D360-53248846B2A7}"/>
                </a:ext>
              </a:extLst>
            </p:cNvPr>
            <p:cNvPicPr>
              <a:picLocks noChangeAspect="1"/>
            </p:cNvPicPr>
            <p:nvPr/>
          </p:nvPicPr>
          <p:blipFill rotWithShape="1">
            <a:blip r:embed="rId4"/>
            <a:srcRect l="73001" t="48222" r="-1" b="3157"/>
            <a:stretch/>
          </p:blipFill>
          <p:spPr>
            <a:xfrm>
              <a:off x="5309417" y="1087906"/>
              <a:ext cx="968970" cy="981492"/>
            </a:xfrm>
            <a:prstGeom prst="rect">
              <a:avLst/>
            </a:prstGeom>
          </p:spPr>
        </p:pic>
        <p:pic>
          <p:nvPicPr>
            <p:cNvPr id="21" name="Hình ảnh 20">
              <a:extLst>
                <a:ext uri="{FF2B5EF4-FFF2-40B4-BE49-F238E27FC236}">
                  <a16:creationId xmlns:a16="http://schemas.microsoft.com/office/drawing/2014/main" id="{3864D75E-1C38-13A4-57A6-8BDE2785A886}"/>
                </a:ext>
              </a:extLst>
            </p:cNvPr>
            <p:cNvPicPr>
              <a:picLocks noChangeAspect="1"/>
            </p:cNvPicPr>
            <p:nvPr/>
          </p:nvPicPr>
          <p:blipFill rotWithShape="1">
            <a:blip r:embed="rId4"/>
            <a:srcRect l="73001" t="48222" r="-1" b="3157"/>
            <a:stretch/>
          </p:blipFill>
          <p:spPr>
            <a:xfrm>
              <a:off x="10539473" y="4675178"/>
              <a:ext cx="968970" cy="981492"/>
            </a:xfrm>
            <a:prstGeom prst="rect">
              <a:avLst/>
            </a:prstGeom>
          </p:spPr>
        </p:pic>
      </p:grpSp>
      <p:pic>
        <p:nvPicPr>
          <p:cNvPr id="22530" name="Picture 2" descr="Vector support local farmers cute girl character cartoon art illustration">
            <a:extLst>
              <a:ext uri="{FF2B5EF4-FFF2-40B4-BE49-F238E27FC236}">
                <a16:creationId xmlns:a16="http://schemas.microsoft.com/office/drawing/2014/main" id="{7AF8CF71-7817-4E1E-A70E-C0523521FA0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r="31584"/>
          <a:stretch/>
        </p:blipFill>
        <p:spPr bwMode="auto">
          <a:xfrm>
            <a:off x="-2922990" y="2024954"/>
            <a:ext cx="6124007" cy="483304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1C26BBA-ECE0-1F19-A6EF-2F9D2B1EC6E5}"/>
              </a:ext>
            </a:extLst>
          </p:cNvPr>
          <p:cNvPicPr>
            <a:picLocks noChangeAspect="1"/>
          </p:cNvPicPr>
          <p:nvPr/>
        </p:nvPicPr>
        <p:blipFill>
          <a:blip r:embed="rId7"/>
          <a:stretch>
            <a:fillRect/>
          </a:stretch>
        </p:blipFill>
        <p:spPr>
          <a:xfrm>
            <a:off x="1336317" y="204247"/>
            <a:ext cx="9413040" cy="920576"/>
          </a:xfrm>
          <a:prstGeom prst="rect">
            <a:avLst/>
          </a:prstGeom>
        </p:spPr>
      </p:pic>
    </p:spTree>
    <p:extLst>
      <p:ext uri="{BB962C8B-B14F-4D97-AF65-F5344CB8AC3E}">
        <p14:creationId xmlns:p14="http://schemas.microsoft.com/office/powerpoint/2010/main" val="268940016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circle(in)">
                                      <p:cBhvr>
                                        <p:cTn id="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6;p24">
            <a:extLst>
              <a:ext uri="{FF2B5EF4-FFF2-40B4-BE49-F238E27FC236}">
                <a16:creationId xmlns:a16="http://schemas.microsoft.com/office/drawing/2014/main" id="{0D266858-FAE2-ECFC-0D77-2CB4F5E15A3B}"/>
              </a:ext>
            </a:extLst>
          </p:cNvPr>
          <p:cNvSpPr/>
          <p:nvPr/>
        </p:nvSpPr>
        <p:spPr>
          <a:xfrm>
            <a:off x="0" y="38100"/>
            <a:ext cx="12192000" cy="6858000"/>
          </a:xfrm>
          <a:prstGeom prst="rect">
            <a:avLst/>
          </a:prstGeom>
          <a:blipFill rotWithShape="1">
            <a:blip r:embed="rId2">
              <a:alphaModFix/>
            </a:blip>
            <a:stretch>
              <a:fillRect t="-791" b="-791"/>
            </a:stretch>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Oi"/>
              <a:ea typeface="Oi"/>
              <a:cs typeface="Oi"/>
              <a:sym typeface="Oi"/>
            </a:endParaRPr>
          </a:p>
        </p:txBody>
      </p:sp>
      <p:sp>
        <p:nvSpPr>
          <p:cNvPr id="3" name="Hình chữ nhật: Góc Tròn 2">
            <a:extLst>
              <a:ext uri="{FF2B5EF4-FFF2-40B4-BE49-F238E27FC236}">
                <a16:creationId xmlns:a16="http://schemas.microsoft.com/office/drawing/2014/main" id="{AF4194C0-D806-5B1C-5E9E-4CCFF616A857}"/>
              </a:ext>
            </a:extLst>
          </p:cNvPr>
          <p:cNvSpPr/>
          <p:nvPr/>
        </p:nvSpPr>
        <p:spPr>
          <a:xfrm>
            <a:off x="443865" y="450659"/>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sp>
        <p:nvSpPr>
          <p:cNvPr id="6" name="TextBox 5">
            <a:extLst>
              <a:ext uri="{FF2B5EF4-FFF2-40B4-BE49-F238E27FC236}">
                <a16:creationId xmlns:a16="http://schemas.microsoft.com/office/drawing/2014/main" id="{B5565D97-4A0D-B2FA-01B3-F3A91A19F2CE}"/>
              </a:ext>
            </a:extLst>
          </p:cNvPr>
          <p:cNvSpPr txBox="1"/>
          <p:nvPr/>
        </p:nvSpPr>
        <p:spPr>
          <a:xfrm>
            <a:off x="918609" y="597162"/>
            <a:ext cx="11000489" cy="76944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a:ln>
                  <a:noFill/>
                </a:ln>
                <a:solidFill>
                  <a:srgbClr val="FF0000"/>
                </a:solidFill>
                <a:effectLst/>
                <a:uLnTx/>
                <a:uFillTx/>
                <a:latin typeface="Arial" panose="020B0604020202020204" pitchFamily="34" charset="0"/>
                <a:ea typeface="+mn-ea"/>
                <a:cs typeface="Arial" panose="020B0604020202020204" pitchFamily="34" charset="0"/>
              </a:rPr>
              <a:t>Học</a:t>
            </a:r>
            <a:r>
              <a:rPr kumimoji="0" lang="en-US" sz="44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thuộc</a:t>
            </a:r>
            <a:r>
              <a:rPr kumimoji="0" lang="en-US" sz="44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bài</a:t>
            </a:r>
            <a:r>
              <a:rPr kumimoji="0" lang="en-US" sz="4400" b="0" i="0" u="none" strike="noStrike" kern="1200" cap="none" spc="0" normalizeH="0" noProof="0" dirty="0">
                <a:ln>
                  <a:noFill/>
                </a:ln>
                <a:solidFill>
                  <a:srgbClr val="FF0000"/>
                </a:solidFill>
                <a:effectLst/>
                <a:uLnTx/>
                <a:uFillTx/>
                <a:latin typeface="Arial" panose="020B0604020202020204" pitchFamily="34" charset="0"/>
                <a:ea typeface="+mn-ea"/>
                <a:cs typeface="Arial" panose="020B0604020202020204" pitchFamily="34" charset="0"/>
              </a:rPr>
              <a:t> </a:t>
            </a:r>
            <a:r>
              <a:rPr kumimoji="0" lang="en-US" sz="4400" b="0" i="0" u="none" strike="noStrike" kern="1200" cap="none" spc="0" normalizeH="0" noProof="0" dirty="0" err="1">
                <a:ln>
                  <a:noFill/>
                </a:ln>
                <a:solidFill>
                  <a:srgbClr val="FF0000"/>
                </a:solidFill>
                <a:effectLst/>
                <a:uLnTx/>
                <a:uFillTx/>
                <a:latin typeface="Arial" panose="020B0604020202020204" pitchFamily="34" charset="0"/>
                <a:ea typeface="+mn-ea"/>
                <a:cs typeface="Arial" panose="020B0604020202020204" pitchFamily="34" charset="0"/>
              </a:rPr>
              <a:t>thơ</a:t>
            </a:r>
            <a:endParaRPr kumimoji="0" lang="vi-VN" sz="4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
        <p:nvSpPr>
          <p:cNvPr id="10" name="Rectangle 9">
            <a:extLst>
              <a:ext uri="{FF2B5EF4-FFF2-40B4-BE49-F238E27FC236}">
                <a16:creationId xmlns:a16="http://schemas.microsoft.com/office/drawing/2014/main" id="{1794222C-BEA9-939F-65AD-548605E741AC}"/>
              </a:ext>
            </a:extLst>
          </p:cNvPr>
          <p:cNvSpPr/>
          <p:nvPr/>
        </p:nvSpPr>
        <p:spPr>
          <a:xfrm>
            <a:off x="873968" y="2248444"/>
            <a:ext cx="5340436" cy="3785652"/>
          </a:xfrm>
          <a:prstGeom prst="rect">
            <a:avLst/>
          </a:prstGeom>
          <a:noFill/>
        </p:spPr>
        <p:txBody>
          <a:bodyPr wrap="none" lIns="91440" tIns="45720" rIns="91440" bIns="45720">
            <a:spAutoFit/>
          </a:bodyPr>
          <a:lstStyle/>
          <a:p>
            <a:pPr algn="ctr" rtl="0" latinLnBrk="0"/>
            <a:r>
              <a:rPr lang="vi-VN" sz="2400" b="0" i="0" dirty="0">
                <a:solidFill>
                  <a:srgbClr val="000000"/>
                </a:solidFill>
                <a:effectLst/>
                <a:latin typeface="Calibri" panose="020F0502020204030204" pitchFamily="34" charset="0"/>
                <a:cs typeface="Calibri" panose="020F0502020204030204" pitchFamily="34" charset="0"/>
              </a:rPr>
              <a:t>Trong vòm lá mới chồi non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Chùm cam bà giữ vẫn còn đung đưa</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Quả ngon dành tận cuối mùa</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Chờ con, phần cháu bà chưa trảy vào.</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Giêng, Hai rét c</a:t>
            </a:r>
            <a:r>
              <a:rPr lang="en-US" sz="2400" dirty="0">
                <a:solidFill>
                  <a:srgbClr val="000000"/>
                </a:solidFill>
                <a:latin typeface="Calibri" panose="020F0502020204030204" pitchFamily="34" charset="0"/>
                <a:cs typeface="Calibri" panose="020F0502020204030204" pitchFamily="34" charset="0"/>
              </a:rPr>
              <a:t>ứ</a:t>
            </a:r>
            <a:r>
              <a:rPr lang="vi-VN" sz="2400" b="0" i="0" dirty="0">
                <a:solidFill>
                  <a:srgbClr val="000000"/>
                </a:solidFill>
                <a:effectLst/>
                <a:latin typeface="Calibri" panose="020F0502020204030204" pitchFamily="34" charset="0"/>
                <a:cs typeface="Calibri" panose="020F0502020204030204" pitchFamily="34" charset="0"/>
              </a:rPr>
              <a:t>a như dao,</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Nghe tiếng chào mào chống gậy ra trông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Nom </a:t>
            </a:r>
            <a:r>
              <a:rPr lang="en-US" sz="2400" dirty="0">
                <a:solidFill>
                  <a:srgbClr val="000000"/>
                </a:solidFill>
                <a:latin typeface="Calibri" panose="020F0502020204030204" pitchFamily="34" charset="0"/>
                <a:cs typeface="Calibri" panose="020F0502020204030204" pitchFamily="34" charset="0"/>
              </a:rPr>
              <a:t>Đ</a:t>
            </a:r>
            <a:r>
              <a:rPr lang="vi-VN" sz="2400" b="0" i="0" dirty="0">
                <a:solidFill>
                  <a:srgbClr val="000000"/>
                </a:solidFill>
                <a:effectLst/>
                <a:latin typeface="Calibri" panose="020F0502020204030204" pitchFamily="34" charset="0"/>
                <a:cs typeface="Calibri" panose="020F0502020204030204" pitchFamily="34" charset="0"/>
              </a:rPr>
              <a:t>oài rồi lại ngắm </a:t>
            </a:r>
            <a:r>
              <a:rPr lang="en-US" sz="2400" dirty="0">
                <a:solidFill>
                  <a:srgbClr val="000000"/>
                </a:solidFill>
                <a:latin typeface="Calibri" panose="020F0502020204030204" pitchFamily="34" charset="0"/>
                <a:cs typeface="Calibri" panose="020F0502020204030204" pitchFamily="34" charset="0"/>
              </a:rPr>
              <a:t>Đ</a:t>
            </a:r>
            <a:r>
              <a:rPr lang="vi-VN" sz="2400" b="0" i="0" dirty="0">
                <a:solidFill>
                  <a:srgbClr val="000000"/>
                </a:solidFill>
                <a:effectLst/>
                <a:latin typeface="Calibri" panose="020F0502020204030204" pitchFamily="34" charset="0"/>
                <a:cs typeface="Calibri" panose="020F0502020204030204" pitchFamily="34" charset="0"/>
              </a:rPr>
              <a:t>ông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Bề lo sương táp, bề phòng chim ăn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Quả vàng nằm giữa cành xuân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Mải mê góp m</a:t>
            </a:r>
            <a:r>
              <a:rPr lang="en-US" sz="2400" dirty="0">
                <a:solidFill>
                  <a:srgbClr val="000000"/>
                </a:solidFill>
                <a:latin typeface="Calibri" panose="020F0502020204030204" pitchFamily="34" charset="0"/>
                <a:cs typeface="Calibri" panose="020F0502020204030204" pitchFamily="34" charset="0"/>
              </a:rPr>
              <a:t>ậ</a:t>
            </a:r>
            <a:r>
              <a:rPr lang="vi-VN" sz="2400" b="0" i="0" dirty="0">
                <a:solidFill>
                  <a:srgbClr val="000000"/>
                </a:solidFill>
                <a:effectLst/>
                <a:latin typeface="Calibri" panose="020F0502020204030204" pitchFamily="34" charset="0"/>
                <a:cs typeface="Calibri" panose="020F0502020204030204" pitchFamily="34" charset="0"/>
              </a:rPr>
              <a:t>t, chuyên cần toả hương.</a:t>
            </a:r>
          </a:p>
        </p:txBody>
      </p:sp>
      <p:pic>
        <p:nvPicPr>
          <p:cNvPr id="11" name="Picture 10">
            <a:extLst>
              <a:ext uri="{FF2B5EF4-FFF2-40B4-BE49-F238E27FC236}">
                <a16:creationId xmlns:a16="http://schemas.microsoft.com/office/drawing/2014/main" id="{CEA472F1-171F-FDDD-92CB-AE19C5E2E548}"/>
              </a:ext>
            </a:extLst>
          </p:cNvPr>
          <p:cNvPicPr>
            <a:picLocks noChangeAspect="1"/>
          </p:cNvPicPr>
          <p:nvPr/>
        </p:nvPicPr>
        <p:blipFill>
          <a:blip r:embed="rId3"/>
          <a:stretch>
            <a:fillRect/>
          </a:stretch>
        </p:blipFill>
        <p:spPr>
          <a:xfrm>
            <a:off x="2279824" y="1487739"/>
            <a:ext cx="8376630" cy="926672"/>
          </a:xfrm>
          <a:prstGeom prst="rect">
            <a:avLst/>
          </a:prstGeom>
        </p:spPr>
      </p:pic>
      <p:sp>
        <p:nvSpPr>
          <p:cNvPr id="12" name="Rectangle 11">
            <a:extLst>
              <a:ext uri="{FF2B5EF4-FFF2-40B4-BE49-F238E27FC236}">
                <a16:creationId xmlns:a16="http://schemas.microsoft.com/office/drawing/2014/main" id="{267CBB8A-25F7-6E08-D73F-D6B00E639BFB}"/>
              </a:ext>
            </a:extLst>
          </p:cNvPr>
          <p:cNvSpPr/>
          <p:nvPr/>
        </p:nvSpPr>
        <p:spPr>
          <a:xfrm>
            <a:off x="6219681" y="2280342"/>
            <a:ext cx="5153975" cy="1569660"/>
          </a:xfrm>
          <a:prstGeom prst="rect">
            <a:avLst/>
          </a:prstGeom>
          <a:noFill/>
        </p:spPr>
        <p:txBody>
          <a:bodyPr wrap="none" lIns="91440" tIns="45720" rIns="91440" bIns="45720">
            <a:spAutoFit/>
          </a:bodyPr>
          <a:lstStyle/>
          <a:p>
            <a:pPr algn="ctr" rtl="0" latinLnBrk="0"/>
            <a:r>
              <a:rPr lang="vi-VN" sz="2400" b="0" i="0" dirty="0">
                <a:solidFill>
                  <a:srgbClr val="000000"/>
                </a:solidFill>
                <a:effectLst/>
                <a:latin typeface="Calibri" panose="020F0502020204030204" pitchFamily="34" charset="0"/>
                <a:cs typeface="Calibri" panose="020F0502020204030204" pitchFamily="34" charset="0"/>
              </a:rPr>
              <a:t>Bà ơi, thương mấy là thương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Vắng con xa cháu tóc sương da mồi</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Bà như quả ngọt chín rồi</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Càng thêm tuổi tác càng tươi lòng vàng.</a:t>
            </a:r>
          </a:p>
        </p:txBody>
      </p:sp>
      <p:sp>
        <p:nvSpPr>
          <p:cNvPr id="13" name="Rectangle: Rounded Corners 12">
            <a:extLst>
              <a:ext uri="{FF2B5EF4-FFF2-40B4-BE49-F238E27FC236}">
                <a16:creationId xmlns:a16="http://schemas.microsoft.com/office/drawing/2014/main" id="{B6860D46-26D2-49CD-C16B-D476793EA144}"/>
              </a:ext>
            </a:extLst>
          </p:cNvPr>
          <p:cNvSpPr/>
          <p:nvPr/>
        </p:nvSpPr>
        <p:spPr>
          <a:xfrm>
            <a:off x="1552353" y="2296633"/>
            <a:ext cx="2530549" cy="40403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67DA39D7-4E53-CCF8-536B-C32913FF9A32}"/>
              </a:ext>
            </a:extLst>
          </p:cNvPr>
          <p:cNvSpPr/>
          <p:nvPr/>
        </p:nvSpPr>
        <p:spPr>
          <a:xfrm>
            <a:off x="1318438" y="2721936"/>
            <a:ext cx="2169042" cy="28707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6" name="Rectangle: Rounded Corners 15">
            <a:extLst>
              <a:ext uri="{FF2B5EF4-FFF2-40B4-BE49-F238E27FC236}">
                <a16:creationId xmlns:a16="http://schemas.microsoft.com/office/drawing/2014/main" id="{AAB5D204-A820-B902-6765-E1BD2AB1F514}"/>
              </a:ext>
            </a:extLst>
          </p:cNvPr>
          <p:cNvSpPr/>
          <p:nvPr/>
        </p:nvSpPr>
        <p:spPr>
          <a:xfrm>
            <a:off x="1520456" y="3062178"/>
            <a:ext cx="2626242" cy="32960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9" name="Rectangle: Rounded Corners 18">
            <a:extLst>
              <a:ext uri="{FF2B5EF4-FFF2-40B4-BE49-F238E27FC236}">
                <a16:creationId xmlns:a16="http://schemas.microsoft.com/office/drawing/2014/main" id="{DFE3EE2B-2075-C95D-168F-50AE6B69DD90}"/>
              </a:ext>
            </a:extLst>
          </p:cNvPr>
          <p:cNvSpPr/>
          <p:nvPr/>
        </p:nvSpPr>
        <p:spPr>
          <a:xfrm>
            <a:off x="1105786" y="3391787"/>
            <a:ext cx="2562447" cy="31897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0" name="Rectangle: Rounded Corners 19">
            <a:extLst>
              <a:ext uri="{FF2B5EF4-FFF2-40B4-BE49-F238E27FC236}">
                <a16:creationId xmlns:a16="http://schemas.microsoft.com/office/drawing/2014/main" id="{A0774067-9A92-16C4-FF4C-E454492B725F}"/>
              </a:ext>
            </a:extLst>
          </p:cNvPr>
          <p:cNvSpPr/>
          <p:nvPr/>
        </p:nvSpPr>
        <p:spPr>
          <a:xfrm>
            <a:off x="1743739" y="3763927"/>
            <a:ext cx="1807535" cy="36150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1" name="Rectangle: Rounded Corners 20">
            <a:extLst>
              <a:ext uri="{FF2B5EF4-FFF2-40B4-BE49-F238E27FC236}">
                <a16:creationId xmlns:a16="http://schemas.microsoft.com/office/drawing/2014/main" id="{97F61F19-9772-8183-5848-44D5962B8C9B}"/>
              </a:ext>
            </a:extLst>
          </p:cNvPr>
          <p:cNvSpPr/>
          <p:nvPr/>
        </p:nvSpPr>
        <p:spPr>
          <a:xfrm>
            <a:off x="1063257" y="4157331"/>
            <a:ext cx="2668772" cy="28707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2" name="Rectangle: Rounded Corners 21">
            <a:extLst>
              <a:ext uri="{FF2B5EF4-FFF2-40B4-BE49-F238E27FC236}">
                <a16:creationId xmlns:a16="http://schemas.microsoft.com/office/drawing/2014/main" id="{AD26FBF8-3452-CA16-AC2C-5CD800F5EB6F}"/>
              </a:ext>
            </a:extLst>
          </p:cNvPr>
          <p:cNvSpPr/>
          <p:nvPr/>
        </p:nvSpPr>
        <p:spPr>
          <a:xfrm>
            <a:off x="1775638" y="4550736"/>
            <a:ext cx="2052083" cy="28707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4" name="Rectangle: Rounded Corners 23">
            <a:extLst>
              <a:ext uri="{FF2B5EF4-FFF2-40B4-BE49-F238E27FC236}">
                <a16:creationId xmlns:a16="http://schemas.microsoft.com/office/drawing/2014/main" id="{2F558839-AD9B-D14F-37FE-41452E20EF5A}"/>
              </a:ext>
            </a:extLst>
          </p:cNvPr>
          <p:cNvSpPr/>
          <p:nvPr/>
        </p:nvSpPr>
        <p:spPr>
          <a:xfrm>
            <a:off x="1286541" y="4912243"/>
            <a:ext cx="2052083" cy="28707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5" name="Rectangle: Rounded Corners 24">
            <a:extLst>
              <a:ext uri="{FF2B5EF4-FFF2-40B4-BE49-F238E27FC236}">
                <a16:creationId xmlns:a16="http://schemas.microsoft.com/office/drawing/2014/main" id="{7EE4FA55-89EC-1009-FB3F-016285E62652}"/>
              </a:ext>
            </a:extLst>
          </p:cNvPr>
          <p:cNvSpPr/>
          <p:nvPr/>
        </p:nvSpPr>
        <p:spPr>
          <a:xfrm>
            <a:off x="1562989" y="5273750"/>
            <a:ext cx="1860696" cy="31897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6" name="Rectangle: Rounded Corners 25">
            <a:extLst>
              <a:ext uri="{FF2B5EF4-FFF2-40B4-BE49-F238E27FC236}">
                <a16:creationId xmlns:a16="http://schemas.microsoft.com/office/drawing/2014/main" id="{6C463A1A-27BB-2242-1749-53D7678D6550}"/>
              </a:ext>
            </a:extLst>
          </p:cNvPr>
          <p:cNvSpPr/>
          <p:nvPr/>
        </p:nvSpPr>
        <p:spPr>
          <a:xfrm>
            <a:off x="999462" y="5603360"/>
            <a:ext cx="2158407" cy="34024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7" name="Rectangle: Rounded Corners 26">
            <a:extLst>
              <a:ext uri="{FF2B5EF4-FFF2-40B4-BE49-F238E27FC236}">
                <a16:creationId xmlns:a16="http://schemas.microsoft.com/office/drawing/2014/main" id="{8BC1CA91-6790-AAD8-05C5-BB3BC6CE7824}"/>
              </a:ext>
            </a:extLst>
          </p:cNvPr>
          <p:cNvSpPr/>
          <p:nvPr/>
        </p:nvSpPr>
        <p:spPr>
          <a:xfrm>
            <a:off x="6804840" y="2349798"/>
            <a:ext cx="903766" cy="361504"/>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Rectangle: Rounded Corners 27">
            <a:extLst>
              <a:ext uri="{FF2B5EF4-FFF2-40B4-BE49-F238E27FC236}">
                <a16:creationId xmlns:a16="http://schemas.microsoft.com/office/drawing/2014/main" id="{530B3216-8B22-10B7-216B-DFC17AA1D503}"/>
              </a:ext>
            </a:extLst>
          </p:cNvPr>
          <p:cNvSpPr/>
          <p:nvPr/>
        </p:nvSpPr>
        <p:spPr>
          <a:xfrm>
            <a:off x="6592189" y="2700672"/>
            <a:ext cx="2147774" cy="34024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9" name="Rectangle: Rounded Corners 28">
            <a:extLst>
              <a:ext uri="{FF2B5EF4-FFF2-40B4-BE49-F238E27FC236}">
                <a16:creationId xmlns:a16="http://schemas.microsoft.com/office/drawing/2014/main" id="{967C6E98-7E1C-D7F6-02B0-584C8C3C5127}"/>
              </a:ext>
            </a:extLst>
          </p:cNvPr>
          <p:cNvSpPr/>
          <p:nvPr/>
        </p:nvSpPr>
        <p:spPr>
          <a:xfrm>
            <a:off x="7049389" y="3062179"/>
            <a:ext cx="1105783" cy="38277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0" name="Rectangle: Rounded Corners 29">
            <a:extLst>
              <a:ext uri="{FF2B5EF4-FFF2-40B4-BE49-F238E27FC236}">
                <a16:creationId xmlns:a16="http://schemas.microsoft.com/office/drawing/2014/main" id="{DBDAA15E-960E-CD5B-DB6F-A6961B06F542}"/>
              </a:ext>
            </a:extLst>
          </p:cNvPr>
          <p:cNvSpPr/>
          <p:nvPr/>
        </p:nvSpPr>
        <p:spPr>
          <a:xfrm>
            <a:off x="6251948" y="3402421"/>
            <a:ext cx="2498647" cy="393402"/>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31" name="Rectangle: Rounded Corners 30">
            <a:extLst>
              <a:ext uri="{FF2B5EF4-FFF2-40B4-BE49-F238E27FC236}">
                <a16:creationId xmlns:a16="http://schemas.microsoft.com/office/drawing/2014/main" id="{6846513A-32A2-B5EF-B5F4-CE86F87C6CC9}"/>
              </a:ext>
            </a:extLst>
          </p:cNvPr>
          <p:cNvSpPr/>
          <p:nvPr/>
        </p:nvSpPr>
        <p:spPr>
          <a:xfrm>
            <a:off x="4093535" y="2275366"/>
            <a:ext cx="1169582" cy="43593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2" name="Rectangle: Rounded Corners 23551">
            <a:extLst>
              <a:ext uri="{FF2B5EF4-FFF2-40B4-BE49-F238E27FC236}">
                <a16:creationId xmlns:a16="http://schemas.microsoft.com/office/drawing/2014/main" id="{44D5ADD6-1AE7-BFA1-F539-AD3797109EAC}"/>
              </a:ext>
            </a:extLst>
          </p:cNvPr>
          <p:cNvSpPr/>
          <p:nvPr/>
        </p:nvSpPr>
        <p:spPr>
          <a:xfrm>
            <a:off x="3466214" y="2658138"/>
            <a:ext cx="2339162" cy="36150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3" name="Rectangle: Rounded Corners 23552">
            <a:extLst>
              <a:ext uri="{FF2B5EF4-FFF2-40B4-BE49-F238E27FC236}">
                <a16:creationId xmlns:a16="http://schemas.microsoft.com/office/drawing/2014/main" id="{3F1C4B71-7521-B9DC-F424-8EAC16A04D5E}"/>
              </a:ext>
            </a:extLst>
          </p:cNvPr>
          <p:cNvSpPr/>
          <p:nvPr/>
        </p:nvSpPr>
        <p:spPr>
          <a:xfrm>
            <a:off x="4199861" y="3040909"/>
            <a:ext cx="1318437" cy="372141"/>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4" name="Rectangle: Rounded Corners 23553">
            <a:extLst>
              <a:ext uri="{FF2B5EF4-FFF2-40B4-BE49-F238E27FC236}">
                <a16:creationId xmlns:a16="http://schemas.microsoft.com/office/drawing/2014/main" id="{39DD9BEA-4617-6C5E-5835-AB99E6BCCB7B}"/>
              </a:ext>
            </a:extLst>
          </p:cNvPr>
          <p:cNvSpPr/>
          <p:nvPr/>
        </p:nvSpPr>
        <p:spPr>
          <a:xfrm>
            <a:off x="3732029" y="3423684"/>
            <a:ext cx="2169041" cy="287079"/>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5" name="Rectangle: Rounded Corners 23554">
            <a:extLst>
              <a:ext uri="{FF2B5EF4-FFF2-40B4-BE49-F238E27FC236}">
                <a16:creationId xmlns:a16="http://schemas.microsoft.com/office/drawing/2014/main" id="{BB229E9A-7514-AED1-6C9E-4E7F1D8E9534}"/>
              </a:ext>
            </a:extLst>
          </p:cNvPr>
          <p:cNvSpPr/>
          <p:nvPr/>
        </p:nvSpPr>
        <p:spPr>
          <a:xfrm>
            <a:off x="3583172" y="3817090"/>
            <a:ext cx="1679945" cy="29771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7" name="Rectangle: Rounded Corners 23556">
            <a:extLst>
              <a:ext uri="{FF2B5EF4-FFF2-40B4-BE49-F238E27FC236}">
                <a16:creationId xmlns:a16="http://schemas.microsoft.com/office/drawing/2014/main" id="{E646A769-625A-4AB4-293F-458543A467AE}"/>
              </a:ext>
            </a:extLst>
          </p:cNvPr>
          <p:cNvSpPr/>
          <p:nvPr/>
        </p:nvSpPr>
        <p:spPr>
          <a:xfrm>
            <a:off x="3742662" y="4178596"/>
            <a:ext cx="2434853" cy="318975"/>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8" name="Rectangle: Rounded Corners 23557">
            <a:extLst>
              <a:ext uri="{FF2B5EF4-FFF2-40B4-BE49-F238E27FC236}">
                <a16:creationId xmlns:a16="http://schemas.microsoft.com/office/drawing/2014/main" id="{6368EB8C-5B70-19BB-7A7D-1E0C91BEFA2F}"/>
              </a:ext>
            </a:extLst>
          </p:cNvPr>
          <p:cNvSpPr/>
          <p:nvPr/>
        </p:nvSpPr>
        <p:spPr>
          <a:xfrm>
            <a:off x="3902150" y="4497573"/>
            <a:ext cx="1446027" cy="31897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59" name="Rectangle: Rounded Corners 23558">
            <a:extLst>
              <a:ext uri="{FF2B5EF4-FFF2-40B4-BE49-F238E27FC236}">
                <a16:creationId xmlns:a16="http://schemas.microsoft.com/office/drawing/2014/main" id="{73274E98-1091-41AA-47D7-DEA33CDA845F}"/>
              </a:ext>
            </a:extLst>
          </p:cNvPr>
          <p:cNvSpPr/>
          <p:nvPr/>
        </p:nvSpPr>
        <p:spPr>
          <a:xfrm>
            <a:off x="3487481" y="4859079"/>
            <a:ext cx="2232835" cy="350873"/>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0" name="Rectangle: Rounded Corners 23559">
            <a:extLst>
              <a:ext uri="{FF2B5EF4-FFF2-40B4-BE49-F238E27FC236}">
                <a16:creationId xmlns:a16="http://schemas.microsoft.com/office/drawing/2014/main" id="{0C239571-3659-6434-02A7-041895F328EE}"/>
              </a:ext>
            </a:extLst>
          </p:cNvPr>
          <p:cNvSpPr/>
          <p:nvPr/>
        </p:nvSpPr>
        <p:spPr>
          <a:xfrm>
            <a:off x="3498113" y="5252483"/>
            <a:ext cx="1913859" cy="287080"/>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1" name="Rectangle: Rounded Corners 23560">
            <a:extLst>
              <a:ext uri="{FF2B5EF4-FFF2-40B4-BE49-F238E27FC236}">
                <a16:creationId xmlns:a16="http://schemas.microsoft.com/office/drawing/2014/main" id="{93B742FD-E2F1-159F-E707-07CD53180F57}"/>
              </a:ext>
            </a:extLst>
          </p:cNvPr>
          <p:cNvSpPr/>
          <p:nvPr/>
        </p:nvSpPr>
        <p:spPr>
          <a:xfrm>
            <a:off x="3200402" y="5603357"/>
            <a:ext cx="2955849" cy="35087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2" name="Rectangle: Rounded Corners 23561">
            <a:extLst>
              <a:ext uri="{FF2B5EF4-FFF2-40B4-BE49-F238E27FC236}">
                <a16:creationId xmlns:a16="http://schemas.microsoft.com/office/drawing/2014/main" id="{756698D7-87A4-B05E-A955-D83399F7EAFD}"/>
              </a:ext>
            </a:extLst>
          </p:cNvPr>
          <p:cNvSpPr/>
          <p:nvPr/>
        </p:nvSpPr>
        <p:spPr>
          <a:xfrm>
            <a:off x="7783035" y="2317897"/>
            <a:ext cx="2955849" cy="350876"/>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3" name="Rectangle: Rounded Corners 23562">
            <a:extLst>
              <a:ext uri="{FF2B5EF4-FFF2-40B4-BE49-F238E27FC236}">
                <a16:creationId xmlns:a16="http://schemas.microsoft.com/office/drawing/2014/main" id="{0A399EFB-B1DD-B4AC-E0CC-CAD736FA739A}"/>
              </a:ext>
            </a:extLst>
          </p:cNvPr>
          <p:cNvSpPr/>
          <p:nvPr/>
        </p:nvSpPr>
        <p:spPr>
          <a:xfrm>
            <a:off x="8814393" y="2679404"/>
            <a:ext cx="2232835" cy="36150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4" name="Rectangle: Rounded Corners 23563">
            <a:extLst>
              <a:ext uri="{FF2B5EF4-FFF2-40B4-BE49-F238E27FC236}">
                <a16:creationId xmlns:a16="http://schemas.microsoft.com/office/drawing/2014/main" id="{F6168484-9DE1-B271-F06C-9D426BBDACB4}"/>
              </a:ext>
            </a:extLst>
          </p:cNvPr>
          <p:cNvSpPr/>
          <p:nvPr/>
        </p:nvSpPr>
        <p:spPr>
          <a:xfrm>
            <a:off x="8229602" y="3072809"/>
            <a:ext cx="2232835" cy="361508"/>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565" name="Rectangle: Rounded Corners 23564">
            <a:extLst>
              <a:ext uri="{FF2B5EF4-FFF2-40B4-BE49-F238E27FC236}">
                <a16:creationId xmlns:a16="http://schemas.microsoft.com/office/drawing/2014/main" id="{B4A94CC8-5E5C-3A7B-46D3-496D60FA7447}"/>
              </a:ext>
            </a:extLst>
          </p:cNvPr>
          <p:cNvSpPr/>
          <p:nvPr/>
        </p:nvSpPr>
        <p:spPr>
          <a:xfrm>
            <a:off x="8761230" y="3444947"/>
            <a:ext cx="2562444" cy="382773"/>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188203513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wipe(down)">
                                      <p:cBhvr>
                                        <p:cTn id="21" dur="500"/>
                                        <p:tgtEl>
                                          <p:spTgt spid="15"/>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16"/>
                                        </p:tgtEl>
                                        <p:attrNameLst>
                                          <p:attrName>style.visibility</p:attrName>
                                        </p:attrNameLst>
                                      </p:cBhvr>
                                      <p:to>
                                        <p:strVal val="visible"/>
                                      </p:to>
                                    </p:set>
                                    <p:animEffect transition="in" filter="wipe(down)">
                                      <p:cBhvr>
                                        <p:cTn id="24" dur="500"/>
                                        <p:tgtEl>
                                          <p:spTgt spid="16"/>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par>
                                <p:cTn id="28" presetID="22" presetClass="entr" presetSubtype="4" fill="hold" grpId="0" nodeType="with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par>
                                <p:cTn id="31" presetID="22" presetClass="entr" presetSubtype="4" fill="hold" grpId="0" nodeType="withEffect">
                                  <p:stCondLst>
                                    <p:cond delay="0"/>
                                  </p:stCondLst>
                                  <p:childTnLst>
                                    <p:set>
                                      <p:cBhvr>
                                        <p:cTn id="32" dur="1" fill="hold">
                                          <p:stCondLst>
                                            <p:cond delay="0"/>
                                          </p:stCondLst>
                                        </p:cTn>
                                        <p:tgtEl>
                                          <p:spTgt spid="21"/>
                                        </p:tgtEl>
                                        <p:attrNameLst>
                                          <p:attrName>style.visibility</p:attrName>
                                        </p:attrNameLst>
                                      </p:cBhvr>
                                      <p:to>
                                        <p:strVal val="visible"/>
                                      </p:to>
                                    </p:set>
                                    <p:animEffect transition="in" filter="wipe(down)">
                                      <p:cBhvr>
                                        <p:cTn id="33" dur="500"/>
                                        <p:tgtEl>
                                          <p:spTgt spid="21"/>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22"/>
                                        </p:tgtEl>
                                        <p:attrNameLst>
                                          <p:attrName>style.visibility</p:attrName>
                                        </p:attrNameLst>
                                      </p:cBhvr>
                                      <p:to>
                                        <p:strVal val="visible"/>
                                      </p:to>
                                    </p:set>
                                    <p:animEffect transition="in" filter="wipe(down)">
                                      <p:cBhvr>
                                        <p:cTn id="36" dur="500"/>
                                        <p:tgtEl>
                                          <p:spTgt spid="22"/>
                                        </p:tgtEl>
                                      </p:cBhvr>
                                    </p:animEffect>
                                  </p:childTnLst>
                                </p:cTn>
                              </p:par>
                              <p:par>
                                <p:cTn id="37" presetID="22" presetClass="entr" presetSubtype="4" fill="hold" grpId="0" nodeType="withEffect">
                                  <p:stCondLst>
                                    <p:cond delay="0"/>
                                  </p:stCondLst>
                                  <p:childTnLst>
                                    <p:set>
                                      <p:cBhvr>
                                        <p:cTn id="38" dur="1" fill="hold">
                                          <p:stCondLst>
                                            <p:cond delay="0"/>
                                          </p:stCondLst>
                                        </p:cTn>
                                        <p:tgtEl>
                                          <p:spTgt spid="24"/>
                                        </p:tgtEl>
                                        <p:attrNameLst>
                                          <p:attrName>style.visibility</p:attrName>
                                        </p:attrNameLst>
                                      </p:cBhvr>
                                      <p:to>
                                        <p:strVal val="visible"/>
                                      </p:to>
                                    </p:set>
                                    <p:animEffect transition="in" filter="wipe(down)">
                                      <p:cBhvr>
                                        <p:cTn id="39" dur="500"/>
                                        <p:tgtEl>
                                          <p:spTgt spid="24"/>
                                        </p:tgtEl>
                                      </p:cBhvr>
                                    </p:animEffect>
                                  </p:childTnLst>
                                </p:cTn>
                              </p:par>
                              <p:par>
                                <p:cTn id="40" presetID="22" presetClass="entr" presetSubtype="4" fill="hold" grpId="0" nodeType="withEffect">
                                  <p:stCondLst>
                                    <p:cond delay="0"/>
                                  </p:stCondLst>
                                  <p:childTnLst>
                                    <p:set>
                                      <p:cBhvr>
                                        <p:cTn id="41" dur="1" fill="hold">
                                          <p:stCondLst>
                                            <p:cond delay="0"/>
                                          </p:stCondLst>
                                        </p:cTn>
                                        <p:tgtEl>
                                          <p:spTgt spid="25"/>
                                        </p:tgtEl>
                                        <p:attrNameLst>
                                          <p:attrName>style.visibility</p:attrName>
                                        </p:attrNameLst>
                                      </p:cBhvr>
                                      <p:to>
                                        <p:strVal val="visible"/>
                                      </p:to>
                                    </p:set>
                                    <p:animEffect transition="in" filter="wipe(down)">
                                      <p:cBhvr>
                                        <p:cTn id="42" dur="500"/>
                                        <p:tgtEl>
                                          <p:spTgt spid="25"/>
                                        </p:tgtEl>
                                      </p:cBhvr>
                                    </p:animEffect>
                                  </p:childTnLst>
                                </p:cTn>
                              </p:par>
                              <p:par>
                                <p:cTn id="43" presetID="22" presetClass="entr" presetSubtype="4" fill="hold" grpId="0" nodeType="withEffect">
                                  <p:stCondLst>
                                    <p:cond delay="0"/>
                                  </p:stCondLst>
                                  <p:childTnLst>
                                    <p:set>
                                      <p:cBhvr>
                                        <p:cTn id="44" dur="1" fill="hold">
                                          <p:stCondLst>
                                            <p:cond delay="0"/>
                                          </p:stCondLst>
                                        </p:cTn>
                                        <p:tgtEl>
                                          <p:spTgt spid="26"/>
                                        </p:tgtEl>
                                        <p:attrNameLst>
                                          <p:attrName>style.visibility</p:attrName>
                                        </p:attrNameLst>
                                      </p:cBhvr>
                                      <p:to>
                                        <p:strVal val="visible"/>
                                      </p:to>
                                    </p:set>
                                    <p:animEffect transition="in" filter="wipe(down)">
                                      <p:cBhvr>
                                        <p:cTn id="45" dur="500"/>
                                        <p:tgtEl>
                                          <p:spTgt spid="26"/>
                                        </p:tgtEl>
                                      </p:cBhvr>
                                    </p:animEffect>
                                  </p:childTnLst>
                                </p:cTn>
                              </p:par>
                              <p:par>
                                <p:cTn id="46" presetID="22" presetClass="entr" presetSubtype="4" fill="hold" grpId="0" nodeType="withEffect">
                                  <p:stCondLst>
                                    <p:cond delay="0"/>
                                  </p:stCondLst>
                                  <p:childTnLst>
                                    <p:set>
                                      <p:cBhvr>
                                        <p:cTn id="47" dur="1" fill="hold">
                                          <p:stCondLst>
                                            <p:cond delay="0"/>
                                          </p:stCondLst>
                                        </p:cTn>
                                        <p:tgtEl>
                                          <p:spTgt spid="27"/>
                                        </p:tgtEl>
                                        <p:attrNameLst>
                                          <p:attrName>style.visibility</p:attrName>
                                        </p:attrNameLst>
                                      </p:cBhvr>
                                      <p:to>
                                        <p:strVal val="visible"/>
                                      </p:to>
                                    </p:set>
                                    <p:animEffect transition="in" filter="wipe(down)">
                                      <p:cBhvr>
                                        <p:cTn id="48" dur="500"/>
                                        <p:tgtEl>
                                          <p:spTgt spid="27"/>
                                        </p:tgtEl>
                                      </p:cBhvr>
                                    </p:animEffect>
                                  </p:childTnLst>
                                </p:cTn>
                              </p:par>
                              <p:par>
                                <p:cTn id="49" presetID="22" presetClass="entr" presetSubtype="4" fill="hold" grpId="0" nodeType="with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wipe(down)">
                                      <p:cBhvr>
                                        <p:cTn id="51" dur="500"/>
                                        <p:tgtEl>
                                          <p:spTgt spid="28"/>
                                        </p:tgtEl>
                                      </p:cBhvr>
                                    </p:animEffect>
                                  </p:childTnLst>
                                </p:cTn>
                              </p:par>
                              <p:par>
                                <p:cTn id="52" presetID="22" presetClass="entr" presetSubtype="4" fill="hold" grpId="0" nodeType="withEffect">
                                  <p:stCondLst>
                                    <p:cond delay="0"/>
                                  </p:stCondLst>
                                  <p:childTnLst>
                                    <p:set>
                                      <p:cBhvr>
                                        <p:cTn id="53" dur="1" fill="hold">
                                          <p:stCondLst>
                                            <p:cond delay="0"/>
                                          </p:stCondLst>
                                        </p:cTn>
                                        <p:tgtEl>
                                          <p:spTgt spid="29"/>
                                        </p:tgtEl>
                                        <p:attrNameLst>
                                          <p:attrName>style.visibility</p:attrName>
                                        </p:attrNameLst>
                                      </p:cBhvr>
                                      <p:to>
                                        <p:strVal val="visible"/>
                                      </p:to>
                                    </p:set>
                                    <p:animEffect transition="in" filter="wipe(down)">
                                      <p:cBhvr>
                                        <p:cTn id="54" dur="500"/>
                                        <p:tgtEl>
                                          <p:spTgt spid="29"/>
                                        </p:tgtEl>
                                      </p:cBhvr>
                                    </p:animEffect>
                                  </p:childTnLst>
                                </p:cTn>
                              </p:par>
                              <p:par>
                                <p:cTn id="55" presetID="22" presetClass="entr" presetSubtype="4" fill="hold" grpId="0" nodeType="withEffect">
                                  <p:stCondLst>
                                    <p:cond delay="0"/>
                                  </p:stCondLst>
                                  <p:childTnLst>
                                    <p:set>
                                      <p:cBhvr>
                                        <p:cTn id="56" dur="1" fill="hold">
                                          <p:stCondLst>
                                            <p:cond delay="0"/>
                                          </p:stCondLst>
                                        </p:cTn>
                                        <p:tgtEl>
                                          <p:spTgt spid="30"/>
                                        </p:tgtEl>
                                        <p:attrNameLst>
                                          <p:attrName>style.visibility</p:attrName>
                                        </p:attrNameLst>
                                      </p:cBhvr>
                                      <p:to>
                                        <p:strVal val="visible"/>
                                      </p:to>
                                    </p:set>
                                    <p:animEffect transition="in" filter="wipe(down)">
                                      <p:cBhvr>
                                        <p:cTn id="57" dur="500"/>
                                        <p:tgtEl>
                                          <p:spTgt spid="30"/>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xit" presetSubtype="0" fill="hold" grpId="1" nodeType="clickEffect">
                                  <p:stCondLst>
                                    <p:cond delay="0"/>
                                  </p:stCondLst>
                                  <p:childTnLst>
                                    <p:animEffect transition="out" filter="fade">
                                      <p:cBhvr>
                                        <p:cTn id="61" dur="500"/>
                                        <p:tgtEl>
                                          <p:spTgt spid="13"/>
                                        </p:tgtEl>
                                      </p:cBhvr>
                                    </p:animEffect>
                                    <p:set>
                                      <p:cBhvr>
                                        <p:cTn id="62" dur="1" fill="hold">
                                          <p:stCondLst>
                                            <p:cond delay="499"/>
                                          </p:stCondLst>
                                        </p:cTn>
                                        <p:tgtEl>
                                          <p:spTgt spid="13"/>
                                        </p:tgtEl>
                                        <p:attrNameLst>
                                          <p:attrName>style.visibility</p:attrName>
                                        </p:attrNameLst>
                                      </p:cBhvr>
                                      <p:to>
                                        <p:strVal val="hidden"/>
                                      </p:to>
                                    </p:set>
                                  </p:childTnLst>
                                </p:cTn>
                              </p:par>
                              <p:par>
                                <p:cTn id="63" presetID="10" presetClass="exit" presetSubtype="0" fill="hold" grpId="1" nodeType="withEffect">
                                  <p:stCondLst>
                                    <p:cond delay="0"/>
                                  </p:stCondLst>
                                  <p:childTnLst>
                                    <p:animEffect transition="out" filter="fade">
                                      <p:cBhvr>
                                        <p:cTn id="64" dur="500"/>
                                        <p:tgtEl>
                                          <p:spTgt spid="15"/>
                                        </p:tgtEl>
                                      </p:cBhvr>
                                    </p:animEffect>
                                    <p:set>
                                      <p:cBhvr>
                                        <p:cTn id="65" dur="1" fill="hold">
                                          <p:stCondLst>
                                            <p:cond delay="499"/>
                                          </p:stCondLst>
                                        </p:cTn>
                                        <p:tgtEl>
                                          <p:spTgt spid="15"/>
                                        </p:tgtEl>
                                        <p:attrNameLst>
                                          <p:attrName>style.visibility</p:attrName>
                                        </p:attrNameLst>
                                      </p:cBhvr>
                                      <p:to>
                                        <p:strVal val="hidden"/>
                                      </p:to>
                                    </p:set>
                                  </p:childTnLst>
                                </p:cTn>
                              </p:par>
                              <p:par>
                                <p:cTn id="66" presetID="10" presetClass="exit" presetSubtype="0" fill="hold" grpId="1" nodeType="withEffect">
                                  <p:stCondLst>
                                    <p:cond delay="0"/>
                                  </p:stCondLst>
                                  <p:childTnLst>
                                    <p:animEffect transition="out" filter="fade">
                                      <p:cBhvr>
                                        <p:cTn id="67" dur="500"/>
                                        <p:tgtEl>
                                          <p:spTgt spid="16"/>
                                        </p:tgtEl>
                                      </p:cBhvr>
                                    </p:animEffect>
                                    <p:set>
                                      <p:cBhvr>
                                        <p:cTn id="68" dur="1" fill="hold">
                                          <p:stCondLst>
                                            <p:cond delay="499"/>
                                          </p:stCondLst>
                                        </p:cTn>
                                        <p:tgtEl>
                                          <p:spTgt spid="16"/>
                                        </p:tgtEl>
                                        <p:attrNameLst>
                                          <p:attrName>style.visibility</p:attrName>
                                        </p:attrNameLst>
                                      </p:cBhvr>
                                      <p:to>
                                        <p:strVal val="hidden"/>
                                      </p:to>
                                    </p:set>
                                  </p:childTnLst>
                                </p:cTn>
                              </p:par>
                              <p:par>
                                <p:cTn id="69" presetID="10" presetClass="exit" presetSubtype="0" fill="hold" grpId="1" nodeType="withEffect">
                                  <p:stCondLst>
                                    <p:cond delay="0"/>
                                  </p:stCondLst>
                                  <p:childTnLst>
                                    <p:animEffect transition="out" filter="fade">
                                      <p:cBhvr>
                                        <p:cTn id="70" dur="500"/>
                                        <p:tgtEl>
                                          <p:spTgt spid="19"/>
                                        </p:tgtEl>
                                      </p:cBhvr>
                                    </p:animEffect>
                                    <p:set>
                                      <p:cBhvr>
                                        <p:cTn id="71" dur="1" fill="hold">
                                          <p:stCondLst>
                                            <p:cond delay="499"/>
                                          </p:stCondLst>
                                        </p:cTn>
                                        <p:tgtEl>
                                          <p:spTgt spid="19"/>
                                        </p:tgtEl>
                                        <p:attrNameLst>
                                          <p:attrName>style.visibility</p:attrName>
                                        </p:attrNameLst>
                                      </p:cBhvr>
                                      <p:to>
                                        <p:strVal val="hidden"/>
                                      </p:to>
                                    </p:set>
                                  </p:childTnLst>
                                </p:cTn>
                              </p:par>
                              <p:par>
                                <p:cTn id="72" presetID="10" presetClass="exit" presetSubtype="0" fill="hold" grpId="1" nodeType="withEffect">
                                  <p:stCondLst>
                                    <p:cond delay="0"/>
                                  </p:stCondLst>
                                  <p:childTnLst>
                                    <p:animEffect transition="out" filter="fade">
                                      <p:cBhvr>
                                        <p:cTn id="73" dur="500"/>
                                        <p:tgtEl>
                                          <p:spTgt spid="20"/>
                                        </p:tgtEl>
                                      </p:cBhvr>
                                    </p:animEffect>
                                    <p:set>
                                      <p:cBhvr>
                                        <p:cTn id="74" dur="1" fill="hold">
                                          <p:stCondLst>
                                            <p:cond delay="499"/>
                                          </p:stCondLst>
                                        </p:cTn>
                                        <p:tgtEl>
                                          <p:spTgt spid="20"/>
                                        </p:tgtEl>
                                        <p:attrNameLst>
                                          <p:attrName>style.visibility</p:attrName>
                                        </p:attrNameLst>
                                      </p:cBhvr>
                                      <p:to>
                                        <p:strVal val="hidden"/>
                                      </p:to>
                                    </p:set>
                                  </p:childTnLst>
                                </p:cTn>
                              </p:par>
                              <p:par>
                                <p:cTn id="75" presetID="10" presetClass="exit" presetSubtype="0" fill="hold" grpId="1" nodeType="withEffect">
                                  <p:stCondLst>
                                    <p:cond delay="0"/>
                                  </p:stCondLst>
                                  <p:childTnLst>
                                    <p:animEffect transition="out" filter="fade">
                                      <p:cBhvr>
                                        <p:cTn id="76" dur="500"/>
                                        <p:tgtEl>
                                          <p:spTgt spid="21"/>
                                        </p:tgtEl>
                                      </p:cBhvr>
                                    </p:animEffect>
                                    <p:set>
                                      <p:cBhvr>
                                        <p:cTn id="77" dur="1" fill="hold">
                                          <p:stCondLst>
                                            <p:cond delay="499"/>
                                          </p:stCondLst>
                                        </p:cTn>
                                        <p:tgtEl>
                                          <p:spTgt spid="21"/>
                                        </p:tgtEl>
                                        <p:attrNameLst>
                                          <p:attrName>style.visibility</p:attrName>
                                        </p:attrNameLst>
                                      </p:cBhvr>
                                      <p:to>
                                        <p:strVal val="hidden"/>
                                      </p:to>
                                    </p:set>
                                  </p:childTnLst>
                                </p:cTn>
                              </p:par>
                              <p:par>
                                <p:cTn id="78" presetID="10" presetClass="exit" presetSubtype="0" fill="hold" grpId="1" nodeType="withEffect">
                                  <p:stCondLst>
                                    <p:cond delay="0"/>
                                  </p:stCondLst>
                                  <p:childTnLst>
                                    <p:animEffect transition="out" filter="fade">
                                      <p:cBhvr>
                                        <p:cTn id="79" dur="500"/>
                                        <p:tgtEl>
                                          <p:spTgt spid="22"/>
                                        </p:tgtEl>
                                      </p:cBhvr>
                                    </p:animEffect>
                                    <p:set>
                                      <p:cBhvr>
                                        <p:cTn id="80" dur="1" fill="hold">
                                          <p:stCondLst>
                                            <p:cond delay="499"/>
                                          </p:stCondLst>
                                        </p:cTn>
                                        <p:tgtEl>
                                          <p:spTgt spid="22"/>
                                        </p:tgtEl>
                                        <p:attrNameLst>
                                          <p:attrName>style.visibility</p:attrName>
                                        </p:attrNameLst>
                                      </p:cBhvr>
                                      <p:to>
                                        <p:strVal val="hidden"/>
                                      </p:to>
                                    </p:set>
                                  </p:childTnLst>
                                </p:cTn>
                              </p:par>
                              <p:par>
                                <p:cTn id="81" presetID="10" presetClass="exit" presetSubtype="0" fill="hold" grpId="1" nodeType="withEffect">
                                  <p:stCondLst>
                                    <p:cond delay="0"/>
                                  </p:stCondLst>
                                  <p:childTnLst>
                                    <p:animEffect transition="out" filter="fade">
                                      <p:cBhvr>
                                        <p:cTn id="82" dur="500"/>
                                        <p:tgtEl>
                                          <p:spTgt spid="24"/>
                                        </p:tgtEl>
                                      </p:cBhvr>
                                    </p:animEffect>
                                    <p:set>
                                      <p:cBhvr>
                                        <p:cTn id="83" dur="1" fill="hold">
                                          <p:stCondLst>
                                            <p:cond delay="499"/>
                                          </p:stCondLst>
                                        </p:cTn>
                                        <p:tgtEl>
                                          <p:spTgt spid="24"/>
                                        </p:tgtEl>
                                        <p:attrNameLst>
                                          <p:attrName>style.visibility</p:attrName>
                                        </p:attrNameLst>
                                      </p:cBhvr>
                                      <p:to>
                                        <p:strVal val="hidden"/>
                                      </p:to>
                                    </p:set>
                                  </p:childTnLst>
                                </p:cTn>
                              </p:par>
                              <p:par>
                                <p:cTn id="84" presetID="10" presetClass="exit" presetSubtype="0" fill="hold" grpId="1" nodeType="withEffect">
                                  <p:stCondLst>
                                    <p:cond delay="0"/>
                                  </p:stCondLst>
                                  <p:childTnLst>
                                    <p:animEffect transition="out" filter="fade">
                                      <p:cBhvr>
                                        <p:cTn id="85" dur="500"/>
                                        <p:tgtEl>
                                          <p:spTgt spid="25"/>
                                        </p:tgtEl>
                                      </p:cBhvr>
                                    </p:animEffect>
                                    <p:set>
                                      <p:cBhvr>
                                        <p:cTn id="86" dur="1" fill="hold">
                                          <p:stCondLst>
                                            <p:cond delay="499"/>
                                          </p:stCondLst>
                                        </p:cTn>
                                        <p:tgtEl>
                                          <p:spTgt spid="25"/>
                                        </p:tgtEl>
                                        <p:attrNameLst>
                                          <p:attrName>style.visibility</p:attrName>
                                        </p:attrNameLst>
                                      </p:cBhvr>
                                      <p:to>
                                        <p:strVal val="hidden"/>
                                      </p:to>
                                    </p:set>
                                  </p:childTnLst>
                                </p:cTn>
                              </p:par>
                              <p:par>
                                <p:cTn id="87" presetID="10" presetClass="exit" presetSubtype="0" fill="hold" grpId="1" nodeType="withEffect">
                                  <p:stCondLst>
                                    <p:cond delay="0"/>
                                  </p:stCondLst>
                                  <p:childTnLst>
                                    <p:animEffect transition="out" filter="fade">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par>
                                <p:cTn id="90" presetID="10" presetClass="exit" presetSubtype="0" fill="hold" grpId="1" nodeType="withEffect">
                                  <p:stCondLst>
                                    <p:cond delay="0"/>
                                  </p:stCondLst>
                                  <p:childTnLst>
                                    <p:animEffect transition="out" filter="fade">
                                      <p:cBhvr>
                                        <p:cTn id="91" dur="500"/>
                                        <p:tgtEl>
                                          <p:spTgt spid="27"/>
                                        </p:tgtEl>
                                      </p:cBhvr>
                                    </p:animEffect>
                                    <p:set>
                                      <p:cBhvr>
                                        <p:cTn id="92" dur="1" fill="hold">
                                          <p:stCondLst>
                                            <p:cond delay="499"/>
                                          </p:stCondLst>
                                        </p:cTn>
                                        <p:tgtEl>
                                          <p:spTgt spid="27"/>
                                        </p:tgtEl>
                                        <p:attrNameLst>
                                          <p:attrName>style.visibility</p:attrName>
                                        </p:attrNameLst>
                                      </p:cBhvr>
                                      <p:to>
                                        <p:strVal val="hidden"/>
                                      </p:to>
                                    </p:set>
                                  </p:childTnLst>
                                </p:cTn>
                              </p:par>
                              <p:par>
                                <p:cTn id="93" presetID="10" presetClass="exit" presetSubtype="0" fill="hold" grpId="1" nodeType="withEffect">
                                  <p:stCondLst>
                                    <p:cond delay="0"/>
                                  </p:stCondLst>
                                  <p:childTnLst>
                                    <p:animEffect transition="out" filter="fade">
                                      <p:cBhvr>
                                        <p:cTn id="94" dur="500"/>
                                        <p:tgtEl>
                                          <p:spTgt spid="28"/>
                                        </p:tgtEl>
                                      </p:cBhvr>
                                    </p:animEffect>
                                    <p:set>
                                      <p:cBhvr>
                                        <p:cTn id="95" dur="1" fill="hold">
                                          <p:stCondLst>
                                            <p:cond delay="499"/>
                                          </p:stCondLst>
                                        </p:cTn>
                                        <p:tgtEl>
                                          <p:spTgt spid="28"/>
                                        </p:tgtEl>
                                        <p:attrNameLst>
                                          <p:attrName>style.visibility</p:attrName>
                                        </p:attrNameLst>
                                      </p:cBhvr>
                                      <p:to>
                                        <p:strVal val="hidden"/>
                                      </p:to>
                                    </p:set>
                                  </p:childTnLst>
                                </p:cTn>
                              </p:par>
                              <p:par>
                                <p:cTn id="96" presetID="10" presetClass="exit" presetSubtype="0" fill="hold" grpId="1" nodeType="withEffect">
                                  <p:stCondLst>
                                    <p:cond delay="0"/>
                                  </p:stCondLst>
                                  <p:childTnLst>
                                    <p:animEffect transition="out" filter="fade">
                                      <p:cBhvr>
                                        <p:cTn id="97" dur="500"/>
                                        <p:tgtEl>
                                          <p:spTgt spid="29"/>
                                        </p:tgtEl>
                                      </p:cBhvr>
                                    </p:animEffect>
                                    <p:set>
                                      <p:cBhvr>
                                        <p:cTn id="98" dur="1" fill="hold">
                                          <p:stCondLst>
                                            <p:cond delay="499"/>
                                          </p:stCondLst>
                                        </p:cTn>
                                        <p:tgtEl>
                                          <p:spTgt spid="29"/>
                                        </p:tgtEl>
                                        <p:attrNameLst>
                                          <p:attrName>style.visibility</p:attrName>
                                        </p:attrNameLst>
                                      </p:cBhvr>
                                      <p:to>
                                        <p:strVal val="hidden"/>
                                      </p:to>
                                    </p:set>
                                  </p:childTnLst>
                                </p:cTn>
                              </p:par>
                              <p:par>
                                <p:cTn id="99" presetID="10" presetClass="exit" presetSubtype="0" fill="hold" grpId="1" nodeType="withEffect">
                                  <p:stCondLst>
                                    <p:cond delay="0"/>
                                  </p:stCondLst>
                                  <p:childTnLst>
                                    <p:animEffect transition="out" filter="fade">
                                      <p:cBhvr>
                                        <p:cTn id="100" dur="500"/>
                                        <p:tgtEl>
                                          <p:spTgt spid="30"/>
                                        </p:tgtEl>
                                      </p:cBhvr>
                                    </p:animEffect>
                                    <p:set>
                                      <p:cBhvr>
                                        <p:cTn id="101" dur="1" fill="hold">
                                          <p:stCondLst>
                                            <p:cond delay="499"/>
                                          </p:stCondLst>
                                        </p:cTn>
                                        <p:tgtEl>
                                          <p:spTgt spid="30"/>
                                        </p:tgtEl>
                                        <p:attrNameLst>
                                          <p:attrName>style.visibility</p:attrName>
                                        </p:attrNameLst>
                                      </p:cBhvr>
                                      <p:to>
                                        <p:strVal val="hidden"/>
                                      </p:to>
                                    </p:set>
                                  </p:childTnLst>
                                </p:cTn>
                              </p:par>
                            </p:childTnLst>
                          </p:cTn>
                        </p:par>
                      </p:childTnLst>
                    </p:cTn>
                  </p:par>
                  <p:par>
                    <p:cTn id="102" fill="hold">
                      <p:stCondLst>
                        <p:cond delay="indefinite"/>
                      </p:stCondLst>
                      <p:childTnLst>
                        <p:par>
                          <p:cTn id="103" fill="hold">
                            <p:stCondLst>
                              <p:cond delay="0"/>
                            </p:stCondLst>
                            <p:childTnLst>
                              <p:par>
                                <p:cTn id="104" presetID="22" presetClass="entr" presetSubtype="4" fill="hold" grpId="0" nodeType="clickEffect">
                                  <p:stCondLst>
                                    <p:cond delay="0"/>
                                  </p:stCondLst>
                                  <p:childTnLst>
                                    <p:set>
                                      <p:cBhvr>
                                        <p:cTn id="105" dur="1" fill="hold">
                                          <p:stCondLst>
                                            <p:cond delay="0"/>
                                          </p:stCondLst>
                                        </p:cTn>
                                        <p:tgtEl>
                                          <p:spTgt spid="31"/>
                                        </p:tgtEl>
                                        <p:attrNameLst>
                                          <p:attrName>style.visibility</p:attrName>
                                        </p:attrNameLst>
                                      </p:cBhvr>
                                      <p:to>
                                        <p:strVal val="visible"/>
                                      </p:to>
                                    </p:set>
                                    <p:animEffect transition="in" filter="wipe(down)">
                                      <p:cBhvr>
                                        <p:cTn id="106" dur="500"/>
                                        <p:tgtEl>
                                          <p:spTgt spid="31"/>
                                        </p:tgtEl>
                                      </p:cBhvr>
                                    </p:animEffect>
                                  </p:childTnLst>
                                </p:cTn>
                              </p:par>
                              <p:par>
                                <p:cTn id="107" presetID="22" presetClass="entr" presetSubtype="4" fill="hold" grpId="0" nodeType="withEffect">
                                  <p:stCondLst>
                                    <p:cond delay="0"/>
                                  </p:stCondLst>
                                  <p:childTnLst>
                                    <p:set>
                                      <p:cBhvr>
                                        <p:cTn id="108" dur="1" fill="hold">
                                          <p:stCondLst>
                                            <p:cond delay="0"/>
                                          </p:stCondLst>
                                        </p:cTn>
                                        <p:tgtEl>
                                          <p:spTgt spid="23552"/>
                                        </p:tgtEl>
                                        <p:attrNameLst>
                                          <p:attrName>style.visibility</p:attrName>
                                        </p:attrNameLst>
                                      </p:cBhvr>
                                      <p:to>
                                        <p:strVal val="visible"/>
                                      </p:to>
                                    </p:set>
                                    <p:animEffect transition="in" filter="wipe(down)">
                                      <p:cBhvr>
                                        <p:cTn id="109" dur="500"/>
                                        <p:tgtEl>
                                          <p:spTgt spid="23552"/>
                                        </p:tgtEl>
                                      </p:cBhvr>
                                    </p:animEffect>
                                  </p:childTnLst>
                                </p:cTn>
                              </p:par>
                              <p:par>
                                <p:cTn id="110" presetID="22" presetClass="entr" presetSubtype="4" fill="hold" grpId="0" nodeType="withEffect">
                                  <p:stCondLst>
                                    <p:cond delay="0"/>
                                  </p:stCondLst>
                                  <p:childTnLst>
                                    <p:set>
                                      <p:cBhvr>
                                        <p:cTn id="111" dur="1" fill="hold">
                                          <p:stCondLst>
                                            <p:cond delay="0"/>
                                          </p:stCondLst>
                                        </p:cTn>
                                        <p:tgtEl>
                                          <p:spTgt spid="23553"/>
                                        </p:tgtEl>
                                        <p:attrNameLst>
                                          <p:attrName>style.visibility</p:attrName>
                                        </p:attrNameLst>
                                      </p:cBhvr>
                                      <p:to>
                                        <p:strVal val="visible"/>
                                      </p:to>
                                    </p:set>
                                    <p:animEffect transition="in" filter="wipe(down)">
                                      <p:cBhvr>
                                        <p:cTn id="112" dur="500"/>
                                        <p:tgtEl>
                                          <p:spTgt spid="23553"/>
                                        </p:tgtEl>
                                      </p:cBhvr>
                                    </p:animEffect>
                                  </p:childTnLst>
                                </p:cTn>
                              </p:par>
                              <p:par>
                                <p:cTn id="113" presetID="22" presetClass="entr" presetSubtype="4" fill="hold" grpId="0" nodeType="withEffect">
                                  <p:stCondLst>
                                    <p:cond delay="0"/>
                                  </p:stCondLst>
                                  <p:childTnLst>
                                    <p:set>
                                      <p:cBhvr>
                                        <p:cTn id="114" dur="1" fill="hold">
                                          <p:stCondLst>
                                            <p:cond delay="0"/>
                                          </p:stCondLst>
                                        </p:cTn>
                                        <p:tgtEl>
                                          <p:spTgt spid="23554"/>
                                        </p:tgtEl>
                                        <p:attrNameLst>
                                          <p:attrName>style.visibility</p:attrName>
                                        </p:attrNameLst>
                                      </p:cBhvr>
                                      <p:to>
                                        <p:strVal val="visible"/>
                                      </p:to>
                                    </p:set>
                                    <p:animEffect transition="in" filter="wipe(down)">
                                      <p:cBhvr>
                                        <p:cTn id="115" dur="500"/>
                                        <p:tgtEl>
                                          <p:spTgt spid="23554"/>
                                        </p:tgtEl>
                                      </p:cBhvr>
                                    </p:animEffect>
                                  </p:childTnLst>
                                </p:cTn>
                              </p:par>
                              <p:par>
                                <p:cTn id="116" presetID="22" presetClass="entr" presetSubtype="4" fill="hold" grpId="0" nodeType="withEffect">
                                  <p:stCondLst>
                                    <p:cond delay="0"/>
                                  </p:stCondLst>
                                  <p:childTnLst>
                                    <p:set>
                                      <p:cBhvr>
                                        <p:cTn id="117" dur="1" fill="hold">
                                          <p:stCondLst>
                                            <p:cond delay="0"/>
                                          </p:stCondLst>
                                        </p:cTn>
                                        <p:tgtEl>
                                          <p:spTgt spid="23555"/>
                                        </p:tgtEl>
                                        <p:attrNameLst>
                                          <p:attrName>style.visibility</p:attrName>
                                        </p:attrNameLst>
                                      </p:cBhvr>
                                      <p:to>
                                        <p:strVal val="visible"/>
                                      </p:to>
                                    </p:set>
                                    <p:animEffect transition="in" filter="wipe(down)">
                                      <p:cBhvr>
                                        <p:cTn id="118" dur="500"/>
                                        <p:tgtEl>
                                          <p:spTgt spid="23555"/>
                                        </p:tgtEl>
                                      </p:cBhvr>
                                    </p:animEffect>
                                  </p:childTnLst>
                                </p:cTn>
                              </p:par>
                              <p:par>
                                <p:cTn id="119" presetID="22" presetClass="entr" presetSubtype="4" fill="hold" grpId="0" nodeType="withEffect">
                                  <p:stCondLst>
                                    <p:cond delay="0"/>
                                  </p:stCondLst>
                                  <p:childTnLst>
                                    <p:set>
                                      <p:cBhvr>
                                        <p:cTn id="120" dur="1" fill="hold">
                                          <p:stCondLst>
                                            <p:cond delay="0"/>
                                          </p:stCondLst>
                                        </p:cTn>
                                        <p:tgtEl>
                                          <p:spTgt spid="23557"/>
                                        </p:tgtEl>
                                        <p:attrNameLst>
                                          <p:attrName>style.visibility</p:attrName>
                                        </p:attrNameLst>
                                      </p:cBhvr>
                                      <p:to>
                                        <p:strVal val="visible"/>
                                      </p:to>
                                    </p:set>
                                    <p:animEffect transition="in" filter="wipe(down)">
                                      <p:cBhvr>
                                        <p:cTn id="121" dur="500"/>
                                        <p:tgtEl>
                                          <p:spTgt spid="23557"/>
                                        </p:tgtEl>
                                      </p:cBhvr>
                                    </p:animEffect>
                                  </p:childTnLst>
                                </p:cTn>
                              </p:par>
                              <p:par>
                                <p:cTn id="122" presetID="22" presetClass="entr" presetSubtype="4" fill="hold" grpId="0" nodeType="withEffect">
                                  <p:stCondLst>
                                    <p:cond delay="0"/>
                                  </p:stCondLst>
                                  <p:childTnLst>
                                    <p:set>
                                      <p:cBhvr>
                                        <p:cTn id="123" dur="1" fill="hold">
                                          <p:stCondLst>
                                            <p:cond delay="0"/>
                                          </p:stCondLst>
                                        </p:cTn>
                                        <p:tgtEl>
                                          <p:spTgt spid="23558"/>
                                        </p:tgtEl>
                                        <p:attrNameLst>
                                          <p:attrName>style.visibility</p:attrName>
                                        </p:attrNameLst>
                                      </p:cBhvr>
                                      <p:to>
                                        <p:strVal val="visible"/>
                                      </p:to>
                                    </p:set>
                                    <p:animEffect transition="in" filter="wipe(down)">
                                      <p:cBhvr>
                                        <p:cTn id="124" dur="500"/>
                                        <p:tgtEl>
                                          <p:spTgt spid="23558"/>
                                        </p:tgtEl>
                                      </p:cBhvr>
                                    </p:animEffect>
                                  </p:childTnLst>
                                </p:cTn>
                              </p:par>
                              <p:par>
                                <p:cTn id="125" presetID="22" presetClass="entr" presetSubtype="4" fill="hold" grpId="0" nodeType="withEffect">
                                  <p:stCondLst>
                                    <p:cond delay="0"/>
                                  </p:stCondLst>
                                  <p:childTnLst>
                                    <p:set>
                                      <p:cBhvr>
                                        <p:cTn id="126" dur="1" fill="hold">
                                          <p:stCondLst>
                                            <p:cond delay="0"/>
                                          </p:stCondLst>
                                        </p:cTn>
                                        <p:tgtEl>
                                          <p:spTgt spid="23559"/>
                                        </p:tgtEl>
                                        <p:attrNameLst>
                                          <p:attrName>style.visibility</p:attrName>
                                        </p:attrNameLst>
                                      </p:cBhvr>
                                      <p:to>
                                        <p:strVal val="visible"/>
                                      </p:to>
                                    </p:set>
                                    <p:animEffect transition="in" filter="wipe(down)">
                                      <p:cBhvr>
                                        <p:cTn id="127" dur="500"/>
                                        <p:tgtEl>
                                          <p:spTgt spid="23559"/>
                                        </p:tgtEl>
                                      </p:cBhvr>
                                    </p:animEffect>
                                  </p:childTnLst>
                                </p:cTn>
                              </p:par>
                              <p:par>
                                <p:cTn id="128" presetID="22" presetClass="entr" presetSubtype="4" fill="hold" grpId="0" nodeType="withEffect">
                                  <p:stCondLst>
                                    <p:cond delay="0"/>
                                  </p:stCondLst>
                                  <p:childTnLst>
                                    <p:set>
                                      <p:cBhvr>
                                        <p:cTn id="129" dur="1" fill="hold">
                                          <p:stCondLst>
                                            <p:cond delay="0"/>
                                          </p:stCondLst>
                                        </p:cTn>
                                        <p:tgtEl>
                                          <p:spTgt spid="23560"/>
                                        </p:tgtEl>
                                        <p:attrNameLst>
                                          <p:attrName>style.visibility</p:attrName>
                                        </p:attrNameLst>
                                      </p:cBhvr>
                                      <p:to>
                                        <p:strVal val="visible"/>
                                      </p:to>
                                    </p:set>
                                    <p:animEffect transition="in" filter="wipe(down)">
                                      <p:cBhvr>
                                        <p:cTn id="130" dur="500"/>
                                        <p:tgtEl>
                                          <p:spTgt spid="23560"/>
                                        </p:tgtEl>
                                      </p:cBhvr>
                                    </p:animEffect>
                                  </p:childTnLst>
                                </p:cTn>
                              </p:par>
                              <p:par>
                                <p:cTn id="131" presetID="22" presetClass="entr" presetSubtype="4" fill="hold" grpId="0" nodeType="withEffect">
                                  <p:stCondLst>
                                    <p:cond delay="0"/>
                                  </p:stCondLst>
                                  <p:childTnLst>
                                    <p:set>
                                      <p:cBhvr>
                                        <p:cTn id="132" dur="1" fill="hold">
                                          <p:stCondLst>
                                            <p:cond delay="0"/>
                                          </p:stCondLst>
                                        </p:cTn>
                                        <p:tgtEl>
                                          <p:spTgt spid="23561"/>
                                        </p:tgtEl>
                                        <p:attrNameLst>
                                          <p:attrName>style.visibility</p:attrName>
                                        </p:attrNameLst>
                                      </p:cBhvr>
                                      <p:to>
                                        <p:strVal val="visible"/>
                                      </p:to>
                                    </p:set>
                                    <p:animEffect transition="in" filter="wipe(down)">
                                      <p:cBhvr>
                                        <p:cTn id="133" dur="500"/>
                                        <p:tgtEl>
                                          <p:spTgt spid="23561"/>
                                        </p:tgtEl>
                                      </p:cBhvr>
                                    </p:animEffect>
                                  </p:childTnLst>
                                </p:cTn>
                              </p:par>
                              <p:par>
                                <p:cTn id="134" presetID="22" presetClass="entr" presetSubtype="4" fill="hold" grpId="0" nodeType="withEffect">
                                  <p:stCondLst>
                                    <p:cond delay="0"/>
                                  </p:stCondLst>
                                  <p:childTnLst>
                                    <p:set>
                                      <p:cBhvr>
                                        <p:cTn id="135" dur="1" fill="hold">
                                          <p:stCondLst>
                                            <p:cond delay="0"/>
                                          </p:stCondLst>
                                        </p:cTn>
                                        <p:tgtEl>
                                          <p:spTgt spid="23562"/>
                                        </p:tgtEl>
                                        <p:attrNameLst>
                                          <p:attrName>style.visibility</p:attrName>
                                        </p:attrNameLst>
                                      </p:cBhvr>
                                      <p:to>
                                        <p:strVal val="visible"/>
                                      </p:to>
                                    </p:set>
                                    <p:animEffect transition="in" filter="wipe(down)">
                                      <p:cBhvr>
                                        <p:cTn id="136" dur="500"/>
                                        <p:tgtEl>
                                          <p:spTgt spid="23562"/>
                                        </p:tgtEl>
                                      </p:cBhvr>
                                    </p:animEffect>
                                  </p:childTnLst>
                                </p:cTn>
                              </p:par>
                              <p:par>
                                <p:cTn id="137" presetID="22" presetClass="entr" presetSubtype="4" fill="hold" grpId="0" nodeType="withEffect">
                                  <p:stCondLst>
                                    <p:cond delay="0"/>
                                  </p:stCondLst>
                                  <p:childTnLst>
                                    <p:set>
                                      <p:cBhvr>
                                        <p:cTn id="138" dur="1" fill="hold">
                                          <p:stCondLst>
                                            <p:cond delay="0"/>
                                          </p:stCondLst>
                                        </p:cTn>
                                        <p:tgtEl>
                                          <p:spTgt spid="23563"/>
                                        </p:tgtEl>
                                        <p:attrNameLst>
                                          <p:attrName>style.visibility</p:attrName>
                                        </p:attrNameLst>
                                      </p:cBhvr>
                                      <p:to>
                                        <p:strVal val="visible"/>
                                      </p:to>
                                    </p:set>
                                    <p:animEffect transition="in" filter="wipe(down)">
                                      <p:cBhvr>
                                        <p:cTn id="139" dur="500"/>
                                        <p:tgtEl>
                                          <p:spTgt spid="23563"/>
                                        </p:tgtEl>
                                      </p:cBhvr>
                                    </p:animEffect>
                                  </p:childTnLst>
                                </p:cTn>
                              </p:par>
                              <p:par>
                                <p:cTn id="140" presetID="22" presetClass="entr" presetSubtype="4" fill="hold" grpId="0" nodeType="withEffect">
                                  <p:stCondLst>
                                    <p:cond delay="0"/>
                                  </p:stCondLst>
                                  <p:childTnLst>
                                    <p:set>
                                      <p:cBhvr>
                                        <p:cTn id="141" dur="1" fill="hold">
                                          <p:stCondLst>
                                            <p:cond delay="0"/>
                                          </p:stCondLst>
                                        </p:cTn>
                                        <p:tgtEl>
                                          <p:spTgt spid="23564"/>
                                        </p:tgtEl>
                                        <p:attrNameLst>
                                          <p:attrName>style.visibility</p:attrName>
                                        </p:attrNameLst>
                                      </p:cBhvr>
                                      <p:to>
                                        <p:strVal val="visible"/>
                                      </p:to>
                                    </p:set>
                                    <p:animEffect transition="in" filter="wipe(down)">
                                      <p:cBhvr>
                                        <p:cTn id="142" dur="500"/>
                                        <p:tgtEl>
                                          <p:spTgt spid="23564"/>
                                        </p:tgtEl>
                                      </p:cBhvr>
                                    </p:animEffect>
                                  </p:childTnLst>
                                </p:cTn>
                              </p:par>
                              <p:par>
                                <p:cTn id="143" presetID="22" presetClass="entr" presetSubtype="4" fill="hold" grpId="0" nodeType="withEffect">
                                  <p:stCondLst>
                                    <p:cond delay="0"/>
                                  </p:stCondLst>
                                  <p:childTnLst>
                                    <p:set>
                                      <p:cBhvr>
                                        <p:cTn id="144" dur="1" fill="hold">
                                          <p:stCondLst>
                                            <p:cond delay="0"/>
                                          </p:stCondLst>
                                        </p:cTn>
                                        <p:tgtEl>
                                          <p:spTgt spid="23565"/>
                                        </p:tgtEl>
                                        <p:attrNameLst>
                                          <p:attrName>style.visibility</p:attrName>
                                        </p:attrNameLst>
                                      </p:cBhvr>
                                      <p:to>
                                        <p:strVal val="visible"/>
                                      </p:to>
                                    </p:set>
                                    <p:animEffect transition="in" filter="wipe(down)">
                                      <p:cBhvr>
                                        <p:cTn id="145" dur="500"/>
                                        <p:tgtEl>
                                          <p:spTgt spid="23565"/>
                                        </p:tgtEl>
                                      </p:cBhvr>
                                    </p:animEffect>
                                  </p:childTnLst>
                                </p:cTn>
                              </p:par>
                            </p:childTnLst>
                          </p:cTn>
                        </p:par>
                      </p:childTnLst>
                    </p:cTn>
                  </p:par>
                  <p:par>
                    <p:cTn id="146" fill="hold">
                      <p:stCondLst>
                        <p:cond delay="indefinite"/>
                      </p:stCondLst>
                      <p:childTnLst>
                        <p:par>
                          <p:cTn id="147" fill="hold">
                            <p:stCondLst>
                              <p:cond delay="0"/>
                            </p:stCondLst>
                            <p:childTnLst>
                              <p:par>
                                <p:cTn id="148" presetID="10" presetClass="exit" presetSubtype="0" fill="hold" grpId="1" nodeType="clickEffect">
                                  <p:stCondLst>
                                    <p:cond delay="0"/>
                                  </p:stCondLst>
                                  <p:childTnLst>
                                    <p:animEffect transition="out" filter="fade">
                                      <p:cBhvr>
                                        <p:cTn id="149" dur="500"/>
                                        <p:tgtEl>
                                          <p:spTgt spid="31"/>
                                        </p:tgtEl>
                                      </p:cBhvr>
                                    </p:animEffect>
                                    <p:set>
                                      <p:cBhvr>
                                        <p:cTn id="150" dur="1" fill="hold">
                                          <p:stCondLst>
                                            <p:cond delay="499"/>
                                          </p:stCondLst>
                                        </p:cTn>
                                        <p:tgtEl>
                                          <p:spTgt spid="31"/>
                                        </p:tgtEl>
                                        <p:attrNameLst>
                                          <p:attrName>style.visibility</p:attrName>
                                        </p:attrNameLst>
                                      </p:cBhvr>
                                      <p:to>
                                        <p:strVal val="hidden"/>
                                      </p:to>
                                    </p:set>
                                  </p:childTnLst>
                                </p:cTn>
                              </p:par>
                              <p:par>
                                <p:cTn id="151" presetID="10" presetClass="exit" presetSubtype="0" fill="hold" grpId="1" nodeType="withEffect">
                                  <p:stCondLst>
                                    <p:cond delay="0"/>
                                  </p:stCondLst>
                                  <p:childTnLst>
                                    <p:animEffect transition="out" filter="fade">
                                      <p:cBhvr>
                                        <p:cTn id="152" dur="500"/>
                                        <p:tgtEl>
                                          <p:spTgt spid="23552"/>
                                        </p:tgtEl>
                                      </p:cBhvr>
                                    </p:animEffect>
                                    <p:set>
                                      <p:cBhvr>
                                        <p:cTn id="153" dur="1" fill="hold">
                                          <p:stCondLst>
                                            <p:cond delay="499"/>
                                          </p:stCondLst>
                                        </p:cTn>
                                        <p:tgtEl>
                                          <p:spTgt spid="23552"/>
                                        </p:tgtEl>
                                        <p:attrNameLst>
                                          <p:attrName>style.visibility</p:attrName>
                                        </p:attrNameLst>
                                      </p:cBhvr>
                                      <p:to>
                                        <p:strVal val="hidden"/>
                                      </p:to>
                                    </p:set>
                                  </p:childTnLst>
                                </p:cTn>
                              </p:par>
                              <p:par>
                                <p:cTn id="154" presetID="10" presetClass="exit" presetSubtype="0" fill="hold" grpId="1" nodeType="withEffect">
                                  <p:stCondLst>
                                    <p:cond delay="0"/>
                                  </p:stCondLst>
                                  <p:childTnLst>
                                    <p:animEffect transition="out" filter="fade">
                                      <p:cBhvr>
                                        <p:cTn id="155" dur="500"/>
                                        <p:tgtEl>
                                          <p:spTgt spid="23553"/>
                                        </p:tgtEl>
                                      </p:cBhvr>
                                    </p:animEffect>
                                    <p:set>
                                      <p:cBhvr>
                                        <p:cTn id="156" dur="1" fill="hold">
                                          <p:stCondLst>
                                            <p:cond delay="499"/>
                                          </p:stCondLst>
                                        </p:cTn>
                                        <p:tgtEl>
                                          <p:spTgt spid="23553"/>
                                        </p:tgtEl>
                                        <p:attrNameLst>
                                          <p:attrName>style.visibility</p:attrName>
                                        </p:attrNameLst>
                                      </p:cBhvr>
                                      <p:to>
                                        <p:strVal val="hidden"/>
                                      </p:to>
                                    </p:set>
                                  </p:childTnLst>
                                </p:cTn>
                              </p:par>
                              <p:par>
                                <p:cTn id="157" presetID="10" presetClass="exit" presetSubtype="0" fill="hold" grpId="1" nodeType="withEffect">
                                  <p:stCondLst>
                                    <p:cond delay="0"/>
                                  </p:stCondLst>
                                  <p:childTnLst>
                                    <p:animEffect transition="out" filter="fade">
                                      <p:cBhvr>
                                        <p:cTn id="158" dur="500"/>
                                        <p:tgtEl>
                                          <p:spTgt spid="23554"/>
                                        </p:tgtEl>
                                      </p:cBhvr>
                                    </p:animEffect>
                                    <p:set>
                                      <p:cBhvr>
                                        <p:cTn id="159" dur="1" fill="hold">
                                          <p:stCondLst>
                                            <p:cond delay="499"/>
                                          </p:stCondLst>
                                        </p:cTn>
                                        <p:tgtEl>
                                          <p:spTgt spid="23554"/>
                                        </p:tgtEl>
                                        <p:attrNameLst>
                                          <p:attrName>style.visibility</p:attrName>
                                        </p:attrNameLst>
                                      </p:cBhvr>
                                      <p:to>
                                        <p:strVal val="hidden"/>
                                      </p:to>
                                    </p:set>
                                  </p:childTnLst>
                                </p:cTn>
                              </p:par>
                              <p:par>
                                <p:cTn id="160" presetID="10" presetClass="exit" presetSubtype="0" fill="hold" grpId="1" nodeType="withEffect">
                                  <p:stCondLst>
                                    <p:cond delay="0"/>
                                  </p:stCondLst>
                                  <p:childTnLst>
                                    <p:animEffect transition="out" filter="fade">
                                      <p:cBhvr>
                                        <p:cTn id="161" dur="500"/>
                                        <p:tgtEl>
                                          <p:spTgt spid="23555"/>
                                        </p:tgtEl>
                                      </p:cBhvr>
                                    </p:animEffect>
                                    <p:set>
                                      <p:cBhvr>
                                        <p:cTn id="162" dur="1" fill="hold">
                                          <p:stCondLst>
                                            <p:cond delay="499"/>
                                          </p:stCondLst>
                                        </p:cTn>
                                        <p:tgtEl>
                                          <p:spTgt spid="23555"/>
                                        </p:tgtEl>
                                        <p:attrNameLst>
                                          <p:attrName>style.visibility</p:attrName>
                                        </p:attrNameLst>
                                      </p:cBhvr>
                                      <p:to>
                                        <p:strVal val="hidden"/>
                                      </p:to>
                                    </p:set>
                                  </p:childTnLst>
                                </p:cTn>
                              </p:par>
                              <p:par>
                                <p:cTn id="163" presetID="10" presetClass="exit" presetSubtype="0" fill="hold" grpId="1" nodeType="withEffect">
                                  <p:stCondLst>
                                    <p:cond delay="0"/>
                                  </p:stCondLst>
                                  <p:childTnLst>
                                    <p:animEffect transition="out" filter="fade">
                                      <p:cBhvr>
                                        <p:cTn id="164" dur="500"/>
                                        <p:tgtEl>
                                          <p:spTgt spid="23557"/>
                                        </p:tgtEl>
                                      </p:cBhvr>
                                    </p:animEffect>
                                    <p:set>
                                      <p:cBhvr>
                                        <p:cTn id="165" dur="1" fill="hold">
                                          <p:stCondLst>
                                            <p:cond delay="499"/>
                                          </p:stCondLst>
                                        </p:cTn>
                                        <p:tgtEl>
                                          <p:spTgt spid="23557"/>
                                        </p:tgtEl>
                                        <p:attrNameLst>
                                          <p:attrName>style.visibility</p:attrName>
                                        </p:attrNameLst>
                                      </p:cBhvr>
                                      <p:to>
                                        <p:strVal val="hidden"/>
                                      </p:to>
                                    </p:set>
                                  </p:childTnLst>
                                </p:cTn>
                              </p:par>
                              <p:par>
                                <p:cTn id="166" presetID="10" presetClass="exit" presetSubtype="0" fill="hold" grpId="1" nodeType="withEffect">
                                  <p:stCondLst>
                                    <p:cond delay="0"/>
                                  </p:stCondLst>
                                  <p:childTnLst>
                                    <p:animEffect transition="out" filter="fade">
                                      <p:cBhvr>
                                        <p:cTn id="167" dur="500"/>
                                        <p:tgtEl>
                                          <p:spTgt spid="23558"/>
                                        </p:tgtEl>
                                      </p:cBhvr>
                                    </p:animEffect>
                                    <p:set>
                                      <p:cBhvr>
                                        <p:cTn id="168" dur="1" fill="hold">
                                          <p:stCondLst>
                                            <p:cond delay="499"/>
                                          </p:stCondLst>
                                        </p:cTn>
                                        <p:tgtEl>
                                          <p:spTgt spid="23558"/>
                                        </p:tgtEl>
                                        <p:attrNameLst>
                                          <p:attrName>style.visibility</p:attrName>
                                        </p:attrNameLst>
                                      </p:cBhvr>
                                      <p:to>
                                        <p:strVal val="hidden"/>
                                      </p:to>
                                    </p:set>
                                  </p:childTnLst>
                                </p:cTn>
                              </p:par>
                              <p:par>
                                <p:cTn id="169" presetID="10" presetClass="exit" presetSubtype="0" fill="hold" grpId="1" nodeType="withEffect">
                                  <p:stCondLst>
                                    <p:cond delay="0"/>
                                  </p:stCondLst>
                                  <p:childTnLst>
                                    <p:animEffect transition="out" filter="fade">
                                      <p:cBhvr>
                                        <p:cTn id="170" dur="500"/>
                                        <p:tgtEl>
                                          <p:spTgt spid="23559"/>
                                        </p:tgtEl>
                                      </p:cBhvr>
                                    </p:animEffect>
                                    <p:set>
                                      <p:cBhvr>
                                        <p:cTn id="171" dur="1" fill="hold">
                                          <p:stCondLst>
                                            <p:cond delay="499"/>
                                          </p:stCondLst>
                                        </p:cTn>
                                        <p:tgtEl>
                                          <p:spTgt spid="23559"/>
                                        </p:tgtEl>
                                        <p:attrNameLst>
                                          <p:attrName>style.visibility</p:attrName>
                                        </p:attrNameLst>
                                      </p:cBhvr>
                                      <p:to>
                                        <p:strVal val="hidden"/>
                                      </p:to>
                                    </p:set>
                                  </p:childTnLst>
                                </p:cTn>
                              </p:par>
                              <p:par>
                                <p:cTn id="172" presetID="10" presetClass="exit" presetSubtype="0" fill="hold" grpId="1" nodeType="withEffect">
                                  <p:stCondLst>
                                    <p:cond delay="0"/>
                                  </p:stCondLst>
                                  <p:childTnLst>
                                    <p:animEffect transition="out" filter="fade">
                                      <p:cBhvr>
                                        <p:cTn id="173" dur="500"/>
                                        <p:tgtEl>
                                          <p:spTgt spid="23560"/>
                                        </p:tgtEl>
                                      </p:cBhvr>
                                    </p:animEffect>
                                    <p:set>
                                      <p:cBhvr>
                                        <p:cTn id="174" dur="1" fill="hold">
                                          <p:stCondLst>
                                            <p:cond delay="499"/>
                                          </p:stCondLst>
                                        </p:cTn>
                                        <p:tgtEl>
                                          <p:spTgt spid="23560"/>
                                        </p:tgtEl>
                                        <p:attrNameLst>
                                          <p:attrName>style.visibility</p:attrName>
                                        </p:attrNameLst>
                                      </p:cBhvr>
                                      <p:to>
                                        <p:strVal val="hidden"/>
                                      </p:to>
                                    </p:set>
                                  </p:childTnLst>
                                </p:cTn>
                              </p:par>
                              <p:par>
                                <p:cTn id="175" presetID="10" presetClass="exit" presetSubtype="0" fill="hold" grpId="1" nodeType="withEffect">
                                  <p:stCondLst>
                                    <p:cond delay="0"/>
                                  </p:stCondLst>
                                  <p:childTnLst>
                                    <p:animEffect transition="out" filter="fade">
                                      <p:cBhvr>
                                        <p:cTn id="176" dur="500"/>
                                        <p:tgtEl>
                                          <p:spTgt spid="23561"/>
                                        </p:tgtEl>
                                      </p:cBhvr>
                                    </p:animEffect>
                                    <p:set>
                                      <p:cBhvr>
                                        <p:cTn id="177" dur="1" fill="hold">
                                          <p:stCondLst>
                                            <p:cond delay="499"/>
                                          </p:stCondLst>
                                        </p:cTn>
                                        <p:tgtEl>
                                          <p:spTgt spid="23561"/>
                                        </p:tgtEl>
                                        <p:attrNameLst>
                                          <p:attrName>style.visibility</p:attrName>
                                        </p:attrNameLst>
                                      </p:cBhvr>
                                      <p:to>
                                        <p:strVal val="hidden"/>
                                      </p:to>
                                    </p:set>
                                  </p:childTnLst>
                                </p:cTn>
                              </p:par>
                              <p:par>
                                <p:cTn id="178" presetID="10" presetClass="exit" presetSubtype="0" fill="hold" grpId="1" nodeType="withEffect">
                                  <p:stCondLst>
                                    <p:cond delay="0"/>
                                  </p:stCondLst>
                                  <p:childTnLst>
                                    <p:animEffect transition="out" filter="fade">
                                      <p:cBhvr>
                                        <p:cTn id="179" dur="500"/>
                                        <p:tgtEl>
                                          <p:spTgt spid="23562"/>
                                        </p:tgtEl>
                                      </p:cBhvr>
                                    </p:animEffect>
                                    <p:set>
                                      <p:cBhvr>
                                        <p:cTn id="180" dur="1" fill="hold">
                                          <p:stCondLst>
                                            <p:cond delay="499"/>
                                          </p:stCondLst>
                                        </p:cTn>
                                        <p:tgtEl>
                                          <p:spTgt spid="23562"/>
                                        </p:tgtEl>
                                        <p:attrNameLst>
                                          <p:attrName>style.visibility</p:attrName>
                                        </p:attrNameLst>
                                      </p:cBhvr>
                                      <p:to>
                                        <p:strVal val="hidden"/>
                                      </p:to>
                                    </p:set>
                                  </p:childTnLst>
                                </p:cTn>
                              </p:par>
                              <p:par>
                                <p:cTn id="181" presetID="10" presetClass="exit" presetSubtype="0" fill="hold" grpId="1" nodeType="withEffect">
                                  <p:stCondLst>
                                    <p:cond delay="0"/>
                                  </p:stCondLst>
                                  <p:childTnLst>
                                    <p:animEffect transition="out" filter="fade">
                                      <p:cBhvr>
                                        <p:cTn id="182" dur="500"/>
                                        <p:tgtEl>
                                          <p:spTgt spid="23563"/>
                                        </p:tgtEl>
                                      </p:cBhvr>
                                    </p:animEffect>
                                    <p:set>
                                      <p:cBhvr>
                                        <p:cTn id="183" dur="1" fill="hold">
                                          <p:stCondLst>
                                            <p:cond delay="499"/>
                                          </p:stCondLst>
                                        </p:cTn>
                                        <p:tgtEl>
                                          <p:spTgt spid="23563"/>
                                        </p:tgtEl>
                                        <p:attrNameLst>
                                          <p:attrName>style.visibility</p:attrName>
                                        </p:attrNameLst>
                                      </p:cBhvr>
                                      <p:to>
                                        <p:strVal val="hidden"/>
                                      </p:to>
                                    </p:set>
                                  </p:childTnLst>
                                </p:cTn>
                              </p:par>
                              <p:par>
                                <p:cTn id="184" presetID="10" presetClass="exit" presetSubtype="0" fill="hold" grpId="1" nodeType="withEffect">
                                  <p:stCondLst>
                                    <p:cond delay="0"/>
                                  </p:stCondLst>
                                  <p:childTnLst>
                                    <p:animEffect transition="out" filter="fade">
                                      <p:cBhvr>
                                        <p:cTn id="185" dur="500"/>
                                        <p:tgtEl>
                                          <p:spTgt spid="23564"/>
                                        </p:tgtEl>
                                      </p:cBhvr>
                                    </p:animEffect>
                                    <p:set>
                                      <p:cBhvr>
                                        <p:cTn id="186" dur="1" fill="hold">
                                          <p:stCondLst>
                                            <p:cond delay="499"/>
                                          </p:stCondLst>
                                        </p:cTn>
                                        <p:tgtEl>
                                          <p:spTgt spid="23564"/>
                                        </p:tgtEl>
                                        <p:attrNameLst>
                                          <p:attrName>style.visibility</p:attrName>
                                        </p:attrNameLst>
                                      </p:cBhvr>
                                      <p:to>
                                        <p:strVal val="hidden"/>
                                      </p:to>
                                    </p:set>
                                  </p:childTnLst>
                                </p:cTn>
                              </p:par>
                              <p:par>
                                <p:cTn id="187" presetID="10" presetClass="exit" presetSubtype="0" fill="hold" grpId="1" nodeType="withEffect">
                                  <p:stCondLst>
                                    <p:cond delay="0"/>
                                  </p:stCondLst>
                                  <p:childTnLst>
                                    <p:animEffect transition="out" filter="fade">
                                      <p:cBhvr>
                                        <p:cTn id="188" dur="500"/>
                                        <p:tgtEl>
                                          <p:spTgt spid="23565"/>
                                        </p:tgtEl>
                                      </p:cBhvr>
                                    </p:animEffect>
                                    <p:set>
                                      <p:cBhvr>
                                        <p:cTn id="189" dur="1" fill="hold">
                                          <p:stCondLst>
                                            <p:cond delay="499"/>
                                          </p:stCondLst>
                                        </p:cTn>
                                        <p:tgtEl>
                                          <p:spTgt spid="2356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p:bldP spid="13" grpId="0" animBg="1"/>
      <p:bldP spid="13" grpId="1" animBg="1"/>
      <p:bldP spid="15" grpId="0" animBg="1"/>
      <p:bldP spid="15" grpId="1" animBg="1"/>
      <p:bldP spid="16" grpId="0" animBg="1"/>
      <p:bldP spid="16" grpId="1" animBg="1"/>
      <p:bldP spid="19" grpId="0" animBg="1"/>
      <p:bldP spid="19" grpId="1" animBg="1"/>
      <p:bldP spid="20" grpId="0" animBg="1"/>
      <p:bldP spid="20" grpId="1" animBg="1"/>
      <p:bldP spid="21" grpId="0" animBg="1"/>
      <p:bldP spid="21" grpId="1" animBg="1"/>
      <p:bldP spid="22" grpId="0" animBg="1"/>
      <p:bldP spid="22"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23552" grpId="0" animBg="1"/>
      <p:bldP spid="23552" grpId="1" animBg="1"/>
      <p:bldP spid="23553" grpId="0" animBg="1"/>
      <p:bldP spid="23553" grpId="1" animBg="1"/>
      <p:bldP spid="23554" grpId="0" animBg="1"/>
      <p:bldP spid="23554" grpId="1" animBg="1"/>
      <p:bldP spid="23555" grpId="0" animBg="1"/>
      <p:bldP spid="23555" grpId="1" animBg="1"/>
      <p:bldP spid="23557" grpId="0" animBg="1"/>
      <p:bldP spid="23557" grpId="1" animBg="1"/>
      <p:bldP spid="23558" grpId="0" animBg="1"/>
      <p:bldP spid="23558" grpId="1" animBg="1"/>
      <p:bldP spid="23559" grpId="0" animBg="1"/>
      <p:bldP spid="23559" grpId="1" animBg="1"/>
      <p:bldP spid="23560" grpId="0" animBg="1"/>
      <p:bldP spid="23560" grpId="1" animBg="1"/>
      <p:bldP spid="23561" grpId="0" animBg="1"/>
      <p:bldP spid="23561" grpId="1" animBg="1"/>
      <p:bldP spid="23562" grpId="0" animBg="1"/>
      <p:bldP spid="23562" grpId="1" animBg="1"/>
      <p:bldP spid="23563" grpId="0" animBg="1"/>
      <p:bldP spid="23563" grpId="1" animBg="1"/>
      <p:bldP spid="23564" grpId="0" animBg="1"/>
      <p:bldP spid="23564" grpId="1" animBg="1"/>
      <p:bldP spid="23565" grpId="0" animBg="1"/>
      <p:bldP spid="23565"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40203A5-4111-4DD2-A7B2-D09D8166E8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480" b="1"/>
          <a:stretch/>
        </p:blipFill>
        <p:spPr>
          <a:xfrm>
            <a:off x="0" y="0"/>
            <a:ext cx="12192000" cy="6858000"/>
          </a:xfrm>
          <a:prstGeom prst="rect">
            <a:avLst/>
          </a:prstGeom>
        </p:spPr>
      </p:pic>
      <p:pic>
        <p:nvPicPr>
          <p:cNvPr id="2" name="Picture 1">
            <a:extLst>
              <a:ext uri="{FF2B5EF4-FFF2-40B4-BE49-F238E27FC236}">
                <a16:creationId xmlns:a16="http://schemas.microsoft.com/office/drawing/2014/main" id="{0F0A042A-6AD9-CA02-1DFC-CFB6C44314E9}"/>
              </a:ext>
            </a:extLst>
          </p:cNvPr>
          <p:cNvPicPr>
            <a:picLocks noChangeAspect="1"/>
          </p:cNvPicPr>
          <p:nvPr/>
        </p:nvPicPr>
        <p:blipFill>
          <a:blip r:embed="rId3"/>
          <a:stretch>
            <a:fillRect/>
          </a:stretch>
        </p:blipFill>
        <p:spPr>
          <a:xfrm>
            <a:off x="653182" y="1810087"/>
            <a:ext cx="10077561" cy="1621677"/>
          </a:xfrm>
          <a:prstGeom prst="rect">
            <a:avLst/>
          </a:prstGeom>
        </p:spPr>
      </p:pic>
    </p:spTree>
    <p:extLst>
      <p:ext uri="{BB962C8B-B14F-4D97-AF65-F5344CB8AC3E}">
        <p14:creationId xmlns:p14="http://schemas.microsoft.com/office/powerpoint/2010/main" val="300819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CA3510-64CD-44D6-9A89-8045E6EF09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447" b="2131"/>
          <a:stretch/>
        </p:blipFill>
        <p:spPr>
          <a:xfrm>
            <a:off x="0" y="0"/>
            <a:ext cx="12192000" cy="6858000"/>
          </a:xfrm>
          <a:prstGeom prst="rect">
            <a:avLst/>
          </a:prstGeom>
        </p:spPr>
      </p:pic>
      <p:pic>
        <p:nvPicPr>
          <p:cNvPr id="2052" name="Picture 4" descr="Wooden sign plain empty 3d vector illustrations">
            <a:extLst>
              <a:ext uri="{FF2B5EF4-FFF2-40B4-BE49-F238E27FC236}">
                <a16:creationId xmlns:a16="http://schemas.microsoft.com/office/drawing/2014/main" id="{FFBA3A06-FA32-4D28-B8D4-D198BFDC213F}"/>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000" b="90000" l="10000" r="90000">
                        <a14:foregroundMark x1="21246" y1="29799" x2="26837" y2="40768"/>
                        <a14:foregroundMark x1="26837" y1="40768" x2="27476" y2="41133"/>
                        <a14:backgroundMark x1="74760" y1="29616" x2="75879" y2="44973"/>
                        <a14:backgroundMark x1="65974" y1="24497" x2="69649" y2="43876"/>
                      </a14:backgroundRemoval>
                    </a14:imgEffect>
                  </a14:imgLayer>
                </a14:imgProps>
              </a:ext>
              <a:ext uri="{28A0092B-C50C-407E-A947-70E740481C1C}">
                <a14:useLocalDpi xmlns:a14="http://schemas.microsoft.com/office/drawing/2010/main" val="0"/>
              </a:ext>
            </a:extLst>
          </a:blip>
          <a:srcRect b="17703"/>
          <a:stretch/>
        </p:blipFill>
        <p:spPr bwMode="auto">
          <a:xfrm>
            <a:off x="7603321" y="835338"/>
            <a:ext cx="9349039" cy="5764245"/>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a16="http://schemas.microsoft.com/office/drawing/2014/main" id="{931A0EB9-7413-7B29-9059-BE528E3AA081}"/>
              </a:ext>
            </a:extLst>
          </p:cNvPr>
          <p:cNvSpPr/>
          <p:nvPr/>
        </p:nvSpPr>
        <p:spPr>
          <a:xfrm>
            <a:off x="215900" y="974035"/>
            <a:ext cx="8331200" cy="2057400"/>
          </a:xfrm>
          <a:prstGeom prst="roundRect">
            <a:avLst/>
          </a:prstGeom>
          <a:solidFill>
            <a:schemeClr val="lt1">
              <a:alpha val="76000"/>
            </a:schemeClr>
          </a:solidFill>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solidFill>
                <a:schemeClr val="bg1"/>
              </a:solidFill>
            </a:endParaRPr>
          </a:p>
        </p:txBody>
      </p:sp>
      <p:pic>
        <p:nvPicPr>
          <p:cNvPr id="5" name="Picture 4">
            <a:extLst>
              <a:ext uri="{FF2B5EF4-FFF2-40B4-BE49-F238E27FC236}">
                <a16:creationId xmlns:a16="http://schemas.microsoft.com/office/drawing/2014/main" id="{F26E7EC7-2E74-B92A-6BF8-3506D1EB061A}"/>
              </a:ext>
            </a:extLst>
          </p:cNvPr>
          <p:cNvPicPr>
            <a:picLocks noChangeAspect="1"/>
          </p:cNvPicPr>
          <p:nvPr/>
        </p:nvPicPr>
        <p:blipFill>
          <a:blip r:embed="rId5"/>
          <a:stretch>
            <a:fillRect/>
          </a:stretch>
        </p:blipFill>
        <p:spPr>
          <a:xfrm>
            <a:off x="9126237" y="2630234"/>
            <a:ext cx="2097206" cy="1207113"/>
          </a:xfrm>
          <a:prstGeom prst="rect">
            <a:avLst/>
          </a:prstGeom>
        </p:spPr>
      </p:pic>
      <p:pic>
        <p:nvPicPr>
          <p:cNvPr id="6" name="Picture 5">
            <a:extLst>
              <a:ext uri="{FF2B5EF4-FFF2-40B4-BE49-F238E27FC236}">
                <a16:creationId xmlns:a16="http://schemas.microsoft.com/office/drawing/2014/main" id="{AEFFA9CA-6F48-BAE3-B4E8-D983B38450AA}"/>
              </a:ext>
            </a:extLst>
          </p:cNvPr>
          <p:cNvPicPr>
            <a:picLocks noChangeAspect="1"/>
          </p:cNvPicPr>
          <p:nvPr/>
        </p:nvPicPr>
        <p:blipFill>
          <a:blip r:embed="rId6"/>
          <a:stretch>
            <a:fillRect/>
          </a:stretch>
        </p:blipFill>
        <p:spPr>
          <a:xfrm>
            <a:off x="147961" y="1230807"/>
            <a:ext cx="8644877" cy="1780186"/>
          </a:xfrm>
          <a:prstGeom prst="rect">
            <a:avLst/>
          </a:prstGeom>
        </p:spPr>
      </p:pic>
    </p:spTree>
    <p:extLst>
      <p:ext uri="{BB962C8B-B14F-4D97-AF65-F5344CB8AC3E}">
        <p14:creationId xmlns:p14="http://schemas.microsoft.com/office/powerpoint/2010/main" val="331429732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6;p24">
            <a:extLst>
              <a:ext uri="{FF2B5EF4-FFF2-40B4-BE49-F238E27FC236}">
                <a16:creationId xmlns:a16="http://schemas.microsoft.com/office/drawing/2014/main" id="{0D266858-FAE2-ECFC-0D77-2CB4F5E15A3B}"/>
              </a:ext>
            </a:extLst>
          </p:cNvPr>
          <p:cNvSpPr/>
          <p:nvPr/>
        </p:nvSpPr>
        <p:spPr>
          <a:xfrm>
            <a:off x="0" y="38100"/>
            <a:ext cx="12192000" cy="6858000"/>
          </a:xfrm>
          <a:prstGeom prst="rect">
            <a:avLst/>
          </a:prstGeom>
          <a:blipFill rotWithShape="1">
            <a:blip r:embed="rId3">
              <a:alphaModFix/>
            </a:blip>
            <a:stretch>
              <a:fillRect t="-791" b="-791"/>
            </a:stretch>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Oi"/>
              <a:ea typeface="Oi"/>
              <a:cs typeface="Oi"/>
              <a:sym typeface="Oi"/>
            </a:endParaRPr>
          </a:p>
        </p:txBody>
      </p:sp>
      <p:sp>
        <p:nvSpPr>
          <p:cNvPr id="3" name="Hình chữ nhật: Góc Tròn 2">
            <a:extLst>
              <a:ext uri="{FF2B5EF4-FFF2-40B4-BE49-F238E27FC236}">
                <a16:creationId xmlns:a16="http://schemas.microsoft.com/office/drawing/2014/main" id="{AF4194C0-D806-5B1C-5E9E-4CCFF616A857}"/>
              </a:ext>
            </a:extLst>
          </p:cNvPr>
          <p:cNvSpPr/>
          <p:nvPr/>
        </p:nvSpPr>
        <p:spPr>
          <a:xfrm>
            <a:off x="443865" y="450659"/>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sp>
        <p:nvSpPr>
          <p:cNvPr id="5" name="Hộp Văn bản 4">
            <a:extLst>
              <a:ext uri="{FF2B5EF4-FFF2-40B4-BE49-F238E27FC236}">
                <a16:creationId xmlns:a16="http://schemas.microsoft.com/office/drawing/2014/main" id="{030A28D9-CA4F-D995-A46A-E6A5BD280D09}"/>
              </a:ext>
            </a:extLst>
          </p:cNvPr>
          <p:cNvSpPr txBox="1"/>
          <p:nvPr/>
        </p:nvSpPr>
        <p:spPr>
          <a:xfrm>
            <a:off x="2264097" y="1574627"/>
            <a:ext cx="614815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Giọng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trong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sáng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tha</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thiết</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p>
        </p:txBody>
      </p:sp>
      <p:sp>
        <p:nvSpPr>
          <p:cNvPr id="23" name="Hộp Văn bản 22">
            <a:extLst>
              <a:ext uri="{FF2B5EF4-FFF2-40B4-BE49-F238E27FC236}">
                <a16:creationId xmlns:a16="http://schemas.microsoft.com/office/drawing/2014/main" id="{86727139-9220-4B74-6A67-EA65E1B8FB3F}"/>
              </a:ext>
            </a:extLst>
          </p:cNvPr>
          <p:cNvSpPr txBox="1"/>
          <p:nvPr/>
        </p:nvSpPr>
        <p:spPr>
          <a:xfrm>
            <a:off x="2227676" y="2810344"/>
            <a:ext cx="6151418" cy="255454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Nhấn</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giọng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ở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những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từ</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ngữ</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chỉ</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việc</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làm</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nỗi</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mong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nhớ</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tình</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thương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bà</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tấm</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lòng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biết</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ơn</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và</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tình</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cảm</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yêu</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thương</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tha</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thiết</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của</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cháu</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với</a:t>
            </a:r>
            <a:r>
              <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 </a:t>
            </a:r>
            <a:r>
              <a:rPr kumimoji="0" lang="en-US" sz="3200" b="0"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rPr>
              <a:t>bà</a:t>
            </a:r>
            <a:endParaRPr kumimoji="0" lang="en-US" sz="3200" b="0"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cs typeface="Arial" panose="020B0604020202020204" pitchFamily="34" charset="0"/>
            </a:endParaRPr>
          </a:p>
        </p:txBody>
      </p:sp>
      <p:pic>
        <p:nvPicPr>
          <p:cNvPr id="23556" name="Picture 4" descr="Free vector set of smart farm and agriculture young farmer and farming and animal husbandry in cartoon character vector illustrations">
            <a:extLst>
              <a:ext uri="{FF2B5EF4-FFF2-40B4-BE49-F238E27FC236}">
                <a16:creationId xmlns:a16="http://schemas.microsoft.com/office/drawing/2014/main" id="{70015047-3DF7-4106-ACE5-88EFADB49D3A}"/>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7029" b="89936" l="9904" r="89936">
                        <a14:foregroundMark x1="28275" y1="10703" x2="27316" y2="34345"/>
                        <a14:foregroundMark x1="15335" y1="26038" x2="15655" y2="29073"/>
                        <a14:foregroundMark x1="30032" y1="7029" x2="30032" y2="7029"/>
                        <a14:foregroundMark x1="25719" y1="7668" x2="30351" y2="7188"/>
                        <a14:foregroundMark x1="42971" y1="19329" x2="44569" y2="19329"/>
                        <a14:foregroundMark x1="25399" y1="40575" x2="25399" y2="41374"/>
                        <a14:foregroundMark x1="24121" y1="42332" x2="25719" y2="41534"/>
                      </a14:backgroundRemoval>
                    </a14:imgEffect>
                  </a14:imgLayer>
                </a14:imgProps>
              </a:ext>
              <a:ext uri="{28A0092B-C50C-407E-A947-70E740481C1C}">
                <a14:useLocalDpi xmlns:a14="http://schemas.microsoft.com/office/drawing/2010/main" val="0"/>
              </a:ext>
            </a:extLst>
          </a:blip>
          <a:srcRect r="47576" b="50000"/>
          <a:stretch/>
        </p:blipFill>
        <p:spPr bwMode="auto">
          <a:xfrm>
            <a:off x="7851016" y="2037322"/>
            <a:ext cx="4406516" cy="420275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Vector carrot set. fresh carrots and slices. in cartoon style stickers. vector illustration for design and decoration.">
            <a:extLst>
              <a:ext uri="{FF2B5EF4-FFF2-40B4-BE49-F238E27FC236}">
                <a16:creationId xmlns:a16="http://schemas.microsoft.com/office/drawing/2014/main" id="{FB560B2D-A1EB-407A-92A7-2FE34740509D}"/>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1139357" y="1239439"/>
            <a:ext cx="1244272" cy="159395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6" descr="Vector carrot set. fresh carrots and slices. in cartoon style stickers. vector illustration for design and decoration.">
            <a:extLst>
              <a:ext uri="{FF2B5EF4-FFF2-40B4-BE49-F238E27FC236}">
                <a16:creationId xmlns:a16="http://schemas.microsoft.com/office/drawing/2014/main" id="{A35C46A1-C881-44A8-984D-23D518F4B799}"/>
              </a:ext>
            </a:extLst>
          </p:cNvPr>
          <p:cNvPicPr>
            <a:picLocks noChangeAspect="1" noChangeArrowheads="1"/>
          </p:cNvPicPr>
          <p:nvPr/>
        </p:nvPicPr>
        <p:blipFill rotWithShape="1">
          <a:blip r:embed="rId6" cstate="print">
            <a:extLst>
              <a:ext uri="{BEBA8EAE-BF5A-486C-A8C5-ECC9F3942E4B}">
                <a14:imgProps xmlns:a14="http://schemas.microsoft.com/office/drawing/2010/main">
                  <a14:imgLayer r:embed="rId7">
                    <a14:imgEffect>
                      <a14:backgroundRemoval t="5036" b="91847" l="9744" r="89776">
                        <a14:foregroundMark x1="63419" y1="9832" x2="61342" y2="5036"/>
                        <a14:foregroundMark x1="59265" y1="8153" x2="60543" y2="8153"/>
                        <a14:foregroundMark x1="56070" y1="10072" x2="58147" y2="10072"/>
                        <a14:foregroundMark x1="53035" y1="10552" x2="54153" y2="14868"/>
                        <a14:foregroundMark x1="51438" y1="10791" x2="53834" y2="23501"/>
                        <a14:foregroundMark x1="53834" y1="23501" x2="58946" y2="24700"/>
                        <a14:foregroundMark x1="68850" y1="9113" x2="69489" y2="17986"/>
                        <a14:foregroundMark x1="68211" y1="16307" x2="66134" y2="21103"/>
                        <a14:foregroundMark x1="67891" y1="19185" x2="67891" y2="23981"/>
                        <a14:foregroundMark x1="56230" y1="25899" x2="60543" y2="36451"/>
                        <a14:foregroundMark x1="60543" y1="36451" x2="61502" y2="47482"/>
                        <a14:foregroundMark x1="68530" y1="25659" x2="73163" y2="36451"/>
                        <a14:foregroundMark x1="73163" y1="36451" x2="75399" y2="47962"/>
                        <a14:foregroundMark x1="75399" y1="47962" x2="75399" y2="49880"/>
                        <a14:foregroundMark x1="59425" y1="36211" x2="59904" y2="48681"/>
                        <a14:foregroundMark x1="59904" y1="48681" x2="63738" y2="59233"/>
                        <a14:foregroundMark x1="63738" y1="59233" x2="64217" y2="63309"/>
                        <a14:foregroundMark x1="64537" y1="65468" x2="72364" y2="88010"/>
                        <a14:foregroundMark x1="72364" y1="88010" x2="79233" y2="81775"/>
                        <a14:foregroundMark x1="79233" y1="81775" x2="71565" y2="31415"/>
                        <a14:foregroundMark x1="71565" y1="31415" x2="68051" y2="23261"/>
                        <a14:foregroundMark x1="69169" y1="23741" x2="76997" y2="47482"/>
                        <a14:foregroundMark x1="76997" y1="47482" x2="79233" y2="85612"/>
                        <a14:foregroundMark x1="79233" y1="85612" x2="72045" y2="87530"/>
                        <a14:foregroundMark x1="73482" y1="89209" x2="79233" y2="86331"/>
                        <a14:foregroundMark x1="74121" y1="91847" x2="79233" y2="88729"/>
                      </a14:backgroundRemoval>
                    </a14:imgEffect>
                  </a14:imgLayer>
                </a14:imgProps>
              </a:ext>
              <a:ext uri="{28A0092B-C50C-407E-A947-70E740481C1C}">
                <a14:useLocalDpi xmlns:a14="http://schemas.microsoft.com/office/drawing/2010/main" val="0"/>
              </a:ext>
            </a:extLst>
          </a:blip>
          <a:srcRect l="48001"/>
          <a:stretch/>
        </p:blipFill>
        <p:spPr bwMode="auto">
          <a:xfrm rot="2971745">
            <a:off x="955482" y="3216012"/>
            <a:ext cx="1244272" cy="159395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0EC344EA-6B1B-B21F-5F5D-8B3CD7542AFD}"/>
              </a:ext>
            </a:extLst>
          </p:cNvPr>
          <p:cNvPicPr>
            <a:picLocks noChangeAspect="1"/>
          </p:cNvPicPr>
          <p:nvPr/>
        </p:nvPicPr>
        <p:blipFill>
          <a:blip r:embed="rId8"/>
          <a:stretch>
            <a:fillRect/>
          </a:stretch>
        </p:blipFill>
        <p:spPr>
          <a:xfrm>
            <a:off x="2583890" y="296820"/>
            <a:ext cx="7321931" cy="969348"/>
          </a:xfrm>
          <a:prstGeom prst="rect">
            <a:avLst/>
          </a:prstGeom>
        </p:spPr>
      </p:pic>
    </p:spTree>
    <p:extLst>
      <p:ext uri="{BB962C8B-B14F-4D97-AF65-F5344CB8AC3E}">
        <p14:creationId xmlns:p14="http://schemas.microsoft.com/office/powerpoint/2010/main" val="55517299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fade">
                                      <p:cBhvr>
                                        <p:cTn id="24" dur="1000"/>
                                        <p:tgtEl>
                                          <p:spTgt spid="23"/>
                                        </p:tgtEl>
                                      </p:cBhvr>
                                    </p:animEffect>
                                    <p:anim calcmode="lin" valueType="num">
                                      <p:cBhvr>
                                        <p:cTn id="25" dur="1000" fill="hold"/>
                                        <p:tgtEl>
                                          <p:spTgt spid="23"/>
                                        </p:tgtEl>
                                        <p:attrNameLst>
                                          <p:attrName>ppt_x</p:attrName>
                                        </p:attrNameLst>
                                      </p:cBhvr>
                                      <p:tavLst>
                                        <p:tav tm="0">
                                          <p:val>
                                            <p:strVal val="#ppt_x"/>
                                          </p:val>
                                        </p:tav>
                                        <p:tav tm="100000">
                                          <p:val>
                                            <p:strVal val="#ppt_x"/>
                                          </p:val>
                                        </p:tav>
                                      </p:tavLst>
                                    </p:anim>
                                    <p:anim calcmode="lin" valueType="num">
                                      <p:cBhvr>
                                        <p:cTn id="26"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3"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B822AD-3F74-4ABA-8ABA-92AC3CB92A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842" b="2783"/>
          <a:stretch/>
        </p:blipFill>
        <p:spPr>
          <a:xfrm>
            <a:off x="0" y="1"/>
            <a:ext cx="12192000" cy="6858000"/>
          </a:xfrm>
          <a:prstGeom prst="rect">
            <a:avLst/>
          </a:prstGeom>
        </p:spPr>
      </p:pic>
      <p:sp>
        <p:nvSpPr>
          <p:cNvPr id="2" name="Rectangle: Rounded Corners 1">
            <a:extLst>
              <a:ext uri="{FF2B5EF4-FFF2-40B4-BE49-F238E27FC236}">
                <a16:creationId xmlns:a16="http://schemas.microsoft.com/office/drawing/2014/main" id="{E445498F-2A5B-4268-BA22-9FC466E3FBDC}"/>
              </a:ext>
            </a:extLst>
          </p:cNvPr>
          <p:cNvSpPr/>
          <p:nvPr/>
        </p:nvSpPr>
        <p:spPr>
          <a:xfrm>
            <a:off x="247215" y="164619"/>
            <a:ext cx="11746861" cy="6497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微软雅黑"/>
                <a:ea typeface="+mn-ea"/>
                <a:cs typeface="+mn-cs"/>
              </a:rPr>
              <a:t> Võ Thanh An</a:t>
            </a:r>
          </a:p>
        </p:txBody>
      </p:sp>
      <p:sp>
        <p:nvSpPr>
          <p:cNvPr id="9" name="Rectangle 8">
            <a:extLst>
              <a:ext uri="{FF2B5EF4-FFF2-40B4-BE49-F238E27FC236}">
                <a16:creationId xmlns:a16="http://schemas.microsoft.com/office/drawing/2014/main" id="{6E7CA99B-1F5A-4832-82BF-A9D62020BEFD}"/>
              </a:ext>
            </a:extLst>
          </p:cNvPr>
          <p:cNvSpPr/>
          <p:nvPr/>
        </p:nvSpPr>
        <p:spPr>
          <a:xfrm>
            <a:off x="204117" y="1004434"/>
            <a:ext cx="5340436" cy="378565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Trong vòm lá mới chồi non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Chùm cam bà giữ vẫn còn đung đưa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Quả ngon dành tận cuối mùa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Chờ con, phần cháu bà chưa trảy vào.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Giêng, Hai rét c</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ứ</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a như dao,</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Nghe tiếng chào mào chống gậy ra trông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Nom </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oài rồi lại ngắm </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Đ</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ông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Bề lo sương táp, bề phòng chim ăn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Quả vàng nằm giữa cành xuân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Mải mê góp m</a:t>
            </a:r>
            <a:r>
              <a:rPr kumimoji="0" lang="en-US"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ậ</a:t>
            </a: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 chuyên cần toả hương.</a:t>
            </a:r>
          </a:p>
        </p:txBody>
      </p:sp>
      <p:sp>
        <p:nvSpPr>
          <p:cNvPr id="11" name="TextBox 10">
            <a:extLst>
              <a:ext uri="{FF2B5EF4-FFF2-40B4-BE49-F238E27FC236}">
                <a16:creationId xmlns:a16="http://schemas.microsoft.com/office/drawing/2014/main" id="{539C9110-4DE2-4459-B254-9EA1B184B7CC}"/>
              </a:ext>
            </a:extLst>
          </p:cNvPr>
          <p:cNvSpPr txBox="1"/>
          <p:nvPr/>
        </p:nvSpPr>
        <p:spPr>
          <a:xfrm>
            <a:off x="7890672" y="2702829"/>
            <a:ext cx="232721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(Võ Thanh An)</a:t>
            </a:r>
          </a:p>
        </p:txBody>
      </p:sp>
      <p:pic>
        <p:nvPicPr>
          <p:cNvPr id="4" name="Picture 3">
            <a:extLst>
              <a:ext uri="{FF2B5EF4-FFF2-40B4-BE49-F238E27FC236}">
                <a16:creationId xmlns:a16="http://schemas.microsoft.com/office/drawing/2014/main" id="{9AD8BE60-3F44-DCBE-75F2-6EBE2FC0B03E}"/>
              </a:ext>
            </a:extLst>
          </p:cNvPr>
          <p:cNvPicPr>
            <a:picLocks noChangeAspect="1"/>
          </p:cNvPicPr>
          <p:nvPr/>
        </p:nvPicPr>
        <p:blipFill>
          <a:blip r:embed="rId3"/>
          <a:stretch>
            <a:fillRect/>
          </a:stretch>
        </p:blipFill>
        <p:spPr>
          <a:xfrm>
            <a:off x="1609973" y="243729"/>
            <a:ext cx="8376630" cy="926672"/>
          </a:xfrm>
          <a:prstGeom prst="rect">
            <a:avLst/>
          </a:prstGeom>
        </p:spPr>
      </p:pic>
      <p:pic>
        <p:nvPicPr>
          <p:cNvPr id="8" name="Picture 7">
            <a:extLst>
              <a:ext uri="{FF2B5EF4-FFF2-40B4-BE49-F238E27FC236}">
                <a16:creationId xmlns:a16="http://schemas.microsoft.com/office/drawing/2014/main" id="{75471F35-70C2-3515-5D19-91E46549EEBE}"/>
              </a:ext>
            </a:extLst>
          </p:cNvPr>
          <p:cNvPicPr>
            <a:picLocks noChangeAspect="1"/>
          </p:cNvPicPr>
          <p:nvPr/>
        </p:nvPicPr>
        <p:blipFill>
          <a:blip r:embed="rId4"/>
          <a:stretch>
            <a:fillRect/>
          </a:stretch>
        </p:blipFill>
        <p:spPr>
          <a:xfrm>
            <a:off x="10087971" y="430396"/>
            <a:ext cx="1819275" cy="4933950"/>
          </a:xfrm>
          <a:prstGeom prst="rect">
            <a:avLst/>
          </a:prstGeom>
        </p:spPr>
      </p:pic>
      <p:sp>
        <p:nvSpPr>
          <p:cNvPr id="10" name="Rectangle 9">
            <a:extLst>
              <a:ext uri="{FF2B5EF4-FFF2-40B4-BE49-F238E27FC236}">
                <a16:creationId xmlns:a16="http://schemas.microsoft.com/office/drawing/2014/main" id="{5279ABFF-B834-891B-90D4-E4E9C4BE3B1C}"/>
              </a:ext>
            </a:extLst>
          </p:cNvPr>
          <p:cNvSpPr/>
          <p:nvPr/>
        </p:nvSpPr>
        <p:spPr>
          <a:xfrm>
            <a:off x="5549830" y="1036332"/>
            <a:ext cx="5153975" cy="1569660"/>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Bà ơi, thương mấy là thương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Vắng con xa cháu tóc sương da mồi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Bà như quả ngọt chín rồi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Càng thêm tuổi tác càng tươi lòng vàng.</a:t>
            </a:r>
          </a:p>
        </p:txBody>
      </p:sp>
    </p:spTree>
    <p:extLst>
      <p:ext uri="{BB962C8B-B14F-4D97-AF65-F5344CB8AC3E}">
        <p14:creationId xmlns:p14="http://schemas.microsoft.com/office/powerpoint/2010/main" val="311381186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CBB7692-6389-4F78-A4D7-99756B3B34D7}"/>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4243"/>
          <a:stretch/>
        </p:blipFill>
        <p:spPr>
          <a:xfrm>
            <a:off x="0" y="0"/>
            <a:ext cx="12192000" cy="7157884"/>
          </a:xfrm>
          <a:prstGeom prst="rect">
            <a:avLst/>
          </a:prstGeom>
        </p:spPr>
      </p:pic>
      <p:pic>
        <p:nvPicPr>
          <p:cNvPr id="14338" name="Picture 2" descr="Vector happy cute teacher and students banner">
            <a:extLst>
              <a:ext uri="{FF2B5EF4-FFF2-40B4-BE49-F238E27FC236}">
                <a16:creationId xmlns:a16="http://schemas.microsoft.com/office/drawing/2014/main" id="{9603A2EF-FCAD-4583-9768-855718537533}"/>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9804" b="89869" l="7508" r="89936">
                        <a14:foregroundMark x1="7508" y1="28431" x2="9585" y2="54902"/>
                        <a14:foregroundMark x1="30032" y1="73529" x2="31949" y2="76471"/>
                        <a14:foregroundMark x1="44249" y1="51307" x2="40895" y2="65686"/>
                        <a14:foregroundMark x1="43131" y1="63725" x2="44888" y2="59477"/>
                        <a14:foregroundMark x1="45208" y1="59150" x2="44728" y2="65359"/>
                        <a14:foregroundMark x1="29553" y1="74183" x2="30511" y2="80719"/>
                        <a14:foregroundMark x1="32428" y1="74183" x2="37061" y2="66667"/>
                        <a14:foregroundMark x1="29553" y1="81699" x2="29233" y2="86928"/>
                        <a14:foregroundMark x1="32588" y1="83333" x2="33866" y2="86928"/>
                        <a14:foregroundMark x1="71725" y1="60784" x2="70767" y2="79085"/>
                        <a14:foregroundMark x1="67252" y1="76144" x2="71725" y2="76797"/>
                        <a14:foregroundMark x1="59105" y1="76144" x2="58626" y2="79085"/>
                      </a14:backgroundRemoval>
                    </a14:imgEffect>
                  </a14:imgLayer>
                </a14:imgProps>
              </a:ext>
              <a:ext uri="{28A0092B-C50C-407E-A947-70E740481C1C}">
                <a14:useLocalDpi xmlns:a14="http://schemas.microsoft.com/office/drawing/2010/main" val="0"/>
              </a:ext>
            </a:extLst>
          </a:blip>
          <a:srcRect/>
          <a:stretch>
            <a:fillRect/>
          </a:stretch>
        </p:blipFill>
        <p:spPr bwMode="auto">
          <a:xfrm>
            <a:off x="6407985" y="4252887"/>
            <a:ext cx="5962650" cy="291465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42415CB-4FA9-EDDC-9D78-F1623567F9B0}"/>
              </a:ext>
            </a:extLst>
          </p:cNvPr>
          <p:cNvPicPr>
            <a:picLocks noChangeAspect="1"/>
          </p:cNvPicPr>
          <p:nvPr/>
        </p:nvPicPr>
        <p:blipFill>
          <a:blip r:embed="rId5"/>
          <a:stretch>
            <a:fillRect/>
          </a:stretch>
        </p:blipFill>
        <p:spPr>
          <a:xfrm>
            <a:off x="5873423" y="1604544"/>
            <a:ext cx="4932091" cy="2798307"/>
          </a:xfrm>
          <a:prstGeom prst="rect">
            <a:avLst/>
          </a:prstGeom>
        </p:spPr>
      </p:pic>
    </p:spTree>
    <p:extLst>
      <p:ext uri="{BB962C8B-B14F-4D97-AF65-F5344CB8AC3E}">
        <p14:creationId xmlns:p14="http://schemas.microsoft.com/office/powerpoint/2010/main" val="234550190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6;p24">
            <a:extLst>
              <a:ext uri="{FF2B5EF4-FFF2-40B4-BE49-F238E27FC236}">
                <a16:creationId xmlns:a16="http://schemas.microsoft.com/office/drawing/2014/main" id="{0D266858-FAE2-ECFC-0D77-2CB4F5E15A3B}"/>
              </a:ext>
            </a:extLst>
          </p:cNvPr>
          <p:cNvSpPr/>
          <p:nvPr/>
        </p:nvSpPr>
        <p:spPr>
          <a:xfrm>
            <a:off x="0" y="38100"/>
            <a:ext cx="12192000" cy="6858000"/>
          </a:xfrm>
          <a:prstGeom prst="rect">
            <a:avLst/>
          </a:prstGeom>
          <a:blipFill rotWithShape="1">
            <a:blip r:embed="rId4">
              <a:alphaModFix/>
            </a:blip>
            <a:stretch>
              <a:fillRect t="-791" b="-791"/>
            </a:stretch>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Oi"/>
              <a:ea typeface="Oi"/>
              <a:cs typeface="Oi"/>
              <a:sym typeface="Oi"/>
            </a:endParaRPr>
          </a:p>
        </p:txBody>
      </p:sp>
      <p:sp>
        <p:nvSpPr>
          <p:cNvPr id="3" name="Hình chữ nhật: Góc Tròn 2">
            <a:extLst>
              <a:ext uri="{FF2B5EF4-FFF2-40B4-BE49-F238E27FC236}">
                <a16:creationId xmlns:a16="http://schemas.microsoft.com/office/drawing/2014/main" id="{AF4194C0-D806-5B1C-5E9E-4CCFF616A857}"/>
              </a:ext>
            </a:extLst>
          </p:cNvPr>
          <p:cNvSpPr/>
          <p:nvPr/>
        </p:nvSpPr>
        <p:spPr>
          <a:xfrm>
            <a:off x="443865" y="450659"/>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sp>
        <p:nvSpPr>
          <p:cNvPr id="6" name="TextBox 5">
            <a:extLst>
              <a:ext uri="{FF2B5EF4-FFF2-40B4-BE49-F238E27FC236}">
                <a16:creationId xmlns:a16="http://schemas.microsoft.com/office/drawing/2014/main" id="{BEB546AB-CEBF-5A58-03BD-AE90FFFC4CD1}"/>
              </a:ext>
            </a:extLst>
          </p:cNvPr>
          <p:cNvSpPr txBox="1"/>
          <p:nvPr/>
        </p:nvSpPr>
        <p:spPr>
          <a:xfrm>
            <a:off x="1073887" y="829340"/>
            <a:ext cx="10292317" cy="3416320"/>
          </a:xfrm>
          <a:prstGeom prst="rect">
            <a:avLst/>
          </a:prstGeom>
          <a:noFill/>
        </p:spPr>
        <p:txBody>
          <a:bodyPr wrap="square" rtlCol="0">
            <a:spAutoFit/>
          </a:bodyPr>
          <a:lstStyle/>
          <a:p>
            <a:pPr marL="342900" indent="-342900">
              <a:buAutoNum type="arabicPeriod"/>
            </a:pPr>
            <a:r>
              <a:rPr lang="en-US" sz="3600" b="1" i="0" dirty="0">
                <a:solidFill>
                  <a:srgbClr val="FF0000"/>
                </a:solidFill>
                <a:effectLst/>
                <a:latin typeface="Cambria" panose="02040503050406030204" pitchFamily="18" charset="0"/>
                <a:ea typeface="Cambria" panose="02040503050406030204" pitchFamily="18" charset="0"/>
              </a:rPr>
              <a:t> </a:t>
            </a:r>
            <a:r>
              <a:rPr lang="vi-VN" sz="3600" b="1" i="0" dirty="0">
                <a:solidFill>
                  <a:srgbClr val="FF0000"/>
                </a:solidFill>
                <a:effectLst/>
                <a:latin typeface="Cambria" panose="02040503050406030204" pitchFamily="18" charset="0"/>
                <a:ea typeface="Cambria" panose="02040503050406030204" pitchFamily="18" charset="0"/>
              </a:rPr>
              <a:t>Tìm các từ có nghĩa giống với</a:t>
            </a:r>
            <a:r>
              <a:rPr lang="en-US" sz="3600" b="1" i="0" dirty="0">
                <a:solidFill>
                  <a:srgbClr val="FF0000"/>
                </a:solidFill>
                <a:effectLst/>
                <a:latin typeface="Cambria" panose="02040503050406030204" pitchFamily="18" charset="0"/>
                <a:ea typeface="Cambria" panose="02040503050406030204" pitchFamily="18" charset="0"/>
              </a:rPr>
              <a:t> </a:t>
            </a:r>
            <a:r>
              <a:rPr lang="vi-VN" sz="3600" b="1" i="0" dirty="0">
                <a:solidFill>
                  <a:srgbClr val="FF0000"/>
                </a:solidFill>
                <a:effectLst/>
                <a:latin typeface="Cambria" panose="02040503050406030204" pitchFamily="18" charset="0"/>
                <a:ea typeface="Cambria" panose="02040503050406030204" pitchFamily="18" charset="0"/>
              </a:rPr>
              <a:t>từ trông trong những câu thơ sau: </a:t>
            </a:r>
            <a:endParaRPr lang="en-US" sz="3600" b="1" i="0" dirty="0">
              <a:solidFill>
                <a:srgbClr val="FF0000"/>
              </a:solidFill>
              <a:effectLst/>
              <a:latin typeface="Cambria" panose="02040503050406030204" pitchFamily="18" charset="0"/>
              <a:ea typeface="Cambria" panose="02040503050406030204" pitchFamily="18" charset="0"/>
            </a:endParaRPr>
          </a:p>
          <a:p>
            <a:pPr algn="ctr" rtl="0" latinLnBrk="0"/>
            <a:r>
              <a:rPr lang="vi-VN" sz="3600" b="0" i="1" dirty="0">
                <a:solidFill>
                  <a:srgbClr val="000000"/>
                </a:solidFill>
                <a:effectLst/>
                <a:latin typeface="Cambria" panose="02040503050406030204" pitchFamily="18" charset="0"/>
                <a:ea typeface="Cambria" panose="02040503050406030204" pitchFamily="18" charset="0"/>
              </a:rPr>
              <a:t>Giêng, Hai rét cứa như dao,</a:t>
            </a:r>
            <a:endParaRPr lang="vi-VN" sz="3600" b="0" i="0" dirty="0">
              <a:solidFill>
                <a:srgbClr val="000000"/>
              </a:solidFill>
              <a:effectLst/>
              <a:latin typeface="Cambria" panose="02040503050406030204" pitchFamily="18" charset="0"/>
              <a:ea typeface="Cambria" panose="02040503050406030204" pitchFamily="18" charset="0"/>
            </a:endParaRPr>
          </a:p>
          <a:p>
            <a:pPr algn="ctr" rtl="0" latinLnBrk="0"/>
            <a:r>
              <a:rPr lang="vi-VN" sz="3600" b="0" i="1" dirty="0">
                <a:solidFill>
                  <a:srgbClr val="000000"/>
                </a:solidFill>
                <a:effectLst/>
                <a:latin typeface="Cambria" panose="02040503050406030204" pitchFamily="18" charset="0"/>
                <a:ea typeface="Cambria" panose="02040503050406030204" pitchFamily="18" charset="0"/>
              </a:rPr>
              <a:t>Nghe tiếng chào mào chống gậy ra trông</a:t>
            </a:r>
            <a:endParaRPr lang="vi-VN" sz="3600" b="0" i="0" dirty="0">
              <a:solidFill>
                <a:srgbClr val="000000"/>
              </a:solidFill>
              <a:effectLst/>
              <a:latin typeface="Cambria" panose="02040503050406030204" pitchFamily="18" charset="0"/>
              <a:ea typeface="Cambria" panose="02040503050406030204" pitchFamily="18" charset="0"/>
            </a:endParaRPr>
          </a:p>
          <a:p>
            <a:pPr algn="ctr" rtl="0" latinLnBrk="0"/>
            <a:r>
              <a:rPr lang="vi-VN" sz="3600" b="0" i="1" dirty="0">
                <a:solidFill>
                  <a:srgbClr val="000000"/>
                </a:solidFill>
                <a:effectLst/>
                <a:latin typeface="Cambria" panose="02040503050406030204" pitchFamily="18" charset="0"/>
                <a:ea typeface="Cambria" panose="02040503050406030204" pitchFamily="18" charset="0"/>
              </a:rPr>
              <a:t>Nom Đoài rồi lại ngắm Đông</a:t>
            </a:r>
            <a:endParaRPr lang="vi-VN" sz="3600" b="0" i="0" dirty="0">
              <a:solidFill>
                <a:srgbClr val="000000"/>
              </a:solidFill>
              <a:effectLst/>
              <a:latin typeface="Cambria" panose="02040503050406030204" pitchFamily="18" charset="0"/>
              <a:ea typeface="Cambria" panose="02040503050406030204" pitchFamily="18" charset="0"/>
            </a:endParaRPr>
          </a:p>
          <a:p>
            <a:pPr algn="ctr" rtl="0" latinLnBrk="0"/>
            <a:r>
              <a:rPr lang="vi-VN" sz="3600" b="0" i="1" dirty="0">
                <a:solidFill>
                  <a:srgbClr val="000000"/>
                </a:solidFill>
                <a:effectLst/>
                <a:latin typeface="Cambria" panose="02040503050406030204" pitchFamily="18" charset="0"/>
                <a:ea typeface="Cambria" panose="02040503050406030204" pitchFamily="18" charset="0"/>
              </a:rPr>
              <a:t>Bề lo sương táp, bề phòng chim ăn.</a:t>
            </a:r>
            <a:endParaRPr lang="vi-VN" sz="3600" b="0" i="0" dirty="0">
              <a:solidFill>
                <a:srgbClr val="000000"/>
              </a:solidFill>
              <a:effectLst/>
              <a:latin typeface="Cambria" panose="02040503050406030204" pitchFamily="18" charset="0"/>
              <a:ea typeface="Cambria" panose="02040503050406030204" pitchFamily="18" charset="0"/>
            </a:endParaRPr>
          </a:p>
        </p:txBody>
      </p:sp>
      <p:sp>
        <p:nvSpPr>
          <p:cNvPr id="7" name="Rectangle 6">
            <a:extLst>
              <a:ext uri="{FF2B5EF4-FFF2-40B4-BE49-F238E27FC236}">
                <a16:creationId xmlns:a16="http://schemas.microsoft.com/office/drawing/2014/main" id="{669D0850-8CDD-4C6F-7324-E46812A7C037}"/>
              </a:ext>
            </a:extLst>
          </p:cNvPr>
          <p:cNvSpPr/>
          <p:nvPr/>
        </p:nvSpPr>
        <p:spPr>
          <a:xfrm>
            <a:off x="3402419" y="3051544"/>
            <a:ext cx="1105786" cy="54226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F11D93D-3CDE-C89E-A328-09773E873929}"/>
              </a:ext>
            </a:extLst>
          </p:cNvPr>
          <p:cNvSpPr/>
          <p:nvPr/>
        </p:nvSpPr>
        <p:spPr>
          <a:xfrm>
            <a:off x="6804838" y="3094074"/>
            <a:ext cx="1105786" cy="542261"/>
          </a:xfrm>
          <a:prstGeom prst="rect">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452638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4" fill="hold">
                      <p:stCondLst>
                        <p:cond delay="indefinite"/>
                      </p:stCondLst>
                      <p:childTnLst>
                        <p:par>
                          <p:cTn id="15" fill="hold">
                            <p:stCondLst>
                              <p:cond delay="0"/>
                            </p:stCondLst>
                            <p:childTnLst>
                              <p:par>
                                <p:cTn id="16" presetID="2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500"/>
                                        <p:tgtEl>
                                          <p:spTgt spid="9"/>
                                        </p:tgtEl>
                                      </p:cBhvr>
                                    </p:animEffect>
                                  </p:childTnLst>
                                  <p:subTnLst>
                                    <p:audio>
                                      <p:cMediaNode>
                                        <p:cTn display="0" masterRel="sameClick">
                                          <p:stCondLst>
                                            <p:cond evt="begin" delay="0">
                                              <p:tn val="16"/>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916;p24">
            <a:extLst>
              <a:ext uri="{FF2B5EF4-FFF2-40B4-BE49-F238E27FC236}">
                <a16:creationId xmlns:a16="http://schemas.microsoft.com/office/drawing/2014/main" id="{0D266858-FAE2-ECFC-0D77-2CB4F5E15A3B}"/>
              </a:ext>
            </a:extLst>
          </p:cNvPr>
          <p:cNvSpPr/>
          <p:nvPr/>
        </p:nvSpPr>
        <p:spPr>
          <a:xfrm>
            <a:off x="0" y="38100"/>
            <a:ext cx="12192000" cy="6858000"/>
          </a:xfrm>
          <a:prstGeom prst="rect">
            <a:avLst/>
          </a:prstGeom>
          <a:blipFill rotWithShape="1">
            <a:blip r:embed="rId2">
              <a:alphaModFix/>
            </a:blip>
            <a:stretch>
              <a:fillRect t="-791" b="-791"/>
            </a:stretch>
          </a:blip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white"/>
              </a:solidFill>
              <a:effectLst/>
              <a:uLnTx/>
              <a:uFillTx/>
              <a:latin typeface="Oi"/>
              <a:ea typeface="Oi"/>
              <a:cs typeface="Oi"/>
              <a:sym typeface="Oi"/>
            </a:endParaRPr>
          </a:p>
        </p:txBody>
      </p:sp>
      <p:sp>
        <p:nvSpPr>
          <p:cNvPr id="3" name="Hình chữ nhật: Góc Tròn 2">
            <a:extLst>
              <a:ext uri="{FF2B5EF4-FFF2-40B4-BE49-F238E27FC236}">
                <a16:creationId xmlns:a16="http://schemas.microsoft.com/office/drawing/2014/main" id="{AF4194C0-D806-5B1C-5E9E-4CCFF616A857}"/>
              </a:ext>
            </a:extLst>
          </p:cNvPr>
          <p:cNvSpPr/>
          <p:nvPr/>
        </p:nvSpPr>
        <p:spPr>
          <a:xfrm>
            <a:off x="443865" y="450659"/>
            <a:ext cx="11304270" cy="6027420"/>
          </a:xfrm>
          <a:prstGeom prst="roundRect">
            <a:avLst>
              <a:gd name="adj" fmla="val 9519"/>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微软雅黑"/>
              <a:ea typeface="+mn-ea"/>
              <a:cs typeface="+mn-cs"/>
            </a:endParaRPr>
          </a:p>
        </p:txBody>
      </p:sp>
      <p:sp>
        <p:nvSpPr>
          <p:cNvPr id="6" name="TextBox 5">
            <a:extLst>
              <a:ext uri="{FF2B5EF4-FFF2-40B4-BE49-F238E27FC236}">
                <a16:creationId xmlns:a16="http://schemas.microsoft.com/office/drawing/2014/main" id="{BEB546AB-CEBF-5A58-03BD-AE90FFFC4CD1}"/>
              </a:ext>
            </a:extLst>
          </p:cNvPr>
          <p:cNvSpPr txBox="1"/>
          <p:nvPr/>
        </p:nvSpPr>
        <p:spPr>
          <a:xfrm>
            <a:off x="1073887" y="829340"/>
            <a:ext cx="10292317" cy="1200329"/>
          </a:xfrm>
          <a:prstGeom prst="rect">
            <a:avLst/>
          </a:prstGeom>
          <a:noFill/>
        </p:spPr>
        <p:txBody>
          <a:bodyPr wrap="square" rtlCol="0">
            <a:spAutoFit/>
          </a:bodyPr>
          <a:lstStyle/>
          <a:p>
            <a:pPr lvl="0" algn="just"/>
            <a:r>
              <a:rPr lang="vi-VN" sz="3600" b="1" dirty="0">
                <a:solidFill>
                  <a:srgbClr val="FF0000"/>
                </a:solidFill>
                <a:latin typeface="Cambria" panose="02040503050406030204" pitchFamily="18" charset="0"/>
                <a:ea typeface="Cambria" panose="02040503050406030204" pitchFamily="18" charset="0"/>
              </a:rPr>
              <a:t>2. Tìm thêm từ có nghĩa giống với từ </a:t>
            </a:r>
            <a:r>
              <a:rPr lang="vi-VN" sz="3600" b="1" i="1" dirty="0">
                <a:solidFill>
                  <a:srgbClr val="FF0000"/>
                </a:solidFill>
                <a:latin typeface="Cambria" panose="02040503050406030204" pitchFamily="18" charset="0"/>
                <a:ea typeface="Cambria" panose="02040503050406030204" pitchFamily="18" charset="0"/>
              </a:rPr>
              <a:t>trông</a:t>
            </a:r>
            <a:r>
              <a:rPr lang="vi-VN" sz="3600" b="1" dirty="0">
                <a:solidFill>
                  <a:srgbClr val="FF0000"/>
                </a:solidFill>
                <a:latin typeface="Cambria" panose="02040503050406030204" pitchFamily="18" charset="0"/>
                <a:ea typeface="Cambria" panose="02040503050406030204" pitchFamily="18" charset="0"/>
              </a:rPr>
              <a:t> và đặt một câu với từ vừa tìm được. </a:t>
            </a:r>
            <a:endParaRPr kumimoji="0" lang="vi-VN" sz="3600" b="0" i="0" u="none" strike="noStrike" kern="1200" cap="none" spc="0" normalizeH="0" baseline="0" noProof="0" dirty="0">
              <a:ln>
                <a:noFill/>
              </a:ln>
              <a:solidFill>
                <a:srgbClr val="000000"/>
              </a:solidFill>
              <a:effectLst/>
              <a:uLnTx/>
              <a:uFillTx/>
              <a:latin typeface="Cambria" panose="02040503050406030204" pitchFamily="18" charset="0"/>
              <a:ea typeface="Cambria" panose="02040503050406030204" pitchFamily="18" charset="0"/>
              <a:cs typeface="+mn-cs"/>
            </a:endParaRPr>
          </a:p>
        </p:txBody>
      </p:sp>
      <p:sp>
        <p:nvSpPr>
          <p:cNvPr id="4" name="Rectangle 3">
            <a:extLst>
              <a:ext uri="{FF2B5EF4-FFF2-40B4-BE49-F238E27FC236}">
                <a16:creationId xmlns:a16="http://schemas.microsoft.com/office/drawing/2014/main" id="{48B06FBA-67C6-CB00-858B-48C7784FF886}"/>
              </a:ext>
            </a:extLst>
          </p:cNvPr>
          <p:cNvSpPr/>
          <p:nvPr/>
        </p:nvSpPr>
        <p:spPr>
          <a:xfrm>
            <a:off x="2626241" y="2456121"/>
            <a:ext cx="7868093" cy="1222744"/>
          </a:xfrm>
          <a:prstGeom prst="rect">
            <a:avLst/>
          </a:prstGeom>
          <a:solidFill>
            <a:srgbClr val="FCCCE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err="1">
                <a:solidFill>
                  <a:srgbClr val="002060"/>
                </a:solidFill>
                <a:latin typeface="Cambria" panose="02040503050406030204" pitchFamily="18" charset="0"/>
                <a:ea typeface="Cambria" panose="02040503050406030204" pitchFamily="18" charset="0"/>
              </a:rPr>
              <a:t>Các</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từ</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có</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nghĩa</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giống</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với</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từ</a:t>
            </a:r>
            <a:r>
              <a:rPr lang="en-US" sz="3600" b="1" dirty="0">
                <a:solidFill>
                  <a:srgbClr val="002060"/>
                </a:solidFill>
                <a:latin typeface="Cambria" panose="02040503050406030204" pitchFamily="18" charset="0"/>
                <a:ea typeface="Cambria" panose="02040503050406030204" pitchFamily="18" charset="0"/>
              </a:rPr>
              <a:t> “</a:t>
            </a:r>
            <a:r>
              <a:rPr lang="en-US" sz="3600" b="1" dirty="0" err="1">
                <a:solidFill>
                  <a:srgbClr val="002060"/>
                </a:solidFill>
                <a:latin typeface="Cambria" panose="02040503050406030204" pitchFamily="18" charset="0"/>
                <a:ea typeface="Cambria" panose="02040503050406030204" pitchFamily="18" charset="0"/>
              </a:rPr>
              <a:t>trông</a:t>
            </a:r>
            <a:r>
              <a:rPr lang="en-US" sz="3600" b="1" dirty="0">
                <a:solidFill>
                  <a:srgbClr val="002060"/>
                </a:solidFill>
                <a:latin typeface="Cambria" panose="02040503050406030204" pitchFamily="18" charset="0"/>
                <a:ea typeface="Cambria" panose="02040503050406030204" pitchFamily="18" charset="0"/>
              </a:rPr>
              <a:t>”: </a:t>
            </a:r>
            <a:r>
              <a:rPr lang="en-US" sz="3600" b="1" i="1" dirty="0" err="1">
                <a:solidFill>
                  <a:srgbClr val="002060"/>
                </a:solidFill>
                <a:latin typeface="Cambria" panose="02040503050406030204" pitchFamily="18" charset="0"/>
                <a:ea typeface="Cambria" panose="02040503050406030204" pitchFamily="18" charset="0"/>
              </a:rPr>
              <a:t>nhìn</a:t>
            </a:r>
            <a:r>
              <a:rPr lang="en-US" sz="3600" b="1" i="1" dirty="0">
                <a:solidFill>
                  <a:srgbClr val="002060"/>
                </a:solidFill>
                <a:latin typeface="Cambria" panose="02040503050406030204" pitchFamily="18" charset="0"/>
                <a:ea typeface="Cambria" panose="02040503050406030204" pitchFamily="18" charset="0"/>
              </a:rPr>
              <a:t>, </a:t>
            </a:r>
            <a:r>
              <a:rPr lang="en-US" sz="3600" b="1" i="1" dirty="0" err="1">
                <a:solidFill>
                  <a:srgbClr val="002060"/>
                </a:solidFill>
                <a:latin typeface="Cambria" panose="02040503050406030204" pitchFamily="18" charset="0"/>
                <a:ea typeface="Cambria" panose="02040503050406030204" pitchFamily="18" charset="0"/>
              </a:rPr>
              <a:t>xem</a:t>
            </a:r>
            <a:r>
              <a:rPr lang="en-US" sz="3600" b="1" i="1" dirty="0">
                <a:solidFill>
                  <a:srgbClr val="002060"/>
                </a:solidFill>
                <a:latin typeface="Cambria" panose="02040503050406030204" pitchFamily="18" charset="0"/>
                <a:ea typeface="Cambria" panose="02040503050406030204" pitchFamily="18" charset="0"/>
              </a:rPr>
              <a:t>, </a:t>
            </a:r>
            <a:r>
              <a:rPr lang="en-US" sz="3600" b="1" i="1" dirty="0" err="1">
                <a:solidFill>
                  <a:srgbClr val="002060"/>
                </a:solidFill>
                <a:latin typeface="Cambria" panose="02040503050406030204" pitchFamily="18" charset="0"/>
                <a:ea typeface="Cambria" panose="02040503050406030204" pitchFamily="18" charset="0"/>
              </a:rPr>
              <a:t>nhìn</a:t>
            </a:r>
            <a:r>
              <a:rPr lang="en-US" sz="3600" b="1" i="1" dirty="0">
                <a:solidFill>
                  <a:srgbClr val="002060"/>
                </a:solidFill>
                <a:latin typeface="Cambria" panose="02040503050406030204" pitchFamily="18" charset="0"/>
                <a:ea typeface="Cambria" panose="02040503050406030204" pitchFamily="18" charset="0"/>
              </a:rPr>
              <a:t>, </a:t>
            </a:r>
            <a:r>
              <a:rPr lang="en-US" sz="3600" b="1" i="1" dirty="0" err="1">
                <a:solidFill>
                  <a:srgbClr val="002060"/>
                </a:solidFill>
                <a:latin typeface="Cambria" panose="02040503050406030204" pitchFamily="18" charset="0"/>
                <a:ea typeface="Cambria" panose="02040503050406030204" pitchFamily="18" charset="0"/>
              </a:rPr>
              <a:t>ngắm</a:t>
            </a:r>
            <a:r>
              <a:rPr lang="en-US" sz="3600" b="1" i="1" dirty="0">
                <a:solidFill>
                  <a:srgbClr val="002060"/>
                </a:solidFill>
                <a:latin typeface="Cambria" panose="02040503050406030204" pitchFamily="18" charset="0"/>
                <a:ea typeface="Cambria" panose="02040503050406030204" pitchFamily="18" charset="0"/>
              </a:rPr>
              <a:t>,...</a:t>
            </a:r>
          </a:p>
        </p:txBody>
      </p:sp>
      <p:sp>
        <p:nvSpPr>
          <p:cNvPr id="5" name="TextBox 4">
            <a:extLst>
              <a:ext uri="{FF2B5EF4-FFF2-40B4-BE49-F238E27FC236}">
                <a16:creationId xmlns:a16="http://schemas.microsoft.com/office/drawing/2014/main" id="{1CCC7768-5721-7CD5-46F0-99B1459BADE5}"/>
              </a:ext>
            </a:extLst>
          </p:cNvPr>
          <p:cNvSpPr txBox="1"/>
          <p:nvPr/>
        </p:nvSpPr>
        <p:spPr>
          <a:xfrm>
            <a:off x="1924493" y="4284921"/>
            <a:ext cx="9239693" cy="1569660"/>
          </a:xfrm>
          <a:prstGeom prst="rect">
            <a:avLst/>
          </a:prstGeom>
          <a:noFill/>
        </p:spPr>
        <p:txBody>
          <a:bodyPr wrap="square" rtlCol="0">
            <a:spAutoFit/>
          </a:bodyPr>
          <a:lstStyle/>
          <a:p>
            <a:pPr marL="0" marR="0" algn="just">
              <a:spcBef>
                <a:spcPts val="0"/>
              </a:spcBef>
              <a:spcAft>
                <a:spcPts val="0"/>
              </a:spcAft>
            </a:pPr>
            <a:r>
              <a:rPr lang="nl-NL" sz="3200" dirty="0">
                <a:effectLst/>
                <a:latin typeface="Cambria" panose="02040503050406030204" pitchFamily="18" charset="0"/>
                <a:ea typeface="Cambria" panose="02040503050406030204" pitchFamily="18" charset="0"/>
              </a:rPr>
              <a:t>Đặt câu: </a:t>
            </a:r>
            <a:endParaRPr lang="en-US" sz="3200" dirty="0">
              <a:effectLst/>
              <a:latin typeface="Cambria" panose="02040503050406030204" pitchFamily="18" charset="0"/>
              <a:ea typeface="Cambria" panose="02040503050406030204" pitchFamily="18" charset="0"/>
            </a:endParaRPr>
          </a:p>
          <a:p>
            <a:pPr marL="457200" marR="0" indent="-457200" algn="just">
              <a:spcBef>
                <a:spcPts val="0"/>
              </a:spcBef>
              <a:spcAft>
                <a:spcPts val="0"/>
              </a:spcAft>
              <a:buFont typeface="Arial" panose="020B0604020202020204" pitchFamily="34" charset="0"/>
              <a:buChar char="•"/>
            </a:pPr>
            <a:r>
              <a:rPr lang="nl-NL" sz="3200" dirty="0">
                <a:effectLst/>
                <a:latin typeface="Cambria" panose="02040503050406030204" pitchFamily="18" charset="0"/>
                <a:ea typeface="Cambria" panose="02040503050406030204" pitchFamily="18" charset="0"/>
              </a:rPr>
              <a:t>Em ngắm cánh diều đang chao liệng trên bầu trời.</a:t>
            </a:r>
            <a:endParaRPr lang="en-US" sz="3200" dirty="0">
              <a:effectLst/>
              <a:latin typeface="Cambria" panose="02040503050406030204" pitchFamily="18" charset="0"/>
              <a:ea typeface="Cambria" panose="02040503050406030204" pitchFamily="18" charset="0"/>
            </a:endParaRPr>
          </a:p>
          <a:p>
            <a:pPr marL="457200" marR="0" indent="-457200" algn="just">
              <a:spcBef>
                <a:spcPts val="0"/>
              </a:spcBef>
              <a:spcAft>
                <a:spcPts val="0"/>
              </a:spcAft>
              <a:buFont typeface="Arial" panose="020B0604020202020204" pitchFamily="34" charset="0"/>
              <a:buChar char="•"/>
            </a:pPr>
            <a:r>
              <a:rPr lang="nl-NL" sz="3200" dirty="0">
                <a:effectLst/>
                <a:latin typeface="Cambria" panose="02040503050406030204" pitchFamily="18" charset="0"/>
                <a:ea typeface="Cambria" panose="02040503050406030204" pitchFamily="18" charset="0"/>
              </a:rPr>
              <a:t>Mẹ em đang xem ti vi.</a:t>
            </a:r>
            <a:endParaRPr lang="en-US" sz="3200" dirty="0">
              <a:effectLst/>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1295986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1000"/>
                                        <p:tgtEl>
                                          <p:spTgt spid="4"/>
                                        </p:tgtEl>
                                      </p:cBhvr>
                                    </p:animEffect>
                                    <p:anim calcmode="lin" valueType="num">
                                      <p:cBhvr>
                                        <p:cTn id="14" dur="1000" fill="hold"/>
                                        <p:tgtEl>
                                          <p:spTgt spid="4"/>
                                        </p:tgtEl>
                                        <p:attrNameLst>
                                          <p:attrName>ppt_x</p:attrName>
                                        </p:attrNameLst>
                                      </p:cBhvr>
                                      <p:tavLst>
                                        <p:tav tm="0">
                                          <p:val>
                                            <p:strVal val="#ppt_x"/>
                                          </p:val>
                                        </p:tav>
                                        <p:tav tm="100000">
                                          <p:val>
                                            <p:strVal val="#ppt_x"/>
                                          </p:val>
                                        </p:tav>
                                      </p:tavLst>
                                    </p:anim>
                                    <p:anim calcmode="lin" valueType="num">
                                      <p:cBhvr>
                                        <p:cTn id="15"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barn(inVertic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P spid="5"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3FCA3510-64CD-44D6-9A89-8045E6EF09D1}"/>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9447" b="2131"/>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76F0878D-7FF3-659E-6A35-7DABDE36E655}"/>
              </a:ext>
            </a:extLst>
          </p:cNvPr>
          <p:cNvSpPr/>
          <p:nvPr/>
        </p:nvSpPr>
        <p:spPr>
          <a:xfrm>
            <a:off x="1233377" y="935665"/>
            <a:ext cx="8931349" cy="448694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8" name="Picture 7">
            <a:extLst>
              <a:ext uri="{FF2B5EF4-FFF2-40B4-BE49-F238E27FC236}">
                <a16:creationId xmlns:a16="http://schemas.microsoft.com/office/drawing/2014/main" id="{30BF5E15-5F26-A159-63CA-6D4941C1FF0C}"/>
              </a:ext>
            </a:extLst>
          </p:cNvPr>
          <p:cNvPicPr>
            <a:picLocks noChangeAspect="1"/>
          </p:cNvPicPr>
          <p:nvPr/>
        </p:nvPicPr>
        <p:blipFill>
          <a:blip r:embed="rId3"/>
          <a:stretch>
            <a:fillRect/>
          </a:stretch>
        </p:blipFill>
        <p:spPr>
          <a:xfrm>
            <a:off x="1168291" y="733647"/>
            <a:ext cx="9181372" cy="4706520"/>
          </a:xfrm>
          <a:prstGeom prst="rect">
            <a:avLst/>
          </a:prstGeom>
        </p:spPr>
      </p:pic>
    </p:spTree>
    <p:extLst>
      <p:ext uri="{BB962C8B-B14F-4D97-AF65-F5344CB8AC3E}">
        <p14:creationId xmlns:p14="http://schemas.microsoft.com/office/powerpoint/2010/main" val="125038549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2000" cy="6882383"/>
          </a:xfrm>
          <a:prstGeom prst="rect">
            <a:avLst/>
          </a:prstGeom>
        </p:spPr>
      </p:pic>
      <p:sp>
        <p:nvSpPr>
          <p:cNvPr id="5" name="文本框 28">
            <a:extLst>
              <a:ext uri="{FF2B5EF4-FFF2-40B4-BE49-F238E27FC236}">
                <a16:creationId xmlns:a16="http://schemas.microsoft.com/office/drawing/2014/main" id="{85B0815E-45B3-4AED-BCFF-744A73809326}"/>
              </a:ext>
            </a:extLst>
          </p:cNvPr>
          <p:cNvSpPr txBox="1"/>
          <p:nvPr/>
        </p:nvSpPr>
        <p:spPr>
          <a:xfrm>
            <a:off x="1663764" y="1678904"/>
            <a:ext cx="9471123" cy="3598533"/>
          </a:xfrm>
          <a:prstGeom prst="rect">
            <a:avLst/>
          </a:prstGeom>
          <a:noFill/>
        </p:spPr>
        <p:txBody>
          <a:bodyPr wrap="square" lIns="91424" tIns="45712" rIns="91424" bIns="45712"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Chân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cảm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đã</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yêu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thích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tin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tưởng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và</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ủng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hộ</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Hương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Thảo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Zalo</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0972115126!</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Mong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rằng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liệu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này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giúp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Quý</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Thầy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gặt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hái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được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thành</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công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trong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sự</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nghiệp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trồng</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người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a:t>
            </a:r>
          </a:p>
          <a:p>
            <a:pPr marL="0" marR="0" lvl="0" indent="0" algn="just" defTabSz="914400" rtl="0" eaLnBrk="1" fontAlgn="auto" latinLnBrk="0" hangingPunct="1">
              <a:lnSpc>
                <a:spcPct val="120000"/>
              </a:lnSpc>
              <a:spcBef>
                <a:spcPts val="0"/>
              </a:spcBef>
              <a:spcAft>
                <a:spcPts val="0"/>
              </a:spcAft>
              <a:buClrTx/>
              <a:buSzTx/>
              <a:buFontTx/>
              <a:buNone/>
              <a:tabLst/>
              <a:defRPr/>
            </a:pP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Để</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biết</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thêm</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nhiều</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tài</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nguyên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hay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các</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bạn</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hãy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truy</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a:t>
            </a:r>
            <a:r>
              <a:rPr kumimoji="0" lang="en-US" altLang="zh-CN" sz="3200" b="0" i="0" u="none" strike="noStrike" kern="1200" cap="none" spc="0" normalizeH="0" baseline="0" noProof="0" dirty="0" err="1">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cập</a:t>
            </a:r>
            <a:r>
              <a:rPr kumimoji="0" lang="en-US" altLang="zh-CN" sz="3200" b="0" i="0" u="none" strike="noStrike" kern="1200" cap="none" spc="0" normalizeH="0" baseline="0" noProof="0" dirty="0">
                <a:ln>
                  <a:noFill/>
                </a:ln>
                <a:solidFill>
                  <a:srgbClr val="002060"/>
                </a:solidFill>
                <a:effectLst/>
                <a:uLnTx/>
                <a:uFillTx/>
                <a:latin typeface="Times New Roman" panose="02020603050405020304" pitchFamily="18" charset="0"/>
                <a:ea typeface="inpin heiti" charset="-122"/>
                <a:cs typeface="Times New Roman" panose="02020603050405020304" pitchFamily="18" charset="0"/>
              </a:rPr>
              <a:t> Facebook: </a:t>
            </a:r>
            <a:r>
              <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hlinkClick r:id="rId3"/>
              </a:rPr>
              <a:t>https://www.facebook.com/huongthaoGADT</a:t>
            </a:r>
            <a:endParaRPr kumimoji="0" lang="en-US" altLang="zh-CN" sz="3200" b="0" i="0" u="none" strike="noStrike" kern="1200" cap="none" spc="0" normalizeH="0" baseline="0" noProof="0" dirty="0">
              <a:ln>
                <a:noFill/>
              </a:ln>
              <a:solidFill>
                <a:srgbClr val="5C8D89"/>
              </a:solidFill>
              <a:effectLst/>
              <a:uLnTx/>
              <a:uFillTx/>
              <a:latin typeface="Times New Roman" panose="02020603050405020304" pitchFamily="18" charset="0"/>
              <a:ea typeface="inpin heiti" charset="-122"/>
              <a:cs typeface="Times New Roman" panose="02020603050405020304" pitchFamily="18" charset="0"/>
            </a:endParaRPr>
          </a:p>
        </p:txBody>
      </p:sp>
      <p:pic>
        <p:nvPicPr>
          <p:cNvPr id="4" name="Picture 3">
            <a:extLst>
              <a:ext uri="{FF2B5EF4-FFF2-40B4-BE49-F238E27FC236}">
                <a16:creationId xmlns:a16="http://schemas.microsoft.com/office/drawing/2014/main" id="{DDFC5116-B461-8DA9-CB85-B3CDDF13BA54}"/>
              </a:ext>
            </a:extLst>
          </p:cNvPr>
          <p:cNvPicPr>
            <a:picLocks noChangeAspect="1"/>
          </p:cNvPicPr>
          <p:nvPr/>
        </p:nvPicPr>
        <p:blipFill>
          <a:blip r:embed="rId4"/>
          <a:stretch>
            <a:fillRect/>
          </a:stretch>
        </p:blipFill>
        <p:spPr>
          <a:xfrm>
            <a:off x="681439" y="341306"/>
            <a:ext cx="3913971" cy="1603387"/>
          </a:xfrm>
          <a:prstGeom prst="rect">
            <a:avLst/>
          </a:prstGeom>
        </p:spPr>
      </p:pic>
    </p:spTree>
    <p:extLst>
      <p:ext uri="{BB962C8B-B14F-4D97-AF65-F5344CB8AC3E}">
        <p14:creationId xmlns:p14="http://schemas.microsoft.com/office/powerpoint/2010/main" val="464067440"/>
      </p:ext>
    </p:extLst>
  </p:cSld>
  <p:clrMapOvr>
    <a:masterClrMapping/>
  </p:clrMapOvr>
  <p:transition spd="slow">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15"/>
          <p:cNvSpPr txBox="1"/>
          <p:nvPr/>
        </p:nvSpPr>
        <p:spPr>
          <a:xfrm>
            <a:off x="1881963" y="1511183"/>
            <a:ext cx="9948087" cy="4524315"/>
          </a:xfrm>
          <a:prstGeom prst="rect">
            <a:avLst/>
          </a:prstGeom>
        </p:spPr>
        <p:txBody>
          <a:bodyPr wrap="square">
            <a:spAutoFit/>
          </a:bodyPr>
          <a:lstStyle>
            <a:defPPr>
              <a:defRPr lang="zh-CN"/>
            </a:defPPr>
          </a:lstStyle>
          <a:p>
            <a:pPr marL="342900" lvl="0" indent="-342900" algn="just">
              <a:buFont typeface="Arial" panose="020B0604020202020204" pitchFamily="34" charset="0"/>
              <a:buChar char="•"/>
            </a:pPr>
            <a:r>
              <a:rPr lang="vi-VN" altLang="zh-CN" sz="3200" kern="0" dirty="0">
                <a:solidFill>
                  <a:prstClr val="black"/>
                </a:solidFill>
                <a:latin typeface="Calibri" panose="020F0502020204030204" pitchFamily="34" charset="0"/>
                <a:cs typeface="Calibri" panose="020F0502020204030204" pitchFamily="34" charset="0"/>
                <a:sym typeface="+mn-lt"/>
              </a:rPr>
              <a:t>Đọc đúng và diễn cảm bài thơ Quả ngọt cuối mùa.</a:t>
            </a:r>
          </a:p>
          <a:p>
            <a:pPr marL="342900" lvl="0" indent="-342900" algn="just">
              <a:buFont typeface="Arial" panose="020B0604020202020204" pitchFamily="34" charset="0"/>
              <a:buChar char="•"/>
            </a:pPr>
            <a:r>
              <a:rPr lang="vi-VN" altLang="zh-CN" sz="3200" kern="0" dirty="0">
                <a:solidFill>
                  <a:prstClr val="black"/>
                </a:solidFill>
                <a:latin typeface="Calibri" panose="020F0502020204030204" pitchFamily="34" charset="0"/>
                <a:cs typeface="Calibri" panose="020F0502020204030204" pitchFamily="34" charset="0"/>
                <a:sym typeface="+mn-lt"/>
              </a:rPr>
              <a:t>Biết nhấn giọng vào những từ ngữ cần thiết để thể hiện được cảm xúc, suy nghĩ của nhà thơ với người bà của mình.</a:t>
            </a:r>
          </a:p>
          <a:p>
            <a:pPr marL="342900" lvl="0" indent="-342900" algn="just">
              <a:buFont typeface="Arial" panose="020B0604020202020204" pitchFamily="34" charset="0"/>
              <a:buChar char="•"/>
            </a:pPr>
            <a:r>
              <a:rPr lang="vi-VN" altLang="zh-CN" sz="3200" kern="0" dirty="0">
                <a:solidFill>
                  <a:prstClr val="black"/>
                </a:solidFill>
                <a:latin typeface="Calibri" panose="020F0502020204030204" pitchFamily="34" charset="0"/>
                <a:cs typeface="Calibri" panose="020F0502020204030204" pitchFamily="34" charset="0"/>
                <a:sym typeface="+mn-lt"/>
              </a:rPr>
              <a:t>Hiểu điều tác giả muốn nói qua câu chuyện: Bài thơ thể hiện hình ảnh một người bà rất đỗi bình dị, hết long vì con, vì cháu. Đồng thời, bài thơ cũng là tiếng long, là sự yêu thương, trân trọng của tác giả đối với người bà của mình.</a:t>
            </a:r>
          </a:p>
        </p:txBody>
      </p:sp>
      <p:pic>
        <p:nvPicPr>
          <p:cNvPr id="2050" name="Picture 2" descr="Support local farmers cute girl character cartoon art illustration">
            <a:extLst>
              <a:ext uri="{FF2B5EF4-FFF2-40B4-BE49-F238E27FC236}">
                <a16:creationId xmlns:a16="http://schemas.microsoft.com/office/drawing/2014/main" id="{44558EBE-7384-4352-8D98-4099C018ABDD}"/>
              </a:ext>
            </a:extLst>
          </p:cNvPr>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r="31582"/>
          <a:stretch/>
        </p:blipFill>
        <p:spPr bwMode="auto">
          <a:xfrm>
            <a:off x="-1905883" y="-178888"/>
            <a:ext cx="4079511" cy="321945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and drawn adorable food collection">
            <a:extLst>
              <a:ext uri="{FF2B5EF4-FFF2-40B4-BE49-F238E27FC236}">
                <a16:creationId xmlns:a16="http://schemas.microsoft.com/office/drawing/2014/main" id="{5E3CB0B2-B82A-45BB-A9CB-DE6C07D6B1D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2687560" y="-517043"/>
            <a:ext cx="2601260" cy="260126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nd drawn adorable food collection">
            <a:extLst>
              <a:ext uri="{FF2B5EF4-FFF2-40B4-BE49-F238E27FC236}">
                <a16:creationId xmlns:a16="http://schemas.microsoft.com/office/drawing/2014/main" id="{4040F2C7-C9BF-4C36-AE2F-79CA205C09DD}"/>
              </a:ext>
            </a:extLst>
          </p:cNvPr>
          <p:cNvPicPr>
            <a:picLocks noChangeAspect="1" noChangeArrowheads="1"/>
          </p:cNvPicPr>
          <p:nvPr/>
        </p:nvPicPr>
        <p:blipFill rotWithShape="1">
          <a:blip r:embed="rId6">
            <a:extLst>
              <a:ext uri="{BEBA8EAE-BF5A-486C-A8C5-ECC9F3942E4B}">
                <a14:imgProps xmlns:a14="http://schemas.microsoft.com/office/drawing/2010/main">
                  <a14:imgLayer r:embed="rId5">
                    <a14:imgEffect>
                      <a14:backgroundRemoval t="10000" b="90000" l="10000" r="90000">
                        <a14:foregroundMark x1="77636" y1="16294" x2="79393" y2="30511"/>
                        <a14:backgroundMark x1="54792" y1="39936" x2="53674" y2="56070"/>
                        <a14:backgroundMark x1="45687" y1="41374" x2="49042" y2="64856"/>
                      </a14:backgroundRemoval>
                    </a14:imgEffect>
                  </a14:imgLayer>
                </a14:imgProps>
              </a:ext>
              <a:ext uri="{28A0092B-C50C-407E-A947-70E740481C1C}">
                <a14:useLocalDpi xmlns:a14="http://schemas.microsoft.com/office/drawing/2010/main" val="0"/>
              </a:ext>
            </a:extLst>
          </a:blip>
          <a:srcRect l="66894" b="63127"/>
          <a:stretch/>
        </p:blipFill>
        <p:spPr bwMode="auto">
          <a:xfrm>
            <a:off x="9188337" y="45841"/>
            <a:ext cx="1243487" cy="138499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2DC51BF9-807A-0E72-4FC1-62FC535BE21E}"/>
              </a:ext>
            </a:extLst>
          </p:cNvPr>
          <p:cNvPicPr>
            <a:picLocks noChangeAspect="1"/>
          </p:cNvPicPr>
          <p:nvPr/>
        </p:nvPicPr>
        <p:blipFill>
          <a:blip r:embed="rId7"/>
          <a:stretch>
            <a:fillRect/>
          </a:stretch>
        </p:blipFill>
        <p:spPr>
          <a:xfrm>
            <a:off x="3679739" y="280487"/>
            <a:ext cx="6023370" cy="1639966"/>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943E6A57-C019-4654-A537-DF11E5BA813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Picture 1">
            <a:extLst>
              <a:ext uri="{FF2B5EF4-FFF2-40B4-BE49-F238E27FC236}">
                <a16:creationId xmlns:a16="http://schemas.microsoft.com/office/drawing/2014/main" id="{89717752-C49F-917D-A233-9C6AC6B2FF71}"/>
              </a:ext>
            </a:extLst>
          </p:cNvPr>
          <p:cNvPicPr>
            <a:picLocks noChangeAspect="1"/>
          </p:cNvPicPr>
          <p:nvPr/>
        </p:nvPicPr>
        <p:blipFill>
          <a:blip r:embed="rId3"/>
          <a:stretch>
            <a:fillRect/>
          </a:stretch>
        </p:blipFill>
        <p:spPr>
          <a:xfrm>
            <a:off x="1178495" y="2337648"/>
            <a:ext cx="10217782" cy="2225233"/>
          </a:xfrm>
          <a:prstGeom prst="rect">
            <a:avLst/>
          </a:prstGeom>
        </p:spPr>
      </p:pic>
    </p:spTree>
    <p:extLst>
      <p:ext uri="{BB962C8B-B14F-4D97-AF65-F5344CB8AC3E}">
        <p14:creationId xmlns:p14="http://schemas.microsoft.com/office/powerpoint/2010/main" val="31342080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87104F5-58F7-4A8B-A384-14FC991A3E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Rectangle: Rounded Corners 6">
            <a:extLst>
              <a:ext uri="{FF2B5EF4-FFF2-40B4-BE49-F238E27FC236}">
                <a16:creationId xmlns:a16="http://schemas.microsoft.com/office/drawing/2014/main" id="{C12DEB18-FCBA-4768-8578-8B5A216CCA6B}"/>
              </a:ext>
            </a:extLst>
          </p:cNvPr>
          <p:cNvSpPr/>
          <p:nvPr/>
        </p:nvSpPr>
        <p:spPr>
          <a:xfrm>
            <a:off x="175967" y="192620"/>
            <a:ext cx="11840066" cy="6523348"/>
          </a:xfrm>
          <a:prstGeom prst="roundRect">
            <a:avLst/>
          </a:prstGeom>
          <a:solidFill>
            <a:srgbClr val="FFFFFF">
              <a:alpha val="80000"/>
            </a:srgbClr>
          </a:solidFill>
          <a:ln w="38100">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ea typeface="+mn-ea"/>
              <a:cs typeface="+mn-cs"/>
            </a:endParaRPr>
          </a:p>
        </p:txBody>
      </p:sp>
      <p:grpSp>
        <p:nvGrpSpPr>
          <p:cNvPr id="4" name="Group 3">
            <a:extLst>
              <a:ext uri="{FF2B5EF4-FFF2-40B4-BE49-F238E27FC236}">
                <a16:creationId xmlns:a16="http://schemas.microsoft.com/office/drawing/2014/main" id="{D464DE1E-318A-4BF2-8FF6-D11D110C0A28}"/>
              </a:ext>
            </a:extLst>
          </p:cNvPr>
          <p:cNvGrpSpPr/>
          <p:nvPr/>
        </p:nvGrpSpPr>
        <p:grpSpPr>
          <a:xfrm>
            <a:off x="703755" y="1746954"/>
            <a:ext cx="2763348" cy="1339938"/>
            <a:chOff x="204147" y="1554318"/>
            <a:chExt cx="2703548" cy="1256111"/>
          </a:xfrm>
        </p:grpSpPr>
        <p:sp>
          <p:nvSpPr>
            <p:cNvPr id="5" name="Rectangle: Rounded Corners 4">
              <a:extLst>
                <a:ext uri="{FF2B5EF4-FFF2-40B4-BE49-F238E27FC236}">
                  <a16:creationId xmlns:a16="http://schemas.microsoft.com/office/drawing/2014/main" id="{7787F201-F58B-4AD3-B1A2-0EDFDA93E59C}"/>
                </a:ext>
              </a:extLst>
            </p:cNvPr>
            <p:cNvSpPr/>
            <p:nvPr/>
          </p:nvSpPr>
          <p:spPr>
            <a:xfrm>
              <a:off x="690082" y="1999380"/>
              <a:ext cx="2217613" cy="811049"/>
            </a:xfrm>
            <a:custGeom>
              <a:avLst/>
              <a:gdLst>
                <a:gd name="connsiteX0" fmla="*/ 0 w 2217613"/>
                <a:gd name="connsiteY0" fmla="*/ 198066 h 811049"/>
                <a:gd name="connsiteX1" fmla="*/ 198066 w 2217613"/>
                <a:gd name="connsiteY1" fmla="*/ 0 h 811049"/>
                <a:gd name="connsiteX2" fmla="*/ 2019547 w 2217613"/>
                <a:gd name="connsiteY2" fmla="*/ 0 h 811049"/>
                <a:gd name="connsiteX3" fmla="*/ 2217613 w 2217613"/>
                <a:gd name="connsiteY3" fmla="*/ 198066 h 811049"/>
                <a:gd name="connsiteX4" fmla="*/ 2217613 w 2217613"/>
                <a:gd name="connsiteY4" fmla="*/ 612983 h 811049"/>
                <a:gd name="connsiteX5" fmla="*/ 2019547 w 2217613"/>
                <a:gd name="connsiteY5" fmla="*/ 811049 h 811049"/>
                <a:gd name="connsiteX6" fmla="*/ 198066 w 2217613"/>
                <a:gd name="connsiteY6" fmla="*/ 811049 h 811049"/>
                <a:gd name="connsiteX7" fmla="*/ 0 w 2217613"/>
                <a:gd name="connsiteY7" fmla="*/ 612983 h 811049"/>
                <a:gd name="connsiteX8" fmla="*/ 0 w 2217613"/>
                <a:gd name="connsiteY8" fmla="*/ 198066 h 811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17613" h="811049" fill="none" extrusionOk="0">
                  <a:moveTo>
                    <a:pt x="0" y="198066"/>
                  </a:moveTo>
                  <a:cubicBezTo>
                    <a:pt x="-4051" y="102871"/>
                    <a:pt x="77249" y="-7680"/>
                    <a:pt x="198066" y="0"/>
                  </a:cubicBezTo>
                  <a:cubicBezTo>
                    <a:pt x="734967" y="-38255"/>
                    <a:pt x="1349817" y="157844"/>
                    <a:pt x="2019547" y="0"/>
                  </a:cubicBezTo>
                  <a:cubicBezTo>
                    <a:pt x="2133554" y="1406"/>
                    <a:pt x="2208565" y="81048"/>
                    <a:pt x="2217613" y="198066"/>
                  </a:cubicBezTo>
                  <a:cubicBezTo>
                    <a:pt x="2219179" y="248404"/>
                    <a:pt x="2215217" y="497707"/>
                    <a:pt x="2217613" y="612983"/>
                  </a:cubicBezTo>
                  <a:cubicBezTo>
                    <a:pt x="2225017" y="716773"/>
                    <a:pt x="2137727" y="801518"/>
                    <a:pt x="2019547" y="811049"/>
                  </a:cubicBezTo>
                  <a:cubicBezTo>
                    <a:pt x="1451434" y="774272"/>
                    <a:pt x="677871" y="967656"/>
                    <a:pt x="198066" y="811049"/>
                  </a:cubicBezTo>
                  <a:cubicBezTo>
                    <a:pt x="84490" y="809889"/>
                    <a:pt x="-18616" y="722118"/>
                    <a:pt x="0" y="612983"/>
                  </a:cubicBezTo>
                  <a:cubicBezTo>
                    <a:pt x="-11878" y="456823"/>
                    <a:pt x="31455" y="311484"/>
                    <a:pt x="0" y="198066"/>
                  </a:cubicBezTo>
                  <a:close/>
                </a:path>
                <a:path w="2217613" h="811049" stroke="0" extrusionOk="0">
                  <a:moveTo>
                    <a:pt x="0" y="198066"/>
                  </a:moveTo>
                  <a:cubicBezTo>
                    <a:pt x="-481" y="87016"/>
                    <a:pt x="76294" y="10029"/>
                    <a:pt x="198066" y="0"/>
                  </a:cubicBezTo>
                  <a:cubicBezTo>
                    <a:pt x="687777" y="-96070"/>
                    <a:pt x="1271175" y="-147585"/>
                    <a:pt x="2019547" y="0"/>
                  </a:cubicBezTo>
                  <a:cubicBezTo>
                    <a:pt x="2113026" y="-11200"/>
                    <a:pt x="2205531" y="79994"/>
                    <a:pt x="2217613" y="198066"/>
                  </a:cubicBezTo>
                  <a:cubicBezTo>
                    <a:pt x="2194156" y="297915"/>
                    <a:pt x="2187894" y="564128"/>
                    <a:pt x="2217613" y="612983"/>
                  </a:cubicBezTo>
                  <a:cubicBezTo>
                    <a:pt x="2225430" y="713080"/>
                    <a:pt x="2122058" y="804197"/>
                    <a:pt x="2019547" y="811049"/>
                  </a:cubicBezTo>
                  <a:cubicBezTo>
                    <a:pt x="1467245" y="866562"/>
                    <a:pt x="736356" y="938317"/>
                    <a:pt x="198066" y="811049"/>
                  </a:cubicBezTo>
                  <a:cubicBezTo>
                    <a:pt x="85841" y="811750"/>
                    <a:pt x="-4602" y="727043"/>
                    <a:pt x="0" y="612983"/>
                  </a:cubicBezTo>
                  <a:cubicBezTo>
                    <a:pt x="19682" y="529860"/>
                    <a:pt x="-22939" y="326124"/>
                    <a:pt x="0" y="19806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002060"/>
                  </a:solidFill>
                  <a:effectLst/>
                  <a:uLnTx/>
                  <a:uFillTx/>
                  <a:ea typeface="+mn-ea"/>
                  <a:cs typeface="+mn-cs"/>
                </a:rPr>
                <a:t>Mắt</a:t>
              </a:r>
              <a:r>
                <a:rPr kumimoji="0" lang="en-US" sz="4000" b="1" i="0" u="none" strike="noStrike" kern="1200" cap="none" spc="0" normalizeH="0" baseline="0" noProof="0" dirty="0">
                  <a:ln>
                    <a:noFill/>
                  </a:ln>
                  <a:solidFill>
                    <a:srgbClr val="002060"/>
                  </a:solidFill>
                  <a:effectLst/>
                  <a:uLnTx/>
                  <a:uFillTx/>
                  <a:ea typeface="+mn-ea"/>
                  <a:cs typeface="+mn-cs"/>
                </a:rPr>
                <a:t> </a:t>
              </a:r>
              <a:r>
                <a:rPr kumimoji="0" lang="en-US" sz="4000" b="1" i="0" u="none" strike="noStrike" kern="1200" cap="none" spc="0" normalizeH="0" baseline="0" noProof="0" dirty="0" err="1">
                  <a:ln>
                    <a:noFill/>
                  </a:ln>
                  <a:solidFill>
                    <a:srgbClr val="002060"/>
                  </a:solidFill>
                  <a:effectLst/>
                  <a:uLnTx/>
                  <a:uFillTx/>
                  <a:ea typeface="+mn-ea"/>
                  <a:cs typeface="+mn-cs"/>
                </a:rPr>
                <a:t>dõi</a:t>
              </a:r>
              <a:endParaRPr kumimoji="0" lang="en-US" sz="4000" b="1" i="0" u="none" strike="noStrike" kern="1200" cap="none" spc="0" normalizeH="0" baseline="0" noProof="0" dirty="0">
                <a:ln>
                  <a:noFill/>
                </a:ln>
                <a:solidFill>
                  <a:srgbClr val="002060"/>
                </a:solidFill>
                <a:effectLst/>
                <a:uLnTx/>
                <a:uFillTx/>
                <a:ea typeface="+mn-ea"/>
                <a:cs typeface="+mn-cs"/>
              </a:endParaRPr>
            </a:p>
          </p:txBody>
        </p:sp>
        <p:pic>
          <p:nvPicPr>
            <p:cNvPr id="6" name="Picture 5">
              <a:extLst>
                <a:ext uri="{FF2B5EF4-FFF2-40B4-BE49-F238E27FC236}">
                  <a16:creationId xmlns:a16="http://schemas.microsoft.com/office/drawing/2014/main" id="{2A41BBC6-CA29-4596-A4C3-6E67AB480F67}"/>
                </a:ext>
              </a:extLst>
            </p:cNvPr>
            <p:cNvPicPr>
              <a:picLocks noChangeAspect="1"/>
            </p:cNvPicPr>
            <p:nvPr/>
          </p:nvPicPr>
          <p:blipFill>
            <a:blip r:embed="rId3"/>
            <a:stretch>
              <a:fillRect/>
            </a:stretch>
          </p:blipFill>
          <p:spPr>
            <a:xfrm>
              <a:off x="204147" y="1554318"/>
              <a:ext cx="790736" cy="790737"/>
            </a:xfrm>
            <a:prstGeom prst="rect">
              <a:avLst/>
            </a:prstGeom>
          </p:spPr>
        </p:pic>
      </p:grpSp>
      <p:grpSp>
        <p:nvGrpSpPr>
          <p:cNvPr id="8" name="Group 7">
            <a:extLst>
              <a:ext uri="{FF2B5EF4-FFF2-40B4-BE49-F238E27FC236}">
                <a16:creationId xmlns:a16="http://schemas.microsoft.com/office/drawing/2014/main" id="{D1E62EBB-01A7-461E-B73B-37D8FC7A0061}"/>
              </a:ext>
            </a:extLst>
          </p:cNvPr>
          <p:cNvGrpSpPr/>
          <p:nvPr/>
        </p:nvGrpSpPr>
        <p:grpSpPr>
          <a:xfrm>
            <a:off x="4703978" y="1893203"/>
            <a:ext cx="2784044" cy="1179679"/>
            <a:chOff x="4516174" y="3983743"/>
            <a:chExt cx="2784044" cy="1179679"/>
          </a:xfrm>
        </p:grpSpPr>
        <p:sp>
          <p:nvSpPr>
            <p:cNvPr id="9" name="Rectangle: Rounded Corners 7">
              <a:extLst>
                <a:ext uri="{FF2B5EF4-FFF2-40B4-BE49-F238E27FC236}">
                  <a16:creationId xmlns:a16="http://schemas.microsoft.com/office/drawing/2014/main" id="{37084EFB-99C4-4E08-962F-32D3CCC7F84B}"/>
                </a:ext>
              </a:extLst>
            </p:cNvPr>
            <p:cNvSpPr/>
            <p:nvPr/>
          </p:nvSpPr>
          <p:spPr>
            <a:xfrm>
              <a:off x="4926857" y="4247302"/>
              <a:ext cx="2373361" cy="916120"/>
            </a:xfrm>
            <a:custGeom>
              <a:avLst/>
              <a:gdLst>
                <a:gd name="connsiteX0" fmla="*/ 0 w 2373361"/>
                <a:gd name="connsiteY0" fmla="*/ 223726 h 916120"/>
                <a:gd name="connsiteX1" fmla="*/ 223726 w 2373361"/>
                <a:gd name="connsiteY1" fmla="*/ 0 h 916120"/>
                <a:gd name="connsiteX2" fmla="*/ 2149635 w 2373361"/>
                <a:gd name="connsiteY2" fmla="*/ 0 h 916120"/>
                <a:gd name="connsiteX3" fmla="*/ 2373361 w 2373361"/>
                <a:gd name="connsiteY3" fmla="*/ 223726 h 916120"/>
                <a:gd name="connsiteX4" fmla="*/ 2373361 w 2373361"/>
                <a:gd name="connsiteY4" fmla="*/ 692394 h 916120"/>
                <a:gd name="connsiteX5" fmla="*/ 2149635 w 2373361"/>
                <a:gd name="connsiteY5" fmla="*/ 916120 h 916120"/>
                <a:gd name="connsiteX6" fmla="*/ 223726 w 2373361"/>
                <a:gd name="connsiteY6" fmla="*/ 916120 h 916120"/>
                <a:gd name="connsiteX7" fmla="*/ 0 w 2373361"/>
                <a:gd name="connsiteY7" fmla="*/ 692394 h 916120"/>
                <a:gd name="connsiteX8" fmla="*/ 0 w 2373361"/>
                <a:gd name="connsiteY8" fmla="*/ 223726 h 916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73361" h="916120" fill="none" extrusionOk="0">
                  <a:moveTo>
                    <a:pt x="0" y="223726"/>
                  </a:moveTo>
                  <a:cubicBezTo>
                    <a:pt x="-2308" y="108253"/>
                    <a:pt x="87429" y="-8560"/>
                    <a:pt x="223726" y="0"/>
                  </a:cubicBezTo>
                  <a:cubicBezTo>
                    <a:pt x="1075671" y="-35273"/>
                    <a:pt x="1794040" y="-144294"/>
                    <a:pt x="2149635" y="0"/>
                  </a:cubicBezTo>
                  <a:cubicBezTo>
                    <a:pt x="2277365" y="1269"/>
                    <a:pt x="2369449" y="96867"/>
                    <a:pt x="2373361" y="223726"/>
                  </a:cubicBezTo>
                  <a:cubicBezTo>
                    <a:pt x="2353344" y="361659"/>
                    <a:pt x="2389928" y="475348"/>
                    <a:pt x="2373361" y="692394"/>
                  </a:cubicBezTo>
                  <a:cubicBezTo>
                    <a:pt x="2390851" y="802728"/>
                    <a:pt x="2280661" y="908027"/>
                    <a:pt x="2149635" y="916120"/>
                  </a:cubicBezTo>
                  <a:cubicBezTo>
                    <a:pt x="1610258" y="993645"/>
                    <a:pt x="723905" y="872417"/>
                    <a:pt x="223726" y="916120"/>
                  </a:cubicBezTo>
                  <a:cubicBezTo>
                    <a:pt x="98576" y="915680"/>
                    <a:pt x="-13895" y="815764"/>
                    <a:pt x="0" y="692394"/>
                  </a:cubicBezTo>
                  <a:cubicBezTo>
                    <a:pt x="-35017" y="614339"/>
                    <a:pt x="-26436" y="425703"/>
                    <a:pt x="0" y="223726"/>
                  </a:cubicBezTo>
                  <a:close/>
                </a:path>
                <a:path w="2373361" h="916120" stroke="0" extrusionOk="0">
                  <a:moveTo>
                    <a:pt x="0" y="223726"/>
                  </a:moveTo>
                  <a:cubicBezTo>
                    <a:pt x="-5623" y="80738"/>
                    <a:pt x="98483" y="1363"/>
                    <a:pt x="223726" y="0"/>
                  </a:cubicBezTo>
                  <a:cubicBezTo>
                    <a:pt x="436306" y="-95379"/>
                    <a:pt x="1768255" y="58096"/>
                    <a:pt x="2149635" y="0"/>
                  </a:cubicBezTo>
                  <a:cubicBezTo>
                    <a:pt x="2258428" y="-10395"/>
                    <a:pt x="2361644" y="91745"/>
                    <a:pt x="2373361" y="223726"/>
                  </a:cubicBezTo>
                  <a:cubicBezTo>
                    <a:pt x="2403017" y="342054"/>
                    <a:pt x="2355850" y="555443"/>
                    <a:pt x="2373361" y="692394"/>
                  </a:cubicBezTo>
                  <a:cubicBezTo>
                    <a:pt x="2382188" y="805462"/>
                    <a:pt x="2266438" y="909389"/>
                    <a:pt x="2149635" y="916120"/>
                  </a:cubicBezTo>
                  <a:cubicBezTo>
                    <a:pt x="1726222" y="856214"/>
                    <a:pt x="1028231" y="998634"/>
                    <a:pt x="223726" y="916120"/>
                  </a:cubicBezTo>
                  <a:cubicBezTo>
                    <a:pt x="79676" y="921185"/>
                    <a:pt x="-13082" y="829231"/>
                    <a:pt x="0" y="692394"/>
                  </a:cubicBezTo>
                  <a:cubicBezTo>
                    <a:pt x="11710" y="543491"/>
                    <a:pt x="-29727" y="320256"/>
                    <a:pt x="0" y="223726"/>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ea typeface="+mn-ea"/>
                  <a:cs typeface="+mn-cs"/>
                </a:rPr>
                <a:t>Tai </a:t>
              </a:r>
              <a:r>
                <a:rPr kumimoji="0" lang="en-US" sz="4000" b="1" i="0" u="none" strike="noStrike" kern="1200" cap="none" spc="0" normalizeH="0" baseline="0" noProof="0" dirty="0" err="1">
                  <a:ln>
                    <a:noFill/>
                  </a:ln>
                  <a:solidFill>
                    <a:srgbClr val="002060"/>
                  </a:solidFill>
                  <a:effectLst/>
                  <a:uLnTx/>
                  <a:uFillTx/>
                  <a:ea typeface="+mn-ea"/>
                  <a:cs typeface="+mn-cs"/>
                </a:rPr>
                <a:t>nghe</a:t>
              </a:r>
              <a:endParaRPr kumimoji="0" lang="en-US" sz="4000" b="1" i="0" u="none" strike="noStrike" kern="1200" cap="none" spc="0" normalizeH="0" baseline="0" noProof="0" dirty="0">
                <a:ln>
                  <a:noFill/>
                </a:ln>
                <a:solidFill>
                  <a:srgbClr val="002060"/>
                </a:solidFill>
                <a:effectLst/>
                <a:uLnTx/>
                <a:uFillTx/>
                <a:ea typeface="+mn-ea"/>
                <a:cs typeface="+mn-cs"/>
              </a:endParaRPr>
            </a:p>
          </p:txBody>
        </p:sp>
        <p:pic>
          <p:nvPicPr>
            <p:cNvPr id="10" name="Picture 9">
              <a:extLst>
                <a:ext uri="{FF2B5EF4-FFF2-40B4-BE49-F238E27FC236}">
                  <a16:creationId xmlns:a16="http://schemas.microsoft.com/office/drawing/2014/main" id="{3809987E-424C-46D2-955F-E9C17833D822}"/>
                </a:ext>
              </a:extLst>
            </p:cNvPr>
            <p:cNvPicPr>
              <a:picLocks noChangeAspect="1"/>
            </p:cNvPicPr>
            <p:nvPr/>
          </p:nvPicPr>
          <p:blipFill>
            <a:blip r:embed="rId4"/>
            <a:stretch>
              <a:fillRect/>
            </a:stretch>
          </p:blipFill>
          <p:spPr>
            <a:xfrm>
              <a:off x="4516174" y="3983743"/>
              <a:ext cx="821365" cy="821365"/>
            </a:xfrm>
            <a:prstGeom prst="rect">
              <a:avLst/>
            </a:prstGeom>
          </p:spPr>
        </p:pic>
      </p:grpSp>
      <p:grpSp>
        <p:nvGrpSpPr>
          <p:cNvPr id="11" name="Group 10">
            <a:extLst>
              <a:ext uri="{FF2B5EF4-FFF2-40B4-BE49-F238E27FC236}">
                <a16:creationId xmlns:a16="http://schemas.microsoft.com/office/drawing/2014/main" id="{68AA1B67-BFFD-465B-B642-619255B77FE4}"/>
              </a:ext>
            </a:extLst>
          </p:cNvPr>
          <p:cNvGrpSpPr/>
          <p:nvPr/>
        </p:nvGrpSpPr>
        <p:grpSpPr>
          <a:xfrm>
            <a:off x="8724899" y="1858952"/>
            <a:ext cx="2652419" cy="1227940"/>
            <a:chOff x="8191764" y="1812958"/>
            <a:chExt cx="2652419" cy="1227940"/>
          </a:xfrm>
        </p:grpSpPr>
        <p:sp>
          <p:nvSpPr>
            <p:cNvPr id="12" name="Rectangle: Rounded Corners 10">
              <a:extLst>
                <a:ext uri="{FF2B5EF4-FFF2-40B4-BE49-F238E27FC236}">
                  <a16:creationId xmlns:a16="http://schemas.microsoft.com/office/drawing/2014/main" id="{CCBDF725-A261-42E6-B161-576A0BBEAE8B}"/>
                </a:ext>
              </a:extLst>
            </p:cNvPr>
            <p:cNvSpPr/>
            <p:nvPr/>
          </p:nvSpPr>
          <p:spPr>
            <a:xfrm>
              <a:off x="8697292" y="2142423"/>
              <a:ext cx="2146891" cy="898475"/>
            </a:xfrm>
            <a:custGeom>
              <a:avLst/>
              <a:gdLst>
                <a:gd name="connsiteX0" fmla="*/ 0 w 2146891"/>
                <a:gd name="connsiteY0" fmla="*/ 219417 h 898475"/>
                <a:gd name="connsiteX1" fmla="*/ 219417 w 2146891"/>
                <a:gd name="connsiteY1" fmla="*/ 0 h 898475"/>
                <a:gd name="connsiteX2" fmla="*/ 1927474 w 2146891"/>
                <a:gd name="connsiteY2" fmla="*/ 0 h 898475"/>
                <a:gd name="connsiteX3" fmla="*/ 2146891 w 2146891"/>
                <a:gd name="connsiteY3" fmla="*/ 219417 h 898475"/>
                <a:gd name="connsiteX4" fmla="*/ 2146891 w 2146891"/>
                <a:gd name="connsiteY4" fmla="*/ 679058 h 898475"/>
                <a:gd name="connsiteX5" fmla="*/ 1927474 w 2146891"/>
                <a:gd name="connsiteY5" fmla="*/ 898475 h 898475"/>
                <a:gd name="connsiteX6" fmla="*/ 219417 w 2146891"/>
                <a:gd name="connsiteY6" fmla="*/ 898475 h 898475"/>
                <a:gd name="connsiteX7" fmla="*/ 0 w 2146891"/>
                <a:gd name="connsiteY7" fmla="*/ 679058 h 898475"/>
                <a:gd name="connsiteX8" fmla="*/ 0 w 2146891"/>
                <a:gd name="connsiteY8" fmla="*/ 219417 h 898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146891" h="898475" fill="none" extrusionOk="0">
                  <a:moveTo>
                    <a:pt x="0" y="219417"/>
                  </a:moveTo>
                  <a:cubicBezTo>
                    <a:pt x="-860" y="101250"/>
                    <a:pt x="83668" y="-9790"/>
                    <a:pt x="219417" y="0"/>
                  </a:cubicBezTo>
                  <a:cubicBezTo>
                    <a:pt x="904829" y="-25884"/>
                    <a:pt x="1112723" y="-3830"/>
                    <a:pt x="1927474" y="0"/>
                  </a:cubicBezTo>
                  <a:cubicBezTo>
                    <a:pt x="2069990" y="6494"/>
                    <a:pt x="2143793" y="95624"/>
                    <a:pt x="2146891" y="219417"/>
                  </a:cubicBezTo>
                  <a:cubicBezTo>
                    <a:pt x="2126815" y="406306"/>
                    <a:pt x="2122256" y="513747"/>
                    <a:pt x="2146891" y="679058"/>
                  </a:cubicBezTo>
                  <a:cubicBezTo>
                    <a:pt x="2165169" y="786417"/>
                    <a:pt x="2063459" y="882426"/>
                    <a:pt x="1927474" y="898475"/>
                  </a:cubicBezTo>
                  <a:cubicBezTo>
                    <a:pt x="1589886" y="867810"/>
                    <a:pt x="416909" y="782579"/>
                    <a:pt x="219417" y="898475"/>
                  </a:cubicBezTo>
                  <a:cubicBezTo>
                    <a:pt x="85296" y="894890"/>
                    <a:pt x="-17195" y="800004"/>
                    <a:pt x="0" y="679058"/>
                  </a:cubicBezTo>
                  <a:cubicBezTo>
                    <a:pt x="26969" y="621576"/>
                    <a:pt x="-29513" y="379798"/>
                    <a:pt x="0" y="219417"/>
                  </a:cubicBezTo>
                  <a:close/>
                </a:path>
                <a:path w="2146891" h="898475" stroke="0" extrusionOk="0">
                  <a:moveTo>
                    <a:pt x="0" y="219417"/>
                  </a:moveTo>
                  <a:cubicBezTo>
                    <a:pt x="-4005" y="84397"/>
                    <a:pt x="82390" y="12834"/>
                    <a:pt x="219417" y="0"/>
                  </a:cubicBezTo>
                  <a:cubicBezTo>
                    <a:pt x="968508" y="116600"/>
                    <a:pt x="1698920" y="-6496"/>
                    <a:pt x="1927474" y="0"/>
                  </a:cubicBezTo>
                  <a:cubicBezTo>
                    <a:pt x="2041022" y="-5373"/>
                    <a:pt x="2134193" y="89110"/>
                    <a:pt x="2146891" y="219417"/>
                  </a:cubicBezTo>
                  <a:cubicBezTo>
                    <a:pt x="2138614" y="286631"/>
                    <a:pt x="2156967" y="532427"/>
                    <a:pt x="2146891" y="679058"/>
                  </a:cubicBezTo>
                  <a:cubicBezTo>
                    <a:pt x="2151776" y="794433"/>
                    <a:pt x="2039094" y="888951"/>
                    <a:pt x="1927474" y="898475"/>
                  </a:cubicBezTo>
                  <a:cubicBezTo>
                    <a:pt x="1631685" y="786743"/>
                    <a:pt x="780766" y="898584"/>
                    <a:pt x="219417" y="898475"/>
                  </a:cubicBezTo>
                  <a:cubicBezTo>
                    <a:pt x="85325" y="901667"/>
                    <a:pt x="-1748" y="802013"/>
                    <a:pt x="0" y="679058"/>
                  </a:cubicBezTo>
                  <a:cubicBezTo>
                    <a:pt x="32166" y="488061"/>
                    <a:pt x="-40704" y="437308"/>
                    <a:pt x="0" y="219417"/>
                  </a:cubicBezTo>
                  <a:close/>
                </a:path>
              </a:pathLst>
            </a:custGeom>
            <a:solidFill>
              <a:schemeClr val="bg1">
                <a:alpha val="82000"/>
              </a:schemeClr>
            </a:solidFill>
            <a:ln w="28575">
              <a:solidFill>
                <a:srgbClr val="002060"/>
              </a:solidFill>
              <a:extLst>
                <a:ext uri="{C807C97D-BFC1-408E-A445-0C87EB9F89A2}">
                  <ask:lineSketchStyleProps xmlns:ask="http://schemas.microsoft.com/office/drawing/2018/sketchyshapes" sd="3906556544">
                    <a:prstGeom prst="roundRect">
                      <a:avLst>
                        <a:gd name="adj" fmla="val 24421"/>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002060"/>
                  </a:solidFill>
                  <a:effectLst/>
                  <a:uLnTx/>
                  <a:uFillTx/>
                  <a:ea typeface="+mn-ea"/>
                  <a:cs typeface="+mn-cs"/>
                </a:rPr>
                <a:t>Tay </a:t>
              </a:r>
              <a:r>
                <a:rPr kumimoji="0" lang="en-US" sz="4000" b="1" i="0" u="none" strike="noStrike" kern="1200" cap="none" spc="0" normalizeH="0" baseline="0" noProof="0" dirty="0" err="1">
                  <a:ln>
                    <a:noFill/>
                  </a:ln>
                  <a:solidFill>
                    <a:srgbClr val="002060"/>
                  </a:solidFill>
                  <a:effectLst/>
                  <a:uLnTx/>
                  <a:uFillTx/>
                  <a:ea typeface="+mn-ea"/>
                  <a:cs typeface="+mn-cs"/>
                </a:rPr>
                <a:t>dò</a:t>
              </a:r>
              <a:endParaRPr kumimoji="0" lang="en-US" sz="4000" b="1" i="0" u="none" strike="noStrike" kern="1200" cap="none" spc="0" normalizeH="0" baseline="0" noProof="0" dirty="0">
                <a:ln>
                  <a:noFill/>
                </a:ln>
                <a:solidFill>
                  <a:srgbClr val="002060"/>
                </a:solidFill>
                <a:effectLst/>
                <a:uLnTx/>
                <a:uFillTx/>
                <a:ea typeface="+mn-ea"/>
                <a:cs typeface="+mn-cs"/>
              </a:endParaRPr>
            </a:p>
          </p:txBody>
        </p:sp>
        <p:pic>
          <p:nvPicPr>
            <p:cNvPr id="13" name="Picture 12">
              <a:extLst>
                <a:ext uri="{FF2B5EF4-FFF2-40B4-BE49-F238E27FC236}">
                  <a16:creationId xmlns:a16="http://schemas.microsoft.com/office/drawing/2014/main" id="{88A0677B-64CB-4AF1-B500-D9F528B44B52}"/>
                </a:ext>
              </a:extLst>
            </p:cNvPr>
            <p:cNvPicPr>
              <a:picLocks noChangeAspect="1"/>
            </p:cNvPicPr>
            <p:nvPr/>
          </p:nvPicPr>
          <p:blipFill>
            <a:blip r:embed="rId5"/>
            <a:stretch>
              <a:fillRect/>
            </a:stretch>
          </p:blipFill>
          <p:spPr>
            <a:xfrm>
              <a:off x="8191764" y="1812958"/>
              <a:ext cx="843507" cy="843507"/>
            </a:xfrm>
            <a:prstGeom prst="rect">
              <a:avLst/>
            </a:prstGeom>
          </p:spPr>
        </p:pic>
      </p:grpSp>
      <p:pic>
        <p:nvPicPr>
          <p:cNvPr id="2" name="Picture 1">
            <a:extLst>
              <a:ext uri="{FF2B5EF4-FFF2-40B4-BE49-F238E27FC236}">
                <a16:creationId xmlns:a16="http://schemas.microsoft.com/office/drawing/2014/main" id="{2C4C1A27-4F3A-8111-FD14-3DBB1F01E9A5}"/>
              </a:ext>
            </a:extLst>
          </p:cNvPr>
          <p:cNvPicPr>
            <a:picLocks noChangeAspect="1"/>
          </p:cNvPicPr>
          <p:nvPr/>
        </p:nvPicPr>
        <p:blipFill>
          <a:blip r:embed="rId6"/>
          <a:stretch>
            <a:fillRect/>
          </a:stretch>
        </p:blipFill>
        <p:spPr>
          <a:xfrm>
            <a:off x="3825948" y="466576"/>
            <a:ext cx="4901609" cy="1182727"/>
          </a:xfrm>
          <a:prstGeom prst="rect">
            <a:avLst/>
          </a:prstGeom>
        </p:spPr>
      </p:pic>
    </p:spTree>
    <p:extLst>
      <p:ext uri="{BB962C8B-B14F-4D97-AF65-F5344CB8AC3E}">
        <p14:creationId xmlns:p14="http://schemas.microsoft.com/office/powerpoint/2010/main" val="4021600657"/>
      </p:ext>
    </p:extLst>
  </p:cSld>
  <p:clrMapOvr>
    <a:masterClrMapping/>
  </p:clrMapOvr>
  <p:transition spd="slow">
    <p:randomBar dir="vert"/>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14:presetBounceEnd="66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66000">
                                          <p:cBhvr additive="base">
                                            <p:cTn id="7" dur="1000" fill="hold"/>
                                            <p:tgtEl>
                                              <p:spTgt spid="4"/>
                                            </p:tgtEl>
                                            <p:attrNameLst>
                                              <p:attrName>ppt_x</p:attrName>
                                            </p:attrNameLst>
                                          </p:cBhvr>
                                          <p:tavLst>
                                            <p:tav tm="0">
                                              <p:val>
                                                <p:strVal val="#ppt_x"/>
                                              </p:val>
                                            </p:tav>
                                            <p:tav tm="100000">
                                              <p:val>
                                                <p:strVal val="#ppt_x"/>
                                              </p:val>
                                            </p:tav>
                                          </p:tavLst>
                                        </p:anim>
                                        <p:anim calcmode="lin" valueType="num" p14:bounceEnd="66000">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14:presetBounceEnd="66000">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14:bounceEnd="66000">
                                          <p:cBhvr additive="base">
                                            <p:cTn id="12" dur="1000" fill="hold"/>
                                            <p:tgtEl>
                                              <p:spTgt spid="8"/>
                                            </p:tgtEl>
                                            <p:attrNameLst>
                                              <p:attrName>ppt_x</p:attrName>
                                            </p:attrNameLst>
                                          </p:cBhvr>
                                          <p:tavLst>
                                            <p:tav tm="0">
                                              <p:val>
                                                <p:strVal val="#ppt_x"/>
                                              </p:val>
                                            </p:tav>
                                            <p:tav tm="100000">
                                              <p:val>
                                                <p:strVal val="#ppt_x"/>
                                              </p:val>
                                            </p:tav>
                                          </p:tavLst>
                                        </p:anim>
                                        <p:anim calcmode="lin" valueType="num" p14:bounceEnd="66000">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6000">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14:bounceEnd="66000">
                                          <p:cBhvr additive="base">
                                            <p:cTn id="17" dur="1000" fill="hold"/>
                                            <p:tgtEl>
                                              <p:spTgt spid="11"/>
                                            </p:tgtEl>
                                            <p:attrNameLst>
                                              <p:attrName>ppt_x</p:attrName>
                                            </p:attrNameLst>
                                          </p:cBhvr>
                                          <p:tavLst>
                                            <p:tav tm="0">
                                              <p:val>
                                                <p:strVal val="#ppt_x"/>
                                              </p:val>
                                            </p:tav>
                                            <p:tav tm="100000">
                                              <p:val>
                                                <p:strVal val="#ppt_x"/>
                                              </p:val>
                                            </p:tav>
                                          </p:tavLst>
                                        </p:anim>
                                        <p:anim calcmode="lin" valueType="num" p14:bounceEnd="66000">
                                          <p:cBhvr additive="base">
                                            <p:cTn id="1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000" fill="hold"/>
                                            <p:tgtEl>
                                              <p:spTgt spid="4"/>
                                            </p:tgtEl>
                                            <p:attrNameLst>
                                              <p:attrName>ppt_x</p:attrName>
                                            </p:attrNameLst>
                                          </p:cBhvr>
                                          <p:tavLst>
                                            <p:tav tm="0">
                                              <p:val>
                                                <p:strVal val="#ppt_x"/>
                                              </p:val>
                                            </p:tav>
                                            <p:tav tm="100000">
                                              <p:val>
                                                <p:strVal val="#ppt_x"/>
                                              </p:val>
                                            </p:tav>
                                          </p:tavLst>
                                        </p:anim>
                                        <p:anim calcmode="lin" valueType="num">
                                          <p:cBhvr additive="base">
                                            <p:cTn id="8" dur="10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1000"/>
                                </p:stCondLst>
                                <p:childTnLst>
                                  <p:par>
                                    <p:cTn id="10" presetID="2" presetClass="entr" presetSubtype="4"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additive="base">
                                            <p:cTn id="12" dur="1000" fill="hold"/>
                                            <p:tgtEl>
                                              <p:spTgt spid="8"/>
                                            </p:tgtEl>
                                            <p:attrNameLst>
                                              <p:attrName>ppt_x</p:attrName>
                                            </p:attrNameLst>
                                          </p:cBhvr>
                                          <p:tavLst>
                                            <p:tav tm="0">
                                              <p:val>
                                                <p:strVal val="#ppt_x"/>
                                              </p:val>
                                            </p:tav>
                                            <p:tav tm="100000">
                                              <p:val>
                                                <p:strVal val="#ppt_x"/>
                                              </p:val>
                                            </p:tav>
                                          </p:tavLst>
                                        </p:anim>
                                        <p:anim calcmode="lin" valueType="num">
                                          <p:cBhvr additive="base">
                                            <p:cTn id="13" dur="1000" fill="hold"/>
                                            <p:tgtEl>
                                              <p:spTgt spid="8"/>
                                            </p:tgtEl>
                                            <p:attrNameLst>
                                              <p:attrName>ppt_y</p:attrName>
                                            </p:attrNameLst>
                                          </p:cBhvr>
                                          <p:tavLst>
                                            <p:tav tm="0">
                                              <p:val>
                                                <p:strVal val="1+#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1000" fill="hold"/>
                                            <p:tgtEl>
                                              <p:spTgt spid="11"/>
                                            </p:tgtEl>
                                            <p:attrNameLst>
                                              <p:attrName>ppt_x</p:attrName>
                                            </p:attrNameLst>
                                          </p:cBhvr>
                                          <p:tavLst>
                                            <p:tav tm="0">
                                              <p:val>
                                                <p:strVal val="#ppt_x"/>
                                              </p:val>
                                            </p:tav>
                                            <p:tav tm="100000">
                                              <p:val>
                                                <p:strVal val="#ppt_x"/>
                                              </p:val>
                                            </p:tav>
                                          </p:tavLst>
                                        </p:anim>
                                        <p:anim calcmode="lin" valueType="num">
                                          <p:cBhvr additive="base">
                                            <p:cTn id="18" dur="10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fade">
                                          <p:cBhvr>
                                            <p:cTn id="23" dur="1000"/>
                                            <p:tgtEl>
                                              <p:spTgt spid="20"/>
                                            </p:tgtEl>
                                          </p:cBhvr>
                                        </p:animEffect>
                                        <p:anim calcmode="lin" valueType="num">
                                          <p:cBhvr>
                                            <p:cTn id="24" dur="1000" fill="hold"/>
                                            <p:tgtEl>
                                              <p:spTgt spid="20"/>
                                            </p:tgtEl>
                                            <p:attrNameLst>
                                              <p:attrName>ppt_x</p:attrName>
                                            </p:attrNameLst>
                                          </p:cBhvr>
                                          <p:tavLst>
                                            <p:tav tm="0">
                                              <p:val>
                                                <p:strVal val="#ppt_x"/>
                                              </p:val>
                                            </p:tav>
                                            <p:tav tm="100000">
                                              <p:val>
                                                <p:strVal val="#ppt_x"/>
                                              </p:val>
                                            </p:tav>
                                          </p:tavLst>
                                        </p:anim>
                                        <p:anim calcmode="lin" valueType="num">
                                          <p:cBhvr>
                                            <p:cTn id="25" dur="1000" fill="hold"/>
                                            <p:tgtEl>
                                              <p:spTgt spid="20"/>
                                            </p:tgtEl>
                                            <p:attrNameLst>
                                              <p:attrName>ppt_y</p:attrName>
                                            </p:attrNameLst>
                                          </p:cBhvr>
                                          <p:tavLst>
                                            <p:tav tm="0">
                                              <p:val>
                                                <p:strVal val="#ppt_y+.1"/>
                                              </p:val>
                                            </p:tav>
                                            <p:tav tm="100000">
                                              <p:val>
                                                <p:strVal val="#ppt_y"/>
                                              </p:val>
                                            </p:tav>
                                          </p:tavLst>
                                        </p:anim>
                                      </p:childTnLst>
                                    </p:cTn>
                                  </p:par>
                                  <p:par>
                                    <p:cTn id="26" presetID="53" presetClass="entr" presetSubtype="16" fill="hold" grpId="0" nodeType="with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8B822AD-3F74-4ABA-8ABA-92AC3CB92A60}"/>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842" b="2783"/>
          <a:stretch/>
        </p:blipFill>
        <p:spPr>
          <a:xfrm>
            <a:off x="0" y="1"/>
            <a:ext cx="12192000" cy="6858000"/>
          </a:xfrm>
          <a:prstGeom prst="rect">
            <a:avLst/>
          </a:prstGeom>
        </p:spPr>
      </p:pic>
      <p:sp>
        <p:nvSpPr>
          <p:cNvPr id="2" name="Rectangle: Rounded Corners 1">
            <a:extLst>
              <a:ext uri="{FF2B5EF4-FFF2-40B4-BE49-F238E27FC236}">
                <a16:creationId xmlns:a16="http://schemas.microsoft.com/office/drawing/2014/main" id="{E445498F-2A5B-4268-BA22-9FC466E3FBDC}"/>
              </a:ext>
            </a:extLst>
          </p:cNvPr>
          <p:cNvSpPr/>
          <p:nvPr/>
        </p:nvSpPr>
        <p:spPr>
          <a:xfrm>
            <a:off x="247215" y="164619"/>
            <a:ext cx="11746861" cy="6497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微软雅黑"/>
                <a:ea typeface="+mn-ea"/>
                <a:cs typeface="+mn-cs"/>
              </a:rPr>
              <a:t> Võ Thanh An</a:t>
            </a:r>
          </a:p>
        </p:txBody>
      </p:sp>
      <p:sp>
        <p:nvSpPr>
          <p:cNvPr id="9" name="Rectangle 8">
            <a:extLst>
              <a:ext uri="{FF2B5EF4-FFF2-40B4-BE49-F238E27FC236}">
                <a16:creationId xmlns:a16="http://schemas.microsoft.com/office/drawing/2014/main" id="{6E7CA99B-1F5A-4832-82BF-A9D62020BEFD}"/>
              </a:ext>
            </a:extLst>
          </p:cNvPr>
          <p:cNvSpPr/>
          <p:nvPr/>
        </p:nvSpPr>
        <p:spPr>
          <a:xfrm>
            <a:off x="204117" y="1004434"/>
            <a:ext cx="5340436" cy="3785652"/>
          </a:xfrm>
          <a:prstGeom prst="rect">
            <a:avLst/>
          </a:prstGeom>
          <a:noFill/>
        </p:spPr>
        <p:txBody>
          <a:bodyPr wrap="none" lIns="91440" tIns="45720" rIns="91440" bIns="45720">
            <a:spAutoFit/>
          </a:bodyPr>
          <a:lstStyle/>
          <a:p>
            <a:pPr algn="ctr" rtl="0" latinLnBrk="0"/>
            <a:r>
              <a:rPr lang="vi-VN" sz="2400" b="0" i="0" dirty="0">
                <a:solidFill>
                  <a:srgbClr val="000000"/>
                </a:solidFill>
                <a:effectLst/>
                <a:latin typeface="Calibri" panose="020F0502020204030204" pitchFamily="34" charset="0"/>
                <a:cs typeface="Calibri" panose="020F0502020204030204" pitchFamily="34" charset="0"/>
              </a:rPr>
              <a:t>Trong vòm lá mới chồi non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Chùm cam bà giữ vẫn còn đung đưa</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Quả ngon dành tận cuối mùa</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Chờ con, phần cháu bà chưa trảy vào.</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Giêng, Hai rét c</a:t>
            </a:r>
            <a:r>
              <a:rPr lang="en-US" sz="2400" dirty="0">
                <a:solidFill>
                  <a:srgbClr val="000000"/>
                </a:solidFill>
                <a:latin typeface="Calibri" panose="020F0502020204030204" pitchFamily="34" charset="0"/>
                <a:cs typeface="Calibri" panose="020F0502020204030204" pitchFamily="34" charset="0"/>
              </a:rPr>
              <a:t>ứ</a:t>
            </a:r>
            <a:r>
              <a:rPr lang="vi-VN" sz="2400" b="0" i="0" dirty="0">
                <a:solidFill>
                  <a:srgbClr val="000000"/>
                </a:solidFill>
                <a:effectLst/>
                <a:latin typeface="Calibri" panose="020F0502020204030204" pitchFamily="34" charset="0"/>
                <a:cs typeface="Calibri" panose="020F0502020204030204" pitchFamily="34" charset="0"/>
              </a:rPr>
              <a:t>a như dao,</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Nghe tiếng chào mào chống gậy ra trông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Nom </a:t>
            </a:r>
            <a:r>
              <a:rPr lang="en-US" sz="2400" dirty="0">
                <a:solidFill>
                  <a:srgbClr val="000000"/>
                </a:solidFill>
                <a:latin typeface="Calibri" panose="020F0502020204030204" pitchFamily="34" charset="0"/>
                <a:cs typeface="Calibri" panose="020F0502020204030204" pitchFamily="34" charset="0"/>
              </a:rPr>
              <a:t>Đ</a:t>
            </a:r>
            <a:r>
              <a:rPr lang="vi-VN" sz="2400" b="0" i="0" dirty="0">
                <a:solidFill>
                  <a:srgbClr val="000000"/>
                </a:solidFill>
                <a:effectLst/>
                <a:latin typeface="Calibri" panose="020F0502020204030204" pitchFamily="34" charset="0"/>
                <a:cs typeface="Calibri" panose="020F0502020204030204" pitchFamily="34" charset="0"/>
              </a:rPr>
              <a:t>oài rồi lại ngắm </a:t>
            </a:r>
            <a:r>
              <a:rPr lang="en-US" sz="2400" dirty="0">
                <a:solidFill>
                  <a:srgbClr val="000000"/>
                </a:solidFill>
                <a:latin typeface="Calibri" panose="020F0502020204030204" pitchFamily="34" charset="0"/>
                <a:cs typeface="Calibri" panose="020F0502020204030204" pitchFamily="34" charset="0"/>
              </a:rPr>
              <a:t>Đ</a:t>
            </a:r>
            <a:r>
              <a:rPr lang="vi-VN" sz="2400" b="0" i="0" dirty="0">
                <a:solidFill>
                  <a:srgbClr val="000000"/>
                </a:solidFill>
                <a:effectLst/>
                <a:latin typeface="Calibri" panose="020F0502020204030204" pitchFamily="34" charset="0"/>
                <a:cs typeface="Calibri" panose="020F0502020204030204" pitchFamily="34" charset="0"/>
              </a:rPr>
              <a:t>ông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Bề lo sương táp, bề phòng chim ăn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Quả vàng nằm giữa cành xuân</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Mải mê góp m</a:t>
            </a:r>
            <a:r>
              <a:rPr lang="en-US" sz="2400" dirty="0">
                <a:solidFill>
                  <a:srgbClr val="000000"/>
                </a:solidFill>
                <a:latin typeface="Calibri" panose="020F0502020204030204" pitchFamily="34" charset="0"/>
                <a:cs typeface="Calibri" panose="020F0502020204030204" pitchFamily="34" charset="0"/>
              </a:rPr>
              <a:t>ậ</a:t>
            </a:r>
            <a:r>
              <a:rPr lang="vi-VN" sz="2400" b="0" i="0" dirty="0">
                <a:solidFill>
                  <a:srgbClr val="000000"/>
                </a:solidFill>
                <a:effectLst/>
                <a:latin typeface="Calibri" panose="020F0502020204030204" pitchFamily="34" charset="0"/>
                <a:cs typeface="Calibri" panose="020F0502020204030204" pitchFamily="34" charset="0"/>
              </a:rPr>
              <a:t>t, chuyên cần toả hương.</a:t>
            </a:r>
          </a:p>
        </p:txBody>
      </p:sp>
      <p:sp>
        <p:nvSpPr>
          <p:cNvPr id="11" name="TextBox 10">
            <a:extLst>
              <a:ext uri="{FF2B5EF4-FFF2-40B4-BE49-F238E27FC236}">
                <a16:creationId xmlns:a16="http://schemas.microsoft.com/office/drawing/2014/main" id="{539C9110-4DE2-4459-B254-9EA1B184B7CC}"/>
              </a:ext>
            </a:extLst>
          </p:cNvPr>
          <p:cNvSpPr txBox="1"/>
          <p:nvPr/>
        </p:nvSpPr>
        <p:spPr>
          <a:xfrm>
            <a:off x="7890672" y="2702829"/>
            <a:ext cx="232721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cs typeface="Arial" panose="020B0604020202020204" pitchFamily="34" charset="0"/>
              </a:rPr>
              <a:t> (Võ Thanh An)</a:t>
            </a:r>
          </a:p>
        </p:txBody>
      </p:sp>
      <p:pic>
        <p:nvPicPr>
          <p:cNvPr id="4" name="Picture 3">
            <a:extLst>
              <a:ext uri="{FF2B5EF4-FFF2-40B4-BE49-F238E27FC236}">
                <a16:creationId xmlns:a16="http://schemas.microsoft.com/office/drawing/2014/main" id="{9AD8BE60-3F44-DCBE-75F2-6EBE2FC0B03E}"/>
              </a:ext>
            </a:extLst>
          </p:cNvPr>
          <p:cNvPicPr>
            <a:picLocks noChangeAspect="1"/>
          </p:cNvPicPr>
          <p:nvPr/>
        </p:nvPicPr>
        <p:blipFill>
          <a:blip r:embed="rId3"/>
          <a:stretch>
            <a:fillRect/>
          </a:stretch>
        </p:blipFill>
        <p:spPr>
          <a:xfrm>
            <a:off x="1609973" y="243729"/>
            <a:ext cx="8376630" cy="926672"/>
          </a:xfrm>
          <a:prstGeom prst="rect">
            <a:avLst/>
          </a:prstGeom>
        </p:spPr>
      </p:pic>
      <p:pic>
        <p:nvPicPr>
          <p:cNvPr id="8" name="Picture 7">
            <a:extLst>
              <a:ext uri="{FF2B5EF4-FFF2-40B4-BE49-F238E27FC236}">
                <a16:creationId xmlns:a16="http://schemas.microsoft.com/office/drawing/2014/main" id="{75471F35-70C2-3515-5D19-91E46549EEBE}"/>
              </a:ext>
            </a:extLst>
          </p:cNvPr>
          <p:cNvPicPr>
            <a:picLocks noChangeAspect="1"/>
          </p:cNvPicPr>
          <p:nvPr/>
        </p:nvPicPr>
        <p:blipFill>
          <a:blip r:embed="rId4"/>
          <a:stretch>
            <a:fillRect/>
          </a:stretch>
        </p:blipFill>
        <p:spPr>
          <a:xfrm>
            <a:off x="10087971" y="430396"/>
            <a:ext cx="1819275" cy="4933950"/>
          </a:xfrm>
          <a:prstGeom prst="rect">
            <a:avLst/>
          </a:prstGeom>
        </p:spPr>
      </p:pic>
      <p:sp>
        <p:nvSpPr>
          <p:cNvPr id="10" name="Rectangle 9">
            <a:extLst>
              <a:ext uri="{FF2B5EF4-FFF2-40B4-BE49-F238E27FC236}">
                <a16:creationId xmlns:a16="http://schemas.microsoft.com/office/drawing/2014/main" id="{5279ABFF-B834-891B-90D4-E4E9C4BE3B1C}"/>
              </a:ext>
            </a:extLst>
          </p:cNvPr>
          <p:cNvSpPr/>
          <p:nvPr/>
        </p:nvSpPr>
        <p:spPr>
          <a:xfrm>
            <a:off x="5549830" y="1036332"/>
            <a:ext cx="5153975" cy="1569660"/>
          </a:xfrm>
          <a:prstGeom prst="rect">
            <a:avLst/>
          </a:prstGeom>
          <a:noFill/>
        </p:spPr>
        <p:txBody>
          <a:bodyPr wrap="none" lIns="91440" tIns="45720" rIns="91440" bIns="45720">
            <a:spAutoFit/>
          </a:bodyPr>
          <a:lstStyle/>
          <a:p>
            <a:pPr algn="ctr" rtl="0" latinLnBrk="0"/>
            <a:r>
              <a:rPr lang="vi-VN" sz="2400" b="0" i="0" dirty="0">
                <a:solidFill>
                  <a:srgbClr val="000000"/>
                </a:solidFill>
                <a:effectLst/>
                <a:latin typeface="Calibri" panose="020F0502020204030204" pitchFamily="34" charset="0"/>
                <a:cs typeface="Calibri" panose="020F0502020204030204" pitchFamily="34" charset="0"/>
              </a:rPr>
              <a:t>Bà ơi, thương mấy là thương</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Vắng con xa cháu tóc sương da mồi</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Bà như quả ngọt chín rồi</a:t>
            </a:r>
          </a:p>
          <a:p>
            <a:pPr algn="ctr" rtl="0" latinLnBrk="0"/>
            <a:r>
              <a:rPr lang="vi-VN" sz="2400" b="0" i="0" dirty="0">
                <a:solidFill>
                  <a:srgbClr val="000000"/>
                </a:solidFill>
                <a:effectLst/>
                <a:latin typeface="Calibri" panose="020F0502020204030204" pitchFamily="34" charset="0"/>
                <a:cs typeface="Calibri" panose="020F0502020204030204" pitchFamily="34" charset="0"/>
              </a:rPr>
              <a:t>Càng thêm tuổi tác càng tươi lòng vàng.</a:t>
            </a:r>
          </a:p>
        </p:txBody>
      </p:sp>
    </p:spTree>
    <p:extLst>
      <p:ext uri="{BB962C8B-B14F-4D97-AF65-F5344CB8AC3E}">
        <p14:creationId xmlns:p14="http://schemas.microsoft.com/office/powerpoint/2010/main" val="337849904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1000"/>
                                        <p:tgtEl>
                                          <p:spTgt spid="11"/>
                                        </p:tgtEl>
                                      </p:cBhvr>
                                    </p:animEffect>
                                    <p:anim calcmode="lin" valueType="num">
                                      <p:cBhvr>
                                        <p:cTn id="18" dur="1000" fill="hold"/>
                                        <p:tgtEl>
                                          <p:spTgt spid="11"/>
                                        </p:tgtEl>
                                        <p:attrNameLst>
                                          <p:attrName>ppt_x</p:attrName>
                                        </p:attrNameLst>
                                      </p:cBhvr>
                                      <p:tavLst>
                                        <p:tav tm="0">
                                          <p:val>
                                            <p:strVal val="#ppt_x"/>
                                          </p:val>
                                        </p:tav>
                                        <p:tav tm="100000">
                                          <p:val>
                                            <p:strVal val="#ppt_x"/>
                                          </p:val>
                                        </p:tav>
                                      </p:tavLst>
                                    </p:anim>
                                    <p:anim calcmode="lin" valueType="num">
                                      <p:cBhvr>
                                        <p:cTn id="19" dur="1000" fill="hold"/>
                                        <p:tgtEl>
                                          <p:spTgt spid="11"/>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DFF4FFD-796F-9A83-7EA9-80CB205B748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842" b="2783"/>
          <a:stretch/>
        </p:blipFill>
        <p:spPr>
          <a:xfrm>
            <a:off x="0" y="1"/>
            <a:ext cx="12192000" cy="6858000"/>
          </a:xfrm>
          <a:prstGeom prst="rect">
            <a:avLst/>
          </a:prstGeom>
        </p:spPr>
      </p:pic>
      <p:sp>
        <p:nvSpPr>
          <p:cNvPr id="5" name="Rectangle: Rounded Corners 4">
            <a:extLst>
              <a:ext uri="{FF2B5EF4-FFF2-40B4-BE49-F238E27FC236}">
                <a16:creationId xmlns:a16="http://schemas.microsoft.com/office/drawing/2014/main" id="{2F86FF9F-9A7E-411B-68E1-DF84FF55F37A}"/>
              </a:ext>
            </a:extLst>
          </p:cNvPr>
          <p:cNvSpPr/>
          <p:nvPr/>
        </p:nvSpPr>
        <p:spPr>
          <a:xfrm>
            <a:off x="247215" y="164619"/>
            <a:ext cx="11746861" cy="6497986"/>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cs typeface="+mn-cs"/>
              </a:rPr>
              <a:t> Võ Thanh An</a:t>
            </a:r>
          </a:p>
        </p:txBody>
      </p:sp>
      <p:sp>
        <p:nvSpPr>
          <p:cNvPr id="7" name="Google Shape;11265;p64">
            <a:extLst>
              <a:ext uri="{FF2B5EF4-FFF2-40B4-BE49-F238E27FC236}">
                <a16:creationId xmlns:a16="http://schemas.microsoft.com/office/drawing/2014/main" id="{37508C94-3BD2-654D-BD25-F5089E4B1006}"/>
              </a:ext>
            </a:extLst>
          </p:cNvPr>
          <p:cNvSpPr/>
          <p:nvPr/>
        </p:nvSpPr>
        <p:spPr>
          <a:xfrm>
            <a:off x="4085149" y="1796074"/>
            <a:ext cx="4021702" cy="5061926"/>
          </a:xfrm>
          <a:custGeom>
            <a:avLst/>
            <a:gdLst/>
            <a:ahLst/>
            <a:cxnLst/>
            <a:rect l="l" t="t" r="r" b="b"/>
            <a:pathLst>
              <a:path w="9191" h="11527" extrusionOk="0">
                <a:moveTo>
                  <a:pt x="1706" y="735"/>
                </a:moveTo>
                <a:cubicBezTo>
                  <a:pt x="1732" y="735"/>
                  <a:pt x="1758" y="736"/>
                  <a:pt x="1785" y="739"/>
                </a:cubicBezTo>
                <a:cubicBezTo>
                  <a:pt x="2261" y="762"/>
                  <a:pt x="2666" y="1191"/>
                  <a:pt x="2666" y="1691"/>
                </a:cubicBezTo>
                <a:lnTo>
                  <a:pt x="2666" y="2644"/>
                </a:lnTo>
                <a:lnTo>
                  <a:pt x="1713" y="2644"/>
                </a:lnTo>
                <a:cubicBezTo>
                  <a:pt x="1237" y="2644"/>
                  <a:pt x="808" y="2239"/>
                  <a:pt x="761" y="1739"/>
                </a:cubicBezTo>
                <a:cubicBezTo>
                  <a:pt x="738" y="1194"/>
                  <a:pt x="1170" y="735"/>
                  <a:pt x="1706" y="735"/>
                </a:cubicBezTo>
                <a:close/>
                <a:moveTo>
                  <a:pt x="7552" y="2667"/>
                </a:moveTo>
                <a:cubicBezTo>
                  <a:pt x="7567" y="2667"/>
                  <a:pt x="7581" y="2667"/>
                  <a:pt x="7596" y="2668"/>
                </a:cubicBezTo>
                <a:cubicBezTo>
                  <a:pt x="8072" y="2691"/>
                  <a:pt x="8429" y="3072"/>
                  <a:pt x="8453" y="3525"/>
                </a:cubicBezTo>
                <a:cubicBezTo>
                  <a:pt x="8477" y="4096"/>
                  <a:pt x="8048" y="4549"/>
                  <a:pt x="7500" y="4549"/>
                </a:cubicBezTo>
                <a:lnTo>
                  <a:pt x="6548" y="4549"/>
                </a:lnTo>
                <a:lnTo>
                  <a:pt x="6548" y="3620"/>
                </a:lnTo>
                <a:lnTo>
                  <a:pt x="6572" y="3620"/>
                </a:lnTo>
                <a:cubicBezTo>
                  <a:pt x="6572" y="3087"/>
                  <a:pt x="7023" y="2667"/>
                  <a:pt x="7552" y="2667"/>
                </a:cubicBezTo>
                <a:close/>
                <a:moveTo>
                  <a:pt x="1744" y="4834"/>
                </a:moveTo>
                <a:cubicBezTo>
                  <a:pt x="1757" y="4834"/>
                  <a:pt x="1771" y="4834"/>
                  <a:pt x="1785" y="4835"/>
                </a:cubicBezTo>
                <a:cubicBezTo>
                  <a:pt x="2261" y="4859"/>
                  <a:pt x="2666" y="5311"/>
                  <a:pt x="2666" y="5787"/>
                </a:cubicBezTo>
                <a:lnTo>
                  <a:pt x="2666" y="6740"/>
                </a:lnTo>
                <a:lnTo>
                  <a:pt x="1713" y="6740"/>
                </a:lnTo>
                <a:cubicBezTo>
                  <a:pt x="1237" y="6740"/>
                  <a:pt x="808" y="6359"/>
                  <a:pt x="761" y="5859"/>
                </a:cubicBezTo>
                <a:cubicBezTo>
                  <a:pt x="738" y="5301"/>
                  <a:pt x="1191" y="4834"/>
                  <a:pt x="1744" y="4834"/>
                </a:cubicBezTo>
                <a:close/>
                <a:moveTo>
                  <a:pt x="7541" y="6834"/>
                </a:moveTo>
                <a:cubicBezTo>
                  <a:pt x="8094" y="6834"/>
                  <a:pt x="8547" y="7301"/>
                  <a:pt x="8501" y="7835"/>
                </a:cubicBezTo>
                <a:cubicBezTo>
                  <a:pt x="8453" y="8288"/>
                  <a:pt x="8000" y="8716"/>
                  <a:pt x="7524" y="8716"/>
                </a:cubicBezTo>
                <a:lnTo>
                  <a:pt x="6595" y="8716"/>
                </a:lnTo>
                <a:lnTo>
                  <a:pt x="6595" y="7788"/>
                </a:lnTo>
                <a:cubicBezTo>
                  <a:pt x="6595" y="7311"/>
                  <a:pt x="7000" y="6859"/>
                  <a:pt x="7500" y="6835"/>
                </a:cubicBezTo>
                <a:cubicBezTo>
                  <a:pt x="7514" y="6835"/>
                  <a:pt x="7528" y="6834"/>
                  <a:pt x="7541" y="6834"/>
                </a:cubicBezTo>
                <a:close/>
                <a:moveTo>
                  <a:pt x="1706" y="8975"/>
                </a:moveTo>
                <a:cubicBezTo>
                  <a:pt x="1732" y="8975"/>
                  <a:pt x="1758" y="8976"/>
                  <a:pt x="1785" y="8978"/>
                </a:cubicBezTo>
                <a:cubicBezTo>
                  <a:pt x="2261" y="9002"/>
                  <a:pt x="2666" y="9455"/>
                  <a:pt x="2666" y="9931"/>
                </a:cubicBezTo>
                <a:lnTo>
                  <a:pt x="2666" y="10884"/>
                </a:lnTo>
                <a:lnTo>
                  <a:pt x="1713" y="10884"/>
                </a:lnTo>
                <a:cubicBezTo>
                  <a:pt x="1237" y="10884"/>
                  <a:pt x="808" y="10503"/>
                  <a:pt x="761" y="9979"/>
                </a:cubicBezTo>
                <a:cubicBezTo>
                  <a:pt x="738" y="9434"/>
                  <a:pt x="1170" y="8975"/>
                  <a:pt x="1706" y="8975"/>
                </a:cubicBezTo>
                <a:close/>
                <a:moveTo>
                  <a:pt x="4262" y="0"/>
                </a:moveTo>
                <a:lnTo>
                  <a:pt x="4262" y="2596"/>
                </a:lnTo>
                <a:lnTo>
                  <a:pt x="3309" y="2596"/>
                </a:lnTo>
                <a:lnTo>
                  <a:pt x="3309" y="1691"/>
                </a:lnTo>
                <a:cubicBezTo>
                  <a:pt x="3309" y="858"/>
                  <a:pt x="2714" y="167"/>
                  <a:pt x="1880" y="48"/>
                </a:cubicBezTo>
                <a:cubicBezTo>
                  <a:pt x="1813" y="40"/>
                  <a:pt x="1746" y="36"/>
                  <a:pt x="1680" y="36"/>
                </a:cubicBezTo>
                <a:cubicBezTo>
                  <a:pt x="747" y="36"/>
                  <a:pt x="0" y="803"/>
                  <a:pt x="23" y="1715"/>
                </a:cubicBezTo>
                <a:cubicBezTo>
                  <a:pt x="46" y="2572"/>
                  <a:pt x="808" y="3287"/>
                  <a:pt x="1666" y="3287"/>
                </a:cubicBezTo>
                <a:lnTo>
                  <a:pt x="4262" y="3287"/>
                </a:lnTo>
                <a:lnTo>
                  <a:pt x="4262" y="6716"/>
                </a:lnTo>
                <a:lnTo>
                  <a:pt x="3309" y="6716"/>
                </a:lnTo>
                <a:lnTo>
                  <a:pt x="3309" y="5787"/>
                </a:lnTo>
                <a:cubicBezTo>
                  <a:pt x="3309" y="4954"/>
                  <a:pt x="2714" y="4263"/>
                  <a:pt x="1880" y="4144"/>
                </a:cubicBezTo>
                <a:cubicBezTo>
                  <a:pt x="1813" y="4136"/>
                  <a:pt x="1746" y="4132"/>
                  <a:pt x="1680" y="4132"/>
                </a:cubicBezTo>
                <a:cubicBezTo>
                  <a:pt x="747" y="4132"/>
                  <a:pt x="0" y="4899"/>
                  <a:pt x="23" y="5811"/>
                </a:cubicBezTo>
                <a:cubicBezTo>
                  <a:pt x="46" y="6692"/>
                  <a:pt x="808" y="7383"/>
                  <a:pt x="1666" y="7383"/>
                </a:cubicBezTo>
                <a:lnTo>
                  <a:pt x="4262" y="7383"/>
                </a:lnTo>
                <a:lnTo>
                  <a:pt x="4262" y="10836"/>
                </a:lnTo>
                <a:lnTo>
                  <a:pt x="3309" y="10836"/>
                </a:lnTo>
                <a:lnTo>
                  <a:pt x="3309" y="9931"/>
                </a:lnTo>
                <a:cubicBezTo>
                  <a:pt x="3309" y="9098"/>
                  <a:pt x="2714" y="8407"/>
                  <a:pt x="1880" y="8288"/>
                </a:cubicBezTo>
                <a:cubicBezTo>
                  <a:pt x="1813" y="8280"/>
                  <a:pt x="1746" y="8276"/>
                  <a:pt x="1680" y="8276"/>
                </a:cubicBezTo>
                <a:cubicBezTo>
                  <a:pt x="747" y="8276"/>
                  <a:pt x="0" y="9043"/>
                  <a:pt x="23" y="9955"/>
                </a:cubicBezTo>
                <a:cubicBezTo>
                  <a:pt x="46" y="10812"/>
                  <a:pt x="808" y="11527"/>
                  <a:pt x="1666" y="11527"/>
                </a:cubicBezTo>
                <a:lnTo>
                  <a:pt x="4928" y="11527"/>
                </a:lnTo>
                <a:lnTo>
                  <a:pt x="4928" y="9359"/>
                </a:lnTo>
                <a:lnTo>
                  <a:pt x="7500" y="9359"/>
                </a:lnTo>
                <a:cubicBezTo>
                  <a:pt x="8381" y="9359"/>
                  <a:pt x="9144" y="8645"/>
                  <a:pt x="9144" y="7740"/>
                </a:cubicBezTo>
                <a:cubicBezTo>
                  <a:pt x="9166" y="6885"/>
                  <a:pt x="8445" y="6137"/>
                  <a:pt x="7582" y="6137"/>
                </a:cubicBezTo>
                <a:cubicBezTo>
                  <a:pt x="7531" y="6137"/>
                  <a:pt x="7480" y="6139"/>
                  <a:pt x="7429" y="6145"/>
                </a:cubicBezTo>
                <a:cubicBezTo>
                  <a:pt x="6572" y="6216"/>
                  <a:pt x="5929" y="6930"/>
                  <a:pt x="5929" y="7788"/>
                </a:cubicBezTo>
                <a:lnTo>
                  <a:pt x="5929" y="8716"/>
                </a:lnTo>
                <a:lnTo>
                  <a:pt x="4976" y="8716"/>
                </a:lnTo>
                <a:lnTo>
                  <a:pt x="4976" y="5263"/>
                </a:lnTo>
                <a:lnTo>
                  <a:pt x="7524" y="5263"/>
                </a:lnTo>
                <a:cubicBezTo>
                  <a:pt x="8381" y="5263"/>
                  <a:pt x="9144" y="4573"/>
                  <a:pt x="9167" y="3668"/>
                </a:cubicBezTo>
                <a:cubicBezTo>
                  <a:pt x="9191" y="2730"/>
                  <a:pt x="8452" y="1976"/>
                  <a:pt x="7520" y="1976"/>
                </a:cubicBezTo>
                <a:cubicBezTo>
                  <a:pt x="7505" y="1976"/>
                  <a:pt x="7491" y="1977"/>
                  <a:pt x="7477" y="1977"/>
                </a:cubicBezTo>
                <a:cubicBezTo>
                  <a:pt x="6595" y="2001"/>
                  <a:pt x="5881" y="2763"/>
                  <a:pt x="5881" y="3620"/>
                </a:cubicBezTo>
                <a:lnTo>
                  <a:pt x="5881" y="4549"/>
                </a:lnTo>
                <a:lnTo>
                  <a:pt x="4928" y="4549"/>
                </a:lnTo>
                <a:lnTo>
                  <a:pt x="4928" y="0"/>
                </a:lnTo>
                <a:close/>
              </a:path>
            </a:pathLst>
          </a:custGeom>
          <a:solidFill>
            <a:schemeClr val="accent3">
              <a:lumMod val="50000"/>
            </a:schemeClr>
          </a:solidFill>
          <a:ln>
            <a:solidFill>
              <a:schemeClr val="accent3">
                <a:lumMod val="25000"/>
              </a:schemeClr>
            </a:solidFill>
          </a:ln>
        </p:spPr>
        <p:txBody>
          <a:bodyPr spcFirstLastPara="1" wrap="square" lIns="121900" tIns="121900" rIns="121900" bIns="121900" anchor="ctr" anchorCtr="0">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sz="1867" b="0" i="0" u="none" strike="noStrike" kern="0" cap="none" spc="0" normalizeH="0" baseline="0" noProof="0">
              <a:ln>
                <a:noFill/>
              </a:ln>
              <a:solidFill>
                <a:srgbClr val="F3F6F7"/>
              </a:solidFill>
              <a:effectLst/>
              <a:uLnTx/>
              <a:uFillTx/>
              <a:latin typeface="Arial"/>
              <a:ea typeface="+mn-ea"/>
              <a:cs typeface="Arial"/>
              <a:sym typeface="Arial"/>
            </a:endParaRPr>
          </a:p>
        </p:txBody>
      </p:sp>
      <p:pic>
        <p:nvPicPr>
          <p:cNvPr id="12" name="Picture 11">
            <a:extLst>
              <a:ext uri="{FF2B5EF4-FFF2-40B4-BE49-F238E27FC236}">
                <a16:creationId xmlns:a16="http://schemas.microsoft.com/office/drawing/2014/main" id="{5C869EA3-3148-E5C0-08A4-5306FD87749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2033677" y="178945"/>
            <a:ext cx="8205927" cy="1298561"/>
          </a:xfrm>
          <a:prstGeom prst="rect">
            <a:avLst/>
          </a:prstGeom>
        </p:spPr>
      </p:pic>
      <p:grpSp>
        <p:nvGrpSpPr>
          <p:cNvPr id="13" name="Group 12">
            <a:extLst>
              <a:ext uri="{FF2B5EF4-FFF2-40B4-BE49-F238E27FC236}">
                <a16:creationId xmlns:a16="http://schemas.microsoft.com/office/drawing/2014/main" id="{284AAA98-4692-8332-34BD-8BBEF0C50F34}"/>
              </a:ext>
            </a:extLst>
          </p:cNvPr>
          <p:cNvGrpSpPr/>
          <p:nvPr/>
        </p:nvGrpSpPr>
        <p:grpSpPr>
          <a:xfrm>
            <a:off x="2767357" y="5148155"/>
            <a:ext cx="2773680" cy="1574800"/>
            <a:chOff x="2767357" y="5148155"/>
            <a:chExt cx="2773680" cy="1574800"/>
          </a:xfrm>
        </p:grpSpPr>
        <p:sp>
          <p:nvSpPr>
            <p:cNvPr id="14" name="Teardrop 13">
              <a:extLst>
                <a:ext uri="{FF2B5EF4-FFF2-40B4-BE49-F238E27FC236}">
                  <a16:creationId xmlns:a16="http://schemas.microsoft.com/office/drawing/2014/main" id="{C86832D3-89D7-83D0-C658-FDD667CC5854}"/>
                </a:ext>
              </a:extLst>
            </p:cNvPr>
            <p:cNvSpPr/>
            <p:nvPr/>
          </p:nvSpPr>
          <p:spPr>
            <a:xfrm flipV="1">
              <a:off x="2767357" y="5148155"/>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15" name="TextBox 14">
              <a:extLst>
                <a:ext uri="{FF2B5EF4-FFF2-40B4-BE49-F238E27FC236}">
                  <a16:creationId xmlns:a16="http://schemas.microsoft.com/office/drawing/2014/main" id="{A14A815E-5462-EAC5-A128-04084CF7E6B1}"/>
                </a:ext>
              </a:extLst>
            </p:cNvPr>
            <p:cNvSpPr txBox="1"/>
            <p:nvPr/>
          </p:nvSpPr>
          <p:spPr>
            <a:xfrm>
              <a:off x="2767357" y="5543958"/>
              <a:ext cx="2773680" cy="715089"/>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đoài</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16" name="Group 15">
            <a:extLst>
              <a:ext uri="{FF2B5EF4-FFF2-40B4-BE49-F238E27FC236}">
                <a16:creationId xmlns:a16="http://schemas.microsoft.com/office/drawing/2014/main" id="{E8F76C3E-E481-61D1-675D-904F9A69C175}"/>
              </a:ext>
            </a:extLst>
          </p:cNvPr>
          <p:cNvGrpSpPr/>
          <p:nvPr/>
        </p:nvGrpSpPr>
        <p:grpSpPr>
          <a:xfrm>
            <a:off x="6756400" y="4158274"/>
            <a:ext cx="2773680" cy="1574800"/>
            <a:chOff x="6756400" y="4158274"/>
            <a:chExt cx="2773680" cy="1574800"/>
          </a:xfrm>
        </p:grpSpPr>
        <p:sp>
          <p:nvSpPr>
            <p:cNvPr id="17" name="Teardrop 16">
              <a:extLst>
                <a:ext uri="{FF2B5EF4-FFF2-40B4-BE49-F238E27FC236}">
                  <a16:creationId xmlns:a16="http://schemas.microsoft.com/office/drawing/2014/main" id="{586B1663-2699-AE2D-5BED-CA7A365F0434}"/>
                </a:ext>
              </a:extLst>
            </p:cNvPr>
            <p:cNvSpPr/>
            <p:nvPr/>
          </p:nvSpPr>
          <p:spPr>
            <a:xfrm flipH="1" flipV="1">
              <a:off x="6812280" y="4158274"/>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18" name="TextBox 17">
              <a:extLst>
                <a:ext uri="{FF2B5EF4-FFF2-40B4-BE49-F238E27FC236}">
                  <a16:creationId xmlns:a16="http://schemas.microsoft.com/office/drawing/2014/main" id="{6B6D06C2-9E3D-A5BB-7FE6-171899E068D5}"/>
                </a:ext>
              </a:extLst>
            </p:cNvPr>
            <p:cNvSpPr txBox="1"/>
            <p:nvPr/>
          </p:nvSpPr>
          <p:spPr>
            <a:xfrm>
              <a:off x="6756400" y="4554077"/>
              <a:ext cx="2773680" cy="715089"/>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sương</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táp</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19" name="Group 18">
            <a:extLst>
              <a:ext uri="{FF2B5EF4-FFF2-40B4-BE49-F238E27FC236}">
                <a16:creationId xmlns:a16="http://schemas.microsoft.com/office/drawing/2014/main" id="{1DBE82EF-3130-C635-14B9-8C1F143CE934}"/>
              </a:ext>
            </a:extLst>
          </p:cNvPr>
          <p:cNvGrpSpPr/>
          <p:nvPr/>
        </p:nvGrpSpPr>
        <p:grpSpPr>
          <a:xfrm>
            <a:off x="2767357" y="3336821"/>
            <a:ext cx="2773680" cy="1574800"/>
            <a:chOff x="2767357" y="3336821"/>
            <a:chExt cx="2773680" cy="1574800"/>
          </a:xfrm>
        </p:grpSpPr>
        <p:sp>
          <p:nvSpPr>
            <p:cNvPr id="20" name="Teardrop 19">
              <a:extLst>
                <a:ext uri="{FF2B5EF4-FFF2-40B4-BE49-F238E27FC236}">
                  <a16:creationId xmlns:a16="http://schemas.microsoft.com/office/drawing/2014/main" id="{24F77D41-0DC7-71CF-574C-7ED16EFFE3C9}"/>
                </a:ext>
              </a:extLst>
            </p:cNvPr>
            <p:cNvSpPr/>
            <p:nvPr/>
          </p:nvSpPr>
          <p:spPr>
            <a:xfrm flipV="1">
              <a:off x="2767357" y="3336821"/>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21" name="TextBox 20">
              <a:extLst>
                <a:ext uri="{FF2B5EF4-FFF2-40B4-BE49-F238E27FC236}">
                  <a16:creationId xmlns:a16="http://schemas.microsoft.com/office/drawing/2014/main" id="{2D8B0D3B-8C3F-5A95-7742-72F7FC3B12BA}"/>
                </a:ext>
              </a:extLst>
            </p:cNvPr>
            <p:cNvSpPr txBox="1"/>
            <p:nvPr/>
          </p:nvSpPr>
          <p:spPr>
            <a:xfrm>
              <a:off x="2767357" y="3732624"/>
              <a:ext cx="2773680" cy="715089"/>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trảy</a:t>
              </a:r>
              <a:r>
                <a:rPr lang="en-US" sz="3600" b="1" dirty="0">
                  <a:solidFill>
                    <a:schemeClr val="accent1"/>
                  </a:solidFill>
                  <a:latin typeface="Cambria" panose="02040503050406030204" pitchFamily="18" charset="0"/>
                  <a:ea typeface="Cambria" panose="02040503050406030204" pitchFamily="18" charset="0"/>
                </a:rPr>
                <a:t> </a:t>
              </a:r>
              <a:r>
                <a:rPr lang="en-US" sz="3600" b="1" dirty="0" err="1">
                  <a:solidFill>
                    <a:schemeClr val="accent1"/>
                  </a:solidFill>
                  <a:latin typeface="Cambria" panose="02040503050406030204" pitchFamily="18" charset="0"/>
                  <a:ea typeface="Cambria" panose="02040503050406030204" pitchFamily="18" charset="0"/>
                </a:rPr>
                <a:t>vào</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22" name="Group 21">
            <a:extLst>
              <a:ext uri="{FF2B5EF4-FFF2-40B4-BE49-F238E27FC236}">
                <a16:creationId xmlns:a16="http://schemas.microsoft.com/office/drawing/2014/main" id="{6EDA9E12-3C84-AF2D-B98E-CC11EEA5EE0C}"/>
              </a:ext>
            </a:extLst>
          </p:cNvPr>
          <p:cNvGrpSpPr/>
          <p:nvPr/>
        </p:nvGrpSpPr>
        <p:grpSpPr>
          <a:xfrm>
            <a:off x="6720011" y="2346940"/>
            <a:ext cx="2773680" cy="1574800"/>
            <a:chOff x="6720011" y="2346940"/>
            <a:chExt cx="2773680" cy="1574800"/>
          </a:xfrm>
        </p:grpSpPr>
        <p:sp>
          <p:nvSpPr>
            <p:cNvPr id="23" name="Teardrop 22">
              <a:extLst>
                <a:ext uri="{FF2B5EF4-FFF2-40B4-BE49-F238E27FC236}">
                  <a16:creationId xmlns:a16="http://schemas.microsoft.com/office/drawing/2014/main" id="{7497413B-123D-BBBC-6513-127E41376EC9}"/>
                </a:ext>
              </a:extLst>
            </p:cNvPr>
            <p:cNvSpPr/>
            <p:nvPr/>
          </p:nvSpPr>
          <p:spPr>
            <a:xfrm flipH="1" flipV="1">
              <a:off x="6775891" y="2346940"/>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24" name="TextBox 23">
              <a:extLst>
                <a:ext uri="{FF2B5EF4-FFF2-40B4-BE49-F238E27FC236}">
                  <a16:creationId xmlns:a16="http://schemas.microsoft.com/office/drawing/2014/main" id="{701D587C-159E-1B02-7E03-15E953D18853}"/>
                </a:ext>
              </a:extLst>
            </p:cNvPr>
            <p:cNvSpPr txBox="1"/>
            <p:nvPr/>
          </p:nvSpPr>
          <p:spPr>
            <a:xfrm>
              <a:off x="6720011" y="2776795"/>
              <a:ext cx="2773680" cy="715089"/>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rét</a:t>
              </a:r>
              <a:endParaRPr lang="en-US" sz="3600" b="1" dirty="0">
                <a:solidFill>
                  <a:schemeClr val="accent1"/>
                </a:solidFill>
                <a:latin typeface="Cambria" panose="02040503050406030204" pitchFamily="18" charset="0"/>
                <a:ea typeface="Cambria" panose="02040503050406030204" pitchFamily="18" charset="0"/>
              </a:endParaRPr>
            </a:p>
          </p:txBody>
        </p:sp>
      </p:grpSp>
      <p:grpSp>
        <p:nvGrpSpPr>
          <p:cNvPr id="25" name="Group 24">
            <a:extLst>
              <a:ext uri="{FF2B5EF4-FFF2-40B4-BE49-F238E27FC236}">
                <a16:creationId xmlns:a16="http://schemas.microsoft.com/office/drawing/2014/main" id="{79EBAA79-717C-B3B1-4666-880316B14185}"/>
              </a:ext>
            </a:extLst>
          </p:cNvPr>
          <p:cNvGrpSpPr/>
          <p:nvPr/>
        </p:nvGrpSpPr>
        <p:grpSpPr>
          <a:xfrm>
            <a:off x="2774977" y="1525487"/>
            <a:ext cx="2773680" cy="1574800"/>
            <a:chOff x="2774977" y="1525487"/>
            <a:chExt cx="2773680" cy="1574800"/>
          </a:xfrm>
        </p:grpSpPr>
        <p:sp>
          <p:nvSpPr>
            <p:cNvPr id="26" name="Teardrop 25">
              <a:extLst>
                <a:ext uri="{FF2B5EF4-FFF2-40B4-BE49-F238E27FC236}">
                  <a16:creationId xmlns:a16="http://schemas.microsoft.com/office/drawing/2014/main" id="{B1C0F593-E06F-C43E-299E-308F725C8F7A}"/>
                </a:ext>
              </a:extLst>
            </p:cNvPr>
            <p:cNvSpPr/>
            <p:nvPr/>
          </p:nvSpPr>
          <p:spPr>
            <a:xfrm flipV="1">
              <a:off x="2774977" y="1525487"/>
              <a:ext cx="2661920" cy="1574800"/>
            </a:xfrm>
            <a:prstGeom prst="teardrop">
              <a:avLst/>
            </a:prstGeom>
            <a:solidFill>
              <a:srgbClr val="FFFF00"/>
            </a:solidFill>
            <a:ln>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a:p>
          </p:txBody>
        </p:sp>
        <p:sp>
          <p:nvSpPr>
            <p:cNvPr id="27" name="TextBox 26">
              <a:extLst>
                <a:ext uri="{FF2B5EF4-FFF2-40B4-BE49-F238E27FC236}">
                  <a16:creationId xmlns:a16="http://schemas.microsoft.com/office/drawing/2014/main" id="{77028176-C183-55D8-9FD0-41B96DA40575}"/>
                </a:ext>
              </a:extLst>
            </p:cNvPr>
            <p:cNvSpPr txBox="1"/>
            <p:nvPr/>
          </p:nvSpPr>
          <p:spPr>
            <a:xfrm>
              <a:off x="2774977" y="1921290"/>
              <a:ext cx="2773680" cy="715089"/>
            </a:xfrm>
            <a:prstGeom prst="round2DiagRect">
              <a:avLst/>
            </a:prstGeom>
            <a:noFill/>
            <a:ln w="38100">
              <a:noFill/>
            </a:ln>
          </p:spPr>
          <p:txBody>
            <a:bodyPr wrap="square" rtlCol="0">
              <a:spAutoFit/>
            </a:bodyPr>
            <a:lstStyle/>
            <a:p>
              <a:pPr algn="ctr"/>
              <a:r>
                <a:rPr lang="en-US" sz="3600" b="1" dirty="0" err="1">
                  <a:solidFill>
                    <a:schemeClr val="accent1"/>
                  </a:solidFill>
                  <a:latin typeface="Cambria" panose="02040503050406030204" pitchFamily="18" charset="0"/>
                  <a:ea typeface="Cambria" panose="02040503050406030204" pitchFamily="18" charset="0"/>
                </a:rPr>
                <a:t>chồi</a:t>
              </a:r>
              <a:r>
                <a:rPr lang="en-US" sz="3600" b="1" dirty="0">
                  <a:solidFill>
                    <a:schemeClr val="accent1"/>
                  </a:solidFill>
                  <a:latin typeface="Cambria" panose="02040503050406030204" pitchFamily="18" charset="0"/>
                  <a:ea typeface="Cambria" panose="02040503050406030204" pitchFamily="18" charset="0"/>
                </a:rPr>
                <a:t> non</a:t>
              </a:r>
            </a:p>
          </p:txBody>
        </p:sp>
      </p:grpSp>
    </p:spTree>
    <p:extLst>
      <p:ext uri="{BB962C8B-B14F-4D97-AF65-F5344CB8AC3E}">
        <p14:creationId xmlns:p14="http://schemas.microsoft.com/office/powerpoint/2010/main" val="38954430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fltVal val="0"/>
                                          </p:val>
                                        </p:tav>
                                        <p:tav tm="100000">
                                          <p:val>
                                            <p:strVal val="#ppt_w"/>
                                          </p:val>
                                        </p:tav>
                                      </p:tavLst>
                                    </p:anim>
                                    <p:anim calcmode="lin" valueType="num">
                                      <p:cBhvr>
                                        <p:cTn id="8" dur="1000" fill="hold"/>
                                        <p:tgtEl>
                                          <p:spTgt spid="12"/>
                                        </p:tgtEl>
                                        <p:attrNameLst>
                                          <p:attrName>ppt_h</p:attrName>
                                        </p:attrNameLst>
                                      </p:cBhvr>
                                      <p:tavLst>
                                        <p:tav tm="0">
                                          <p:val>
                                            <p:fltVal val="0"/>
                                          </p:val>
                                        </p:tav>
                                        <p:tav tm="100000">
                                          <p:val>
                                            <p:strVal val="#ppt_h"/>
                                          </p:val>
                                        </p:tav>
                                      </p:tavLst>
                                    </p:anim>
                                    <p:anim calcmode="lin" valueType="num">
                                      <p:cBhvr>
                                        <p:cTn id="9" dur="1000" fill="hold"/>
                                        <p:tgtEl>
                                          <p:spTgt spid="12"/>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2"/>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1000"/>
                            </p:stCondLst>
                            <p:childTnLst>
                              <p:par>
                                <p:cTn id="12" presetID="10" presetClass="entr" presetSubtype="0" fill="hold" grpId="0" nodeType="after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2"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right)">
                                      <p:cBhvr>
                                        <p:cTn id="19" dur="500"/>
                                        <p:tgtEl>
                                          <p:spTgt spid="2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nodeType="clickEffect">
                                  <p:stCondLst>
                                    <p:cond delay="0"/>
                                  </p:stCondLst>
                                  <p:childTnLst>
                                    <p:set>
                                      <p:cBhvr>
                                        <p:cTn id="23" dur="1" fill="hold">
                                          <p:stCondLst>
                                            <p:cond delay="0"/>
                                          </p:stCondLst>
                                        </p:cTn>
                                        <p:tgtEl>
                                          <p:spTgt spid="19"/>
                                        </p:tgtEl>
                                        <p:attrNameLst>
                                          <p:attrName>style.visibility</p:attrName>
                                        </p:attrNameLst>
                                      </p:cBhvr>
                                      <p:to>
                                        <p:strVal val="visible"/>
                                      </p:to>
                                    </p:set>
                                    <p:animEffect transition="in" filter="wipe(right)">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2"/>
                                        </p:tgtEl>
                                        <p:attrNameLst>
                                          <p:attrName>style.visibility</p:attrName>
                                        </p:attrNameLst>
                                      </p:cBhvr>
                                      <p:to>
                                        <p:strVal val="visible"/>
                                      </p:to>
                                    </p:set>
                                    <p:animEffect transition="in" filter="wipe(left)">
                                      <p:cBhvr>
                                        <p:cTn id="29" dur="500"/>
                                        <p:tgtEl>
                                          <p:spTgt spid="22"/>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2"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right)">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353"/>
        <p:cNvGrpSpPr/>
        <p:nvPr/>
      </p:nvGrpSpPr>
      <p:grpSpPr>
        <a:xfrm>
          <a:off x="0" y="0"/>
          <a:ext cx="0" cy="0"/>
          <a:chOff x="0" y="0"/>
          <a:chExt cx="0" cy="0"/>
        </a:xfrm>
      </p:grpSpPr>
      <p:pic>
        <p:nvPicPr>
          <p:cNvPr id="3" name="Picture 2">
            <a:extLst>
              <a:ext uri="{FF2B5EF4-FFF2-40B4-BE49-F238E27FC236}">
                <a16:creationId xmlns:a16="http://schemas.microsoft.com/office/drawing/2014/main" id="{462BE0E7-CC0D-4903-84BC-780175269AD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61" t="11333" r="361" b="4291"/>
          <a:stretch/>
        </p:blipFill>
        <p:spPr>
          <a:xfrm>
            <a:off x="-75414" y="0"/>
            <a:ext cx="12267414" cy="6858000"/>
          </a:xfrm>
          <a:prstGeom prst="rect">
            <a:avLst/>
          </a:prstGeom>
        </p:spPr>
      </p:pic>
      <p:sp>
        <p:nvSpPr>
          <p:cNvPr id="33" name="Rectangle: Diagonal Corners Rounded 32">
            <a:extLst>
              <a:ext uri="{FF2B5EF4-FFF2-40B4-BE49-F238E27FC236}">
                <a16:creationId xmlns:a16="http://schemas.microsoft.com/office/drawing/2014/main" id="{82A6F576-5ED4-4076-B3CF-663F81437C42}"/>
              </a:ext>
            </a:extLst>
          </p:cNvPr>
          <p:cNvSpPr/>
          <p:nvPr/>
        </p:nvSpPr>
        <p:spPr>
          <a:xfrm>
            <a:off x="1050468" y="2661919"/>
            <a:ext cx="5218440" cy="2905759"/>
          </a:xfrm>
          <a:prstGeom prst="round2DiagRect">
            <a:avLst/>
          </a:prstGeom>
          <a:solidFill>
            <a:schemeClr val="bg1"/>
          </a:solidFill>
          <a:ln w="57150" cmpd="dbl">
            <a:solidFill>
              <a:schemeClr val="accent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ea typeface="+mn-ea"/>
              <a:cs typeface="+mn-cs"/>
            </a:endParaRPr>
          </a:p>
        </p:txBody>
      </p:sp>
      <p:pic>
        <p:nvPicPr>
          <p:cNvPr id="46" name="Hình ảnh 44" descr="Ảnh có chứa đồng hồ, tối&#10;&#10;Mô tả được tạo tự động">
            <a:extLst>
              <a:ext uri="{FF2B5EF4-FFF2-40B4-BE49-F238E27FC236}">
                <a16:creationId xmlns:a16="http://schemas.microsoft.com/office/drawing/2014/main" id="{E5E45DAB-2F0E-2353-F3CD-2AE396DF3E68}"/>
              </a:ext>
            </a:extLst>
          </p:cNvPr>
          <p:cNvPicPr>
            <a:picLocks noChangeAspect="1"/>
          </p:cNvPicPr>
          <p:nvPr/>
        </p:nvPicPr>
        <p:blipFill rotWithShape="1">
          <a:blip r:embed="rId4"/>
          <a:srcRect t="27390" r="49735" b="25821"/>
          <a:stretch/>
        </p:blipFill>
        <p:spPr>
          <a:xfrm>
            <a:off x="1101081" y="3018882"/>
            <a:ext cx="595639" cy="485897"/>
          </a:xfrm>
          <a:prstGeom prst="rect">
            <a:avLst/>
          </a:prstGeom>
        </p:spPr>
      </p:pic>
      <p:pic>
        <p:nvPicPr>
          <p:cNvPr id="47" name="Hình ảnh 44" descr="Ảnh có chứa đồng hồ, tối&#10;&#10;Mô tả được tạo tự động">
            <a:extLst>
              <a:ext uri="{FF2B5EF4-FFF2-40B4-BE49-F238E27FC236}">
                <a16:creationId xmlns:a16="http://schemas.microsoft.com/office/drawing/2014/main" id="{6C101D48-8632-4B7B-955F-C9F2A4054119}"/>
              </a:ext>
            </a:extLst>
          </p:cNvPr>
          <p:cNvPicPr>
            <a:picLocks noChangeAspect="1"/>
          </p:cNvPicPr>
          <p:nvPr/>
        </p:nvPicPr>
        <p:blipFill rotWithShape="1">
          <a:blip r:embed="rId4"/>
          <a:srcRect t="27390" r="49735" b="25821"/>
          <a:stretch/>
        </p:blipFill>
        <p:spPr>
          <a:xfrm>
            <a:off x="1101079" y="3745724"/>
            <a:ext cx="595639" cy="485897"/>
          </a:xfrm>
          <a:prstGeom prst="rect">
            <a:avLst/>
          </a:prstGeom>
        </p:spPr>
      </p:pic>
      <p:pic>
        <p:nvPicPr>
          <p:cNvPr id="48" name="Hình ảnh 44" descr="Ảnh có chứa đồng hồ, tối&#10;&#10;Mô tả được tạo tự động">
            <a:extLst>
              <a:ext uri="{FF2B5EF4-FFF2-40B4-BE49-F238E27FC236}">
                <a16:creationId xmlns:a16="http://schemas.microsoft.com/office/drawing/2014/main" id="{271B7A8C-193C-4650-BF0D-81E5ECE3E8EC}"/>
              </a:ext>
            </a:extLst>
          </p:cNvPr>
          <p:cNvPicPr>
            <a:picLocks noChangeAspect="1"/>
          </p:cNvPicPr>
          <p:nvPr/>
        </p:nvPicPr>
        <p:blipFill rotWithShape="1">
          <a:blip r:embed="rId4"/>
          <a:srcRect t="27390" r="49735" b="25821"/>
          <a:stretch/>
        </p:blipFill>
        <p:spPr>
          <a:xfrm>
            <a:off x="1101078" y="4489062"/>
            <a:ext cx="595639" cy="485897"/>
          </a:xfrm>
          <a:prstGeom prst="rect">
            <a:avLst/>
          </a:prstGeom>
        </p:spPr>
      </p:pic>
      <p:sp>
        <p:nvSpPr>
          <p:cNvPr id="32" name="Rectangle 31">
            <a:extLst>
              <a:ext uri="{FF2B5EF4-FFF2-40B4-BE49-F238E27FC236}">
                <a16:creationId xmlns:a16="http://schemas.microsoft.com/office/drawing/2014/main" id="{683D7B32-C821-4851-A373-8400376F909A}"/>
              </a:ext>
            </a:extLst>
          </p:cNvPr>
          <p:cNvSpPr/>
          <p:nvPr/>
        </p:nvSpPr>
        <p:spPr>
          <a:xfrm>
            <a:off x="1594163" y="2954053"/>
            <a:ext cx="523874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AD47"/>
                </a:solidFill>
                <a:effectLst/>
                <a:uLnTx/>
                <a:uFillTx/>
                <a:ea typeface="+mn-ea"/>
                <a:cs typeface="+mn-cs"/>
              </a:rPr>
              <a:t>Phân công đọc </a:t>
            </a:r>
            <a:r>
              <a:rPr kumimoji="0" lang="en-US" sz="3200" b="1" i="0" u="none" strike="noStrike" kern="1200" cap="none" spc="0" normalizeH="0" baseline="0" noProof="0" dirty="0" err="1">
                <a:ln>
                  <a:noFill/>
                </a:ln>
                <a:solidFill>
                  <a:srgbClr val="70AD47"/>
                </a:solidFill>
                <a:effectLst/>
                <a:uLnTx/>
                <a:uFillTx/>
                <a:ea typeface="+mn-ea"/>
                <a:cs typeface="+mn-cs"/>
              </a:rPr>
              <a:t>trong</a:t>
            </a:r>
            <a:r>
              <a:rPr kumimoji="0" lang="en-US" sz="3200" b="1" i="0" u="none" strike="noStrike" kern="1200" cap="none" spc="0" normalizeH="0" baseline="0" noProof="0" dirty="0">
                <a:ln>
                  <a:noFill/>
                </a:ln>
                <a:solidFill>
                  <a:srgbClr val="70AD47"/>
                </a:solidFill>
                <a:effectLst/>
                <a:uLnTx/>
                <a:uFillTx/>
                <a:ea typeface="+mn-ea"/>
                <a:cs typeface="+mn-cs"/>
              </a:rPr>
              <a:t> </a:t>
            </a:r>
            <a:r>
              <a:rPr kumimoji="0" lang="en-US" sz="3200" b="1" i="0" u="none" strike="noStrike" kern="1200" cap="none" spc="0" normalizeH="0" baseline="0" noProof="0" dirty="0" err="1">
                <a:ln>
                  <a:noFill/>
                </a:ln>
                <a:solidFill>
                  <a:srgbClr val="70AD47"/>
                </a:solidFill>
                <a:effectLst/>
                <a:uLnTx/>
                <a:uFillTx/>
                <a:ea typeface="+mn-ea"/>
                <a:cs typeface="+mn-cs"/>
              </a:rPr>
              <a:t>nhóm</a:t>
            </a:r>
            <a:endParaRPr kumimoji="0" lang="en-US" sz="3200" b="1" i="0" u="none" strike="noStrike" kern="1200" cap="none" spc="0" normalizeH="0" baseline="0" noProof="0" dirty="0">
              <a:ln>
                <a:noFill/>
              </a:ln>
              <a:solidFill>
                <a:srgbClr val="70AD47"/>
              </a:solidFill>
              <a:effectLst/>
              <a:uLnTx/>
              <a:uFillTx/>
              <a:ea typeface="+mn-ea"/>
              <a:cs typeface="+mn-cs"/>
            </a:endParaRPr>
          </a:p>
        </p:txBody>
      </p:sp>
      <p:sp>
        <p:nvSpPr>
          <p:cNvPr id="51" name="Rectangle: Diagonal Corners Rounded 50">
            <a:extLst>
              <a:ext uri="{FF2B5EF4-FFF2-40B4-BE49-F238E27FC236}">
                <a16:creationId xmlns:a16="http://schemas.microsoft.com/office/drawing/2014/main" id="{EB97125A-38BD-4196-A870-5B20D84C7FDF}"/>
              </a:ext>
            </a:extLst>
          </p:cNvPr>
          <p:cNvSpPr/>
          <p:nvPr/>
        </p:nvSpPr>
        <p:spPr>
          <a:xfrm>
            <a:off x="6450327" y="2703429"/>
            <a:ext cx="5218440" cy="2864249"/>
          </a:xfrm>
          <a:prstGeom prst="round2DiagRect">
            <a:avLst/>
          </a:prstGeom>
          <a:solidFill>
            <a:schemeClr val="bg1"/>
          </a:solidFill>
          <a:ln w="60325" cmpd="dbl">
            <a:solidFill>
              <a:schemeClr val="accent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21920" tIns="60960" rIns="121920" bIns="6096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1" i="0" u="none" strike="noStrike" kern="1200" cap="none" spc="0" normalizeH="0" baseline="0" noProof="0" dirty="0">
              <a:ln w="22225">
                <a:solidFill>
                  <a:srgbClr val="ED7D31"/>
                </a:solidFill>
                <a:prstDash val="solid"/>
              </a:ln>
              <a:solidFill>
                <a:srgbClr val="ED7D31">
                  <a:lumMod val="40000"/>
                  <a:lumOff val="60000"/>
                </a:srgbClr>
              </a:solidFill>
              <a:effectLst/>
              <a:uLnTx/>
              <a:uFillTx/>
              <a:ea typeface="+mn-ea"/>
              <a:cs typeface="+mn-cs"/>
            </a:endParaRPr>
          </a:p>
        </p:txBody>
      </p:sp>
      <p:sp>
        <p:nvSpPr>
          <p:cNvPr id="34" name="Rectangle 33">
            <a:extLst>
              <a:ext uri="{FF2B5EF4-FFF2-40B4-BE49-F238E27FC236}">
                <a16:creationId xmlns:a16="http://schemas.microsoft.com/office/drawing/2014/main" id="{4DD17DA9-6942-47F5-B11A-89B8A117570A}"/>
              </a:ext>
            </a:extLst>
          </p:cNvPr>
          <p:cNvSpPr/>
          <p:nvPr/>
        </p:nvSpPr>
        <p:spPr>
          <a:xfrm>
            <a:off x="1661451" y="3721557"/>
            <a:ext cx="5186035"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66FF"/>
                </a:solidFill>
                <a:effectLst/>
                <a:uLnTx/>
                <a:uFillTx/>
                <a:ea typeface="+mn-ea"/>
                <a:cs typeface="+mn-cs"/>
              </a:rPr>
              <a:t>Tất cả th</a:t>
            </a:r>
            <a:r>
              <a:rPr kumimoji="0" lang="en-US" sz="3200" b="1" i="0" u="none" strike="noStrike" kern="1200" cap="none" spc="0" normalizeH="0" baseline="0" noProof="0" dirty="0">
                <a:ln>
                  <a:noFill/>
                </a:ln>
                <a:solidFill>
                  <a:srgbClr val="0066FF"/>
                </a:solidFill>
                <a:effectLst/>
                <a:uLnTx/>
                <a:uFillTx/>
                <a:ea typeface="+mn-ea"/>
                <a:cs typeface="+mn-cs"/>
              </a:rPr>
              <a:t>à</a:t>
            </a:r>
            <a:r>
              <a:rPr kumimoji="0" lang="vi-VN" sz="3200" b="1" i="0" u="none" strike="noStrike" kern="1200" cap="none" spc="0" normalizeH="0" baseline="0" noProof="0" dirty="0">
                <a:ln>
                  <a:noFill/>
                </a:ln>
                <a:solidFill>
                  <a:srgbClr val="0066FF"/>
                </a:solidFill>
                <a:effectLst/>
                <a:uLnTx/>
                <a:uFillTx/>
                <a:ea typeface="+mn-ea"/>
                <a:cs typeface="+mn-cs"/>
              </a:rPr>
              <a:t>nh viên đều đọc</a:t>
            </a:r>
            <a:endParaRPr kumimoji="0" lang="en-US" sz="3200" b="1" i="0" u="none" strike="noStrike" kern="1200" cap="none" spc="0" normalizeH="0" baseline="0" noProof="0" dirty="0">
              <a:ln>
                <a:noFill/>
              </a:ln>
              <a:solidFill>
                <a:srgbClr val="0066FF"/>
              </a:solidFill>
              <a:effectLst/>
              <a:uLnTx/>
              <a:uFillTx/>
              <a:ea typeface="+mn-ea"/>
              <a:cs typeface="+mn-cs"/>
            </a:endParaRPr>
          </a:p>
        </p:txBody>
      </p:sp>
      <p:sp>
        <p:nvSpPr>
          <p:cNvPr id="35" name="Rectangle 34">
            <a:extLst>
              <a:ext uri="{FF2B5EF4-FFF2-40B4-BE49-F238E27FC236}">
                <a16:creationId xmlns:a16="http://schemas.microsoft.com/office/drawing/2014/main" id="{17C453D0-E0F0-4C11-A71D-79D3C4FB44BF}"/>
              </a:ext>
            </a:extLst>
          </p:cNvPr>
          <p:cNvSpPr/>
          <p:nvPr/>
        </p:nvSpPr>
        <p:spPr>
          <a:xfrm>
            <a:off x="1696717" y="4429543"/>
            <a:ext cx="48942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ED7D31">
                    <a:lumMod val="75000"/>
                  </a:srgbClr>
                </a:solidFill>
                <a:effectLst/>
                <a:uLnTx/>
                <a:uFillTx/>
                <a:ea typeface="+mn-ea"/>
                <a:cs typeface="+mn-cs"/>
              </a:rPr>
              <a:t>Giải nghĩa từ cùng nhau</a:t>
            </a:r>
            <a:endParaRPr kumimoji="0" lang="en-US" sz="3200" b="1" i="0" u="none" strike="noStrike" kern="1200" cap="none" spc="0" normalizeH="0" baseline="0" noProof="0" dirty="0">
              <a:ln>
                <a:noFill/>
              </a:ln>
              <a:solidFill>
                <a:srgbClr val="ED7D31">
                  <a:lumMod val="75000"/>
                </a:srgbClr>
              </a:solidFill>
              <a:effectLst/>
              <a:uLnTx/>
              <a:uFillTx/>
              <a:ea typeface="+mn-ea"/>
              <a:cs typeface="+mn-cs"/>
            </a:endParaRPr>
          </a:p>
        </p:txBody>
      </p:sp>
      <p:sp>
        <p:nvSpPr>
          <p:cNvPr id="36" name="Rectangle 35">
            <a:extLst>
              <a:ext uri="{FF2B5EF4-FFF2-40B4-BE49-F238E27FC236}">
                <a16:creationId xmlns:a16="http://schemas.microsoft.com/office/drawing/2014/main" id="{FC678FD8-1330-408E-AA2E-BABFA6439C4F}"/>
              </a:ext>
            </a:extLst>
          </p:cNvPr>
          <p:cNvSpPr/>
          <p:nvPr/>
        </p:nvSpPr>
        <p:spPr>
          <a:xfrm>
            <a:off x="5972857" y="2813447"/>
            <a:ext cx="246286" cy="1231106"/>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ea typeface="+mn-ea"/>
              <a:cs typeface="+mn-cs"/>
            </a:endParaRPr>
          </a:p>
        </p:txBody>
      </p:sp>
      <p:sp>
        <p:nvSpPr>
          <p:cNvPr id="37" name="Rectangle 36">
            <a:extLst>
              <a:ext uri="{FF2B5EF4-FFF2-40B4-BE49-F238E27FC236}">
                <a16:creationId xmlns:a16="http://schemas.microsoft.com/office/drawing/2014/main" id="{E11962AD-5FF6-41EE-8B19-E1E5FDF9172D}"/>
              </a:ext>
            </a:extLst>
          </p:cNvPr>
          <p:cNvSpPr/>
          <p:nvPr/>
        </p:nvSpPr>
        <p:spPr>
          <a:xfrm>
            <a:off x="5972857" y="2813447"/>
            <a:ext cx="246286" cy="1231106"/>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72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ea typeface="+mn-ea"/>
              <a:cs typeface="+mn-cs"/>
            </a:endParaRPr>
          </a:p>
        </p:txBody>
      </p:sp>
      <p:sp>
        <p:nvSpPr>
          <p:cNvPr id="38" name="Rectangle 37">
            <a:extLst>
              <a:ext uri="{FF2B5EF4-FFF2-40B4-BE49-F238E27FC236}">
                <a16:creationId xmlns:a16="http://schemas.microsoft.com/office/drawing/2014/main" id="{1B68680E-13C1-4835-9470-200195614F9F}"/>
              </a:ext>
            </a:extLst>
          </p:cNvPr>
          <p:cNvSpPr/>
          <p:nvPr/>
        </p:nvSpPr>
        <p:spPr>
          <a:xfrm>
            <a:off x="2080722" y="1904211"/>
            <a:ext cx="2921633"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Yêu</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cầu</a:t>
            </a:r>
            <a:endPar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endParaRPr>
          </a:p>
        </p:txBody>
      </p:sp>
      <p:sp>
        <p:nvSpPr>
          <p:cNvPr id="41" name="Rectangle 40">
            <a:extLst>
              <a:ext uri="{FF2B5EF4-FFF2-40B4-BE49-F238E27FC236}">
                <a16:creationId xmlns:a16="http://schemas.microsoft.com/office/drawing/2014/main" id="{53D32688-F304-4199-BA53-3C6DBFA2CAB9}"/>
              </a:ext>
            </a:extLst>
          </p:cNvPr>
          <p:cNvSpPr/>
          <p:nvPr/>
        </p:nvSpPr>
        <p:spPr>
          <a:xfrm>
            <a:off x="2080722" y="1852285"/>
            <a:ext cx="2921633"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Yêu</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cầu</a:t>
            </a:r>
            <a:endPar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endParaRPr>
          </a:p>
        </p:txBody>
      </p:sp>
      <p:sp>
        <p:nvSpPr>
          <p:cNvPr id="61" name="Rectangle 60">
            <a:extLst>
              <a:ext uri="{FF2B5EF4-FFF2-40B4-BE49-F238E27FC236}">
                <a16:creationId xmlns:a16="http://schemas.microsoft.com/office/drawing/2014/main" id="{08C586DA-C7FD-4D60-8917-5CE085884104}"/>
              </a:ext>
            </a:extLst>
          </p:cNvPr>
          <p:cNvSpPr/>
          <p:nvPr/>
        </p:nvSpPr>
        <p:spPr>
          <a:xfrm>
            <a:off x="6221940" y="1863703"/>
            <a:ext cx="6044282"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Tiêu</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chí</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đánh</a:t>
            </a:r>
            <a:r>
              <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rPr>
              <a:t>giá</a:t>
            </a:r>
            <a:endParaRPr kumimoji="0" lang="en-US" sz="6600" b="0" i="0" u="none" strike="noStrike" kern="1200" cap="none" spc="0" normalizeH="0" baseline="0" noProof="0" dirty="0">
              <a:ln w="76200">
                <a:solidFill>
                  <a:srgbClr val="ED7D31">
                    <a:lumMod val="75000"/>
                  </a:srgbClr>
                </a:solidFill>
              </a:ln>
              <a:solidFill>
                <a:srgbClr val="E7E6E6">
                  <a:lumMod val="50000"/>
                </a:srgbClr>
              </a:solidFill>
              <a:effectLst>
                <a:reflection blurRad="6350" stA="53000" endA="300" endPos="35500" dir="5400000" sy="-90000" algn="bl" rotWithShape="0"/>
              </a:effectLst>
              <a:uLnTx/>
              <a:uFillTx/>
              <a:ea typeface="+mn-ea"/>
              <a:cs typeface="+mn-cs"/>
            </a:endParaRPr>
          </a:p>
        </p:txBody>
      </p:sp>
      <p:sp>
        <p:nvSpPr>
          <p:cNvPr id="62" name="Rectangle 61">
            <a:extLst>
              <a:ext uri="{FF2B5EF4-FFF2-40B4-BE49-F238E27FC236}">
                <a16:creationId xmlns:a16="http://schemas.microsoft.com/office/drawing/2014/main" id="{1D6BFA1A-C1C5-4ECC-83BE-F036659788FF}"/>
              </a:ext>
            </a:extLst>
          </p:cNvPr>
          <p:cNvSpPr/>
          <p:nvPr/>
        </p:nvSpPr>
        <p:spPr>
          <a:xfrm>
            <a:off x="6221940" y="1838675"/>
            <a:ext cx="6044282" cy="1138773"/>
          </a:xfrm>
          <a:prstGeom prst="rect">
            <a:avLst/>
          </a:prstGeom>
          <a:noFill/>
        </p:spPr>
        <p:txBody>
          <a:bodyPr wrap="none" lIns="121920" tIns="60960" rIns="121920" bIns="6096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Tiêu</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chí</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đánh</a:t>
            </a:r>
            <a:r>
              <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rPr>
              <a:t> </a:t>
            </a:r>
            <a:r>
              <a:rPr kumimoji="0" lang="en-US" sz="6600" b="0" i="0" u="none" strike="noStrike" kern="1200" cap="none" spc="0" normalizeH="0" baseline="0" noProof="0" dirty="0" err="1">
                <a:ln w="0"/>
                <a:solidFill>
                  <a:prstClr val="white"/>
                </a:solidFill>
                <a:effectLst>
                  <a:reflection blurRad="6350" stA="53000" endA="300" endPos="35500" dir="5400000" sy="-90000" algn="bl" rotWithShape="0"/>
                </a:effectLst>
                <a:uLnTx/>
                <a:uFillTx/>
                <a:ea typeface="+mn-ea"/>
                <a:cs typeface="+mn-cs"/>
              </a:rPr>
              <a:t>giá</a:t>
            </a:r>
            <a:endParaRPr kumimoji="0" lang="en-US" sz="6600" b="0" i="0" u="none" strike="noStrike" kern="1200" cap="none" spc="0" normalizeH="0" baseline="0" noProof="0" dirty="0">
              <a:ln w="0"/>
              <a:solidFill>
                <a:prstClr val="white"/>
              </a:solidFill>
              <a:effectLst>
                <a:reflection blurRad="6350" stA="53000" endA="300" endPos="35500" dir="5400000" sy="-90000" algn="bl" rotWithShape="0"/>
              </a:effectLst>
              <a:uLnTx/>
              <a:uFillTx/>
              <a:ea typeface="+mn-ea"/>
              <a:cs typeface="+mn-cs"/>
            </a:endParaRPr>
          </a:p>
        </p:txBody>
      </p:sp>
      <p:pic>
        <p:nvPicPr>
          <p:cNvPr id="63" name="Hình ảnh 44" descr="Ảnh có chứa đồng hồ, tối&#10;&#10;Mô tả được tạo tự động">
            <a:extLst>
              <a:ext uri="{FF2B5EF4-FFF2-40B4-BE49-F238E27FC236}">
                <a16:creationId xmlns:a16="http://schemas.microsoft.com/office/drawing/2014/main" id="{04989068-D0FD-424D-B093-5E49880A4307}"/>
              </a:ext>
            </a:extLst>
          </p:cNvPr>
          <p:cNvPicPr>
            <a:picLocks noChangeAspect="1"/>
          </p:cNvPicPr>
          <p:nvPr/>
        </p:nvPicPr>
        <p:blipFill rotWithShape="1">
          <a:blip r:embed="rId4"/>
          <a:srcRect t="27390" r="49735" b="25821"/>
          <a:stretch/>
        </p:blipFill>
        <p:spPr>
          <a:xfrm>
            <a:off x="6536190" y="3077182"/>
            <a:ext cx="595639" cy="485897"/>
          </a:xfrm>
          <a:prstGeom prst="rect">
            <a:avLst/>
          </a:prstGeom>
        </p:spPr>
      </p:pic>
      <p:pic>
        <p:nvPicPr>
          <p:cNvPr id="64" name="Hình ảnh 44" descr="Ảnh có chứa đồng hồ, tối&#10;&#10;Mô tả được tạo tự động">
            <a:extLst>
              <a:ext uri="{FF2B5EF4-FFF2-40B4-BE49-F238E27FC236}">
                <a16:creationId xmlns:a16="http://schemas.microsoft.com/office/drawing/2014/main" id="{025CCF64-F349-4C8C-B093-4A93C49BD547}"/>
              </a:ext>
            </a:extLst>
          </p:cNvPr>
          <p:cNvPicPr>
            <a:picLocks noChangeAspect="1"/>
          </p:cNvPicPr>
          <p:nvPr/>
        </p:nvPicPr>
        <p:blipFill rotWithShape="1">
          <a:blip r:embed="rId4"/>
          <a:srcRect t="27390" r="49735" b="25821"/>
          <a:stretch/>
        </p:blipFill>
        <p:spPr>
          <a:xfrm>
            <a:off x="6539275" y="3704212"/>
            <a:ext cx="595639" cy="485897"/>
          </a:xfrm>
          <a:prstGeom prst="rect">
            <a:avLst/>
          </a:prstGeom>
        </p:spPr>
      </p:pic>
      <p:pic>
        <p:nvPicPr>
          <p:cNvPr id="65" name="Hình ảnh 44" descr="Ảnh có chứa đồng hồ, tối&#10;&#10;Mô tả được tạo tự động">
            <a:extLst>
              <a:ext uri="{FF2B5EF4-FFF2-40B4-BE49-F238E27FC236}">
                <a16:creationId xmlns:a16="http://schemas.microsoft.com/office/drawing/2014/main" id="{D6B4127D-D385-4D95-80EB-01948D99F559}"/>
              </a:ext>
            </a:extLst>
          </p:cNvPr>
          <p:cNvPicPr>
            <a:picLocks noChangeAspect="1"/>
          </p:cNvPicPr>
          <p:nvPr/>
        </p:nvPicPr>
        <p:blipFill rotWithShape="1">
          <a:blip r:embed="rId4"/>
          <a:srcRect t="27390" r="49735" b="25821"/>
          <a:stretch/>
        </p:blipFill>
        <p:spPr>
          <a:xfrm>
            <a:off x="6536190" y="4366378"/>
            <a:ext cx="595639" cy="485897"/>
          </a:xfrm>
          <a:prstGeom prst="rect">
            <a:avLst/>
          </a:prstGeom>
        </p:spPr>
      </p:pic>
      <p:pic>
        <p:nvPicPr>
          <p:cNvPr id="66" name="Hình ảnh 9">
            <a:extLst>
              <a:ext uri="{FF2B5EF4-FFF2-40B4-BE49-F238E27FC236}">
                <a16:creationId xmlns:a16="http://schemas.microsoft.com/office/drawing/2014/main" id="{C70447BC-D0C4-3E7B-B86D-1932C78B3748}"/>
              </a:ext>
            </a:extLst>
          </p:cNvPr>
          <p:cNvPicPr>
            <a:picLocks noChangeAspect="1"/>
          </p:cNvPicPr>
          <p:nvPr/>
        </p:nvPicPr>
        <p:blipFill rotWithShape="1">
          <a:blip r:embed="rId5"/>
          <a:srcRect l="51268" t="8949" r="19792" b="48444"/>
          <a:stretch/>
        </p:blipFill>
        <p:spPr>
          <a:xfrm rot="20944439">
            <a:off x="9058680" y="2957843"/>
            <a:ext cx="776552" cy="673468"/>
          </a:xfrm>
          <a:prstGeom prst="rect">
            <a:avLst/>
          </a:prstGeom>
        </p:spPr>
      </p:pic>
      <p:sp>
        <p:nvSpPr>
          <p:cNvPr id="67" name="Rectangle 66">
            <a:extLst>
              <a:ext uri="{FF2B5EF4-FFF2-40B4-BE49-F238E27FC236}">
                <a16:creationId xmlns:a16="http://schemas.microsoft.com/office/drawing/2014/main" id="{2BCCF643-E6CB-41B0-8D69-5E8185880662}"/>
              </a:ext>
            </a:extLst>
          </p:cNvPr>
          <p:cNvSpPr/>
          <p:nvPr/>
        </p:nvSpPr>
        <p:spPr>
          <a:xfrm>
            <a:off x="7199636" y="2971005"/>
            <a:ext cx="1800493"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70AD47"/>
                </a:solidFill>
                <a:effectLst/>
                <a:uLnTx/>
                <a:uFillTx/>
                <a:ea typeface="+mn-ea"/>
                <a:cs typeface="+mn-cs"/>
              </a:rPr>
              <a:t>Đọc</a:t>
            </a:r>
            <a:r>
              <a:rPr kumimoji="0" lang="en-US" sz="3200" b="1" i="0" u="none" strike="noStrike" kern="1200" cap="none" spc="0" normalizeH="0" baseline="0" noProof="0" dirty="0">
                <a:ln>
                  <a:noFill/>
                </a:ln>
                <a:solidFill>
                  <a:srgbClr val="70AD47"/>
                </a:solidFill>
                <a:effectLst/>
                <a:uLnTx/>
                <a:uFillTx/>
                <a:ea typeface="+mn-ea"/>
                <a:cs typeface="+mn-cs"/>
              </a:rPr>
              <a:t> </a:t>
            </a:r>
            <a:r>
              <a:rPr kumimoji="0" lang="en-US" sz="3200" b="1" i="0" u="none" strike="noStrike" kern="1200" cap="none" spc="0" normalizeH="0" baseline="0" noProof="0" dirty="0" err="1">
                <a:ln>
                  <a:noFill/>
                </a:ln>
                <a:solidFill>
                  <a:srgbClr val="70AD47"/>
                </a:solidFill>
                <a:effectLst/>
                <a:uLnTx/>
                <a:uFillTx/>
                <a:ea typeface="+mn-ea"/>
                <a:cs typeface="+mn-cs"/>
              </a:rPr>
              <a:t>đúng</a:t>
            </a:r>
            <a:endParaRPr kumimoji="0" lang="en-US" sz="3200" b="1" i="0" u="none" strike="noStrike" kern="1200" cap="none" spc="0" normalizeH="0" baseline="0" noProof="0" dirty="0">
              <a:ln>
                <a:noFill/>
              </a:ln>
              <a:solidFill>
                <a:srgbClr val="70AD47"/>
              </a:solidFill>
              <a:effectLst/>
              <a:uLnTx/>
              <a:uFillTx/>
              <a:ea typeface="+mn-ea"/>
              <a:cs typeface="+mn-cs"/>
            </a:endParaRPr>
          </a:p>
        </p:txBody>
      </p:sp>
      <p:pic>
        <p:nvPicPr>
          <p:cNvPr id="68" name="Hình ảnh 9">
            <a:extLst>
              <a:ext uri="{FF2B5EF4-FFF2-40B4-BE49-F238E27FC236}">
                <a16:creationId xmlns:a16="http://schemas.microsoft.com/office/drawing/2014/main" id="{D0A66033-C389-40CD-9802-A84ADC101880}"/>
              </a:ext>
            </a:extLst>
          </p:cNvPr>
          <p:cNvPicPr>
            <a:picLocks noChangeAspect="1"/>
          </p:cNvPicPr>
          <p:nvPr/>
        </p:nvPicPr>
        <p:blipFill rotWithShape="1">
          <a:blip r:embed="rId5"/>
          <a:srcRect l="51268" t="8949" r="19792" b="48444"/>
          <a:stretch/>
        </p:blipFill>
        <p:spPr>
          <a:xfrm rot="20944439">
            <a:off x="9774297" y="2971247"/>
            <a:ext cx="743191" cy="673468"/>
          </a:xfrm>
          <a:prstGeom prst="rect">
            <a:avLst/>
          </a:prstGeom>
        </p:spPr>
      </p:pic>
      <p:pic>
        <p:nvPicPr>
          <p:cNvPr id="69" name="Hình ảnh 9">
            <a:extLst>
              <a:ext uri="{FF2B5EF4-FFF2-40B4-BE49-F238E27FC236}">
                <a16:creationId xmlns:a16="http://schemas.microsoft.com/office/drawing/2014/main" id="{E9A22F70-A8CF-4179-AA4B-5E9764A7603D}"/>
              </a:ext>
            </a:extLst>
          </p:cNvPr>
          <p:cNvPicPr>
            <a:picLocks noChangeAspect="1"/>
          </p:cNvPicPr>
          <p:nvPr/>
        </p:nvPicPr>
        <p:blipFill rotWithShape="1">
          <a:blip r:embed="rId5"/>
          <a:srcRect l="51268" t="8949" r="19792" b="48444"/>
          <a:stretch/>
        </p:blipFill>
        <p:spPr>
          <a:xfrm rot="20944439">
            <a:off x="10431745" y="2993394"/>
            <a:ext cx="776552" cy="673468"/>
          </a:xfrm>
          <a:prstGeom prst="rect">
            <a:avLst/>
          </a:prstGeom>
        </p:spPr>
      </p:pic>
      <p:sp>
        <p:nvSpPr>
          <p:cNvPr id="70" name="Rectangle 69">
            <a:extLst>
              <a:ext uri="{FF2B5EF4-FFF2-40B4-BE49-F238E27FC236}">
                <a16:creationId xmlns:a16="http://schemas.microsoft.com/office/drawing/2014/main" id="{7CC6F234-8860-4EC2-BBB2-070BAA9B929D}"/>
              </a:ext>
            </a:extLst>
          </p:cNvPr>
          <p:cNvSpPr/>
          <p:nvPr/>
        </p:nvSpPr>
        <p:spPr>
          <a:xfrm>
            <a:off x="7131828" y="3637394"/>
            <a:ext cx="1847942"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0066FF"/>
                </a:solidFill>
                <a:effectLst/>
                <a:uLnTx/>
                <a:uFillTx/>
                <a:ea typeface="+mn-ea"/>
                <a:cs typeface="+mn-cs"/>
              </a:rPr>
              <a:t>Đọc</a:t>
            </a:r>
            <a:r>
              <a:rPr kumimoji="0" lang="en-US" sz="3200" b="1" i="0" u="none" strike="noStrike" kern="1200" cap="none" spc="0" normalizeH="0" baseline="0" noProof="0" dirty="0">
                <a:ln>
                  <a:noFill/>
                </a:ln>
                <a:solidFill>
                  <a:srgbClr val="0066FF"/>
                </a:solidFill>
                <a:effectLst/>
                <a:uLnTx/>
                <a:uFillTx/>
                <a:ea typeface="+mn-ea"/>
                <a:cs typeface="+mn-cs"/>
              </a:rPr>
              <a:t> to, </a:t>
            </a:r>
            <a:r>
              <a:rPr kumimoji="0" lang="en-US" sz="3200" b="1" i="0" u="none" strike="noStrike" kern="1200" cap="none" spc="0" normalizeH="0" baseline="0" noProof="0" dirty="0" err="1">
                <a:ln>
                  <a:noFill/>
                </a:ln>
                <a:solidFill>
                  <a:srgbClr val="0066FF"/>
                </a:solidFill>
                <a:effectLst/>
                <a:uLnTx/>
                <a:uFillTx/>
                <a:ea typeface="+mn-ea"/>
                <a:cs typeface="+mn-cs"/>
              </a:rPr>
              <a:t>rõ</a:t>
            </a:r>
            <a:endParaRPr kumimoji="0" lang="en-US" sz="3200" b="1" i="0" u="none" strike="noStrike" kern="1200" cap="none" spc="0" normalizeH="0" baseline="0" noProof="0" dirty="0">
              <a:ln>
                <a:noFill/>
              </a:ln>
              <a:solidFill>
                <a:srgbClr val="0066FF"/>
              </a:solidFill>
              <a:effectLst/>
              <a:uLnTx/>
              <a:uFillTx/>
              <a:ea typeface="+mn-ea"/>
              <a:cs typeface="+mn-cs"/>
            </a:endParaRPr>
          </a:p>
        </p:txBody>
      </p:sp>
      <p:pic>
        <p:nvPicPr>
          <p:cNvPr id="71" name="Hình ảnh 9">
            <a:extLst>
              <a:ext uri="{FF2B5EF4-FFF2-40B4-BE49-F238E27FC236}">
                <a16:creationId xmlns:a16="http://schemas.microsoft.com/office/drawing/2014/main" id="{0A42BFAB-00EF-48CE-B768-AC0BE663DA75}"/>
              </a:ext>
            </a:extLst>
          </p:cNvPr>
          <p:cNvPicPr>
            <a:picLocks noChangeAspect="1"/>
          </p:cNvPicPr>
          <p:nvPr/>
        </p:nvPicPr>
        <p:blipFill rotWithShape="1">
          <a:blip r:embed="rId5"/>
          <a:srcRect l="51268" t="8949" r="19792" b="48444"/>
          <a:stretch/>
        </p:blipFill>
        <p:spPr>
          <a:xfrm rot="20944439">
            <a:off x="9023481" y="3596151"/>
            <a:ext cx="776552" cy="673468"/>
          </a:xfrm>
          <a:prstGeom prst="rect">
            <a:avLst/>
          </a:prstGeom>
        </p:spPr>
      </p:pic>
      <p:pic>
        <p:nvPicPr>
          <p:cNvPr id="72" name="Hình ảnh 9">
            <a:extLst>
              <a:ext uri="{FF2B5EF4-FFF2-40B4-BE49-F238E27FC236}">
                <a16:creationId xmlns:a16="http://schemas.microsoft.com/office/drawing/2014/main" id="{E8851F69-653B-4049-9DBE-CD69EE3FAFF6}"/>
              </a:ext>
            </a:extLst>
          </p:cNvPr>
          <p:cNvPicPr>
            <a:picLocks noChangeAspect="1"/>
          </p:cNvPicPr>
          <p:nvPr/>
        </p:nvPicPr>
        <p:blipFill rotWithShape="1">
          <a:blip r:embed="rId5"/>
          <a:srcRect l="51268" t="8949" r="19792" b="48444"/>
          <a:stretch/>
        </p:blipFill>
        <p:spPr>
          <a:xfrm rot="20944439">
            <a:off x="9716405" y="3619259"/>
            <a:ext cx="776552" cy="673468"/>
          </a:xfrm>
          <a:prstGeom prst="rect">
            <a:avLst/>
          </a:prstGeom>
        </p:spPr>
      </p:pic>
      <p:pic>
        <p:nvPicPr>
          <p:cNvPr id="73" name="Hình ảnh 9">
            <a:extLst>
              <a:ext uri="{FF2B5EF4-FFF2-40B4-BE49-F238E27FC236}">
                <a16:creationId xmlns:a16="http://schemas.microsoft.com/office/drawing/2014/main" id="{3A3D16AE-0024-42B0-83DB-BAFE3C3D6AE4}"/>
              </a:ext>
            </a:extLst>
          </p:cNvPr>
          <p:cNvPicPr>
            <a:picLocks noChangeAspect="1"/>
          </p:cNvPicPr>
          <p:nvPr/>
        </p:nvPicPr>
        <p:blipFill rotWithShape="1">
          <a:blip r:embed="rId5"/>
          <a:srcRect l="51268" t="8949" r="19792" b="48444"/>
          <a:stretch/>
        </p:blipFill>
        <p:spPr>
          <a:xfrm rot="20944439">
            <a:off x="10402783" y="3647618"/>
            <a:ext cx="776552" cy="673468"/>
          </a:xfrm>
          <a:prstGeom prst="rect">
            <a:avLst/>
          </a:prstGeom>
        </p:spPr>
      </p:pic>
      <p:sp>
        <p:nvSpPr>
          <p:cNvPr id="74" name="Rectangle 73">
            <a:extLst>
              <a:ext uri="{FF2B5EF4-FFF2-40B4-BE49-F238E27FC236}">
                <a16:creationId xmlns:a16="http://schemas.microsoft.com/office/drawing/2014/main" id="{0408E5F0-F4A1-413A-8058-88A57ED03A42}"/>
              </a:ext>
            </a:extLst>
          </p:cNvPr>
          <p:cNvSpPr/>
          <p:nvPr/>
        </p:nvSpPr>
        <p:spPr>
          <a:xfrm>
            <a:off x="7131829" y="4296205"/>
            <a:ext cx="4326399" cy="107721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ED7D31">
                    <a:lumMod val="75000"/>
                  </a:srgbClr>
                </a:solidFill>
                <a:effectLst/>
                <a:uLnTx/>
                <a:uFillTx/>
                <a:ea typeface="+mn-ea"/>
                <a:cs typeface="+mn-cs"/>
              </a:rPr>
              <a:t>Đọc</a:t>
            </a:r>
            <a:r>
              <a:rPr kumimoji="0" lang="en-US" sz="3200" b="1" i="0" u="none" strike="noStrike" kern="1200" cap="none" spc="0" normalizeH="0" baseline="0" noProof="0" dirty="0">
                <a:ln>
                  <a:noFill/>
                </a:ln>
                <a:solidFill>
                  <a:srgbClr val="ED7D31">
                    <a:lumMod val="75000"/>
                  </a:srgbClr>
                </a:solidFill>
                <a:effectLst/>
                <a:uLnTx/>
                <a:uFillTx/>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ea typeface="+mn-ea"/>
                <a:cs typeface="+mn-cs"/>
              </a:rPr>
              <a:t>ngắt</a:t>
            </a:r>
            <a:r>
              <a:rPr kumimoji="0" lang="en-US" sz="3200" b="1" i="0" u="none" strike="noStrike" kern="1200" cap="none" spc="0" normalizeH="0" baseline="0" noProof="0" dirty="0">
                <a:ln>
                  <a:noFill/>
                </a:ln>
                <a:solidFill>
                  <a:srgbClr val="ED7D31">
                    <a:lumMod val="75000"/>
                  </a:srgbClr>
                </a:solidFill>
                <a:effectLst/>
                <a:uLnTx/>
                <a:uFillTx/>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ea typeface="+mn-ea"/>
                <a:cs typeface="+mn-cs"/>
              </a:rPr>
              <a:t>nghỉ</a:t>
            </a:r>
            <a:r>
              <a:rPr kumimoji="0" lang="en-US" sz="3200" b="1" i="0" u="none" strike="noStrike" kern="1200" cap="none" spc="0" normalizeH="0" baseline="0" noProof="0" dirty="0">
                <a:ln>
                  <a:noFill/>
                </a:ln>
                <a:solidFill>
                  <a:srgbClr val="ED7D31">
                    <a:lumMod val="75000"/>
                  </a:srgbClr>
                </a:solidFill>
                <a:effectLst/>
                <a:uLnTx/>
                <a:uFillTx/>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ea typeface="+mn-ea"/>
                <a:cs typeface="+mn-cs"/>
              </a:rPr>
              <a:t>đúng</a:t>
            </a:r>
            <a:r>
              <a:rPr kumimoji="0" lang="en-US" sz="3200" b="1" i="0" u="none" strike="noStrike" kern="1200" cap="none" spc="0" normalizeH="0" baseline="0" noProof="0" dirty="0">
                <a:ln>
                  <a:noFill/>
                </a:ln>
                <a:solidFill>
                  <a:srgbClr val="ED7D31">
                    <a:lumMod val="75000"/>
                  </a:srgbClr>
                </a:solidFill>
                <a:effectLst/>
                <a:uLnTx/>
                <a:uFillTx/>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ea typeface="+mn-ea"/>
                <a:cs typeface="+mn-cs"/>
              </a:rPr>
              <a:t>nhịp</a:t>
            </a:r>
            <a:r>
              <a:rPr kumimoji="0" lang="en-US" sz="3200" b="1" i="0" u="none" strike="noStrike" kern="1200" cap="none" spc="0" normalizeH="0" baseline="0" noProof="0" dirty="0">
                <a:ln>
                  <a:noFill/>
                </a:ln>
                <a:solidFill>
                  <a:srgbClr val="ED7D31">
                    <a:lumMod val="75000"/>
                  </a:srgbClr>
                </a:solidFill>
                <a:effectLst/>
                <a:uLnTx/>
                <a:uFillTx/>
                <a:ea typeface="+mn-ea"/>
                <a:cs typeface="+mn-cs"/>
              </a:rPr>
              <a:t> </a:t>
            </a:r>
            <a:r>
              <a:rPr kumimoji="0" lang="en-US" sz="3200" b="1" i="0" u="none" strike="noStrike" kern="1200" cap="none" spc="0" normalizeH="0" baseline="0" noProof="0" dirty="0" err="1">
                <a:ln>
                  <a:noFill/>
                </a:ln>
                <a:solidFill>
                  <a:srgbClr val="ED7D31">
                    <a:lumMod val="75000"/>
                  </a:srgbClr>
                </a:solidFill>
                <a:effectLst/>
                <a:uLnTx/>
                <a:uFillTx/>
                <a:ea typeface="+mn-ea"/>
                <a:cs typeface="+mn-cs"/>
              </a:rPr>
              <a:t>th</a:t>
            </a:r>
            <a:r>
              <a:rPr kumimoji="0" lang="vi-VN" sz="3200" b="1" i="0" u="none" strike="noStrike" kern="1200" cap="none" spc="0" normalizeH="0" baseline="0" noProof="0" dirty="0">
                <a:ln>
                  <a:noFill/>
                </a:ln>
                <a:solidFill>
                  <a:srgbClr val="ED7D31">
                    <a:lumMod val="75000"/>
                  </a:srgbClr>
                </a:solidFill>
                <a:effectLst/>
                <a:uLnTx/>
                <a:uFillTx/>
                <a:ea typeface="+mn-ea"/>
                <a:cs typeface="+mn-cs"/>
              </a:rPr>
              <a:t>ơ</a:t>
            </a:r>
            <a:endParaRPr kumimoji="0" lang="en-US" sz="3200" b="1" i="0" u="none" strike="noStrike" kern="1200" cap="none" spc="0" normalizeH="0" baseline="0" noProof="0" dirty="0">
              <a:ln>
                <a:noFill/>
              </a:ln>
              <a:solidFill>
                <a:srgbClr val="ED7D31">
                  <a:lumMod val="75000"/>
                </a:srgbClr>
              </a:solidFill>
              <a:effectLst/>
              <a:uLnTx/>
              <a:uFillTx/>
              <a:ea typeface="+mn-ea"/>
              <a:cs typeface="+mn-cs"/>
            </a:endParaRPr>
          </a:p>
        </p:txBody>
      </p:sp>
      <p:pic>
        <p:nvPicPr>
          <p:cNvPr id="90" name="Hình ảnh 9">
            <a:extLst>
              <a:ext uri="{FF2B5EF4-FFF2-40B4-BE49-F238E27FC236}">
                <a16:creationId xmlns:a16="http://schemas.microsoft.com/office/drawing/2014/main" id="{21E06BDA-8808-4918-AB1A-5DC3079A3CCA}"/>
              </a:ext>
            </a:extLst>
          </p:cNvPr>
          <p:cNvPicPr>
            <a:picLocks noChangeAspect="1"/>
          </p:cNvPicPr>
          <p:nvPr/>
        </p:nvPicPr>
        <p:blipFill rotWithShape="1">
          <a:blip r:embed="rId5"/>
          <a:srcRect l="51268" t="8949" r="19792" b="48444"/>
          <a:stretch/>
        </p:blipFill>
        <p:spPr>
          <a:xfrm rot="20944439">
            <a:off x="9020939" y="4735110"/>
            <a:ext cx="776552" cy="673468"/>
          </a:xfrm>
          <a:prstGeom prst="rect">
            <a:avLst/>
          </a:prstGeom>
        </p:spPr>
      </p:pic>
      <p:pic>
        <p:nvPicPr>
          <p:cNvPr id="91" name="Hình ảnh 9">
            <a:extLst>
              <a:ext uri="{FF2B5EF4-FFF2-40B4-BE49-F238E27FC236}">
                <a16:creationId xmlns:a16="http://schemas.microsoft.com/office/drawing/2014/main" id="{8ED729C1-5744-4109-A024-4FED334E2DAA}"/>
              </a:ext>
            </a:extLst>
          </p:cNvPr>
          <p:cNvPicPr>
            <a:picLocks noChangeAspect="1"/>
          </p:cNvPicPr>
          <p:nvPr/>
        </p:nvPicPr>
        <p:blipFill rotWithShape="1">
          <a:blip r:embed="rId5"/>
          <a:srcRect l="51268" t="8949" r="19792" b="48444"/>
          <a:stretch/>
        </p:blipFill>
        <p:spPr>
          <a:xfrm rot="20944439">
            <a:off x="9741239" y="4758737"/>
            <a:ext cx="776552" cy="673468"/>
          </a:xfrm>
          <a:prstGeom prst="rect">
            <a:avLst/>
          </a:prstGeom>
        </p:spPr>
      </p:pic>
      <p:pic>
        <p:nvPicPr>
          <p:cNvPr id="92" name="Hình ảnh 9">
            <a:extLst>
              <a:ext uri="{FF2B5EF4-FFF2-40B4-BE49-F238E27FC236}">
                <a16:creationId xmlns:a16="http://schemas.microsoft.com/office/drawing/2014/main" id="{F9054ABA-6CD5-4450-82E6-5201907C5F32}"/>
              </a:ext>
            </a:extLst>
          </p:cNvPr>
          <p:cNvPicPr>
            <a:picLocks noChangeAspect="1"/>
          </p:cNvPicPr>
          <p:nvPr/>
        </p:nvPicPr>
        <p:blipFill rotWithShape="1">
          <a:blip r:embed="rId5"/>
          <a:srcRect l="51268" t="8949" r="19792" b="48444"/>
          <a:stretch/>
        </p:blipFill>
        <p:spPr>
          <a:xfrm rot="20944439">
            <a:off x="10461539" y="4758737"/>
            <a:ext cx="776552" cy="673468"/>
          </a:xfrm>
          <a:prstGeom prst="rect">
            <a:avLst/>
          </a:prstGeom>
        </p:spPr>
      </p:pic>
      <p:pic>
        <p:nvPicPr>
          <p:cNvPr id="2" name="Picture 1">
            <a:extLst>
              <a:ext uri="{FF2B5EF4-FFF2-40B4-BE49-F238E27FC236}">
                <a16:creationId xmlns:a16="http://schemas.microsoft.com/office/drawing/2014/main" id="{5F2D7A28-CCD1-57DD-220E-C02471AF6207}"/>
              </a:ext>
            </a:extLst>
          </p:cNvPr>
          <p:cNvPicPr>
            <a:picLocks noChangeAspect="1"/>
          </p:cNvPicPr>
          <p:nvPr/>
        </p:nvPicPr>
        <p:blipFill>
          <a:blip r:embed="rId6"/>
          <a:stretch>
            <a:fillRect/>
          </a:stretch>
        </p:blipFill>
        <p:spPr>
          <a:xfrm>
            <a:off x="1295307" y="357129"/>
            <a:ext cx="10303133" cy="123149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Arial"/>
        <a:ea typeface=""/>
        <a:cs typeface=""/>
      </a:majorFont>
      <a:minorFont>
        <a:latin typeface="Calibri"/>
        <a:ea typeface=""/>
        <a:cs typeface=""/>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1792</Words>
  <Application>Microsoft Office PowerPoint</Application>
  <PresentationFormat>Widescreen</PresentationFormat>
  <Paragraphs>179</Paragraphs>
  <Slides>36</Slides>
  <Notes>15</Notes>
  <HiddenSlides>0</HiddenSlides>
  <MMClips>1</MMClips>
  <ScaleCrop>false</ScaleCrop>
  <HeadingPairs>
    <vt:vector size="6" baseType="variant">
      <vt:variant>
        <vt:lpstr>Fonts Used</vt:lpstr>
      </vt:variant>
      <vt:variant>
        <vt:i4>10</vt:i4>
      </vt:variant>
      <vt:variant>
        <vt:lpstr>Theme</vt:lpstr>
      </vt:variant>
      <vt:variant>
        <vt:i4>3</vt:i4>
      </vt:variant>
      <vt:variant>
        <vt:lpstr>Slide Titles</vt:lpstr>
      </vt:variant>
      <vt:variant>
        <vt:i4>36</vt:i4>
      </vt:variant>
    </vt:vector>
  </HeadingPairs>
  <TitlesOfParts>
    <vt:vector size="49" baseType="lpstr">
      <vt:lpstr>微软雅黑</vt:lpstr>
      <vt:lpstr>Oi</vt:lpstr>
      <vt:lpstr>字魂70号-灵悦黑体</vt:lpstr>
      <vt:lpstr>Arial</vt:lpstr>
      <vt:lpstr>Calibri</vt:lpstr>
      <vt:lpstr>Calibri Light</vt:lpstr>
      <vt:lpstr>Cambria</vt:lpstr>
      <vt:lpstr>iCiel Crocante</vt:lpstr>
      <vt:lpstr>SVN-Hole Hearted</vt:lpstr>
      <vt:lpstr>Times New Roman</vt:lpstr>
      <vt:lpstr>1_Custom Design</vt:lpstr>
      <vt:lpstr>2_Custom Design</vt:lpstr>
      <vt:lpstr>2_Office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49</cp:revision>
  <dcterms:created xsi:type="dcterms:W3CDTF">2023-10-26T07:23:44Z</dcterms:created>
  <dcterms:modified xsi:type="dcterms:W3CDTF">2023-12-10T03:42:12Z</dcterms:modified>
</cp:coreProperties>
</file>