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8" r:id="rId3"/>
    <p:sldMasterId id="2147483690" r:id="rId4"/>
  </p:sldMasterIdLst>
  <p:notesMasterIdLst>
    <p:notesMasterId r:id="rId32"/>
  </p:notesMasterIdLst>
  <p:sldIdLst>
    <p:sldId id="393" r:id="rId5"/>
    <p:sldId id="395" r:id="rId6"/>
    <p:sldId id="281" r:id="rId7"/>
    <p:sldId id="282" r:id="rId8"/>
    <p:sldId id="283" r:id="rId9"/>
    <p:sldId id="284" r:id="rId10"/>
    <p:sldId id="285" r:id="rId11"/>
    <p:sldId id="526" r:id="rId12"/>
    <p:sldId id="434" r:id="rId13"/>
    <p:sldId id="545" r:id="rId14"/>
    <p:sldId id="546" r:id="rId15"/>
    <p:sldId id="547" r:id="rId16"/>
    <p:sldId id="529" r:id="rId17"/>
    <p:sldId id="548" r:id="rId18"/>
    <p:sldId id="530" r:id="rId19"/>
    <p:sldId id="549" r:id="rId20"/>
    <p:sldId id="303" r:id="rId21"/>
    <p:sldId id="550" r:id="rId22"/>
    <p:sldId id="551" r:id="rId23"/>
    <p:sldId id="446" r:id="rId24"/>
    <p:sldId id="289" r:id="rId25"/>
    <p:sldId id="290" r:id="rId26"/>
    <p:sldId id="291" r:id="rId27"/>
    <p:sldId id="292" r:id="rId28"/>
    <p:sldId id="267" r:id="rId29"/>
    <p:sldId id="432" r:id="rId30"/>
    <p:sldId id="33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EDE9"/>
    <a:srgbClr val="F6A2CA"/>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520"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CE49A-7C41-4DC9-990A-B799609CF3FC}" type="datetimeFigureOut">
              <a:rPr lang="en-US" smtClean="0"/>
              <a:t>10/10/2023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8AE6BA-3219-407C-A935-25A0D43052B7}" type="slidenum">
              <a:rPr lang="en-US" smtClean="0"/>
              <a:t>‹#›</a:t>
            </a:fld>
            <a:endParaRPr lang="en-US"/>
          </a:p>
        </p:txBody>
      </p:sp>
    </p:spTree>
    <p:extLst>
      <p:ext uri="{BB962C8B-B14F-4D97-AF65-F5344CB8AC3E}">
        <p14:creationId xmlns:p14="http://schemas.microsoft.com/office/powerpoint/2010/main" val="1626870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fld id="{298AE6BA-3219-407C-A935-25A0D43052B7}" type="slidenum">
              <a:rPr lang="en-US" smtClean="0"/>
              <a:t>1</a:t>
            </a:fld>
            <a:endParaRPr lang="en-US"/>
          </a:p>
        </p:txBody>
      </p:sp>
    </p:spTree>
    <p:extLst>
      <p:ext uri="{BB962C8B-B14F-4D97-AF65-F5344CB8AC3E}">
        <p14:creationId xmlns:p14="http://schemas.microsoft.com/office/powerpoint/2010/main" val="2649637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en-US" dirty="0"/>
          </a:p>
        </p:txBody>
      </p:sp>
      <p:sp>
        <p:nvSpPr>
          <p:cNvPr id="4" name="Slide Number Placeholder 3"/>
          <p:cNvSpPr>
            <a:spLocks noGrp="1"/>
          </p:cNvSpPr>
          <p:nvPr>
            <p:ph type="sldNum" sz="quarter" idx="5"/>
          </p:nvPr>
        </p:nvSpPr>
        <p:spPr/>
        <p:txBody>
          <a:bodyPr/>
          <a:lstStyle/>
          <a:p>
            <a:fld id="{298AE6BA-3219-407C-A935-25A0D43052B7}" type="slidenum">
              <a:rPr lang="en-US" smtClean="0"/>
              <a:t>9</a:t>
            </a:fld>
            <a:endParaRPr lang="en-US"/>
          </a:p>
        </p:txBody>
      </p:sp>
    </p:spTree>
    <p:extLst>
      <p:ext uri="{BB962C8B-B14F-4D97-AF65-F5344CB8AC3E}">
        <p14:creationId xmlns:p14="http://schemas.microsoft.com/office/powerpoint/2010/main" val="4139073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en-US" dirty="0"/>
          </a:p>
        </p:txBody>
      </p:sp>
      <p:sp>
        <p:nvSpPr>
          <p:cNvPr id="4" name="Slide Number Placeholder 3"/>
          <p:cNvSpPr>
            <a:spLocks noGrp="1"/>
          </p:cNvSpPr>
          <p:nvPr>
            <p:ph type="sldNum" sz="quarter" idx="5"/>
          </p:nvPr>
        </p:nvSpPr>
        <p:spPr/>
        <p:txBody>
          <a:bodyPr/>
          <a:lstStyle/>
          <a:p>
            <a:fld id="{298AE6BA-3219-407C-A935-25A0D43052B7}" type="slidenum">
              <a:rPr lang="en-US" smtClean="0"/>
              <a:t>20</a:t>
            </a:fld>
            <a:endParaRPr lang="en-US"/>
          </a:p>
        </p:txBody>
      </p:sp>
    </p:spTree>
    <p:extLst>
      <p:ext uri="{BB962C8B-B14F-4D97-AF65-F5344CB8AC3E}">
        <p14:creationId xmlns:p14="http://schemas.microsoft.com/office/powerpoint/2010/main" val="116548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khinh khí cầu để đi tới câu hỏi.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671D8D-C8C9-4670-8C6B-3CC111E85C7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041779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Win để đến chào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EBD2A6-323F-4802-8465-E7446317081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34219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 vào ngôi nhà để quay về slide trò chơi.</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671D8D-C8C9-4670-8C6B-3CC111E85C7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130821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Nhấn vào ngôi nhà để quay về slide trò chơi.</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671D8D-C8C9-4670-8C6B-3CC111E85C7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87772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Nhấn vào ngôi nhà để quay về slide trò chơi.</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671D8D-C8C9-4670-8C6B-3CC111E85C7E}"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1745018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nick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a:p>
            <a:endParaRPr lang="en-US" dirty="0"/>
          </a:p>
        </p:txBody>
      </p:sp>
      <p:sp>
        <p:nvSpPr>
          <p:cNvPr id="4" name="Slide Number Placeholder 3"/>
          <p:cNvSpPr>
            <a:spLocks noGrp="1"/>
          </p:cNvSpPr>
          <p:nvPr>
            <p:ph type="sldNum" sz="quarter" idx="5"/>
          </p:nvPr>
        </p:nvSpPr>
        <p:spPr/>
        <p:txBody>
          <a:bodyPr/>
          <a:lstStyle/>
          <a:p>
            <a:fld id="{298AE6BA-3219-407C-A935-25A0D43052B7}" type="slidenum">
              <a:rPr lang="en-US" smtClean="0"/>
              <a:t>26</a:t>
            </a:fld>
            <a:endParaRPr lang="en-US"/>
          </a:p>
        </p:txBody>
      </p:sp>
    </p:spTree>
    <p:extLst>
      <p:ext uri="{BB962C8B-B14F-4D97-AF65-F5344CB8AC3E}">
        <p14:creationId xmlns:p14="http://schemas.microsoft.com/office/powerpoint/2010/main" val="466173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E54E5-AFA3-4313-BF8D-71C4AF143FA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E1755C86-D5B5-49C6-9026-7ACE2E5CAA3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730F8A19-A760-4924-95DA-28DFA4826B6B}"/>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5" name="Footer Placeholder 4">
            <a:extLst>
              <a:ext uri="{FF2B5EF4-FFF2-40B4-BE49-F238E27FC236}">
                <a16:creationId xmlns:a16="http://schemas.microsoft.com/office/drawing/2014/main" id="{0B57536F-A31E-4612-8879-DA2047CEB21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EAA7319A-AD24-4F8F-B0E3-93991F565FBE}"/>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1757700532"/>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BF49-568A-44E9-B5DE-EC15A9FD5C4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ED951975-749D-4BF2-B2F2-C8EAE9D2329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73A991B-5712-4DDA-B0CE-B253F7278FCD}"/>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5" name="Footer Placeholder 4">
            <a:extLst>
              <a:ext uri="{FF2B5EF4-FFF2-40B4-BE49-F238E27FC236}">
                <a16:creationId xmlns:a16="http://schemas.microsoft.com/office/drawing/2014/main" id="{99E4225E-52B9-4ADE-96AA-5BB1A7227050}"/>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FFE683EF-1592-4502-9715-F0F0A8AEF3B8}"/>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386321873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4_标题幻灯片">
    <p:spTree>
      <p:nvGrpSpPr>
        <p:cNvPr id="1" name=""/>
        <p:cNvGrpSpPr/>
        <p:nvPr/>
      </p:nvGrpSpPr>
      <p:grpSpPr>
        <a:xfrm>
          <a:off x="0" y="0"/>
          <a:ext cx="0" cy="0"/>
          <a:chOff x="0" y="0"/>
          <a:chExt cx="0" cy="0"/>
        </a:xfrm>
      </p:grpSpPr>
      <p:pic>
        <p:nvPicPr>
          <p:cNvPr id="2" name="图片 12">
            <a:extLst>
              <a:ext uri="{FF2B5EF4-FFF2-40B4-BE49-F238E27FC236}">
                <a16:creationId xmlns:a16="http://schemas.microsoft.com/office/drawing/2014/main" id="{27D733FF-B9DB-446E-B462-3A14D95752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Diagonal Corners Rounded 2">
            <a:extLst>
              <a:ext uri="{FF2B5EF4-FFF2-40B4-BE49-F238E27FC236}">
                <a16:creationId xmlns:a16="http://schemas.microsoft.com/office/drawing/2014/main" id="{994D9B82-BB16-41BD-88AC-9231B30A485B}"/>
              </a:ext>
            </a:extLst>
          </p:cNvPr>
          <p:cNvSpPr/>
          <p:nvPr userDrawn="1"/>
        </p:nvSpPr>
        <p:spPr>
          <a:xfrm>
            <a:off x="392723" y="327073"/>
            <a:ext cx="11406553" cy="6359477"/>
          </a:xfrm>
          <a:prstGeom prst="round2DiagRect">
            <a:avLst>
              <a:gd name="adj1" fmla="val 10318"/>
              <a:gd name="adj2" fmla="val 13379"/>
            </a:avLst>
          </a:prstGeom>
          <a:solidFill>
            <a:schemeClr val="bg1">
              <a:alpha val="91000"/>
            </a:schemeClr>
          </a:solidFill>
          <a:ln w="57150">
            <a:solidFill>
              <a:srgbClr val="28A3A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394191870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63E3DD6D-405E-4A2B-AC2E-7B9B45F17B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70389917"/>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0944730"/>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3A385EB-EEBD-4657-9862-29570E493BED}"/>
              </a:ext>
            </a:extLst>
          </p:cNvPr>
          <p:cNvSpPr>
            <a:spLocks noGrp="1" noChangeArrowheads="1"/>
          </p:cNvSpPr>
          <p:nvPr>
            <p:ph type="dt" sz="half" idx="10"/>
          </p:nvPr>
        </p:nvSpPr>
        <p:spPr>
          <a:ln/>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Rectangle 5">
            <a:extLst>
              <a:ext uri="{FF2B5EF4-FFF2-40B4-BE49-F238E27FC236}">
                <a16:creationId xmlns:a16="http://schemas.microsoft.com/office/drawing/2014/main" id="{9BDAB9DE-981B-48F0-975B-9DD439253946}"/>
              </a:ext>
            </a:extLst>
          </p:cNvPr>
          <p:cNvSpPr>
            <a:spLocks noGrp="1" noChangeArrowheads="1"/>
          </p:cNvSpPr>
          <p:nvPr>
            <p:ph type="ftr" sz="quarter" idx="11"/>
          </p:nvPr>
        </p:nvSpPr>
        <p:spPr>
          <a:ln/>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Rectangle 6">
            <a:extLst>
              <a:ext uri="{FF2B5EF4-FFF2-40B4-BE49-F238E27FC236}">
                <a16:creationId xmlns:a16="http://schemas.microsoft.com/office/drawing/2014/main" id="{3FB1308A-4A88-4C9F-82F4-6F3BFD297445}"/>
              </a:ext>
            </a:extLst>
          </p:cNvPr>
          <p:cNvSpPr>
            <a:spLocks noGrp="1" noChangeArrowheads="1"/>
          </p:cNvSpPr>
          <p:nvPr>
            <p:ph type="sldNum" sz="quarter" idx="12"/>
          </p:nvPr>
        </p:nvSpPr>
        <p:spPr>
          <a:ln/>
        </p:spPr>
        <p:txBody>
          <a:bodyPr/>
          <a:lstStyle>
            <a:lvl1pPr>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fld id="{E30F4F8B-CFF3-4557-87C3-BC63CB3C5223}" type="slidenum">
              <a:rPr kumimoji="0" lang="en-US" altLang="en-US" sz="1800" b="0" i="0" u="none" strike="noStrike" kern="1200" cap="none" spc="0" normalizeH="0" baseline="0" noProof="0">
                <a:ln>
                  <a:noFill/>
                </a:ln>
                <a:solidFill>
                  <a:prstClr val="black"/>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alt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896433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10/10/2023</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800" b="0" i="0" u="none" strike="noStrike" kern="1200" cap="none" spc="0" normalizeH="0" baseline="0" noProof="0" smtClean="0">
                <a:ln>
                  <a:noFill/>
                </a:ln>
                <a:solidFill>
                  <a:prstClr val="black"/>
                </a:solidFill>
                <a:effectLst/>
                <a:uLnTx/>
                <a:uFillTx/>
                <a:latin typeface="Calibri"/>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3511981"/>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77279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a:prstGeom prst="rect">
            <a:avLst/>
          </a:prstGeo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237674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304800" y="1066800"/>
            <a:ext cx="5486400" cy="301730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07987384"/>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a:prstGeom prst="rect">
            <a:avLst/>
          </a:prstGeo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a:prstGeom prst="rect">
            <a:avLst/>
          </a:prstGeo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240964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0E4A-55D6-4FD5-97D1-862B433A514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F71DB6BC-ABE6-44C5-B272-3C40566EE56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B485FA19-1A3E-4DCE-9944-EDE8D4CE6F66}"/>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5" name="Footer Placeholder 4">
            <a:extLst>
              <a:ext uri="{FF2B5EF4-FFF2-40B4-BE49-F238E27FC236}">
                <a16:creationId xmlns:a16="http://schemas.microsoft.com/office/drawing/2014/main" id="{11316F89-7A8F-4680-B577-563594C2828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70101472-F052-43ED-AFE7-F513763A80A7}"/>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4108994586"/>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a:prstGeom prst="rect">
            <a:avLst/>
          </a:prstGeo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91672814"/>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a:prstGeom prst="rect">
            <a:avLst/>
          </a:prstGeo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a:prstGeom prst="rect">
            <a:avLst/>
          </a:prstGeo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8" name="Footer Placeholder 7"/>
          <p:cNvSpPr>
            <a:spLocks noGrp="1"/>
          </p:cNvSpPr>
          <p:nvPr>
            <p:ph type="ftr" sz="quarter" idx="11"/>
          </p:nvPr>
        </p:nvSpPr>
        <p:spPr>
          <a:xfrm>
            <a:off x="2082800" y="4237567"/>
            <a:ext cx="1930400" cy="243417"/>
          </a:xfrm>
          <a:prstGeom prst="rect">
            <a:avLst/>
          </a:prstGeom>
        </p:spPr>
        <p:txBody>
          <a:bodyPr/>
          <a:lstStyle/>
          <a:p>
            <a:endParaRPr lang="en-US"/>
          </a:p>
        </p:txBody>
      </p:sp>
      <p:sp>
        <p:nvSpPr>
          <p:cNvPr id="9" name="Slide Number Placeholder 8"/>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1579334"/>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4" name="Footer Placeholder 3"/>
          <p:cNvSpPr>
            <a:spLocks noGrp="1"/>
          </p:cNvSpPr>
          <p:nvPr>
            <p:ph type="ftr" sz="quarter" idx="11"/>
          </p:nvPr>
        </p:nvSpPr>
        <p:spPr>
          <a:xfrm>
            <a:off x="2082800" y="4237567"/>
            <a:ext cx="1930400" cy="243417"/>
          </a:xfrm>
          <a:prstGeom prst="rect">
            <a:avLst/>
          </a:prstGeom>
        </p:spPr>
        <p:txBody>
          <a:bodyPr/>
          <a:lstStyle/>
          <a:p>
            <a:endParaRPr lang="en-US"/>
          </a:p>
        </p:txBody>
      </p:sp>
      <p:sp>
        <p:nvSpPr>
          <p:cNvPr id="5" name="Slide Number Placeholder 4"/>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477149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3" name="Footer Placeholder 2"/>
          <p:cNvSpPr>
            <a:spLocks noGrp="1"/>
          </p:cNvSpPr>
          <p:nvPr>
            <p:ph type="ftr" sz="quarter" idx="11"/>
          </p:nvPr>
        </p:nvSpPr>
        <p:spPr>
          <a:xfrm>
            <a:off x="2082800" y="4237567"/>
            <a:ext cx="1930400" cy="243417"/>
          </a:xfrm>
          <a:prstGeom prst="rect">
            <a:avLst/>
          </a:prstGeom>
        </p:spPr>
        <p:txBody>
          <a:bodyPr/>
          <a:lstStyle/>
          <a:p>
            <a:endParaRPr lang="en-US"/>
          </a:p>
        </p:txBody>
      </p:sp>
      <p:sp>
        <p:nvSpPr>
          <p:cNvPr id="4" name="Slide Number Placeholder 3"/>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6983342"/>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a:prstGeom prst="rect">
            <a:avLst/>
          </a:prstGeo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a:prstGeom prst="rect">
            <a:avLst/>
          </a:prstGeo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21832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a:prstGeom prst="rect">
            <a:avLst/>
          </a:prstGeo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a:prstGeom prst="rect">
            <a:avLst/>
          </a:prstGeo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a:prstGeom prst="rect">
            <a:avLst/>
          </a:prstGeo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6" name="Footer Placeholder 5"/>
          <p:cNvSpPr>
            <a:spLocks noGrp="1"/>
          </p:cNvSpPr>
          <p:nvPr>
            <p:ph type="ftr" sz="quarter" idx="11"/>
          </p:nvPr>
        </p:nvSpPr>
        <p:spPr>
          <a:xfrm>
            <a:off x="2082800" y="4237567"/>
            <a:ext cx="1930400" cy="243417"/>
          </a:xfrm>
          <a:prstGeom prst="rect">
            <a:avLst/>
          </a:prstGeom>
        </p:spPr>
        <p:txBody>
          <a:bodyPr/>
          <a:lstStyle/>
          <a:p>
            <a:endParaRPr lang="en-US"/>
          </a:p>
        </p:txBody>
      </p:sp>
      <p:sp>
        <p:nvSpPr>
          <p:cNvPr id="7" name="Slide Number Placeholder 6"/>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6972194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304800" y="183092"/>
            <a:ext cx="5486400" cy="762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304800" y="1066800"/>
            <a:ext cx="5486400" cy="301730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89837337"/>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04800" y="4237567"/>
            <a:ext cx="1422400" cy="243417"/>
          </a:xfrm>
          <a:prstGeom prst="rect">
            <a:avLst/>
          </a:prstGeom>
        </p:spPr>
        <p:txBody>
          <a:bodyPr/>
          <a:lstStyle/>
          <a:p>
            <a:fld id="{1D8BD707-D9CF-40AE-B4C6-C98DA3205C09}" type="datetimeFigureOut">
              <a:rPr lang="en-US" smtClean="0"/>
              <a:pPr/>
              <a:t>10/10/2023</a:t>
            </a:fld>
            <a:endParaRPr lang="en-US"/>
          </a:p>
        </p:txBody>
      </p:sp>
      <p:sp>
        <p:nvSpPr>
          <p:cNvPr id="5" name="Footer Placeholder 4"/>
          <p:cNvSpPr>
            <a:spLocks noGrp="1"/>
          </p:cNvSpPr>
          <p:nvPr>
            <p:ph type="ftr" sz="quarter" idx="11"/>
          </p:nvPr>
        </p:nvSpPr>
        <p:spPr>
          <a:xfrm>
            <a:off x="2082800" y="4237567"/>
            <a:ext cx="1930400" cy="243417"/>
          </a:xfrm>
          <a:prstGeom prst="rect">
            <a:avLst/>
          </a:prstGeom>
        </p:spPr>
        <p:txBody>
          <a:bodyPr/>
          <a:lstStyle/>
          <a:p>
            <a:endParaRPr lang="en-US"/>
          </a:p>
        </p:txBody>
      </p:sp>
      <p:sp>
        <p:nvSpPr>
          <p:cNvPr id="6" name="Slide Number Placeholder 5"/>
          <p:cNvSpPr>
            <a:spLocks noGrp="1"/>
          </p:cNvSpPr>
          <p:nvPr>
            <p:ph type="sldNum" sz="quarter" idx="12"/>
          </p:nvPr>
        </p:nvSpPr>
        <p:spPr>
          <a:xfrm>
            <a:off x="4368800" y="4237567"/>
            <a:ext cx="1422400" cy="243417"/>
          </a:xfrm>
          <a:prstGeom prst="rect">
            <a:avLst/>
          </a:prstGeo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4904623"/>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18951187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69620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DAFA4-A0D4-44A7-806F-31641481713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D2AE486B-5922-4AFA-97AD-EC1BA6EABC6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E1B52B-4FA2-4DCC-AC7F-CF71CA44E956}"/>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5" name="Footer Placeholder 4">
            <a:extLst>
              <a:ext uri="{FF2B5EF4-FFF2-40B4-BE49-F238E27FC236}">
                <a16:creationId xmlns:a16="http://schemas.microsoft.com/office/drawing/2014/main" id="{129B76C3-D090-436A-858B-74F711FE0231}"/>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DC77211A-439D-4254-A6F6-47205DD6C3A6}"/>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299204693"/>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064751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2537359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327356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0298166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25963654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158781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40013919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520782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2023/10/10</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8503003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57542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621CF-C84E-4183-B661-658457130749}"/>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B51153AE-069E-4E8A-AB75-E2CAEE940140}"/>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16FCB14C-CA69-4C82-9176-261BA9047C96}"/>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6DE897C-144D-4EC1-80D7-806AC311B2EB}"/>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6" name="Footer Placeholder 5">
            <a:extLst>
              <a:ext uri="{FF2B5EF4-FFF2-40B4-BE49-F238E27FC236}">
                <a16:creationId xmlns:a16="http://schemas.microsoft.com/office/drawing/2014/main" id="{F1686175-7F6F-463E-B295-121AEAC6B843}"/>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05A48C38-59A8-41AB-87D1-CAF6AE713206}"/>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437817631"/>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40277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51330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523671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BBDF5-A0CE-4257-8559-E6014CB778D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24A7042D-D8B9-4AE3-B63F-2D84E19DD27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446D19-51DE-4466-8B1E-49973DFFDEA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58D6121D-62CD-463F-B77E-437EE115C7A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781B6C-791D-4989-BF7D-C566E12F7D5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B8F68810-995C-4BC4-BD06-61E15B224598}"/>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8" name="Footer Placeholder 7">
            <a:extLst>
              <a:ext uri="{FF2B5EF4-FFF2-40B4-BE49-F238E27FC236}">
                <a16:creationId xmlns:a16="http://schemas.microsoft.com/office/drawing/2014/main" id="{F39A312B-047C-447D-9C22-160B9B06636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7BF1A3F3-3BE2-49F8-B6E4-517966FB5507}"/>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84681521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04C3A-46ED-4B0A-930A-237EF3EB599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3FA60FD-D154-4C5B-9913-C137660E98E5}"/>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4" name="Footer Placeholder 3">
            <a:extLst>
              <a:ext uri="{FF2B5EF4-FFF2-40B4-BE49-F238E27FC236}">
                <a16:creationId xmlns:a16="http://schemas.microsoft.com/office/drawing/2014/main" id="{750C5580-DD8A-4DC5-ABF3-8EC049B246D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D62C725F-8385-4B79-8A80-83F4618C53B1}"/>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1291035957"/>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043E0E-0A06-46B2-BB81-42502E9328A5}"/>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3" name="Footer Placeholder 2">
            <a:extLst>
              <a:ext uri="{FF2B5EF4-FFF2-40B4-BE49-F238E27FC236}">
                <a16:creationId xmlns:a16="http://schemas.microsoft.com/office/drawing/2014/main" id="{F5786DAD-8D1B-458F-9884-C7EE9D782A9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B8BF54FA-C97C-47AD-A4CE-FC5793E47D40}"/>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1423845380"/>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B661F-1545-4ADB-A9FA-76B7683DFC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89D507F7-EC94-4FA5-8F3D-D600D4131C54}"/>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1C9F4824-4FF5-47B2-99E6-40DBCD1F301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1BCE88E-095A-40FB-9F78-DCBA0DE59788}"/>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6" name="Footer Placeholder 5">
            <a:extLst>
              <a:ext uri="{FF2B5EF4-FFF2-40B4-BE49-F238E27FC236}">
                <a16:creationId xmlns:a16="http://schemas.microsoft.com/office/drawing/2014/main" id="{C6CD6332-E474-4153-BCDD-387E9E4527D0}"/>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9493B949-0296-42E3-A4E2-57380EEE11C8}"/>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pic>
        <p:nvPicPr>
          <p:cNvPr id="8" name="Picture 7">
            <a:extLst>
              <a:ext uri="{FF2B5EF4-FFF2-40B4-BE49-F238E27FC236}">
                <a16:creationId xmlns:a16="http://schemas.microsoft.com/office/drawing/2014/main" id="{94254325-C836-4CB2-A2F7-20990B29AF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009800" y="-3429000"/>
            <a:ext cx="6858000" cy="6858000"/>
          </a:xfrm>
          <a:prstGeom prst="rect">
            <a:avLst/>
          </a:prstGeom>
        </p:spPr>
      </p:pic>
      <p:pic>
        <p:nvPicPr>
          <p:cNvPr id="9" name="Picture 8">
            <a:extLst>
              <a:ext uri="{FF2B5EF4-FFF2-40B4-BE49-F238E27FC236}">
                <a16:creationId xmlns:a16="http://schemas.microsoft.com/office/drawing/2014/main" id="{7977209C-77DB-4ED0-9ADC-8937CA3655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84600" y="15468600"/>
            <a:ext cx="6858000" cy="6858000"/>
          </a:xfrm>
          <a:prstGeom prst="rect">
            <a:avLst/>
          </a:prstGeom>
        </p:spPr>
      </p:pic>
    </p:spTree>
    <p:extLst>
      <p:ext uri="{BB962C8B-B14F-4D97-AF65-F5344CB8AC3E}">
        <p14:creationId xmlns:p14="http://schemas.microsoft.com/office/powerpoint/2010/main" val="2042749924"/>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31428-7A21-4B2D-8F6B-6E90862F4F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89C58D2B-4E58-427D-BB6B-B79A856AA180}"/>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71C836AA-13C6-485A-8C8B-2CF6207AE8A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C18C5F-9892-4AC8-9418-4690ED81DE99}"/>
              </a:ext>
            </a:extLst>
          </p:cNvPr>
          <p:cNvSpPr>
            <a:spLocks noGrp="1"/>
          </p:cNvSpPr>
          <p:nvPr>
            <p:ph type="dt" sz="half" idx="10"/>
          </p:nvPr>
        </p:nvSpPr>
        <p:spPr>
          <a:xfrm>
            <a:off x="838200" y="6356350"/>
            <a:ext cx="2743200" cy="365125"/>
          </a:xfrm>
          <a:prstGeom prst="rect">
            <a:avLst/>
          </a:prstGeom>
        </p:spPr>
        <p:txBody>
          <a:bodyPr/>
          <a:lstStyle/>
          <a:p>
            <a:fld id="{6650FA06-A65D-4294-BC21-81D4E156E838}" type="datetimeFigureOut">
              <a:rPr lang="vi-VN" smtClean="0"/>
              <a:t>10/10/2023</a:t>
            </a:fld>
            <a:endParaRPr lang="vi-VN"/>
          </a:p>
        </p:txBody>
      </p:sp>
      <p:sp>
        <p:nvSpPr>
          <p:cNvPr id="6" name="Footer Placeholder 5">
            <a:extLst>
              <a:ext uri="{FF2B5EF4-FFF2-40B4-BE49-F238E27FC236}">
                <a16:creationId xmlns:a16="http://schemas.microsoft.com/office/drawing/2014/main" id="{6CE81DB7-B25A-4465-B4C6-85DC11553DB2}"/>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F5FFEDBA-EE31-43FE-94FE-D588AE0DE7A3}"/>
              </a:ext>
            </a:extLst>
          </p:cNvPr>
          <p:cNvSpPr>
            <a:spLocks noGrp="1"/>
          </p:cNvSpPr>
          <p:nvPr>
            <p:ph type="sldNum" sz="quarter" idx="12"/>
          </p:nvPr>
        </p:nvSpPr>
        <p:spPr>
          <a:xfrm>
            <a:off x="8610600" y="6356350"/>
            <a:ext cx="2743200" cy="365125"/>
          </a:xfrm>
          <a:prstGeom prst="rect">
            <a:avLst/>
          </a:prstGeom>
        </p:spPr>
        <p:txBody>
          <a:bodyPr/>
          <a:lstStyle/>
          <a:p>
            <a:fld id="{6DD2D737-BB2F-450C-B6C6-35ADD2A189A7}" type="slidenum">
              <a:rPr lang="vi-VN" smtClean="0"/>
              <a:t>‹#›</a:t>
            </a:fld>
            <a:endParaRPr lang="vi-VN"/>
          </a:p>
        </p:txBody>
      </p:sp>
    </p:spTree>
    <p:extLst>
      <p:ext uri="{BB962C8B-B14F-4D97-AF65-F5344CB8AC3E}">
        <p14:creationId xmlns:p14="http://schemas.microsoft.com/office/powerpoint/2010/main" val="346495074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image" Target="../media/image5.jpeg"/><Relationship Id="rId2" Type="http://schemas.openxmlformats.org/officeDocument/2006/relationships/slideLayout" Target="../slideLayouts/slideLayout29.xml"/><Relationship Id="rId16" Type="http://schemas.openxmlformats.org/officeDocument/2006/relationships/theme" Target="../theme/theme4.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A white circle with leaves and blue text&#10;&#10;Description automatically generated">
            <a:extLst>
              <a:ext uri="{FF2B5EF4-FFF2-40B4-BE49-F238E27FC236}">
                <a16:creationId xmlns:a16="http://schemas.microsoft.com/office/drawing/2014/main" id="{5BF9B53B-65C7-602A-7E92-6411104B7321}"/>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534899" y="133350"/>
            <a:ext cx="1400175" cy="1400175"/>
          </a:xfrm>
          <a:prstGeom prst="rect">
            <a:avLst/>
          </a:prstGeom>
        </p:spPr>
      </p:pic>
      <p:pic>
        <p:nvPicPr>
          <p:cNvPr id="5" name="Picture 4" descr="A white circle with leaves and blue text&#10;&#10;Description automatically generated">
            <a:extLst>
              <a:ext uri="{FF2B5EF4-FFF2-40B4-BE49-F238E27FC236}">
                <a16:creationId xmlns:a16="http://schemas.microsoft.com/office/drawing/2014/main" id="{EC59F3FF-7539-7439-55C0-AC49EA64028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5412204" y="7737308"/>
            <a:ext cx="1400175" cy="1400175"/>
          </a:xfrm>
          <a:prstGeom prst="rect">
            <a:avLst/>
          </a:prstGeom>
        </p:spPr>
      </p:pic>
    </p:spTree>
    <p:extLst>
      <p:ext uri="{BB962C8B-B14F-4D97-AF65-F5344CB8AC3E}">
        <p14:creationId xmlns:p14="http://schemas.microsoft.com/office/powerpoint/2010/main" val="3317612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301103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269813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ransition>
    <p:fade/>
  </p:transition>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67237937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3.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11.xml"/><Relationship Id="rId5" Type="http://schemas.openxmlformats.org/officeDocument/2006/relationships/image" Target="../media/image13.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8" Type="http://schemas.openxmlformats.org/officeDocument/2006/relationships/slide" Target="slide25.xml"/><Relationship Id="rId3" Type="http://schemas.openxmlformats.org/officeDocument/2006/relationships/image" Target="../media/image37.png"/><Relationship Id="rId7" Type="http://schemas.openxmlformats.org/officeDocument/2006/relationships/image" Target="../media/image39.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slide" Target="slide24.xml"/><Relationship Id="rId5" Type="http://schemas.openxmlformats.org/officeDocument/2006/relationships/image" Target="../media/image38.gif"/><Relationship Id="rId10" Type="http://schemas.openxmlformats.org/officeDocument/2006/relationships/image" Target="../media/image41.gif"/><Relationship Id="rId4" Type="http://schemas.openxmlformats.org/officeDocument/2006/relationships/slide" Target="slide23.xml"/><Relationship Id="rId9" Type="http://schemas.openxmlformats.org/officeDocument/2006/relationships/image" Target="../media/image40.gif"/></Relationships>
</file>

<file path=ppt/slides/_rels/slide2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audio" Target="../media/audio6.wav"/><Relationship Id="rId7" Type="http://schemas.openxmlformats.org/officeDocument/2006/relationships/image" Target="../media/image44.gi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9.gif"/><Relationship Id="rId5" Type="http://schemas.openxmlformats.org/officeDocument/2006/relationships/image" Target="../media/image43.gif"/><Relationship Id="rId10" Type="http://schemas.openxmlformats.org/officeDocument/2006/relationships/image" Target="../media/image46.gif"/><Relationship Id="rId4" Type="http://schemas.openxmlformats.org/officeDocument/2006/relationships/image" Target="../media/image42.png"/><Relationship Id="rId9" Type="http://schemas.openxmlformats.org/officeDocument/2006/relationships/image" Target="../media/image45.gif"/></Relationships>
</file>

<file path=ppt/slides/_rels/slide23.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audio" Target="../media/audio7.wav"/><Relationship Id="rId7"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audio" Target="../media/audio8.wav"/><Relationship Id="rId9" Type="http://schemas.openxmlformats.org/officeDocument/2006/relationships/image" Target="../media/image50.png"/></Relationships>
</file>

<file path=ppt/slides/_rels/slide24.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audio" Target="../media/audio7.wav"/><Relationship Id="rId7" Type="http://schemas.openxmlformats.org/officeDocument/2006/relationships/image" Target="../media/image49.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audio" Target="../media/audio8.wav"/><Relationship Id="rId9" Type="http://schemas.openxmlformats.org/officeDocument/2006/relationships/image" Target="../media/image50.png"/></Relationships>
</file>

<file path=ppt/slides/_rels/slide25.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audio" Target="../media/audio7.wav"/><Relationship Id="rId7" Type="http://schemas.openxmlformats.org/officeDocument/2006/relationships/image" Target="../media/image49.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audio" Target="../media/audio8.wav"/><Relationship Id="rId9"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10.png"/><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52.png"/><Relationship Id="rId1" Type="http://schemas.openxmlformats.org/officeDocument/2006/relationships/slideLayout" Target="../slideLayouts/slideLayout29.xml"/><Relationship Id="rId4" Type="http://schemas.openxmlformats.org/officeDocument/2006/relationships/image" Target="../media/image53.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2.wav"/><Relationship Id="rId7" Type="http://schemas.openxmlformats.org/officeDocument/2006/relationships/slide" Target="slide7.xml"/><Relationship Id="rId2" Type="http://schemas.openxmlformats.org/officeDocument/2006/relationships/audio" Target="../media/audio1.wav"/><Relationship Id="rId1" Type="http://schemas.openxmlformats.org/officeDocument/2006/relationships/slideLayout" Target="../slideLayouts/slideLayout14.xml"/><Relationship Id="rId6" Type="http://schemas.openxmlformats.org/officeDocument/2006/relationships/image" Target="../media/image19.png"/><Relationship Id="rId11" Type="http://schemas.openxmlformats.org/officeDocument/2006/relationships/slide" Target="slide9.xml"/><Relationship Id="rId5" Type="http://schemas.openxmlformats.org/officeDocument/2006/relationships/slide" Target="slide5.xml"/><Relationship Id="rId10" Type="http://schemas.openxmlformats.org/officeDocument/2006/relationships/image" Target="../media/image21.png"/><Relationship Id="rId4" Type="http://schemas.openxmlformats.org/officeDocument/2006/relationships/image" Target="../media/image18.png"/><Relationship Id="rId9" Type="http://schemas.openxmlformats.org/officeDocument/2006/relationships/slide" Target="slide6.xml"/></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4.wav"/><Relationship Id="rId7" Type="http://schemas.openxmlformats.org/officeDocument/2006/relationships/image" Target="../media/image24.png"/><Relationship Id="rId12" Type="http://schemas.openxmlformats.org/officeDocument/2006/relationships/image" Target="../media/image27.png"/><Relationship Id="rId2" Type="http://schemas.openxmlformats.org/officeDocument/2006/relationships/audio" Target="../media/audio3.wav"/><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26.png"/><Relationship Id="rId5" Type="http://schemas.openxmlformats.org/officeDocument/2006/relationships/image" Target="../media/image22.jpg"/><Relationship Id="rId10" Type="http://schemas.openxmlformats.org/officeDocument/2006/relationships/image" Target="../media/image25.png"/><Relationship Id="rId4" Type="http://schemas.openxmlformats.org/officeDocument/2006/relationships/audio" Target="../media/audio5.wav"/><Relationship Id="rId9" Type="http://schemas.openxmlformats.org/officeDocument/2006/relationships/slide" Target="slide4.xml"/></Relationships>
</file>

<file path=ppt/slides/_rels/slide6.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audio" Target="../media/audio4.wav"/><Relationship Id="rId7" Type="http://schemas.openxmlformats.org/officeDocument/2006/relationships/image" Target="../media/image24.png"/><Relationship Id="rId2" Type="http://schemas.openxmlformats.org/officeDocument/2006/relationships/audio" Target="../media/audio3.wav"/><Relationship Id="rId1" Type="http://schemas.openxmlformats.org/officeDocument/2006/relationships/slideLayout" Target="../slideLayouts/slideLayout14.xml"/><Relationship Id="rId6" Type="http://schemas.openxmlformats.org/officeDocument/2006/relationships/image" Target="../media/image23.png"/><Relationship Id="rId11" Type="http://schemas.openxmlformats.org/officeDocument/2006/relationships/image" Target="../media/image27.png"/><Relationship Id="rId5" Type="http://schemas.openxmlformats.org/officeDocument/2006/relationships/image" Target="../media/image22.jpg"/><Relationship Id="rId10" Type="http://schemas.openxmlformats.org/officeDocument/2006/relationships/image" Target="../media/image26.png"/><Relationship Id="rId4" Type="http://schemas.openxmlformats.org/officeDocument/2006/relationships/audio" Target="../media/audio5.wav"/><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14.xml"/><Relationship Id="rId7" Type="http://schemas.openxmlformats.org/officeDocument/2006/relationships/image" Target="../media/image23.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6.png"/><Relationship Id="rId11" Type="http://schemas.openxmlformats.org/officeDocument/2006/relationships/image" Target="../media/image28.png"/><Relationship Id="rId5" Type="http://schemas.openxmlformats.org/officeDocument/2006/relationships/image" Target="../media/image22.jpg"/><Relationship Id="rId10" Type="http://schemas.openxmlformats.org/officeDocument/2006/relationships/image" Target="../media/image25.png"/><Relationship Id="rId4" Type="http://schemas.openxmlformats.org/officeDocument/2006/relationships/audio" Target="../media/audio3.wav"/><Relationship Id="rId9" Type="http://schemas.openxmlformats.org/officeDocument/2006/relationships/slide" Target="slide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882" y="35199"/>
            <a:ext cx="12192000" cy="6858000"/>
          </a:xfrm>
          <a:prstGeom prst="rect">
            <a:avLst/>
          </a:prstGeom>
        </p:spPr>
      </p:pic>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609" y="-7013"/>
            <a:ext cx="12192000" cy="1567543"/>
          </a:xfrm>
          <a:prstGeom prst="rect">
            <a:avLst/>
          </a:prstGeom>
        </p:spPr>
      </p:pic>
      <p:pic>
        <p:nvPicPr>
          <p:cNvPr id="3" name="图片 2">
            <a:extLst>
              <a:ext uri="{FF2B5EF4-FFF2-40B4-BE49-F238E27FC236}">
                <a16:creationId xmlns:a16="http://schemas.microsoft.com/office/drawing/2014/main" id="{D774BFEC-B61B-4550-A43F-4CBE924888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7029" y="3771197"/>
            <a:ext cx="3372430" cy="3372430"/>
          </a:xfrm>
          <a:prstGeom prst="rect">
            <a:avLst/>
          </a:prstGeom>
        </p:spPr>
      </p:pic>
      <p:pic>
        <p:nvPicPr>
          <p:cNvPr id="4" name="Picture 3">
            <a:extLst>
              <a:ext uri="{FF2B5EF4-FFF2-40B4-BE49-F238E27FC236}">
                <a16:creationId xmlns:a16="http://schemas.microsoft.com/office/drawing/2014/main" id="{5558F15C-744E-FBEA-1380-1A47D7A485B1}"/>
              </a:ext>
            </a:extLst>
          </p:cNvPr>
          <p:cNvPicPr>
            <a:picLocks noChangeAspect="1"/>
          </p:cNvPicPr>
          <p:nvPr/>
        </p:nvPicPr>
        <p:blipFill>
          <a:blip r:embed="rId6"/>
          <a:stretch>
            <a:fillRect/>
          </a:stretch>
        </p:blipFill>
        <p:spPr>
          <a:xfrm>
            <a:off x="3077091" y="1246594"/>
            <a:ext cx="5675868" cy="859611"/>
          </a:xfrm>
          <a:prstGeom prst="rect">
            <a:avLst/>
          </a:prstGeom>
        </p:spPr>
      </p:pic>
      <p:pic>
        <p:nvPicPr>
          <p:cNvPr id="7" name="Picture 6">
            <a:extLst>
              <a:ext uri="{FF2B5EF4-FFF2-40B4-BE49-F238E27FC236}">
                <a16:creationId xmlns:a16="http://schemas.microsoft.com/office/drawing/2014/main" id="{13062D7D-B665-639F-B9F8-A539DB876336}"/>
              </a:ext>
            </a:extLst>
          </p:cNvPr>
          <p:cNvPicPr>
            <a:picLocks noChangeAspect="1"/>
          </p:cNvPicPr>
          <p:nvPr/>
        </p:nvPicPr>
        <p:blipFill>
          <a:blip r:embed="rId7"/>
          <a:stretch>
            <a:fillRect/>
          </a:stretch>
        </p:blipFill>
        <p:spPr>
          <a:xfrm>
            <a:off x="1809400" y="2221133"/>
            <a:ext cx="8077900" cy="2225233"/>
          </a:xfrm>
          <a:prstGeom prst="rect">
            <a:avLst/>
          </a:prstGeom>
        </p:spPr>
      </p:pic>
    </p:spTree>
    <p:extLst>
      <p:ext uri="{BB962C8B-B14F-4D97-AF65-F5344CB8AC3E}">
        <p14:creationId xmlns:p14="http://schemas.microsoft.com/office/powerpoint/2010/main" val="29634060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8DC56DB-436D-1E91-1D35-D78711404F8A}"/>
              </a:ext>
            </a:extLst>
          </p:cNvPr>
          <p:cNvSpPr/>
          <p:nvPr/>
        </p:nvSpPr>
        <p:spPr>
          <a:xfrm>
            <a:off x="809625" y="866775"/>
            <a:ext cx="2057400" cy="10668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Vị</a:t>
            </a:r>
            <a:r>
              <a:rPr lang="en-US" sz="3600"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quả</a:t>
            </a:r>
            <a:r>
              <a:rPr lang="en-US" sz="3600" dirty="0">
                <a:solidFill>
                  <a:srgbClr val="002060"/>
                </a:solidFill>
              </a:rPr>
              <a:t> </a:t>
            </a:r>
            <a:r>
              <a:rPr lang="en-US" sz="3600" dirty="0" err="1">
                <a:solidFill>
                  <a:srgbClr val="002060"/>
                </a:solidFill>
              </a:rPr>
              <a:t>táo</a:t>
            </a:r>
            <a:endParaRPr lang="en-US" sz="3600" dirty="0">
              <a:solidFill>
                <a:srgbClr val="002060"/>
              </a:solidFill>
            </a:endParaRPr>
          </a:p>
        </p:txBody>
      </p:sp>
      <p:sp>
        <p:nvSpPr>
          <p:cNvPr id="3" name="TextBox 2">
            <a:extLst>
              <a:ext uri="{FF2B5EF4-FFF2-40B4-BE49-F238E27FC236}">
                <a16:creationId xmlns:a16="http://schemas.microsoft.com/office/drawing/2014/main" id="{355F358A-B05D-92C9-39E2-E0812B24CEB6}"/>
              </a:ext>
            </a:extLst>
          </p:cNvPr>
          <p:cNvSpPr txBox="1"/>
          <p:nvPr/>
        </p:nvSpPr>
        <p:spPr>
          <a:xfrm>
            <a:off x="3152775" y="1133475"/>
            <a:ext cx="7353300" cy="584775"/>
          </a:xfrm>
          <a:prstGeom prst="rect">
            <a:avLst/>
          </a:prstGeom>
          <a:noFill/>
        </p:spPr>
        <p:txBody>
          <a:bodyPr wrap="square" rtlCol="0">
            <a:spAutoFit/>
          </a:bodyPr>
          <a:lstStyle/>
          <a:p>
            <a:r>
              <a:rPr lang="en-US" sz="3200" b="1" dirty="0" err="1">
                <a:solidFill>
                  <a:srgbClr val="FF0000"/>
                </a:solidFill>
              </a:rPr>
              <a:t>Ngọt</a:t>
            </a:r>
            <a:r>
              <a:rPr lang="en-US" sz="3200" b="1" dirty="0">
                <a:solidFill>
                  <a:srgbClr val="FF0000"/>
                </a:solidFill>
              </a:rPr>
              <a:t>, </a:t>
            </a:r>
            <a:r>
              <a:rPr lang="en-US" sz="3200" b="1" dirty="0" err="1">
                <a:solidFill>
                  <a:srgbClr val="FF0000"/>
                </a:solidFill>
              </a:rPr>
              <a:t>ngọt</a:t>
            </a:r>
            <a:r>
              <a:rPr lang="en-US" sz="3200" b="1" dirty="0">
                <a:solidFill>
                  <a:srgbClr val="FF0000"/>
                </a:solidFill>
              </a:rPr>
              <a:t> </a:t>
            </a:r>
            <a:r>
              <a:rPr lang="en-US" sz="3200" b="1" dirty="0" err="1">
                <a:solidFill>
                  <a:srgbClr val="FF0000"/>
                </a:solidFill>
              </a:rPr>
              <a:t>ngào</a:t>
            </a:r>
            <a:r>
              <a:rPr lang="en-US" sz="3200" b="1" dirty="0">
                <a:solidFill>
                  <a:srgbClr val="FF0000"/>
                </a:solidFill>
              </a:rPr>
              <a:t>, </a:t>
            </a:r>
            <a:r>
              <a:rPr lang="en-US" sz="3200" b="1" dirty="0" err="1">
                <a:solidFill>
                  <a:srgbClr val="FF0000"/>
                </a:solidFill>
              </a:rPr>
              <a:t>ngọt</a:t>
            </a:r>
            <a:r>
              <a:rPr lang="en-US" sz="3200" b="1" dirty="0">
                <a:solidFill>
                  <a:srgbClr val="FF0000"/>
                </a:solidFill>
              </a:rPr>
              <a:t> </a:t>
            </a:r>
            <a:r>
              <a:rPr lang="en-US" sz="3200" b="1" dirty="0" err="1">
                <a:solidFill>
                  <a:srgbClr val="FF0000"/>
                </a:solidFill>
              </a:rPr>
              <a:t>lịm</a:t>
            </a:r>
            <a:r>
              <a:rPr lang="en-US" sz="3200" b="1" dirty="0">
                <a:solidFill>
                  <a:srgbClr val="FF0000"/>
                </a:solidFill>
              </a:rPr>
              <a:t>, </a:t>
            </a:r>
            <a:r>
              <a:rPr lang="en-US" sz="3200" b="1" dirty="0" err="1">
                <a:solidFill>
                  <a:srgbClr val="FF0000"/>
                </a:solidFill>
              </a:rPr>
              <a:t>chua</a:t>
            </a:r>
            <a:r>
              <a:rPr lang="en-US" sz="3200" b="1" dirty="0">
                <a:solidFill>
                  <a:srgbClr val="FF0000"/>
                </a:solidFill>
              </a:rPr>
              <a:t>, </a:t>
            </a:r>
            <a:r>
              <a:rPr lang="en-US" sz="3200" b="1" dirty="0" err="1">
                <a:solidFill>
                  <a:srgbClr val="FF0000"/>
                </a:solidFill>
              </a:rPr>
              <a:t>chát</a:t>
            </a:r>
            <a:r>
              <a:rPr lang="en-US" sz="3200" b="1" dirty="0">
                <a:solidFill>
                  <a:srgbClr val="FF0000"/>
                </a:solidFill>
              </a:rPr>
              <a:t>….</a:t>
            </a:r>
          </a:p>
        </p:txBody>
      </p:sp>
      <p:sp>
        <p:nvSpPr>
          <p:cNvPr id="8" name="Rectangle: Rounded Corners 7">
            <a:extLst>
              <a:ext uri="{FF2B5EF4-FFF2-40B4-BE49-F238E27FC236}">
                <a16:creationId xmlns:a16="http://schemas.microsoft.com/office/drawing/2014/main" id="{D3151311-9C40-F693-1086-2D099F15FD30}"/>
              </a:ext>
            </a:extLst>
          </p:cNvPr>
          <p:cNvSpPr/>
          <p:nvPr/>
        </p:nvSpPr>
        <p:spPr>
          <a:xfrm>
            <a:off x="609599" y="2457450"/>
            <a:ext cx="2943225" cy="10668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Mùi</a:t>
            </a:r>
            <a:r>
              <a:rPr lang="en-US" sz="3600" b="1" dirty="0">
                <a:solidFill>
                  <a:srgbClr val="002060"/>
                </a:solidFill>
              </a:rPr>
              <a:t> </a:t>
            </a:r>
            <a:r>
              <a:rPr lang="en-US" sz="3600" b="1" dirty="0" err="1">
                <a:solidFill>
                  <a:srgbClr val="002060"/>
                </a:solidFill>
              </a:rPr>
              <a:t>hương</a:t>
            </a:r>
            <a:r>
              <a:rPr lang="en-US" sz="3600"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hoa</a:t>
            </a:r>
            <a:r>
              <a:rPr lang="en-US" sz="3600" dirty="0">
                <a:solidFill>
                  <a:srgbClr val="002060"/>
                </a:solidFill>
              </a:rPr>
              <a:t> </a:t>
            </a:r>
            <a:r>
              <a:rPr lang="en-US" sz="3600" dirty="0" err="1">
                <a:solidFill>
                  <a:srgbClr val="002060"/>
                </a:solidFill>
              </a:rPr>
              <a:t>hồng</a:t>
            </a:r>
            <a:endParaRPr lang="en-US" sz="3600" dirty="0">
              <a:solidFill>
                <a:srgbClr val="002060"/>
              </a:solidFill>
            </a:endParaRPr>
          </a:p>
        </p:txBody>
      </p:sp>
      <p:sp>
        <p:nvSpPr>
          <p:cNvPr id="10" name="TextBox 9">
            <a:extLst>
              <a:ext uri="{FF2B5EF4-FFF2-40B4-BE49-F238E27FC236}">
                <a16:creationId xmlns:a16="http://schemas.microsoft.com/office/drawing/2014/main" id="{4D34715F-3CD9-11C7-D8B1-F99E91065D89}"/>
              </a:ext>
            </a:extLst>
          </p:cNvPr>
          <p:cNvSpPr txBox="1"/>
          <p:nvPr/>
        </p:nvSpPr>
        <p:spPr>
          <a:xfrm>
            <a:off x="3714750" y="2752725"/>
            <a:ext cx="7829550" cy="584775"/>
          </a:xfrm>
          <a:prstGeom prst="rect">
            <a:avLst/>
          </a:prstGeom>
          <a:noFill/>
        </p:spPr>
        <p:txBody>
          <a:bodyPr wrap="square" rtlCol="0">
            <a:spAutoFit/>
          </a:bodyPr>
          <a:lstStyle/>
          <a:p>
            <a:r>
              <a:rPr lang="en-US" sz="3200" b="1" dirty="0" err="1">
                <a:solidFill>
                  <a:srgbClr val="FF0000"/>
                </a:solidFill>
              </a:rPr>
              <a:t>Thơm</a:t>
            </a:r>
            <a:r>
              <a:rPr lang="en-US" sz="3200" b="1" dirty="0">
                <a:solidFill>
                  <a:srgbClr val="FF0000"/>
                </a:solidFill>
              </a:rPr>
              <a:t>, </a:t>
            </a:r>
            <a:r>
              <a:rPr lang="en-US" sz="3200" b="1" dirty="0" err="1">
                <a:solidFill>
                  <a:srgbClr val="FF0000"/>
                </a:solidFill>
              </a:rPr>
              <a:t>thơm</a:t>
            </a:r>
            <a:r>
              <a:rPr lang="en-US" sz="3200" b="1" dirty="0">
                <a:solidFill>
                  <a:srgbClr val="FF0000"/>
                </a:solidFill>
              </a:rPr>
              <a:t> </a:t>
            </a:r>
            <a:r>
              <a:rPr lang="en-US" sz="3200" b="1" dirty="0" err="1">
                <a:solidFill>
                  <a:srgbClr val="FF0000"/>
                </a:solidFill>
              </a:rPr>
              <a:t>lừng</a:t>
            </a:r>
            <a:r>
              <a:rPr lang="en-US" sz="3200" b="1" dirty="0">
                <a:solidFill>
                  <a:srgbClr val="FF0000"/>
                </a:solidFill>
              </a:rPr>
              <a:t>, </a:t>
            </a:r>
            <a:r>
              <a:rPr lang="en-US" sz="3200" b="1" dirty="0" err="1">
                <a:solidFill>
                  <a:srgbClr val="FF0000"/>
                </a:solidFill>
              </a:rPr>
              <a:t>thơm</a:t>
            </a:r>
            <a:r>
              <a:rPr lang="en-US" sz="3200" b="1" dirty="0">
                <a:solidFill>
                  <a:srgbClr val="FF0000"/>
                </a:solidFill>
              </a:rPr>
              <a:t> </a:t>
            </a:r>
            <a:r>
              <a:rPr lang="en-US" sz="3200" b="1" dirty="0" err="1">
                <a:solidFill>
                  <a:srgbClr val="FF0000"/>
                </a:solidFill>
              </a:rPr>
              <a:t>ngát</a:t>
            </a:r>
            <a:r>
              <a:rPr lang="en-US" sz="3200" b="1" dirty="0">
                <a:solidFill>
                  <a:srgbClr val="FF0000"/>
                </a:solidFill>
              </a:rPr>
              <a:t>, </a:t>
            </a:r>
            <a:r>
              <a:rPr lang="en-US" sz="3200" b="1" dirty="0" err="1">
                <a:solidFill>
                  <a:srgbClr val="FF0000"/>
                </a:solidFill>
              </a:rPr>
              <a:t>thơm</a:t>
            </a:r>
            <a:r>
              <a:rPr lang="en-US" sz="3200" b="1" dirty="0">
                <a:solidFill>
                  <a:srgbClr val="FF0000"/>
                </a:solidFill>
              </a:rPr>
              <a:t> </a:t>
            </a:r>
            <a:r>
              <a:rPr lang="en-US" sz="3200" b="1" dirty="0" err="1">
                <a:solidFill>
                  <a:srgbClr val="FF0000"/>
                </a:solidFill>
              </a:rPr>
              <a:t>phức</a:t>
            </a:r>
            <a:r>
              <a:rPr lang="en-US" sz="3200" b="1" dirty="0">
                <a:solidFill>
                  <a:srgbClr val="FF0000"/>
                </a:solidFill>
              </a:rPr>
              <a:t>…</a:t>
            </a:r>
          </a:p>
        </p:txBody>
      </p:sp>
      <p:sp>
        <p:nvSpPr>
          <p:cNvPr id="11" name="Rectangle: Rounded Corners 10">
            <a:extLst>
              <a:ext uri="{FF2B5EF4-FFF2-40B4-BE49-F238E27FC236}">
                <a16:creationId xmlns:a16="http://schemas.microsoft.com/office/drawing/2014/main" id="{5E3CF2BB-6B42-633D-799B-F508FAA3DFD4}"/>
              </a:ext>
            </a:extLst>
          </p:cNvPr>
          <p:cNvSpPr/>
          <p:nvPr/>
        </p:nvSpPr>
        <p:spPr>
          <a:xfrm>
            <a:off x="609599" y="3990975"/>
            <a:ext cx="3314701" cy="1066800"/>
          </a:xfrm>
          <a:prstGeom prst="roundRect">
            <a:avLst/>
          </a:prstGeom>
          <a:solidFill>
            <a:srgbClr val="F6A2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Kích</a:t>
            </a:r>
            <a:r>
              <a:rPr lang="en-US" sz="3600" b="1" dirty="0">
                <a:solidFill>
                  <a:srgbClr val="002060"/>
                </a:solidFill>
              </a:rPr>
              <a:t> </a:t>
            </a:r>
            <a:r>
              <a:rPr lang="en-US" sz="3600" b="1" dirty="0" err="1">
                <a:solidFill>
                  <a:srgbClr val="002060"/>
                </a:solidFill>
              </a:rPr>
              <a:t>thước</a:t>
            </a:r>
            <a:r>
              <a:rPr lang="en-US" sz="3600" b="1"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một</a:t>
            </a:r>
            <a:r>
              <a:rPr lang="en-US" sz="3600" dirty="0">
                <a:solidFill>
                  <a:srgbClr val="002060"/>
                </a:solidFill>
              </a:rPr>
              <a:t> </a:t>
            </a:r>
            <a:r>
              <a:rPr lang="en-US" sz="3600" dirty="0" err="1">
                <a:solidFill>
                  <a:srgbClr val="002060"/>
                </a:solidFill>
              </a:rPr>
              <a:t>chú</a:t>
            </a:r>
            <a:r>
              <a:rPr lang="en-US" sz="3600" dirty="0">
                <a:solidFill>
                  <a:srgbClr val="002060"/>
                </a:solidFill>
              </a:rPr>
              <a:t> </a:t>
            </a:r>
            <a:r>
              <a:rPr lang="en-US" sz="3600" dirty="0" err="1">
                <a:solidFill>
                  <a:srgbClr val="002060"/>
                </a:solidFill>
              </a:rPr>
              <a:t>voi</a:t>
            </a:r>
            <a:endParaRPr lang="en-US" sz="3600" dirty="0">
              <a:solidFill>
                <a:srgbClr val="002060"/>
              </a:solidFill>
            </a:endParaRPr>
          </a:p>
        </p:txBody>
      </p:sp>
      <p:sp>
        <p:nvSpPr>
          <p:cNvPr id="12" name="TextBox 11">
            <a:extLst>
              <a:ext uri="{FF2B5EF4-FFF2-40B4-BE49-F238E27FC236}">
                <a16:creationId xmlns:a16="http://schemas.microsoft.com/office/drawing/2014/main" id="{8984BCCF-312E-FA83-55B8-D3FBD2EA88B1}"/>
              </a:ext>
            </a:extLst>
          </p:cNvPr>
          <p:cNvSpPr txBox="1"/>
          <p:nvPr/>
        </p:nvSpPr>
        <p:spPr>
          <a:xfrm>
            <a:off x="4162425" y="4371975"/>
            <a:ext cx="7829550" cy="584775"/>
          </a:xfrm>
          <a:prstGeom prst="rect">
            <a:avLst/>
          </a:prstGeom>
          <a:noFill/>
        </p:spPr>
        <p:txBody>
          <a:bodyPr wrap="square" rtlCol="0">
            <a:spAutoFit/>
          </a:bodyPr>
          <a:lstStyle/>
          <a:p>
            <a:r>
              <a:rPr lang="en-US" sz="3200" b="1" dirty="0">
                <a:solidFill>
                  <a:srgbClr val="FF0000"/>
                </a:solidFill>
              </a:rPr>
              <a:t>To, </a:t>
            </a:r>
            <a:r>
              <a:rPr lang="en-US" sz="3200" b="1" dirty="0" err="1">
                <a:solidFill>
                  <a:srgbClr val="FF0000"/>
                </a:solidFill>
              </a:rPr>
              <a:t>cao</a:t>
            </a:r>
            <a:r>
              <a:rPr lang="en-US" sz="3200" b="1" dirty="0">
                <a:solidFill>
                  <a:srgbClr val="FF0000"/>
                </a:solidFill>
              </a:rPr>
              <a:t>, to </a:t>
            </a:r>
            <a:r>
              <a:rPr lang="en-US" sz="3200" b="1" dirty="0" err="1">
                <a:solidFill>
                  <a:srgbClr val="FF0000"/>
                </a:solidFill>
              </a:rPr>
              <a:t>lớn</a:t>
            </a:r>
            <a:r>
              <a:rPr lang="en-US" sz="3200" b="1" dirty="0">
                <a:solidFill>
                  <a:srgbClr val="FF0000"/>
                </a:solidFill>
              </a:rPr>
              <a:t>, to </a:t>
            </a:r>
            <a:r>
              <a:rPr lang="en-US" sz="3200" b="1" dirty="0" err="1">
                <a:solidFill>
                  <a:srgbClr val="FF0000"/>
                </a:solidFill>
              </a:rPr>
              <a:t>đùng</a:t>
            </a:r>
            <a:r>
              <a:rPr lang="en-US" sz="3200" b="1" dirty="0">
                <a:solidFill>
                  <a:srgbClr val="FF0000"/>
                </a:solidFill>
              </a:rPr>
              <a:t>….</a:t>
            </a:r>
          </a:p>
        </p:txBody>
      </p:sp>
    </p:spTree>
    <p:extLst>
      <p:ext uri="{BB962C8B-B14F-4D97-AF65-F5344CB8AC3E}">
        <p14:creationId xmlns:p14="http://schemas.microsoft.com/office/powerpoint/2010/main" val="11671559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barn(inVertical)">
                                      <p:cBhvr>
                                        <p:cTn id="20" dur="500"/>
                                        <p:tgtEl>
                                          <p:spTgt spid="10">
                                            <p:txEl>
                                              <p:pRg st="0" end="0"/>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arn(inVertical)">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2">
                                            <p:txEl>
                                              <p:pRg st="0" end="0"/>
                                            </p:txEl>
                                          </p:spTgt>
                                        </p:tgtEl>
                                        <p:attrNameLst>
                                          <p:attrName>style.visibility</p:attrName>
                                        </p:attrNameLst>
                                      </p:cBhvr>
                                      <p:to>
                                        <p:strVal val="visible"/>
                                      </p:to>
                                    </p:set>
                                    <p:animEffect transition="in" filter="barn(inVertical)">
                                      <p:cBhvr>
                                        <p:cTn id="28"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4516590-C005-E8A8-CCC3-DABCAE6B9404}"/>
              </a:ext>
            </a:extLst>
          </p:cNvPr>
          <p:cNvSpPr/>
          <p:nvPr/>
        </p:nvSpPr>
        <p:spPr>
          <a:xfrm>
            <a:off x="742950" y="914400"/>
            <a:ext cx="2057400" cy="10668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Màu</a:t>
            </a:r>
            <a:r>
              <a:rPr lang="en-US" sz="3600" b="1"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mặt</a:t>
            </a:r>
            <a:r>
              <a:rPr lang="en-US" sz="3600" dirty="0">
                <a:solidFill>
                  <a:srgbClr val="002060"/>
                </a:solidFill>
              </a:rPr>
              <a:t> </a:t>
            </a:r>
            <a:r>
              <a:rPr lang="en-US" sz="3600" dirty="0" err="1">
                <a:solidFill>
                  <a:srgbClr val="002060"/>
                </a:solidFill>
              </a:rPr>
              <a:t>trời</a:t>
            </a:r>
            <a:endParaRPr lang="en-US" sz="3600" dirty="0">
              <a:solidFill>
                <a:srgbClr val="002060"/>
              </a:solidFill>
            </a:endParaRPr>
          </a:p>
        </p:txBody>
      </p:sp>
      <p:sp>
        <p:nvSpPr>
          <p:cNvPr id="5" name="TextBox 4">
            <a:extLst>
              <a:ext uri="{FF2B5EF4-FFF2-40B4-BE49-F238E27FC236}">
                <a16:creationId xmlns:a16="http://schemas.microsoft.com/office/drawing/2014/main" id="{66DBDF8D-59B8-548C-C4E0-2E774B2F4D71}"/>
              </a:ext>
            </a:extLst>
          </p:cNvPr>
          <p:cNvSpPr txBox="1"/>
          <p:nvPr/>
        </p:nvSpPr>
        <p:spPr>
          <a:xfrm>
            <a:off x="3152775" y="1133475"/>
            <a:ext cx="7353300" cy="584775"/>
          </a:xfrm>
          <a:prstGeom prst="rect">
            <a:avLst/>
          </a:prstGeom>
          <a:noFill/>
        </p:spPr>
        <p:txBody>
          <a:bodyPr wrap="square" rtlCol="0">
            <a:spAutoFit/>
          </a:bodyPr>
          <a:lstStyle/>
          <a:p>
            <a:r>
              <a:rPr lang="en-US" sz="3200" b="1" dirty="0" err="1">
                <a:solidFill>
                  <a:srgbClr val="FF0000"/>
                </a:solidFill>
              </a:rPr>
              <a:t>Vàng</a:t>
            </a:r>
            <a:r>
              <a:rPr lang="en-US" sz="3200" b="1" dirty="0">
                <a:solidFill>
                  <a:srgbClr val="FF0000"/>
                </a:solidFill>
              </a:rPr>
              <a:t>, cam, </a:t>
            </a:r>
            <a:r>
              <a:rPr lang="en-US" sz="3200" b="1" dirty="0" err="1">
                <a:solidFill>
                  <a:srgbClr val="FF0000"/>
                </a:solidFill>
              </a:rPr>
              <a:t>đỏ</a:t>
            </a:r>
            <a:r>
              <a:rPr lang="en-US" sz="3200" b="1" dirty="0">
                <a:solidFill>
                  <a:srgbClr val="FF0000"/>
                </a:solidFill>
              </a:rPr>
              <a:t>, </a:t>
            </a:r>
            <a:r>
              <a:rPr lang="en-US" sz="3200" b="1" dirty="0" err="1">
                <a:solidFill>
                  <a:srgbClr val="FF0000"/>
                </a:solidFill>
              </a:rPr>
              <a:t>hồng</a:t>
            </a:r>
            <a:r>
              <a:rPr lang="en-US" sz="3200" b="1" dirty="0">
                <a:solidFill>
                  <a:srgbClr val="FF0000"/>
                </a:solidFill>
              </a:rPr>
              <a:t>….</a:t>
            </a:r>
          </a:p>
        </p:txBody>
      </p:sp>
      <p:sp>
        <p:nvSpPr>
          <p:cNvPr id="6" name="Rectangle: Rounded Corners 5">
            <a:extLst>
              <a:ext uri="{FF2B5EF4-FFF2-40B4-BE49-F238E27FC236}">
                <a16:creationId xmlns:a16="http://schemas.microsoft.com/office/drawing/2014/main" id="{AADF5B98-04B2-EAEB-1762-BEC0559CF1C3}"/>
              </a:ext>
            </a:extLst>
          </p:cNvPr>
          <p:cNvSpPr/>
          <p:nvPr/>
        </p:nvSpPr>
        <p:spPr>
          <a:xfrm>
            <a:off x="666750" y="2647950"/>
            <a:ext cx="2933700" cy="1066800"/>
          </a:xfrm>
          <a:prstGeom prst="roundRect">
            <a:avLst/>
          </a:prstGeom>
          <a:solidFill>
            <a:srgbClr val="55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Hình</a:t>
            </a:r>
            <a:r>
              <a:rPr lang="en-US" sz="3600" b="1" dirty="0">
                <a:solidFill>
                  <a:srgbClr val="002060"/>
                </a:solidFill>
              </a:rPr>
              <a:t> </a:t>
            </a:r>
            <a:r>
              <a:rPr lang="en-US" sz="3600" b="1" dirty="0" err="1">
                <a:solidFill>
                  <a:srgbClr val="002060"/>
                </a:solidFill>
              </a:rPr>
              <a:t>dáng</a:t>
            </a:r>
            <a:r>
              <a:rPr lang="en-US" sz="3600" b="1"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cầu</a:t>
            </a:r>
            <a:r>
              <a:rPr lang="en-US" sz="3600" dirty="0">
                <a:solidFill>
                  <a:srgbClr val="002060"/>
                </a:solidFill>
              </a:rPr>
              <a:t> </a:t>
            </a:r>
            <a:r>
              <a:rPr lang="en-US" sz="3600" dirty="0" err="1">
                <a:solidFill>
                  <a:srgbClr val="002060"/>
                </a:solidFill>
              </a:rPr>
              <a:t>vồng</a:t>
            </a:r>
            <a:endParaRPr lang="en-US" sz="3600" dirty="0">
              <a:solidFill>
                <a:srgbClr val="002060"/>
              </a:solidFill>
            </a:endParaRPr>
          </a:p>
        </p:txBody>
      </p:sp>
      <p:sp>
        <p:nvSpPr>
          <p:cNvPr id="7" name="TextBox 6">
            <a:extLst>
              <a:ext uri="{FF2B5EF4-FFF2-40B4-BE49-F238E27FC236}">
                <a16:creationId xmlns:a16="http://schemas.microsoft.com/office/drawing/2014/main" id="{4D530ADD-A88B-F04A-14DF-5998EBC77CA4}"/>
              </a:ext>
            </a:extLst>
          </p:cNvPr>
          <p:cNvSpPr txBox="1"/>
          <p:nvPr/>
        </p:nvSpPr>
        <p:spPr>
          <a:xfrm>
            <a:off x="3752850" y="2924175"/>
            <a:ext cx="7353300" cy="584775"/>
          </a:xfrm>
          <a:prstGeom prst="rect">
            <a:avLst/>
          </a:prstGeom>
          <a:noFill/>
        </p:spPr>
        <p:txBody>
          <a:bodyPr wrap="square" rtlCol="0">
            <a:spAutoFit/>
          </a:bodyPr>
          <a:lstStyle/>
          <a:p>
            <a:r>
              <a:rPr lang="en-US" sz="3200" b="1" dirty="0">
                <a:solidFill>
                  <a:srgbClr val="FF0000"/>
                </a:solidFill>
              </a:rPr>
              <a:t>Cong, </a:t>
            </a:r>
            <a:r>
              <a:rPr lang="en-US" sz="3200" b="1" dirty="0" err="1">
                <a:solidFill>
                  <a:srgbClr val="FF0000"/>
                </a:solidFill>
              </a:rPr>
              <a:t>cong</a:t>
            </a:r>
            <a:r>
              <a:rPr lang="en-US" sz="3200" b="1" dirty="0">
                <a:solidFill>
                  <a:srgbClr val="FF0000"/>
                </a:solidFill>
              </a:rPr>
              <a:t> </a:t>
            </a:r>
            <a:r>
              <a:rPr lang="en-US" sz="3200" b="1" dirty="0" err="1">
                <a:solidFill>
                  <a:srgbClr val="FF0000"/>
                </a:solidFill>
              </a:rPr>
              <a:t>cong</a:t>
            </a:r>
            <a:r>
              <a:rPr lang="en-US" sz="3200" b="1" dirty="0">
                <a:solidFill>
                  <a:srgbClr val="FF0000"/>
                </a:solidFill>
              </a:rPr>
              <a:t>,……..</a:t>
            </a:r>
          </a:p>
        </p:txBody>
      </p:sp>
      <p:sp>
        <p:nvSpPr>
          <p:cNvPr id="9" name="Rectangle: Rounded Corners 8">
            <a:extLst>
              <a:ext uri="{FF2B5EF4-FFF2-40B4-BE49-F238E27FC236}">
                <a16:creationId xmlns:a16="http://schemas.microsoft.com/office/drawing/2014/main" id="{6E454D9A-7120-14E8-D83B-798B37D69CD4}"/>
              </a:ext>
            </a:extLst>
          </p:cNvPr>
          <p:cNvSpPr/>
          <p:nvPr/>
        </p:nvSpPr>
        <p:spPr>
          <a:xfrm>
            <a:off x="609599" y="4371975"/>
            <a:ext cx="3305175" cy="10668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Âm</a:t>
            </a:r>
            <a:r>
              <a:rPr lang="en-US" sz="3600" b="1" dirty="0">
                <a:solidFill>
                  <a:srgbClr val="002060"/>
                </a:solidFill>
              </a:rPr>
              <a:t> </a:t>
            </a:r>
            <a:r>
              <a:rPr lang="en-US" sz="3600" b="1" dirty="0" err="1">
                <a:solidFill>
                  <a:srgbClr val="002060"/>
                </a:solidFill>
              </a:rPr>
              <a:t>thanh</a:t>
            </a:r>
            <a:r>
              <a:rPr lang="en-US" sz="3600" b="1" dirty="0">
                <a:solidFill>
                  <a:srgbClr val="002060"/>
                </a:solidFill>
              </a:rPr>
              <a:t> </a:t>
            </a:r>
            <a:r>
              <a:rPr lang="en-US" sz="3600" dirty="0" err="1">
                <a:solidFill>
                  <a:srgbClr val="002060"/>
                </a:solidFill>
              </a:rPr>
              <a:t>trong</a:t>
            </a:r>
            <a:r>
              <a:rPr lang="en-US" sz="3600" dirty="0">
                <a:solidFill>
                  <a:srgbClr val="002060"/>
                </a:solidFill>
              </a:rPr>
              <a:t> </a:t>
            </a:r>
            <a:r>
              <a:rPr lang="en-US" sz="3600" dirty="0" err="1">
                <a:solidFill>
                  <a:srgbClr val="002060"/>
                </a:solidFill>
              </a:rPr>
              <a:t>giờ</a:t>
            </a:r>
            <a:r>
              <a:rPr lang="en-US" sz="3600" dirty="0">
                <a:solidFill>
                  <a:srgbClr val="002060"/>
                </a:solidFill>
              </a:rPr>
              <a:t> </a:t>
            </a:r>
            <a:r>
              <a:rPr lang="en-US" sz="3600" dirty="0" err="1">
                <a:solidFill>
                  <a:srgbClr val="002060"/>
                </a:solidFill>
              </a:rPr>
              <a:t>ra</a:t>
            </a:r>
            <a:r>
              <a:rPr lang="en-US" sz="3600" dirty="0">
                <a:solidFill>
                  <a:srgbClr val="002060"/>
                </a:solidFill>
              </a:rPr>
              <a:t> </a:t>
            </a:r>
            <a:r>
              <a:rPr lang="en-US" sz="3600" dirty="0" err="1">
                <a:solidFill>
                  <a:srgbClr val="002060"/>
                </a:solidFill>
              </a:rPr>
              <a:t>chơi</a:t>
            </a:r>
            <a:endParaRPr lang="en-US" sz="3600" dirty="0">
              <a:solidFill>
                <a:srgbClr val="002060"/>
              </a:solidFill>
            </a:endParaRPr>
          </a:p>
        </p:txBody>
      </p:sp>
      <p:sp>
        <p:nvSpPr>
          <p:cNvPr id="13" name="TextBox 12">
            <a:extLst>
              <a:ext uri="{FF2B5EF4-FFF2-40B4-BE49-F238E27FC236}">
                <a16:creationId xmlns:a16="http://schemas.microsoft.com/office/drawing/2014/main" id="{43D55210-5269-CC36-7E47-0FF2A727569D}"/>
              </a:ext>
            </a:extLst>
          </p:cNvPr>
          <p:cNvSpPr txBox="1"/>
          <p:nvPr/>
        </p:nvSpPr>
        <p:spPr>
          <a:xfrm>
            <a:off x="4095750" y="4610100"/>
            <a:ext cx="7353300" cy="584775"/>
          </a:xfrm>
          <a:prstGeom prst="rect">
            <a:avLst/>
          </a:prstGeom>
          <a:noFill/>
        </p:spPr>
        <p:txBody>
          <a:bodyPr wrap="square" rtlCol="0">
            <a:spAutoFit/>
          </a:bodyPr>
          <a:lstStyle/>
          <a:p>
            <a:r>
              <a:rPr lang="en-US" sz="3200" b="1" dirty="0" err="1">
                <a:solidFill>
                  <a:srgbClr val="FF0000"/>
                </a:solidFill>
              </a:rPr>
              <a:t>Ồn</a:t>
            </a:r>
            <a:r>
              <a:rPr lang="en-US" sz="3200" b="1" dirty="0">
                <a:solidFill>
                  <a:srgbClr val="FF0000"/>
                </a:solidFill>
              </a:rPr>
              <a:t>, </a:t>
            </a:r>
            <a:r>
              <a:rPr lang="en-US" sz="3200" b="1" dirty="0" err="1">
                <a:solidFill>
                  <a:srgbClr val="FF0000"/>
                </a:solidFill>
              </a:rPr>
              <a:t>ồn</a:t>
            </a:r>
            <a:r>
              <a:rPr lang="en-US" sz="3200" b="1" dirty="0">
                <a:solidFill>
                  <a:srgbClr val="FF0000"/>
                </a:solidFill>
              </a:rPr>
              <a:t> </a:t>
            </a:r>
            <a:r>
              <a:rPr lang="en-US" sz="3200" b="1" dirty="0" err="1">
                <a:solidFill>
                  <a:srgbClr val="FF0000"/>
                </a:solidFill>
              </a:rPr>
              <a:t>ào</a:t>
            </a:r>
            <a:r>
              <a:rPr lang="en-US" sz="3200" b="1" dirty="0">
                <a:solidFill>
                  <a:srgbClr val="FF0000"/>
                </a:solidFill>
              </a:rPr>
              <a:t>, </a:t>
            </a:r>
            <a:r>
              <a:rPr lang="en-US" sz="3200" b="1" dirty="0" err="1">
                <a:solidFill>
                  <a:srgbClr val="FF0000"/>
                </a:solidFill>
              </a:rPr>
              <a:t>ồn</a:t>
            </a:r>
            <a:r>
              <a:rPr lang="en-US" sz="3200" b="1" dirty="0">
                <a:solidFill>
                  <a:srgbClr val="FF0000"/>
                </a:solidFill>
              </a:rPr>
              <a:t> ĩ, </a:t>
            </a:r>
            <a:r>
              <a:rPr lang="en-US" sz="3200" b="1" dirty="0" err="1">
                <a:solidFill>
                  <a:srgbClr val="FF0000"/>
                </a:solidFill>
              </a:rPr>
              <a:t>xôn</a:t>
            </a:r>
            <a:r>
              <a:rPr lang="en-US" sz="3200" b="1" dirty="0">
                <a:solidFill>
                  <a:srgbClr val="FF0000"/>
                </a:solidFill>
              </a:rPr>
              <a:t> </a:t>
            </a:r>
            <a:r>
              <a:rPr lang="en-US" sz="3200" b="1" dirty="0" err="1">
                <a:solidFill>
                  <a:srgbClr val="FF0000"/>
                </a:solidFill>
              </a:rPr>
              <a:t>xao</a:t>
            </a:r>
            <a:r>
              <a:rPr lang="en-US" sz="3200" b="1" dirty="0">
                <a:solidFill>
                  <a:srgbClr val="FF0000"/>
                </a:solidFill>
              </a:rPr>
              <a:t>……….</a:t>
            </a:r>
          </a:p>
        </p:txBody>
      </p:sp>
    </p:spTree>
    <p:extLst>
      <p:ext uri="{BB962C8B-B14F-4D97-AF65-F5344CB8AC3E}">
        <p14:creationId xmlns:p14="http://schemas.microsoft.com/office/powerpoint/2010/main" val="11748917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barn(inVertic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animEffect transition="in" filter="barn(inVertical)">
                                      <p:cBhvr>
                                        <p:cTn id="27"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D98C366-A167-4FE7-B254-837BAC0B8AC6}"/>
              </a:ext>
            </a:extLst>
          </p:cNvPr>
          <p:cNvSpPr txBox="1"/>
          <p:nvPr/>
        </p:nvSpPr>
        <p:spPr>
          <a:xfrm>
            <a:off x="616353" y="451402"/>
            <a:ext cx="10893477" cy="1200329"/>
          </a:xfrm>
          <a:prstGeom prst="rect">
            <a:avLst/>
          </a:prstGeom>
          <a:noFill/>
        </p:spPr>
        <p:txBody>
          <a:bodyPr wrap="square">
            <a:spAutoFit/>
          </a:bodyPr>
          <a:lstStyle/>
          <a:p>
            <a:pPr lvl="0" algn="ctr"/>
            <a:r>
              <a:rPr lang="vi-VN" sz="3600" b="1" dirty="0">
                <a:solidFill>
                  <a:srgbClr val="FF0000"/>
                </a:solidFill>
                <a:latin typeface="Calibri" panose="020F0502020204030204" pitchFamily="34" charset="0"/>
                <a:cs typeface="Calibri" panose="020F0502020204030204" pitchFamily="34" charset="0"/>
              </a:rPr>
              <a:t>2. Tìm các từ chỉ đặc điểm trong đoạn văn và xếp vào nhóm thích hợp.</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2" name="TextBox 15">
            <a:extLst>
              <a:ext uri="{FF2B5EF4-FFF2-40B4-BE49-F238E27FC236}">
                <a16:creationId xmlns:a16="http://schemas.microsoft.com/office/drawing/2014/main" id="{D3CF00B9-B038-4EF2-940B-71A4E9EFDB50}"/>
              </a:ext>
            </a:extLst>
          </p:cNvPr>
          <p:cNvSpPr txBox="1"/>
          <p:nvPr/>
        </p:nvSpPr>
        <p:spPr>
          <a:xfrm>
            <a:off x="-910590" y="4485623"/>
            <a:ext cx="609600"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Calibri" panose="020F0502020204030204"/>
                <a:ea typeface="+mn-ea"/>
                <a:cs typeface="+mn-cs"/>
              </a:rPr>
              <a:t>8</a:t>
            </a:r>
          </a:p>
        </p:txBody>
      </p:sp>
      <p:sp>
        <p:nvSpPr>
          <p:cNvPr id="2" name="TextBox 1">
            <a:extLst>
              <a:ext uri="{FF2B5EF4-FFF2-40B4-BE49-F238E27FC236}">
                <a16:creationId xmlns:a16="http://schemas.microsoft.com/office/drawing/2014/main" id="{961795F0-E296-D622-6864-D820984B15C4}"/>
              </a:ext>
            </a:extLst>
          </p:cNvPr>
          <p:cNvSpPr txBox="1"/>
          <p:nvPr/>
        </p:nvSpPr>
        <p:spPr>
          <a:xfrm>
            <a:off x="733425" y="2028825"/>
            <a:ext cx="6972300" cy="4401205"/>
          </a:xfrm>
          <a:prstGeom prst="rect">
            <a:avLst/>
          </a:prstGeom>
          <a:noFill/>
        </p:spPr>
        <p:txBody>
          <a:bodyPr wrap="square" rtlCol="0">
            <a:spAutoFit/>
          </a:bodyPr>
          <a:lstStyle/>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Ánh nắng lướt đi rất nhanh, đổi màu thoăn thoắt: vàng ruộm trên cánh đồng thơm nồng mùa gặt, nâu sẫm trên luống đất vừa gieo hạt, đỏ rực trên mái ngói, xanh mướt trên những vườn cây um tùm,... Đi qua đồng cỏ, bất chợt nắng thấy cái gì nhỏ xíu, tròn xoe nấp kín đáo trong một ngọn cỏ. Nắng đậu xuống nhè nhẹ, chậm rãi. À, thì ra là một giọt sương bé nhỏ không chịu tan đi dù mặt trời đã lên cao.</a:t>
            </a:r>
          </a:p>
          <a:p>
            <a:pPr algn="r"/>
            <a:r>
              <a:rPr lang="vi-VN" sz="2800" b="0" i="0" dirty="0">
                <a:solidFill>
                  <a:srgbClr val="000000"/>
                </a:solidFill>
                <a:effectLst/>
                <a:latin typeface="Calibri" panose="020F0502020204030204" pitchFamily="34" charset="0"/>
                <a:cs typeface="Calibri" panose="020F0502020204030204" pitchFamily="34" charset="0"/>
              </a:rPr>
              <a:t>(Theo Ngọc Minh)</a:t>
            </a:r>
          </a:p>
        </p:txBody>
      </p:sp>
      <p:grpSp>
        <p:nvGrpSpPr>
          <p:cNvPr id="3" name="Group 2">
            <a:extLst>
              <a:ext uri="{FF2B5EF4-FFF2-40B4-BE49-F238E27FC236}">
                <a16:creationId xmlns:a16="http://schemas.microsoft.com/office/drawing/2014/main" id="{B752467E-23AD-A628-E842-6D7D8915A9D6}"/>
              </a:ext>
            </a:extLst>
          </p:cNvPr>
          <p:cNvGrpSpPr/>
          <p:nvPr/>
        </p:nvGrpSpPr>
        <p:grpSpPr>
          <a:xfrm>
            <a:off x="7993512" y="1466850"/>
            <a:ext cx="3873809" cy="1866900"/>
            <a:chOff x="4239491" y="2666650"/>
            <a:chExt cx="3267547" cy="1704808"/>
          </a:xfrm>
        </p:grpSpPr>
        <p:pic>
          <p:nvPicPr>
            <p:cNvPr id="8" name="Picture 7">
              <a:extLst>
                <a:ext uri="{FF2B5EF4-FFF2-40B4-BE49-F238E27FC236}">
                  <a16:creationId xmlns:a16="http://schemas.microsoft.com/office/drawing/2014/main" id="{C8DC07EE-998A-DEAE-AB0A-4BDAC7C5E561}"/>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239491" y="2666650"/>
              <a:ext cx="3267547" cy="1704808"/>
            </a:xfrm>
            <a:prstGeom prst="rect">
              <a:avLst/>
            </a:prstGeom>
          </p:spPr>
        </p:pic>
        <p:sp>
          <p:nvSpPr>
            <p:cNvPr id="10" name="TextBox 9">
              <a:extLst>
                <a:ext uri="{FF2B5EF4-FFF2-40B4-BE49-F238E27FC236}">
                  <a16:creationId xmlns:a16="http://schemas.microsoft.com/office/drawing/2014/main" id="{5E203D79-2586-9204-26F8-E9E82E322C3F}"/>
                </a:ext>
              </a:extLst>
            </p:cNvPr>
            <p:cNvSpPr txBox="1"/>
            <p:nvPr/>
          </p:nvSpPr>
          <p:spPr>
            <a:xfrm>
              <a:off x="4586621" y="3428293"/>
              <a:ext cx="2733460" cy="8712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ngữ</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điểm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grpSp>
        <p:nvGrpSpPr>
          <p:cNvPr id="11" name="Group 10">
            <a:extLst>
              <a:ext uri="{FF2B5EF4-FFF2-40B4-BE49-F238E27FC236}">
                <a16:creationId xmlns:a16="http://schemas.microsoft.com/office/drawing/2014/main" id="{46FB6ED6-140B-0669-0AB7-1A758F2DD33B}"/>
              </a:ext>
            </a:extLst>
          </p:cNvPr>
          <p:cNvGrpSpPr/>
          <p:nvPr/>
        </p:nvGrpSpPr>
        <p:grpSpPr>
          <a:xfrm>
            <a:off x="8033267" y="3603763"/>
            <a:ext cx="3951605" cy="1866900"/>
            <a:chOff x="4239491" y="2666650"/>
            <a:chExt cx="3333168" cy="1704808"/>
          </a:xfrm>
        </p:grpSpPr>
        <p:pic>
          <p:nvPicPr>
            <p:cNvPr id="12" name="Picture 11">
              <a:extLst>
                <a:ext uri="{FF2B5EF4-FFF2-40B4-BE49-F238E27FC236}">
                  <a16:creationId xmlns:a16="http://schemas.microsoft.com/office/drawing/2014/main" id="{CF57597D-E159-20CF-F221-E453995ED4C0}"/>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239491" y="2666650"/>
              <a:ext cx="3267547" cy="1704808"/>
            </a:xfrm>
            <a:prstGeom prst="rect">
              <a:avLst/>
            </a:prstGeom>
          </p:spPr>
        </p:pic>
        <p:sp>
          <p:nvSpPr>
            <p:cNvPr id="14" name="TextBox 13">
              <a:extLst>
                <a:ext uri="{FF2B5EF4-FFF2-40B4-BE49-F238E27FC236}">
                  <a16:creationId xmlns:a16="http://schemas.microsoft.com/office/drawing/2014/main" id="{FE459AC3-42BB-57CE-860F-E8707245C028}"/>
                </a:ext>
              </a:extLst>
            </p:cNvPr>
            <p:cNvSpPr txBox="1"/>
            <p:nvPr/>
          </p:nvSpPr>
          <p:spPr>
            <a:xfrm>
              <a:off x="4553086" y="3464599"/>
              <a:ext cx="3019573" cy="8712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ngữ</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điểm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hoạt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5905198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4C41BD-C92D-8517-FA14-DF1D1C9FD224}"/>
              </a:ext>
            </a:extLst>
          </p:cNvPr>
          <p:cNvSpPr txBox="1"/>
          <p:nvPr/>
        </p:nvSpPr>
        <p:spPr>
          <a:xfrm>
            <a:off x="733424" y="466725"/>
            <a:ext cx="11096625" cy="3108543"/>
          </a:xfrm>
          <a:prstGeom prst="rect">
            <a:avLst/>
          </a:prstGeom>
          <a:noFill/>
        </p:spPr>
        <p:txBody>
          <a:bodyPr wrap="square" rtlCol="0">
            <a:spAutoFit/>
          </a:bodyPr>
          <a:lstStyle/>
          <a:p>
            <a:pPr algn="just"/>
            <a:r>
              <a:rPr lang="en-US" sz="2800" b="0" i="0" dirty="0">
                <a:solidFill>
                  <a:srgbClr val="000000"/>
                </a:solidFill>
                <a:effectLst/>
                <a:latin typeface="Calibri" panose="020F0502020204030204" pitchFamily="34" charset="0"/>
                <a:cs typeface="Calibri" panose="020F0502020204030204" pitchFamily="34" charset="0"/>
              </a:rPr>
              <a:t>   </a:t>
            </a:r>
            <a:r>
              <a:rPr lang="vi-VN" sz="2800" b="0" i="0" dirty="0">
                <a:solidFill>
                  <a:srgbClr val="000000"/>
                </a:solidFill>
                <a:effectLst/>
                <a:latin typeface="Calibri" panose="020F0502020204030204" pitchFamily="34" charset="0"/>
                <a:cs typeface="Calibri" panose="020F0502020204030204" pitchFamily="34" charset="0"/>
              </a:rPr>
              <a:t>Ánh nắng lướt đi rất nhanh, đổi màu thoăn thoắt: vàng ruộm trên cánh đồng thơm nồng mùa gặt, nâu sẫm trên luống đất vừa gieo hạt, đỏ rực trên mái ngói, xanh mướt trên những vườn cây um tùm,... Đi qua đồng cỏ, bất chợt nắng thấy cái gì nhỏ xíu, tròn xoe nấp kín đáo trong một ngọn cỏ. Nắng đậu xuống nhè nhẹ, chậm rãi. À, thì ra là một giọt sương bé nhỏ không chịu tan đi dù mặt trời đã lên cao.</a:t>
            </a:r>
          </a:p>
          <a:p>
            <a:pPr algn="r"/>
            <a:r>
              <a:rPr lang="vi-VN" sz="2800" b="0" i="0" dirty="0">
                <a:solidFill>
                  <a:srgbClr val="000000"/>
                </a:solidFill>
                <a:effectLst/>
                <a:latin typeface="Calibri" panose="020F0502020204030204" pitchFamily="34" charset="0"/>
                <a:cs typeface="Calibri" panose="020F0502020204030204" pitchFamily="34" charset="0"/>
              </a:rPr>
              <a:t>(Theo Ngọc Minh)</a:t>
            </a:r>
          </a:p>
        </p:txBody>
      </p:sp>
      <p:grpSp>
        <p:nvGrpSpPr>
          <p:cNvPr id="4" name="Group 3">
            <a:extLst>
              <a:ext uri="{FF2B5EF4-FFF2-40B4-BE49-F238E27FC236}">
                <a16:creationId xmlns:a16="http://schemas.microsoft.com/office/drawing/2014/main" id="{B88FDFE6-5848-7822-1688-2F226DDC2688}"/>
              </a:ext>
            </a:extLst>
          </p:cNvPr>
          <p:cNvGrpSpPr/>
          <p:nvPr/>
        </p:nvGrpSpPr>
        <p:grpSpPr>
          <a:xfrm>
            <a:off x="4031112" y="4657725"/>
            <a:ext cx="3873809" cy="1866900"/>
            <a:chOff x="4239491" y="2666650"/>
            <a:chExt cx="3267547" cy="1704808"/>
          </a:xfrm>
        </p:grpSpPr>
        <p:pic>
          <p:nvPicPr>
            <p:cNvPr id="5" name="Picture 4">
              <a:extLst>
                <a:ext uri="{FF2B5EF4-FFF2-40B4-BE49-F238E27FC236}">
                  <a16:creationId xmlns:a16="http://schemas.microsoft.com/office/drawing/2014/main" id="{3AA85EE9-BE29-BBFC-8E6C-7D5F0152A9AA}"/>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239491" y="2666650"/>
              <a:ext cx="3267547" cy="1704808"/>
            </a:xfrm>
            <a:prstGeom prst="rect">
              <a:avLst/>
            </a:prstGeom>
          </p:spPr>
        </p:pic>
        <p:sp>
          <p:nvSpPr>
            <p:cNvPr id="6" name="TextBox 5">
              <a:extLst>
                <a:ext uri="{FF2B5EF4-FFF2-40B4-BE49-F238E27FC236}">
                  <a16:creationId xmlns:a16="http://schemas.microsoft.com/office/drawing/2014/main" id="{0244B5FD-DB6D-880C-247F-FEAF8452D787}"/>
                </a:ext>
              </a:extLst>
            </p:cNvPr>
            <p:cNvSpPr txBox="1"/>
            <p:nvPr/>
          </p:nvSpPr>
          <p:spPr>
            <a:xfrm>
              <a:off x="4586621" y="3428293"/>
              <a:ext cx="2733460" cy="8712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ngữ</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điểm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sự</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vật</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0" name="TextBox 9">
            <a:extLst>
              <a:ext uri="{FF2B5EF4-FFF2-40B4-BE49-F238E27FC236}">
                <a16:creationId xmlns:a16="http://schemas.microsoft.com/office/drawing/2014/main" id="{72D25670-C2E2-16F7-A90D-1FDD6C2E2BDF}"/>
              </a:ext>
            </a:extLst>
          </p:cNvPr>
          <p:cNvSpPr txBox="1"/>
          <p:nvPr/>
        </p:nvSpPr>
        <p:spPr>
          <a:xfrm>
            <a:off x="8553449" y="457200"/>
            <a:ext cx="2619375" cy="523220"/>
          </a:xfrm>
          <a:prstGeom prst="rect">
            <a:avLst/>
          </a:prstGeom>
          <a:noFill/>
        </p:spPr>
        <p:txBody>
          <a:bodyPr wrap="square" rtlCol="0">
            <a:spAutoFit/>
          </a:bodyPr>
          <a:lstStyle/>
          <a:p>
            <a:r>
              <a:rPr lang="en-US" sz="2800" dirty="0" err="1">
                <a:solidFill>
                  <a:srgbClr val="FF0000"/>
                </a:solidFill>
              </a:rPr>
              <a:t>vàng</a:t>
            </a:r>
            <a:r>
              <a:rPr lang="en-US" sz="2800" dirty="0">
                <a:solidFill>
                  <a:srgbClr val="FF0000"/>
                </a:solidFill>
              </a:rPr>
              <a:t> </a:t>
            </a:r>
            <a:r>
              <a:rPr lang="en-US" sz="2800" dirty="0" err="1">
                <a:solidFill>
                  <a:srgbClr val="FF0000"/>
                </a:solidFill>
              </a:rPr>
              <a:t>ruộm</a:t>
            </a:r>
            <a:endParaRPr lang="en-US" sz="2800" dirty="0">
              <a:solidFill>
                <a:srgbClr val="FF0000"/>
              </a:solidFill>
            </a:endParaRPr>
          </a:p>
        </p:txBody>
      </p:sp>
      <p:sp>
        <p:nvSpPr>
          <p:cNvPr id="12" name="TextBox 11">
            <a:extLst>
              <a:ext uri="{FF2B5EF4-FFF2-40B4-BE49-F238E27FC236}">
                <a16:creationId xmlns:a16="http://schemas.microsoft.com/office/drawing/2014/main" id="{CBCCE2EF-C33F-D44A-34E3-50D84A3123F9}"/>
              </a:ext>
            </a:extLst>
          </p:cNvPr>
          <p:cNvSpPr txBox="1"/>
          <p:nvPr/>
        </p:nvSpPr>
        <p:spPr>
          <a:xfrm>
            <a:off x="1552574" y="895350"/>
            <a:ext cx="2619375" cy="523220"/>
          </a:xfrm>
          <a:prstGeom prst="rect">
            <a:avLst/>
          </a:prstGeom>
          <a:noFill/>
        </p:spPr>
        <p:txBody>
          <a:bodyPr wrap="square" rtlCol="0">
            <a:spAutoFit/>
          </a:bodyPr>
          <a:lstStyle/>
          <a:p>
            <a:r>
              <a:rPr lang="en-US" sz="2800" dirty="0" err="1">
                <a:solidFill>
                  <a:srgbClr val="FF0000"/>
                </a:solidFill>
              </a:rPr>
              <a:t>thơm</a:t>
            </a:r>
            <a:r>
              <a:rPr lang="en-US" sz="2800" dirty="0">
                <a:solidFill>
                  <a:srgbClr val="FF0000"/>
                </a:solidFill>
              </a:rPr>
              <a:t> </a:t>
            </a:r>
            <a:r>
              <a:rPr lang="en-US" sz="2800" dirty="0" err="1">
                <a:solidFill>
                  <a:srgbClr val="FF0000"/>
                </a:solidFill>
              </a:rPr>
              <a:t>nồng</a:t>
            </a:r>
            <a:endParaRPr lang="en-US" sz="2800" dirty="0">
              <a:solidFill>
                <a:srgbClr val="FF0000"/>
              </a:solidFill>
            </a:endParaRPr>
          </a:p>
        </p:txBody>
      </p:sp>
      <p:sp>
        <p:nvSpPr>
          <p:cNvPr id="13" name="TextBox 12">
            <a:extLst>
              <a:ext uri="{FF2B5EF4-FFF2-40B4-BE49-F238E27FC236}">
                <a16:creationId xmlns:a16="http://schemas.microsoft.com/office/drawing/2014/main" id="{0D7E3291-E5F1-EF88-9061-6B9D5BDA06D7}"/>
              </a:ext>
            </a:extLst>
          </p:cNvPr>
          <p:cNvSpPr txBox="1"/>
          <p:nvPr/>
        </p:nvSpPr>
        <p:spPr>
          <a:xfrm>
            <a:off x="4591049" y="904875"/>
            <a:ext cx="2619375" cy="523220"/>
          </a:xfrm>
          <a:prstGeom prst="rect">
            <a:avLst/>
          </a:prstGeom>
          <a:noFill/>
        </p:spPr>
        <p:txBody>
          <a:bodyPr wrap="square" rtlCol="0">
            <a:spAutoFit/>
          </a:bodyPr>
          <a:lstStyle/>
          <a:p>
            <a:r>
              <a:rPr lang="en-US" sz="2800" dirty="0" err="1">
                <a:solidFill>
                  <a:srgbClr val="FF0000"/>
                </a:solidFill>
              </a:rPr>
              <a:t>nâu</a:t>
            </a:r>
            <a:r>
              <a:rPr lang="en-US" sz="2800" dirty="0">
                <a:solidFill>
                  <a:srgbClr val="FF0000"/>
                </a:solidFill>
              </a:rPr>
              <a:t> </a:t>
            </a:r>
            <a:r>
              <a:rPr lang="en-US" sz="2800" dirty="0" err="1">
                <a:solidFill>
                  <a:srgbClr val="FF0000"/>
                </a:solidFill>
              </a:rPr>
              <a:t>sẫm</a:t>
            </a:r>
            <a:endParaRPr lang="en-US" sz="2800" dirty="0">
              <a:solidFill>
                <a:srgbClr val="FF0000"/>
              </a:solidFill>
            </a:endParaRPr>
          </a:p>
        </p:txBody>
      </p:sp>
      <p:sp>
        <p:nvSpPr>
          <p:cNvPr id="14" name="TextBox 13">
            <a:extLst>
              <a:ext uri="{FF2B5EF4-FFF2-40B4-BE49-F238E27FC236}">
                <a16:creationId xmlns:a16="http://schemas.microsoft.com/office/drawing/2014/main" id="{C1A48B85-AFF7-DC46-C902-2EB16B7B98D4}"/>
              </a:ext>
            </a:extLst>
          </p:cNvPr>
          <p:cNvSpPr txBox="1"/>
          <p:nvPr/>
        </p:nvSpPr>
        <p:spPr>
          <a:xfrm>
            <a:off x="10020299" y="895350"/>
            <a:ext cx="2619375" cy="523220"/>
          </a:xfrm>
          <a:prstGeom prst="rect">
            <a:avLst/>
          </a:prstGeom>
          <a:noFill/>
        </p:spPr>
        <p:txBody>
          <a:bodyPr wrap="square" rtlCol="0">
            <a:spAutoFit/>
          </a:bodyPr>
          <a:lstStyle/>
          <a:p>
            <a:r>
              <a:rPr lang="en-US" sz="2800" dirty="0" err="1">
                <a:solidFill>
                  <a:srgbClr val="FF0000"/>
                </a:solidFill>
              </a:rPr>
              <a:t>đỏ</a:t>
            </a:r>
            <a:r>
              <a:rPr lang="en-US" sz="2800" dirty="0">
                <a:solidFill>
                  <a:srgbClr val="FF0000"/>
                </a:solidFill>
              </a:rPr>
              <a:t> </a:t>
            </a:r>
            <a:r>
              <a:rPr lang="en-US" sz="2800" dirty="0" err="1">
                <a:solidFill>
                  <a:srgbClr val="FF0000"/>
                </a:solidFill>
              </a:rPr>
              <a:t>rực</a:t>
            </a:r>
            <a:endParaRPr lang="en-US" sz="2800" dirty="0">
              <a:solidFill>
                <a:srgbClr val="FF0000"/>
              </a:solidFill>
            </a:endParaRPr>
          </a:p>
        </p:txBody>
      </p:sp>
      <p:sp>
        <p:nvSpPr>
          <p:cNvPr id="21" name="TextBox 20">
            <a:extLst>
              <a:ext uri="{FF2B5EF4-FFF2-40B4-BE49-F238E27FC236}">
                <a16:creationId xmlns:a16="http://schemas.microsoft.com/office/drawing/2014/main" id="{0BE2E373-C31C-5526-9FBB-12C647799EC6}"/>
              </a:ext>
            </a:extLst>
          </p:cNvPr>
          <p:cNvSpPr txBox="1"/>
          <p:nvPr/>
        </p:nvSpPr>
        <p:spPr>
          <a:xfrm>
            <a:off x="2200274" y="1314450"/>
            <a:ext cx="2619375" cy="523220"/>
          </a:xfrm>
          <a:prstGeom prst="rect">
            <a:avLst/>
          </a:prstGeom>
          <a:noFill/>
        </p:spPr>
        <p:txBody>
          <a:bodyPr wrap="square" rtlCol="0">
            <a:spAutoFit/>
          </a:bodyPr>
          <a:lstStyle/>
          <a:p>
            <a:r>
              <a:rPr lang="en-US" sz="2800" dirty="0" err="1">
                <a:solidFill>
                  <a:srgbClr val="FF0000"/>
                </a:solidFill>
              </a:rPr>
              <a:t>xanh</a:t>
            </a:r>
            <a:r>
              <a:rPr lang="en-US" sz="2800" dirty="0">
                <a:solidFill>
                  <a:srgbClr val="FF0000"/>
                </a:solidFill>
              </a:rPr>
              <a:t> </a:t>
            </a:r>
            <a:r>
              <a:rPr lang="en-US" sz="2800" dirty="0" err="1">
                <a:solidFill>
                  <a:srgbClr val="FF0000"/>
                </a:solidFill>
              </a:rPr>
              <a:t>mướt</a:t>
            </a:r>
            <a:endParaRPr lang="en-US" sz="2800" dirty="0">
              <a:solidFill>
                <a:srgbClr val="FF0000"/>
              </a:solidFill>
            </a:endParaRPr>
          </a:p>
        </p:txBody>
      </p:sp>
      <p:sp>
        <p:nvSpPr>
          <p:cNvPr id="32" name="TextBox 31">
            <a:extLst>
              <a:ext uri="{FF2B5EF4-FFF2-40B4-BE49-F238E27FC236}">
                <a16:creationId xmlns:a16="http://schemas.microsoft.com/office/drawing/2014/main" id="{5307027A-CBAC-874D-E913-B820F4F5AEF7}"/>
              </a:ext>
            </a:extLst>
          </p:cNvPr>
          <p:cNvSpPr txBox="1"/>
          <p:nvPr/>
        </p:nvSpPr>
        <p:spPr>
          <a:xfrm>
            <a:off x="7124699" y="1323975"/>
            <a:ext cx="2619375" cy="523220"/>
          </a:xfrm>
          <a:prstGeom prst="rect">
            <a:avLst/>
          </a:prstGeom>
          <a:noFill/>
        </p:spPr>
        <p:txBody>
          <a:bodyPr wrap="square" rtlCol="0">
            <a:spAutoFit/>
          </a:bodyPr>
          <a:lstStyle/>
          <a:p>
            <a:r>
              <a:rPr lang="en-US" sz="2800" dirty="0">
                <a:solidFill>
                  <a:srgbClr val="FF0000"/>
                </a:solidFill>
              </a:rPr>
              <a:t>um </a:t>
            </a:r>
            <a:r>
              <a:rPr lang="en-US" sz="2800" dirty="0" err="1">
                <a:solidFill>
                  <a:srgbClr val="FF0000"/>
                </a:solidFill>
              </a:rPr>
              <a:t>tùm</a:t>
            </a:r>
            <a:endParaRPr lang="en-US" sz="2800" dirty="0">
              <a:solidFill>
                <a:srgbClr val="FF0000"/>
              </a:solidFill>
            </a:endParaRPr>
          </a:p>
        </p:txBody>
      </p:sp>
      <p:sp>
        <p:nvSpPr>
          <p:cNvPr id="34" name="TextBox 33">
            <a:extLst>
              <a:ext uri="{FF2B5EF4-FFF2-40B4-BE49-F238E27FC236}">
                <a16:creationId xmlns:a16="http://schemas.microsoft.com/office/drawing/2014/main" id="{8377A642-2265-7706-0716-B5635A79BAB8}"/>
              </a:ext>
            </a:extLst>
          </p:cNvPr>
          <p:cNvSpPr txBox="1"/>
          <p:nvPr/>
        </p:nvSpPr>
        <p:spPr>
          <a:xfrm>
            <a:off x="4076699" y="1743075"/>
            <a:ext cx="2619375" cy="523220"/>
          </a:xfrm>
          <a:prstGeom prst="rect">
            <a:avLst/>
          </a:prstGeom>
          <a:noFill/>
        </p:spPr>
        <p:txBody>
          <a:bodyPr wrap="square" rtlCol="0">
            <a:spAutoFit/>
          </a:bodyPr>
          <a:lstStyle/>
          <a:p>
            <a:r>
              <a:rPr lang="en-US" sz="2800" dirty="0">
                <a:solidFill>
                  <a:srgbClr val="FF0000"/>
                </a:solidFill>
              </a:rPr>
              <a:t>nhỏ </a:t>
            </a:r>
            <a:r>
              <a:rPr lang="en-US" sz="2800" dirty="0" err="1">
                <a:solidFill>
                  <a:srgbClr val="FF0000"/>
                </a:solidFill>
              </a:rPr>
              <a:t>xíu</a:t>
            </a:r>
            <a:endParaRPr lang="en-US" sz="2800" dirty="0">
              <a:solidFill>
                <a:srgbClr val="FF0000"/>
              </a:solidFill>
            </a:endParaRPr>
          </a:p>
        </p:txBody>
      </p:sp>
      <p:sp>
        <p:nvSpPr>
          <p:cNvPr id="35" name="TextBox 34">
            <a:extLst>
              <a:ext uri="{FF2B5EF4-FFF2-40B4-BE49-F238E27FC236}">
                <a16:creationId xmlns:a16="http://schemas.microsoft.com/office/drawing/2014/main" id="{ED941050-EC68-21C4-CAA3-10E883AA958D}"/>
              </a:ext>
            </a:extLst>
          </p:cNvPr>
          <p:cNvSpPr txBox="1"/>
          <p:nvPr/>
        </p:nvSpPr>
        <p:spPr>
          <a:xfrm>
            <a:off x="5419724" y="1752600"/>
            <a:ext cx="2619375" cy="523220"/>
          </a:xfrm>
          <a:prstGeom prst="rect">
            <a:avLst/>
          </a:prstGeom>
          <a:noFill/>
        </p:spPr>
        <p:txBody>
          <a:bodyPr wrap="square" rtlCol="0">
            <a:spAutoFit/>
          </a:bodyPr>
          <a:lstStyle/>
          <a:p>
            <a:r>
              <a:rPr lang="en-US" sz="2800" dirty="0" err="1">
                <a:solidFill>
                  <a:srgbClr val="FF0000"/>
                </a:solidFill>
              </a:rPr>
              <a:t>tròn</a:t>
            </a:r>
            <a:r>
              <a:rPr lang="en-US" sz="2800" dirty="0">
                <a:solidFill>
                  <a:srgbClr val="FF0000"/>
                </a:solidFill>
              </a:rPr>
              <a:t> </a:t>
            </a:r>
            <a:r>
              <a:rPr lang="en-US" sz="2800" dirty="0" err="1">
                <a:solidFill>
                  <a:srgbClr val="FF0000"/>
                </a:solidFill>
              </a:rPr>
              <a:t>xoe</a:t>
            </a:r>
            <a:endParaRPr lang="en-US" sz="2800" dirty="0">
              <a:solidFill>
                <a:srgbClr val="FF0000"/>
              </a:solidFill>
            </a:endParaRPr>
          </a:p>
        </p:txBody>
      </p:sp>
    </p:spTree>
    <p:extLst>
      <p:ext uri="{BB962C8B-B14F-4D97-AF65-F5344CB8AC3E}">
        <p14:creationId xmlns:p14="http://schemas.microsoft.com/office/powerpoint/2010/main" val="32163497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4.375E-6 -1.11111E-6 L -0.51132 0.83125 " pathEditMode="relative" rAng="0" ptsTypes="AA">
                                      <p:cBhvr>
                                        <p:cTn id="23" dur="2000" fill="hold"/>
                                        <p:tgtEl>
                                          <p:spTgt spid="10"/>
                                        </p:tgtEl>
                                        <p:attrNameLst>
                                          <p:attrName>ppt_x</p:attrName>
                                          <p:attrName>ppt_y</p:attrName>
                                        </p:attrNameLst>
                                      </p:cBhvr>
                                      <p:rCtr x="-25573" y="41551"/>
                                    </p:animMotion>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1" nodeType="clickEffect">
                                  <p:stCondLst>
                                    <p:cond delay="0"/>
                                  </p:stCondLst>
                                  <p:childTnLst>
                                    <p:animMotion origin="layout" path="M 4.375E-6 2.77556E-17 L 0.04101 0.69931 " pathEditMode="relative" rAng="0" ptsTypes="AA">
                                      <p:cBhvr>
                                        <p:cTn id="32" dur="2000" fill="hold"/>
                                        <p:tgtEl>
                                          <p:spTgt spid="12"/>
                                        </p:tgtEl>
                                        <p:attrNameLst>
                                          <p:attrName>ppt_x</p:attrName>
                                          <p:attrName>ppt_y</p:attrName>
                                        </p:attrNameLst>
                                      </p:cBhvr>
                                      <p:rCtr x="2044" y="34954"/>
                                    </p:animMotion>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grpId="1" nodeType="clickEffect">
                                  <p:stCondLst>
                                    <p:cond delay="0"/>
                                  </p:stCondLst>
                                  <p:childTnLst>
                                    <p:animMotion origin="layout" path="M -4.375E-6 1.11111E-6 L -0.1707 0.59653 " pathEditMode="relative" rAng="0" ptsTypes="AA">
                                      <p:cBhvr>
                                        <p:cTn id="41" dur="2000" fill="hold"/>
                                        <p:tgtEl>
                                          <p:spTgt spid="13"/>
                                        </p:tgtEl>
                                        <p:attrNameLst>
                                          <p:attrName>ppt_x</p:attrName>
                                          <p:attrName>ppt_y</p:attrName>
                                        </p:attrNameLst>
                                      </p:cBhvr>
                                      <p:rCtr x="-8542" y="29815"/>
                                    </p:animMotion>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500"/>
                                        <p:tgtEl>
                                          <p:spTgt spid="14"/>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grpId="1" nodeType="clickEffect">
                                  <p:stCondLst>
                                    <p:cond delay="0"/>
                                  </p:stCondLst>
                                  <p:childTnLst>
                                    <p:animMotion origin="layout" path="M 3.125E-6 2.77556E-17 L -0.45508 0.57292 " pathEditMode="relative" rAng="0" ptsTypes="AA">
                                      <p:cBhvr>
                                        <p:cTn id="50" dur="2000" fill="hold"/>
                                        <p:tgtEl>
                                          <p:spTgt spid="14"/>
                                        </p:tgtEl>
                                        <p:attrNameLst>
                                          <p:attrName>ppt_x</p:attrName>
                                          <p:attrName>ppt_y</p:attrName>
                                        </p:attrNameLst>
                                      </p:cBhvr>
                                      <p:rCtr x="-22760" y="28634"/>
                                    </p:animMotion>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1" nodeType="clickEffect">
                                  <p:stCondLst>
                                    <p:cond delay="0"/>
                                  </p:stCondLst>
                                  <p:childTnLst>
                                    <p:animMotion origin="layout" path="M -6.25E-7 -1.11111E-6 L 0.33945 0.4632 " pathEditMode="relative" rAng="0" ptsTypes="AA">
                                      <p:cBhvr>
                                        <p:cTn id="59" dur="2000" fill="hold"/>
                                        <p:tgtEl>
                                          <p:spTgt spid="21"/>
                                        </p:tgtEl>
                                        <p:attrNameLst>
                                          <p:attrName>ppt_x</p:attrName>
                                          <p:attrName>ppt_y</p:attrName>
                                        </p:attrNameLst>
                                      </p:cBhvr>
                                      <p:rCtr x="16966" y="23148"/>
                                    </p:animMotion>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grpId="1" nodeType="clickEffect">
                                  <p:stCondLst>
                                    <p:cond delay="0"/>
                                  </p:stCondLst>
                                  <p:childTnLst>
                                    <p:animMotion origin="layout" path="M 3.125E-6 0 L 0.02461 0.51875 " pathEditMode="relative" rAng="0" ptsTypes="AA">
                                      <p:cBhvr>
                                        <p:cTn id="68" dur="2000" fill="hold"/>
                                        <p:tgtEl>
                                          <p:spTgt spid="32"/>
                                        </p:tgtEl>
                                        <p:attrNameLst>
                                          <p:attrName>ppt_x</p:attrName>
                                          <p:attrName>ppt_y</p:attrName>
                                        </p:attrNameLst>
                                      </p:cBhvr>
                                      <p:rCtr x="1224" y="25926"/>
                                    </p:animMotion>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34"/>
                                        </p:tgtEl>
                                        <p:attrNameLst>
                                          <p:attrName>style.visibility</p:attrName>
                                        </p:attrNameLst>
                                      </p:cBhvr>
                                      <p:to>
                                        <p:strVal val="visible"/>
                                      </p:to>
                                    </p:set>
                                    <p:animEffect transition="in" filter="fade">
                                      <p:cBhvr>
                                        <p:cTn id="73" dur="500"/>
                                        <p:tgtEl>
                                          <p:spTgt spid="34"/>
                                        </p:tgtEl>
                                      </p:cBhvr>
                                    </p:animEffect>
                                  </p:childTnLst>
                                </p:cTn>
                              </p:par>
                            </p:childTnLst>
                          </p:cTn>
                        </p:par>
                      </p:childTnLst>
                    </p:cTn>
                  </p:par>
                  <p:par>
                    <p:cTn id="74" fill="hold">
                      <p:stCondLst>
                        <p:cond delay="indefinite"/>
                      </p:stCondLst>
                      <p:childTnLst>
                        <p:par>
                          <p:cTn id="75" fill="hold">
                            <p:stCondLst>
                              <p:cond delay="0"/>
                            </p:stCondLst>
                            <p:childTnLst>
                              <p:par>
                                <p:cTn id="76" presetID="42" presetClass="path" presetSubtype="0" accel="50000" decel="50000" fill="hold" grpId="1" nodeType="clickEffect">
                                  <p:stCondLst>
                                    <p:cond delay="0"/>
                                  </p:stCondLst>
                                  <p:childTnLst>
                                    <p:animMotion origin="layout" path="M 3.125E-6 -1.11111E-6 L 0.32304 0.55903 " pathEditMode="relative" rAng="0" ptsTypes="AA">
                                      <p:cBhvr>
                                        <p:cTn id="77" dur="2000" fill="hold"/>
                                        <p:tgtEl>
                                          <p:spTgt spid="34"/>
                                        </p:tgtEl>
                                        <p:attrNameLst>
                                          <p:attrName>ppt_x</p:attrName>
                                          <p:attrName>ppt_y</p:attrName>
                                        </p:attrNameLst>
                                      </p:cBhvr>
                                      <p:rCtr x="16146" y="27940"/>
                                    </p:animMotion>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childTnLst>
                          </p:cTn>
                        </p:par>
                      </p:childTnLst>
                    </p:cTn>
                  </p:par>
                  <p:par>
                    <p:cTn id="83" fill="hold">
                      <p:stCondLst>
                        <p:cond delay="indefinite"/>
                      </p:stCondLst>
                      <p:childTnLst>
                        <p:par>
                          <p:cTn id="84" fill="hold">
                            <p:stCondLst>
                              <p:cond delay="0"/>
                            </p:stCondLst>
                            <p:childTnLst>
                              <p:par>
                                <p:cTn id="85" presetID="42" presetClass="path" presetSubtype="0" accel="50000" decel="50000" fill="hold" grpId="1" nodeType="clickEffect">
                                  <p:stCondLst>
                                    <p:cond delay="0"/>
                                  </p:stCondLst>
                                  <p:childTnLst>
                                    <p:animMotion origin="layout" path="M -3.125E-6 0 L 0.18399 0.63681 " pathEditMode="relative" rAng="0" ptsTypes="AA">
                                      <p:cBhvr>
                                        <p:cTn id="86" dur="2000" fill="hold"/>
                                        <p:tgtEl>
                                          <p:spTgt spid="35"/>
                                        </p:tgtEl>
                                        <p:attrNameLst>
                                          <p:attrName>ppt_x</p:attrName>
                                          <p:attrName>ppt_y</p:attrName>
                                        </p:attrNameLst>
                                      </p:cBhvr>
                                      <p:rCtr x="9193" y="318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0" grpId="1"/>
      <p:bldP spid="12" grpId="0"/>
      <p:bldP spid="12" grpId="1"/>
      <p:bldP spid="13" grpId="0"/>
      <p:bldP spid="13" grpId="1"/>
      <p:bldP spid="14" grpId="0"/>
      <p:bldP spid="14" grpId="1"/>
      <p:bldP spid="21" grpId="0"/>
      <p:bldP spid="21" grpId="1"/>
      <p:bldP spid="32" grpId="0"/>
      <p:bldP spid="32" grpId="1"/>
      <p:bldP spid="34" grpId="0"/>
      <p:bldP spid="34" grpId="1"/>
      <p:bldP spid="35" grpId="0"/>
      <p:bldP spid="35"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15">
            <a:extLst>
              <a:ext uri="{FF2B5EF4-FFF2-40B4-BE49-F238E27FC236}">
                <a16:creationId xmlns:a16="http://schemas.microsoft.com/office/drawing/2014/main" id="{D3CF00B9-B038-4EF2-940B-71A4E9EFDB50}"/>
              </a:ext>
            </a:extLst>
          </p:cNvPr>
          <p:cNvSpPr txBox="1"/>
          <p:nvPr/>
        </p:nvSpPr>
        <p:spPr>
          <a:xfrm>
            <a:off x="-910590" y="4485623"/>
            <a:ext cx="609600"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Calibri" panose="020F0502020204030204"/>
                <a:ea typeface="+mn-ea"/>
                <a:cs typeface="+mn-cs"/>
              </a:rPr>
              <a:t>8</a:t>
            </a:r>
          </a:p>
        </p:txBody>
      </p:sp>
      <p:sp>
        <p:nvSpPr>
          <p:cNvPr id="2" name="TextBox 1">
            <a:extLst>
              <a:ext uri="{FF2B5EF4-FFF2-40B4-BE49-F238E27FC236}">
                <a16:creationId xmlns:a16="http://schemas.microsoft.com/office/drawing/2014/main" id="{961795F0-E296-D622-6864-D820984B15C4}"/>
              </a:ext>
            </a:extLst>
          </p:cNvPr>
          <p:cNvSpPr txBox="1"/>
          <p:nvPr/>
        </p:nvSpPr>
        <p:spPr>
          <a:xfrm>
            <a:off x="723900" y="447675"/>
            <a:ext cx="10820400"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Ánh nắng lướt đi rất nhanh, đổi màu thoăn thoắt: vàng ruộm trên cánh đồng thơm nồng mùa gặt, nâu sẫm trên luống đất vừa gieo hạt, đỏ rực trên mái ngói, xanh mướt trên những vườn cây um tùm,... Đi qua đồng cỏ, bất chợt nắng thấy cái gì nhỏ xíu, tròn xoe nấp kín đáo trong một ngọn cỏ. Nắng đậu xuống nhè nhẹ, chậm rãi. À, thì ra là một giọt sương bé nhỏ không chịu tan đi dù mặt trời đã lên cao.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(Theo Ngọc Minh)</a:t>
            </a:r>
          </a:p>
        </p:txBody>
      </p:sp>
      <p:grpSp>
        <p:nvGrpSpPr>
          <p:cNvPr id="11" name="Group 10">
            <a:extLst>
              <a:ext uri="{FF2B5EF4-FFF2-40B4-BE49-F238E27FC236}">
                <a16:creationId xmlns:a16="http://schemas.microsoft.com/office/drawing/2014/main" id="{46FB6ED6-140B-0669-0AB7-1A758F2DD33B}"/>
              </a:ext>
            </a:extLst>
          </p:cNvPr>
          <p:cNvGrpSpPr/>
          <p:nvPr/>
        </p:nvGrpSpPr>
        <p:grpSpPr>
          <a:xfrm>
            <a:off x="3880367" y="4451488"/>
            <a:ext cx="3951605" cy="1866900"/>
            <a:chOff x="4239491" y="2666650"/>
            <a:chExt cx="3333168" cy="1704808"/>
          </a:xfrm>
        </p:grpSpPr>
        <p:pic>
          <p:nvPicPr>
            <p:cNvPr id="12" name="Picture 11">
              <a:extLst>
                <a:ext uri="{FF2B5EF4-FFF2-40B4-BE49-F238E27FC236}">
                  <a16:creationId xmlns:a16="http://schemas.microsoft.com/office/drawing/2014/main" id="{CF57597D-E159-20CF-F221-E453995ED4C0}"/>
                </a:ext>
              </a:extLst>
            </p:cNvPr>
            <p:cNvPicPr>
              <a:picLocks noChangeAspect="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4239491" y="2666650"/>
              <a:ext cx="3267547" cy="1704808"/>
            </a:xfrm>
            <a:prstGeom prst="rect">
              <a:avLst/>
            </a:prstGeom>
          </p:spPr>
        </p:pic>
        <p:sp>
          <p:nvSpPr>
            <p:cNvPr id="14" name="TextBox 13">
              <a:extLst>
                <a:ext uri="{FF2B5EF4-FFF2-40B4-BE49-F238E27FC236}">
                  <a16:creationId xmlns:a16="http://schemas.microsoft.com/office/drawing/2014/main" id="{FE459AC3-42BB-57CE-860F-E8707245C028}"/>
                </a:ext>
              </a:extLst>
            </p:cNvPr>
            <p:cNvSpPr txBox="1"/>
            <p:nvPr/>
          </p:nvSpPr>
          <p:spPr>
            <a:xfrm>
              <a:off x="4553086" y="3464599"/>
              <a:ext cx="3019573" cy="87126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Từ</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ngữ</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chỉ</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đặc</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điểm</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của</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hoạt</a:t>
              </a:r>
              <a:r>
                <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8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động</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 name="TextBox 3">
            <a:extLst>
              <a:ext uri="{FF2B5EF4-FFF2-40B4-BE49-F238E27FC236}">
                <a16:creationId xmlns:a16="http://schemas.microsoft.com/office/drawing/2014/main" id="{676BCD89-1757-C40E-0FCE-390695080FF0}"/>
              </a:ext>
            </a:extLst>
          </p:cNvPr>
          <p:cNvSpPr txBox="1"/>
          <p:nvPr/>
        </p:nvSpPr>
        <p:spPr>
          <a:xfrm>
            <a:off x="4019549" y="447675"/>
            <a:ext cx="2619375" cy="523220"/>
          </a:xfrm>
          <a:prstGeom prst="rect">
            <a:avLst/>
          </a:prstGeom>
          <a:noFill/>
        </p:spPr>
        <p:txBody>
          <a:bodyPr wrap="square" rtlCol="0">
            <a:spAutoFit/>
          </a:bodyPr>
          <a:lstStyle/>
          <a:p>
            <a:r>
              <a:rPr lang="en-US" sz="2800" dirty="0" err="1">
                <a:solidFill>
                  <a:srgbClr val="FF0000"/>
                </a:solidFill>
              </a:rPr>
              <a:t>nhanh</a:t>
            </a:r>
            <a:endParaRPr lang="en-US" sz="2800" dirty="0">
              <a:solidFill>
                <a:srgbClr val="FF0000"/>
              </a:solidFill>
            </a:endParaRPr>
          </a:p>
        </p:txBody>
      </p:sp>
      <p:sp>
        <p:nvSpPr>
          <p:cNvPr id="5" name="TextBox 4">
            <a:extLst>
              <a:ext uri="{FF2B5EF4-FFF2-40B4-BE49-F238E27FC236}">
                <a16:creationId xmlns:a16="http://schemas.microsoft.com/office/drawing/2014/main" id="{63BE6FBD-A5D1-929D-0384-B38200E48EB2}"/>
              </a:ext>
            </a:extLst>
          </p:cNvPr>
          <p:cNvSpPr txBox="1"/>
          <p:nvPr/>
        </p:nvSpPr>
        <p:spPr>
          <a:xfrm>
            <a:off x="6400799" y="457200"/>
            <a:ext cx="2619375" cy="523220"/>
          </a:xfrm>
          <a:prstGeom prst="rect">
            <a:avLst/>
          </a:prstGeom>
          <a:noFill/>
        </p:spPr>
        <p:txBody>
          <a:bodyPr wrap="square" rtlCol="0">
            <a:spAutoFit/>
          </a:bodyPr>
          <a:lstStyle/>
          <a:p>
            <a:r>
              <a:rPr lang="en-US" sz="2800" dirty="0" err="1">
                <a:solidFill>
                  <a:srgbClr val="FF0000"/>
                </a:solidFill>
              </a:rPr>
              <a:t>thoăn</a:t>
            </a:r>
            <a:r>
              <a:rPr lang="en-US" sz="2800" dirty="0">
                <a:solidFill>
                  <a:srgbClr val="FF0000"/>
                </a:solidFill>
              </a:rPr>
              <a:t> </a:t>
            </a:r>
            <a:r>
              <a:rPr lang="en-US" sz="2800" dirty="0" err="1">
                <a:solidFill>
                  <a:srgbClr val="FF0000"/>
                </a:solidFill>
              </a:rPr>
              <a:t>thoắt</a:t>
            </a:r>
            <a:endParaRPr lang="en-US" sz="2800" dirty="0">
              <a:solidFill>
                <a:srgbClr val="FF0000"/>
              </a:solidFill>
            </a:endParaRPr>
          </a:p>
        </p:txBody>
      </p:sp>
      <p:sp>
        <p:nvSpPr>
          <p:cNvPr id="6" name="TextBox 5">
            <a:extLst>
              <a:ext uri="{FF2B5EF4-FFF2-40B4-BE49-F238E27FC236}">
                <a16:creationId xmlns:a16="http://schemas.microsoft.com/office/drawing/2014/main" id="{2B444FC8-87E8-977A-512D-13D5F63B5720}"/>
              </a:ext>
            </a:extLst>
          </p:cNvPr>
          <p:cNvSpPr txBox="1"/>
          <p:nvPr/>
        </p:nvSpPr>
        <p:spPr>
          <a:xfrm>
            <a:off x="8629649" y="1733550"/>
            <a:ext cx="2619375" cy="523220"/>
          </a:xfrm>
          <a:prstGeom prst="rect">
            <a:avLst/>
          </a:prstGeom>
          <a:noFill/>
        </p:spPr>
        <p:txBody>
          <a:bodyPr wrap="square" rtlCol="0">
            <a:spAutoFit/>
          </a:bodyPr>
          <a:lstStyle/>
          <a:p>
            <a:r>
              <a:rPr lang="en-US" sz="2800" dirty="0" err="1">
                <a:solidFill>
                  <a:srgbClr val="FF0000"/>
                </a:solidFill>
              </a:rPr>
              <a:t>kín</a:t>
            </a:r>
            <a:r>
              <a:rPr lang="en-US" sz="2800" dirty="0">
                <a:solidFill>
                  <a:srgbClr val="FF0000"/>
                </a:solidFill>
              </a:rPr>
              <a:t> </a:t>
            </a:r>
            <a:r>
              <a:rPr lang="en-US" sz="2800" dirty="0" err="1">
                <a:solidFill>
                  <a:srgbClr val="FF0000"/>
                </a:solidFill>
              </a:rPr>
              <a:t>đáo</a:t>
            </a:r>
            <a:endParaRPr lang="en-US" sz="2800" dirty="0">
              <a:solidFill>
                <a:srgbClr val="FF0000"/>
              </a:solidFill>
            </a:endParaRPr>
          </a:p>
        </p:txBody>
      </p:sp>
      <p:sp>
        <p:nvSpPr>
          <p:cNvPr id="7" name="TextBox 6">
            <a:extLst>
              <a:ext uri="{FF2B5EF4-FFF2-40B4-BE49-F238E27FC236}">
                <a16:creationId xmlns:a16="http://schemas.microsoft.com/office/drawing/2014/main" id="{EA90E5B3-9048-2234-0E83-CA4152B43E45}"/>
              </a:ext>
            </a:extLst>
          </p:cNvPr>
          <p:cNvSpPr txBox="1"/>
          <p:nvPr/>
        </p:nvSpPr>
        <p:spPr>
          <a:xfrm>
            <a:off x="4591049" y="2162175"/>
            <a:ext cx="2619375" cy="523220"/>
          </a:xfrm>
          <a:prstGeom prst="rect">
            <a:avLst/>
          </a:prstGeom>
          <a:noFill/>
        </p:spPr>
        <p:txBody>
          <a:bodyPr wrap="square" rtlCol="0">
            <a:spAutoFit/>
          </a:bodyPr>
          <a:lstStyle/>
          <a:p>
            <a:r>
              <a:rPr lang="en-US" sz="2800" dirty="0" err="1">
                <a:solidFill>
                  <a:srgbClr val="FF0000"/>
                </a:solidFill>
              </a:rPr>
              <a:t>nhè</a:t>
            </a:r>
            <a:r>
              <a:rPr lang="en-US" sz="2800" dirty="0">
                <a:solidFill>
                  <a:srgbClr val="FF0000"/>
                </a:solidFill>
              </a:rPr>
              <a:t> </a:t>
            </a:r>
            <a:r>
              <a:rPr lang="en-US" sz="2800" dirty="0" err="1">
                <a:solidFill>
                  <a:srgbClr val="FF0000"/>
                </a:solidFill>
              </a:rPr>
              <a:t>nhẹ</a:t>
            </a:r>
            <a:endParaRPr lang="en-US" sz="2800" dirty="0">
              <a:solidFill>
                <a:srgbClr val="FF0000"/>
              </a:solidFill>
            </a:endParaRPr>
          </a:p>
        </p:txBody>
      </p:sp>
      <p:sp>
        <p:nvSpPr>
          <p:cNvPr id="9" name="TextBox 8">
            <a:extLst>
              <a:ext uri="{FF2B5EF4-FFF2-40B4-BE49-F238E27FC236}">
                <a16:creationId xmlns:a16="http://schemas.microsoft.com/office/drawing/2014/main" id="{A005C4AC-879A-245B-DD06-6803C376D18E}"/>
              </a:ext>
            </a:extLst>
          </p:cNvPr>
          <p:cNvSpPr txBox="1"/>
          <p:nvPr/>
        </p:nvSpPr>
        <p:spPr>
          <a:xfrm>
            <a:off x="6010274" y="2152650"/>
            <a:ext cx="2619375" cy="523220"/>
          </a:xfrm>
          <a:prstGeom prst="rect">
            <a:avLst/>
          </a:prstGeom>
          <a:noFill/>
        </p:spPr>
        <p:txBody>
          <a:bodyPr wrap="square" rtlCol="0">
            <a:spAutoFit/>
          </a:bodyPr>
          <a:lstStyle/>
          <a:p>
            <a:r>
              <a:rPr lang="en-US" sz="2800" dirty="0" err="1">
                <a:solidFill>
                  <a:srgbClr val="FF0000"/>
                </a:solidFill>
              </a:rPr>
              <a:t>chậm</a:t>
            </a:r>
            <a:r>
              <a:rPr lang="en-US" sz="2800" dirty="0">
                <a:solidFill>
                  <a:srgbClr val="FF0000"/>
                </a:solidFill>
              </a:rPr>
              <a:t> </a:t>
            </a:r>
            <a:r>
              <a:rPr lang="en-US" sz="2800" dirty="0" err="1">
                <a:solidFill>
                  <a:srgbClr val="FF0000"/>
                </a:solidFill>
              </a:rPr>
              <a:t>rãi</a:t>
            </a:r>
            <a:endParaRPr lang="en-US" sz="2800" dirty="0">
              <a:solidFill>
                <a:srgbClr val="FF0000"/>
              </a:solidFill>
            </a:endParaRPr>
          </a:p>
        </p:txBody>
      </p:sp>
      <p:sp>
        <p:nvSpPr>
          <p:cNvPr id="15" name="TextBox 14">
            <a:extLst>
              <a:ext uri="{FF2B5EF4-FFF2-40B4-BE49-F238E27FC236}">
                <a16:creationId xmlns:a16="http://schemas.microsoft.com/office/drawing/2014/main" id="{F6637C7E-AA8B-9168-3050-AADD290AC24B}"/>
              </a:ext>
            </a:extLst>
          </p:cNvPr>
          <p:cNvSpPr txBox="1"/>
          <p:nvPr/>
        </p:nvSpPr>
        <p:spPr>
          <a:xfrm>
            <a:off x="7096124" y="2581275"/>
            <a:ext cx="2619375" cy="523220"/>
          </a:xfrm>
          <a:prstGeom prst="rect">
            <a:avLst/>
          </a:prstGeom>
          <a:noFill/>
        </p:spPr>
        <p:txBody>
          <a:bodyPr wrap="square" rtlCol="0">
            <a:spAutoFit/>
          </a:bodyPr>
          <a:lstStyle/>
          <a:p>
            <a:r>
              <a:rPr lang="en-US" sz="2800" dirty="0" err="1">
                <a:solidFill>
                  <a:srgbClr val="FF0000"/>
                </a:solidFill>
              </a:rPr>
              <a:t>cao</a:t>
            </a:r>
            <a:endParaRPr lang="en-US" sz="2800" dirty="0">
              <a:solidFill>
                <a:srgbClr val="FF0000"/>
              </a:solidFill>
            </a:endParaRPr>
          </a:p>
        </p:txBody>
      </p:sp>
    </p:spTree>
    <p:extLst>
      <p:ext uri="{BB962C8B-B14F-4D97-AF65-F5344CB8AC3E}">
        <p14:creationId xmlns:p14="http://schemas.microsoft.com/office/powerpoint/2010/main" val="29782673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path" presetSubtype="0" accel="50000" decel="50000" fill="hold" grpId="1" nodeType="clickEffect">
                                  <p:stCondLst>
                                    <p:cond delay="0"/>
                                  </p:stCondLst>
                                  <p:childTnLst>
                                    <p:animMotion origin="layout" path="M 6.25E-7 -2.22222E-6 L -0.1168 0.79097 " pathEditMode="relative" rAng="0" ptsTypes="AA">
                                      <p:cBhvr>
                                        <p:cTn id="23" dur="2000" fill="hold"/>
                                        <p:tgtEl>
                                          <p:spTgt spid="4"/>
                                        </p:tgtEl>
                                        <p:attrNameLst>
                                          <p:attrName>ppt_x</p:attrName>
                                          <p:attrName>ppt_y</p:attrName>
                                        </p:attrNameLst>
                                      </p:cBhvr>
                                      <p:rCtr x="-5846" y="39537"/>
                                    </p:animMotion>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path" presetSubtype="0" accel="50000" decel="50000" fill="hold" grpId="1" nodeType="clickEffect">
                                  <p:stCondLst>
                                    <p:cond delay="0"/>
                                  </p:stCondLst>
                                  <p:childTnLst>
                                    <p:animMotion origin="layout" path="M -1.875E-6 -1.11111E-6 L -0.32695 0.66042 " pathEditMode="relative" rAng="0" ptsTypes="AA">
                                      <p:cBhvr>
                                        <p:cTn id="32" dur="2000" fill="hold"/>
                                        <p:tgtEl>
                                          <p:spTgt spid="5"/>
                                        </p:tgtEl>
                                        <p:attrNameLst>
                                          <p:attrName>ppt_x</p:attrName>
                                          <p:attrName>ppt_y</p:attrName>
                                        </p:attrNameLst>
                                      </p:cBhvr>
                                      <p:rCtr x="-16354" y="33009"/>
                                    </p:animMotion>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path" presetSubtype="0" accel="50000" decel="50000" fill="hold" grpId="1" nodeType="clickEffect">
                                  <p:stCondLst>
                                    <p:cond delay="0"/>
                                  </p:stCondLst>
                                  <p:childTnLst>
                                    <p:animMotion origin="layout" path="M -4.375E-6 -2.22222E-6 L -0.35898 0.37847 " pathEditMode="relative" rAng="0" ptsTypes="AA">
                                      <p:cBhvr>
                                        <p:cTn id="41" dur="2000" fill="hold"/>
                                        <p:tgtEl>
                                          <p:spTgt spid="6"/>
                                        </p:tgtEl>
                                        <p:attrNameLst>
                                          <p:attrName>ppt_x</p:attrName>
                                          <p:attrName>ppt_y</p:attrName>
                                        </p:attrNameLst>
                                      </p:cBhvr>
                                      <p:rCtr x="-17956" y="18912"/>
                                    </p:animMotion>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grpId="1" nodeType="clickEffect">
                                  <p:stCondLst>
                                    <p:cond delay="0"/>
                                  </p:stCondLst>
                                  <p:childTnLst>
                                    <p:animMotion origin="layout" path="M -4.375E-6 -2.22222E-6 L 0.19415 0.34792 " pathEditMode="relative" rAng="0" ptsTypes="AA">
                                      <p:cBhvr>
                                        <p:cTn id="50" dur="2000" fill="hold"/>
                                        <p:tgtEl>
                                          <p:spTgt spid="7"/>
                                        </p:tgtEl>
                                        <p:attrNameLst>
                                          <p:attrName>ppt_x</p:attrName>
                                          <p:attrName>ppt_y</p:attrName>
                                        </p:attrNameLst>
                                      </p:cBhvr>
                                      <p:rCtr x="9701" y="17384"/>
                                    </p:animMotion>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500"/>
                                        <p:tgtEl>
                                          <p:spTgt spid="9"/>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path" presetSubtype="0" accel="50000" decel="50000" fill="hold" grpId="1" nodeType="clickEffect">
                                  <p:stCondLst>
                                    <p:cond delay="0"/>
                                  </p:stCondLst>
                                  <p:childTnLst>
                                    <p:animMotion origin="layout" path="M -6.25E-7 -3.33333E-6 L 0.13555 0.43959 " pathEditMode="relative" rAng="0" ptsTypes="AA">
                                      <p:cBhvr>
                                        <p:cTn id="59" dur="2000" fill="hold"/>
                                        <p:tgtEl>
                                          <p:spTgt spid="9"/>
                                        </p:tgtEl>
                                        <p:attrNameLst>
                                          <p:attrName>ppt_x</p:attrName>
                                          <p:attrName>ppt_y</p:attrName>
                                        </p:attrNameLst>
                                      </p:cBhvr>
                                      <p:rCtr x="6771" y="21968"/>
                                    </p:animMotion>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500"/>
                                        <p:tgtEl>
                                          <p:spTgt spid="15"/>
                                        </p:tgtEl>
                                      </p:cBhvr>
                                    </p:animEffect>
                                  </p:childTnLst>
                                </p:cTn>
                              </p:par>
                            </p:childTnLst>
                          </p:cTn>
                        </p:par>
                      </p:childTnLst>
                    </p:cTn>
                  </p:par>
                  <p:par>
                    <p:cTn id="65" fill="hold">
                      <p:stCondLst>
                        <p:cond delay="indefinite"/>
                      </p:stCondLst>
                      <p:childTnLst>
                        <p:par>
                          <p:cTn id="66" fill="hold">
                            <p:stCondLst>
                              <p:cond delay="0"/>
                            </p:stCondLst>
                            <p:childTnLst>
                              <p:par>
                                <p:cTn id="67" presetID="42" presetClass="path" presetSubtype="0" accel="50000" decel="50000" fill="hold" grpId="1" nodeType="clickEffect">
                                  <p:stCondLst>
                                    <p:cond delay="0"/>
                                  </p:stCondLst>
                                  <p:childTnLst>
                                    <p:animMotion origin="layout" path="M -3.125E-6 -3.33333E-6 L 0.06055 0.46875 " pathEditMode="relative" rAng="0" ptsTypes="AA">
                                      <p:cBhvr>
                                        <p:cTn id="68" dur="2000" fill="hold"/>
                                        <p:tgtEl>
                                          <p:spTgt spid="15"/>
                                        </p:tgtEl>
                                        <p:attrNameLst>
                                          <p:attrName>ppt_x</p:attrName>
                                          <p:attrName>ppt_y</p:attrName>
                                        </p:attrNameLst>
                                      </p:cBhvr>
                                      <p:rCtr x="3021" y="2342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4" grpId="1"/>
      <p:bldP spid="5" grpId="0"/>
      <p:bldP spid="5" grpId="1"/>
      <p:bldP spid="6" grpId="0"/>
      <p:bldP spid="6" grpId="1"/>
      <p:bldP spid="7" grpId="0"/>
      <p:bldP spid="7" grpId="1"/>
      <p:bldP spid="9" grpId="0"/>
      <p:bldP spid="9" grpId="1"/>
      <p:bldP spid="15" grpId="0"/>
      <p:bldP spid="1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Nhóm 12">
            <a:extLst>
              <a:ext uri="{FF2B5EF4-FFF2-40B4-BE49-F238E27FC236}">
                <a16:creationId xmlns:a16="http://schemas.microsoft.com/office/drawing/2014/main" id="{AC73109C-D54C-F3A0-EABA-4577691AC547}"/>
              </a:ext>
            </a:extLst>
          </p:cNvPr>
          <p:cNvGrpSpPr/>
          <p:nvPr/>
        </p:nvGrpSpPr>
        <p:grpSpPr>
          <a:xfrm>
            <a:off x="196886" y="1191809"/>
            <a:ext cx="11675652" cy="3513541"/>
            <a:chOff x="230009" y="948026"/>
            <a:chExt cx="17513477" cy="7227458"/>
          </a:xfrm>
        </p:grpSpPr>
        <p:grpSp>
          <p:nvGrpSpPr>
            <p:cNvPr id="14" name="Nhóm 11">
              <a:extLst>
                <a:ext uri="{FF2B5EF4-FFF2-40B4-BE49-F238E27FC236}">
                  <a16:creationId xmlns:a16="http://schemas.microsoft.com/office/drawing/2014/main" id="{18E6AE6A-37BF-525A-C1E2-8D705A699D85}"/>
                </a:ext>
              </a:extLst>
            </p:cNvPr>
            <p:cNvGrpSpPr/>
            <p:nvPr/>
          </p:nvGrpSpPr>
          <p:grpSpPr>
            <a:xfrm>
              <a:off x="762000" y="1638300"/>
              <a:ext cx="16981486" cy="6537184"/>
              <a:chOff x="3433620" y="2468235"/>
              <a:chExt cx="12930861" cy="4733260"/>
            </a:xfrm>
          </p:grpSpPr>
          <p:sp>
            <p:nvSpPr>
              <p:cNvPr id="16" name="Hình chữ nhật: Góc Tròn 1">
                <a:extLst>
                  <a:ext uri="{FF2B5EF4-FFF2-40B4-BE49-F238E27FC236}">
                    <a16:creationId xmlns:a16="http://schemas.microsoft.com/office/drawing/2014/main" id="{41821AC5-F179-A6B2-D63E-47C6C23274C8}"/>
                  </a:ext>
                </a:extLst>
              </p:cNvPr>
              <p:cNvSpPr/>
              <p:nvPr/>
            </p:nvSpPr>
            <p:spPr>
              <a:xfrm>
                <a:off x="3715281" y="2716043"/>
                <a:ext cx="12649200" cy="4485452"/>
              </a:xfrm>
              <a:prstGeom prst="roundRect">
                <a:avLst/>
              </a:prstGeom>
              <a:solidFill>
                <a:srgbClr val="639E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vi-VN" sz="1200">
                  <a:solidFill>
                    <a:prstClr val="white"/>
                  </a:solidFill>
                  <a:latin typeface="Arial" panose="020B0604020202020204" pitchFamily="34" charset="0"/>
                </a:endParaRPr>
              </a:p>
            </p:txBody>
          </p:sp>
          <p:sp>
            <p:nvSpPr>
              <p:cNvPr id="17" name="Hình chữ nhật: Góc Tròn 2">
                <a:extLst>
                  <a:ext uri="{FF2B5EF4-FFF2-40B4-BE49-F238E27FC236}">
                    <a16:creationId xmlns:a16="http://schemas.microsoft.com/office/drawing/2014/main" id="{51EE1D62-4D79-7CF3-0821-E6B7C8A11591}"/>
                  </a:ext>
                </a:extLst>
              </p:cNvPr>
              <p:cNvSpPr/>
              <p:nvPr/>
            </p:nvSpPr>
            <p:spPr>
              <a:xfrm>
                <a:off x="3433620" y="2468235"/>
                <a:ext cx="12649200" cy="4485452"/>
              </a:xfrm>
              <a:prstGeom prst="roundRect">
                <a:avLst/>
              </a:prstGeom>
              <a:solidFill>
                <a:srgbClr val="E8EE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vi-VN" sz="1200">
                  <a:solidFill>
                    <a:prstClr val="white"/>
                  </a:solidFill>
                  <a:latin typeface="Arial" panose="020B0604020202020204" pitchFamily="34" charset="0"/>
                </a:endParaRPr>
              </a:p>
            </p:txBody>
          </p:sp>
        </p:grpSp>
        <p:pic>
          <p:nvPicPr>
            <p:cNvPr id="15" name="Picture 2">
              <a:extLst>
                <a:ext uri="{FF2B5EF4-FFF2-40B4-BE49-F238E27FC236}">
                  <a16:creationId xmlns:a16="http://schemas.microsoft.com/office/drawing/2014/main" id="{FCB62F50-B1AD-F116-7304-9F83BB0C8A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061" t="4508" r="19823" b="2431"/>
            <a:stretch/>
          </p:blipFill>
          <p:spPr bwMode="auto">
            <a:xfrm rot="20351852">
              <a:off x="230009" y="948026"/>
              <a:ext cx="2491915" cy="3361022"/>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Hình chữ nhật 4">
            <a:extLst>
              <a:ext uri="{FF2B5EF4-FFF2-40B4-BE49-F238E27FC236}">
                <a16:creationId xmlns:a16="http://schemas.microsoft.com/office/drawing/2014/main" id="{490A9466-EA81-5175-06D1-F03B950EC840}"/>
              </a:ext>
            </a:extLst>
          </p:cNvPr>
          <p:cNvSpPr/>
          <p:nvPr/>
        </p:nvSpPr>
        <p:spPr>
          <a:xfrm>
            <a:off x="874342" y="2590376"/>
            <a:ext cx="10695357" cy="1538883"/>
          </a:xfrm>
          <a:prstGeom prst="rect">
            <a:avLst/>
          </a:prstGeom>
          <a:noFill/>
        </p:spPr>
        <p:txBody>
          <a:bodyPr wrap="square" lIns="60960" tIns="30480" rIns="60960" bIns="30480">
            <a:spAutoFit/>
          </a:bodyPr>
          <a:lstStyle/>
          <a:p>
            <a:pPr algn="just" defTabSz="609630"/>
            <a:r>
              <a:rPr lang="vi-VN" sz="4800" b="1" dirty="0">
                <a:ln w="0"/>
                <a:solidFill>
                  <a:prstClr val="black"/>
                </a:solidFill>
                <a:latin typeface="Arial" panose="020B0604020202020204" pitchFamily="34" charset="0"/>
              </a:rPr>
              <a:t>Tính từ </a:t>
            </a:r>
            <a:r>
              <a:rPr lang="vi-VN" sz="4800" dirty="0">
                <a:ln w="0"/>
                <a:solidFill>
                  <a:prstClr val="black"/>
                </a:solidFill>
                <a:latin typeface="Arial" panose="020B0604020202020204" pitchFamily="34" charset="0"/>
              </a:rPr>
              <a:t>là từ miêu tả đặc điểm </a:t>
            </a:r>
            <a:r>
              <a:rPr lang="en-US" sz="4800" dirty="0" err="1">
                <a:ln w="0"/>
                <a:solidFill>
                  <a:prstClr val="black"/>
                </a:solidFill>
                <a:latin typeface="Arial" panose="020B0604020202020204" pitchFamily="34" charset="0"/>
              </a:rPr>
              <a:t>của</a:t>
            </a:r>
            <a:r>
              <a:rPr lang="en-US" sz="4800" dirty="0">
                <a:ln w="0"/>
                <a:solidFill>
                  <a:prstClr val="black"/>
                </a:solidFill>
                <a:latin typeface="Arial" panose="020B0604020202020204" pitchFamily="34" charset="0"/>
              </a:rPr>
              <a:t> </a:t>
            </a:r>
            <a:r>
              <a:rPr lang="en-US" sz="4800" dirty="0" err="1">
                <a:ln w="0"/>
                <a:solidFill>
                  <a:prstClr val="black"/>
                </a:solidFill>
                <a:latin typeface="Arial" panose="020B0604020202020204" pitchFamily="34" charset="0"/>
              </a:rPr>
              <a:t>sự</a:t>
            </a:r>
            <a:r>
              <a:rPr lang="en-US" sz="4800" dirty="0">
                <a:ln w="0"/>
                <a:solidFill>
                  <a:prstClr val="black"/>
                </a:solidFill>
                <a:latin typeface="Arial" panose="020B0604020202020204" pitchFamily="34" charset="0"/>
              </a:rPr>
              <a:t> </a:t>
            </a:r>
            <a:r>
              <a:rPr lang="en-US" sz="4800" dirty="0" err="1">
                <a:ln w="0"/>
                <a:solidFill>
                  <a:prstClr val="black"/>
                </a:solidFill>
                <a:latin typeface="Arial" panose="020B0604020202020204" pitchFamily="34" charset="0"/>
              </a:rPr>
              <a:t>vật</a:t>
            </a:r>
            <a:r>
              <a:rPr lang="en-US" sz="4800" dirty="0">
                <a:ln w="0"/>
                <a:solidFill>
                  <a:prstClr val="black"/>
                </a:solidFill>
                <a:latin typeface="Arial" panose="020B0604020202020204" pitchFamily="34" charset="0"/>
              </a:rPr>
              <a:t>, </a:t>
            </a:r>
            <a:r>
              <a:rPr lang="en-US" sz="4800" dirty="0" err="1">
                <a:ln w="0"/>
                <a:solidFill>
                  <a:prstClr val="black"/>
                </a:solidFill>
                <a:latin typeface="Arial" panose="020B0604020202020204" pitchFamily="34" charset="0"/>
              </a:rPr>
              <a:t>hoạt</a:t>
            </a:r>
            <a:r>
              <a:rPr lang="en-US" sz="4800" dirty="0">
                <a:ln w="0"/>
                <a:solidFill>
                  <a:prstClr val="black"/>
                </a:solidFill>
                <a:latin typeface="Arial" panose="020B0604020202020204" pitchFamily="34" charset="0"/>
              </a:rPr>
              <a:t> </a:t>
            </a:r>
            <a:r>
              <a:rPr lang="en-US" sz="4800" dirty="0" err="1">
                <a:ln w="0"/>
                <a:solidFill>
                  <a:prstClr val="black"/>
                </a:solidFill>
                <a:latin typeface="Arial" panose="020B0604020202020204" pitchFamily="34" charset="0"/>
              </a:rPr>
              <a:t>động</a:t>
            </a:r>
            <a:r>
              <a:rPr lang="en-US" sz="4800" dirty="0">
                <a:ln w="0"/>
                <a:solidFill>
                  <a:prstClr val="black"/>
                </a:solidFill>
                <a:latin typeface="Arial" panose="020B0604020202020204" pitchFamily="34" charset="0"/>
              </a:rPr>
              <a:t>, </a:t>
            </a:r>
            <a:r>
              <a:rPr lang="en-US" sz="4800" dirty="0" err="1">
                <a:ln w="0"/>
                <a:solidFill>
                  <a:prstClr val="black"/>
                </a:solidFill>
                <a:latin typeface="Arial" panose="020B0604020202020204" pitchFamily="34" charset="0"/>
              </a:rPr>
              <a:t>trạng</a:t>
            </a:r>
            <a:r>
              <a:rPr lang="en-US" sz="4800" dirty="0">
                <a:ln w="0"/>
                <a:solidFill>
                  <a:prstClr val="black"/>
                </a:solidFill>
                <a:latin typeface="Arial" panose="020B0604020202020204" pitchFamily="34" charset="0"/>
              </a:rPr>
              <a:t> </a:t>
            </a:r>
            <a:r>
              <a:rPr lang="en-US" sz="4800" dirty="0" err="1">
                <a:ln w="0"/>
                <a:solidFill>
                  <a:prstClr val="black"/>
                </a:solidFill>
                <a:latin typeface="Arial" panose="020B0604020202020204" pitchFamily="34" charset="0"/>
              </a:rPr>
              <a:t>thái</a:t>
            </a:r>
            <a:r>
              <a:rPr lang="en-US" sz="4800" dirty="0">
                <a:ln w="0"/>
                <a:solidFill>
                  <a:prstClr val="black"/>
                </a:solidFill>
                <a:latin typeface="Arial" panose="020B0604020202020204" pitchFamily="34" charset="0"/>
              </a:rPr>
              <a:t>….</a:t>
            </a:r>
            <a:endParaRPr lang="vi-VN" sz="4800" b="1" dirty="0">
              <a:ln w="0"/>
              <a:solidFill>
                <a:prstClr val="black"/>
              </a:solidFill>
              <a:latin typeface="Arial" panose="020B0604020202020204" pitchFamily="34" charset="0"/>
            </a:endParaRPr>
          </a:p>
        </p:txBody>
      </p:sp>
    </p:spTree>
    <p:extLst>
      <p:ext uri="{BB962C8B-B14F-4D97-AF65-F5344CB8AC3E}">
        <p14:creationId xmlns:p14="http://schemas.microsoft.com/office/powerpoint/2010/main" val="38176198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D98C366-A167-4FE7-B254-837BAC0B8AC6}"/>
              </a:ext>
            </a:extLst>
          </p:cNvPr>
          <p:cNvSpPr txBox="1"/>
          <p:nvPr/>
        </p:nvSpPr>
        <p:spPr>
          <a:xfrm>
            <a:off x="616353" y="451402"/>
            <a:ext cx="10893477" cy="1200329"/>
          </a:xfrm>
          <a:prstGeom prst="rect">
            <a:avLst/>
          </a:prstGeom>
          <a:noFill/>
        </p:spPr>
        <p:txBody>
          <a:bodyPr wrap="square">
            <a:spAutoFit/>
          </a:bodyPr>
          <a:lstStyle/>
          <a:p>
            <a:pPr lvl="0" algn="ctr"/>
            <a:r>
              <a:rPr lang="en-US" sz="3600" b="1" dirty="0">
                <a:solidFill>
                  <a:srgbClr val="FF0000"/>
                </a:solidFill>
                <a:latin typeface="Calibri" panose="020F0502020204030204" pitchFamily="34" charset="0"/>
                <a:cs typeface="Calibri" panose="020F0502020204030204" pitchFamily="34" charset="0"/>
              </a:rPr>
              <a:t>3. </a:t>
            </a:r>
            <a:r>
              <a:rPr lang="vi-VN" sz="3600" b="1" dirty="0">
                <a:solidFill>
                  <a:srgbClr val="FF0000"/>
                </a:solidFill>
                <a:latin typeface="Calibri" panose="020F0502020204030204" pitchFamily="34" charset="0"/>
                <a:cs typeface="Calibri" panose="020F0502020204030204" pitchFamily="34" charset="0"/>
              </a:rPr>
              <a:t>Đặt câu có sử dụng 1 – 2 tính từ nói về đặc điểm của từng sự vật, hoạt động dưới đây:</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Rectangle: Rounded Corners 3">
            <a:extLst>
              <a:ext uri="{FF2B5EF4-FFF2-40B4-BE49-F238E27FC236}">
                <a16:creationId xmlns:a16="http://schemas.microsoft.com/office/drawing/2014/main" id="{D07FA7B5-0807-DA54-80C4-5A235BC72052}"/>
              </a:ext>
            </a:extLst>
          </p:cNvPr>
          <p:cNvSpPr/>
          <p:nvPr/>
        </p:nvSpPr>
        <p:spPr>
          <a:xfrm>
            <a:off x="952500" y="2533650"/>
            <a:ext cx="2676525" cy="1066800"/>
          </a:xfrm>
          <a:prstGeom prst="roundRect">
            <a:avLst/>
          </a:prstGeom>
          <a:solidFill>
            <a:srgbClr val="55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Bữa</a:t>
            </a:r>
            <a:r>
              <a:rPr lang="en-US" sz="3600" b="1" dirty="0">
                <a:solidFill>
                  <a:srgbClr val="002060"/>
                </a:solidFill>
              </a:rPr>
              <a:t> </a:t>
            </a:r>
            <a:r>
              <a:rPr lang="en-US" sz="3600" b="1" dirty="0" err="1">
                <a:solidFill>
                  <a:srgbClr val="002060"/>
                </a:solidFill>
              </a:rPr>
              <a:t>sáng</a:t>
            </a:r>
            <a:r>
              <a:rPr lang="en-US" sz="3600" b="1" dirty="0">
                <a:solidFill>
                  <a:srgbClr val="002060"/>
                </a:solidFill>
              </a:rPr>
              <a:t> </a:t>
            </a:r>
            <a:r>
              <a:rPr lang="en-US" sz="3600" b="1" dirty="0" err="1">
                <a:solidFill>
                  <a:srgbClr val="002060"/>
                </a:solidFill>
              </a:rPr>
              <a:t>của</a:t>
            </a:r>
            <a:r>
              <a:rPr lang="en-US" sz="3600" b="1" dirty="0">
                <a:solidFill>
                  <a:srgbClr val="002060"/>
                </a:solidFill>
              </a:rPr>
              <a:t> </a:t>
            </a:r>
            <a:r>
              <a:rPr lang="en-US" sz="3600" b="1" dirty="0" err="1">
                <a:solidFill>
                  <a:srgbClr val="002060"/>
                </a:solidFill>
              </a:rPr>
              <a:t>em</a:t>
            </a:r>
            <a:endParaRPr lang="en-US" sz="3600" dirty="0">
              <a:solidFill>
                <a:srgbClr val="002060"/>
              </a:solidFill>
            </a:endParaRPr>
          </a:p>
        </p:txBody>
      </p:sp>
      <p:sp>
        <p:nvSpPr>
          <p:cNvPr id="5" name="Rectangle: Rounded Corners 4">
            <a:extLst>
              <a:ext uri="{FF2B5EF4-FFF2-40B4-BE49-F238E27FC236}">
                <a16:creationId xmlns:a16="http://schemas.microsoft.com/office/drawing/2014/main" id="{B635C19C-4D8B-160E-4755-4F0D0BE67F95}"/>
              </a:ext>
            </a:extLst>
          </p:cNvPr>
          <p:cNvSpPr/>
          <p:nvPr/>
        </p:nvSpPr>
        <p:spPr>
          <a:xfrm>
            <a:off x="4076700" y="2543175"/>
            <a:ext cx="3076575" cy="1066800"/>
          </a:xfrm>
          <a:prstGeom prst="roundRect">
            <a:avLst/>
          </a:prstGeom>
          <a:solidFill>
            <a:srgbClr val="55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Bộ</a:t>
            </a:r>
            <a:r>
              <a:rPr lang="en-US" sz="3600" b="1" dirty="0">
                <a:solidFill>
                  <a:srgbClr val="002060"/>
                </a:solidFill>
              </a:rPr>
              <a:t> </a:t>
            </a:r>
            <a:r>
              <a:rPr lang="en-US" sz="3600" b="1" dirty="0" err="1">
                <a:solidFill>
                  <a:srgbClr val="002060"/>
                </a:solidFill>
              </a:rPr>
              <a:t>quần</a:t>
            </a:r>
            <a:r>
              <a:rPr lang="en-US" sz="3600" b="1" dirty="0">
                <a:solidFill>
                  <a:srgbClr val="002060"/>
                </a:solidFill>
              </a:rPr>
              <a:t> </a:t>
            </a:r>
            <a:r>
              <a:rPr lang="en-US" sz="3600" b="1" dirty="0" err="1">
                <a:solidFill>
                  <a:srgbClr val="002060"/>
                </a:solidFill>
              </a:rPr>
              <a:t>áo</a:t>
            </a:r>
            <a:r>
              <a:rPr lang="en-US" sz="3600" b="1" dirty="0">
                <a:solidFill>
                  <a:srgbClr val="002060"/>
                </a:solidFill>
              </a:rPr>
              <a:t> </a:t>
            </a:r>
            <a:r>
              <a:rPr lang="en-US" sz="3600" b="1" dirty="0" err="1">
                <a:solidFill>
                  <a:srgbClr val="002060"/>
                </a:solidFill>
              </a:rPr>
              <a:t>em</a:t>
            </a:r>
            <a:r>
              <a:rPr lang="en-US" sz="3600" b="1" dirty="0">
                <a:solidFill>
                  <a:srgbClr val="002060"/>
                </a:solidFill>
              </a:rPr>
              <a:t> </a:t>
            </a:r>
            <a:r>
              <a:rPr lang="en-US" sz="3600" b="1" dirty="0" err="1">
                <a:solidFill>
                  <a:srgbClr val="002060"/>
                </a:solidFill>
              </a:rPr>
              <a:t>thích</a:t>
            </a:r>
            <a:endParaRPr lang="en-US" sz="3600" dirty="0">
              <a:solidFill>
                <a:srgbClr val="002060"/>
              </a:solidFill>
            </a:endParaRPr>
          </a:p>
        </p:txBody>
      </p:sp>
      <p:sp>
        <p:nvSpPr>
          <p:cNvPr id="6" name="Rectangle: Rounded Corners 5">
            <a:extLst>
              <a:ext uri="{FF2B5EF4-FFF2-40B4-BE49-F238E27FC236}">
                <a16:creationId xmlns:a16="http://schemas.microsoft.com/office/drawing/2014/main" id="{43568168-D0A2-3B88-1013-16C7CFAD0716}"/>
              </a:ext>
            </a:extLst>
          </p:cNvPr>
          <p:cNvSpPr/>
          <p:nvPr/>
        </p:nvSpPr>
        <p:spPr>
          <a:xfrm>
            <a:off x="7648575" y="2524125"/>
            <a:ext cx="3533775" cy="1066800"/>
          </a:xfrm>
          <a:prstGeom prst="roundRect">
            <a:avLst/>
          </a:prstGeom>
          <a:solidFill>
            <a:srgbClr val="55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Một</a:t>
            </a:r>
            <a:r>
              <a:rPr lang="en-US" sz="3600" b="1" dirty="0">
                <a:solidFill>
                  <a:srgbClr val="002060"/>
                </a:solidFill>
              </a:rPr>
              <a:t> </a:t>
            </a:r>
            <a:r>
              <a:rPr lang="en-US" sz="3600" b="1" dirty="0" err="1">
                <a:solidFill>
                  <a:srgbClr val="002060"/>
                </a:solidFill>
              </a:rPr>
              <a:t>hoạt</a:t>
            </a:r>
            <a:r>
              <a:rPr lang="en-US" sz="3600" b="1" dirty="0">
                <a:solidFill>
                  <a:srgbClr val="002060"/>
                </a:solidFill>
              </a:rPr>
              <a:t> </a:t>
            </a:r>
            <a:r>
              <a:rPr lang="en-US" sz="3600" b="1" dirty="0" err="1">
                <a:solidFill>
                  <a:srgbClr val="002060"/>
                </a:solidFill>
              </a:rPr>
              <a:t>động</a:t>
            </a:r>
            <a:r>
              <a:rPr lang="en-US" sz="3600" b="1" dirty="0">
                <a:solidFill>
                  <a:srgbClr val="002060"/>
                </a:solidFill>
              </a:rPr>
              <a:t> </a:t>
            </a:r>
            <a:r>
              <a:rPr lang="en-US" sz="3600" b="1" dirty="0" err="1">
                <a:solidFill>
                  <a:srgbClr val="002060"/>
                </a:solidFill>
              </a:rPr>
              <a:t>trong</a:t>
            </a:r>
            <a:r>
              <a:rPr lang="en-US" sz="3600" b="1" dirty="0">
                <a:solidFill>
                  <a:srgbClr val="002060"/>
                </a:solidFill>
              </a:rPr>
              <a:t> </a:t>
            </a:r>
            <a:r>
              <a:rPr lang="en-US" sz="3600" b="1" dirty="0" err="1">
                <a:solidFill>
                  <a:srgbClr val="002060"/>
                </a:solidFill>
              </a:rPr>
              <a:t>giờ</a:t>
            </a:r>
            <a:r>
              <a:rPr lang="en-US" sz="3600" b="1" dirty="0">
                <a:solidFill>
                  <a:srgbClr val="002060"/>
                </a:solidFill>
              </a:rPr>
              <a:t> </a:t>
            </a:r>
            <a:r>
              <a:rPr lang="en-US" sz="3600" b="1" dirty="0" err="1">
                <a:solidFill>
                  <a:srgbClr val="002060"/>
                </a:solidFill>
              </a:rPr>
              <a:t>học</a:t>
            </a:r>
            <a:endParaRPr lang="en-US" sz="3600" dirty="0">
              <a:solidFill>
                <a:srgbClr val="002060"/>
              </a:solidFill>
            </a:endParaRPr>
          </a:p>
        </p:txBody>
      </p:sp>
    </p:spTree>
    <p:extLst>
      <p:ext uri="{BB962C8B-B14F-4D97-AF65-F5344CB8AC3E}">
        <p14:creationId xmlns:p14="http://schemas.microsoft.com/office/powerpoint/2010/main" val="1573933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animBg="1"/>
      <p:bldP spid="5"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Hình ảnh 7">
            <a:extLst>
              <a:ext uri="{FF2B5EF4-FFF2-40B4-BE49-F238E27FC236}">
                <a16:creationId xmlns:a16="http://schemas.microsoft.com/office/drawing/2014/main" id="{BAA2D0CD-48F8-3DC6-2155-A29143E183E8}"/>
              </a:ext>
            </a:extLst>
          </p:cNvPr>
          <p:cNvPicPr>
            <a:picLocks noChangeAspect="1"/>
          </p:cNvPicPr>
          <p:nvPr/>
        </p:nvPicPr>
        <p:blipFill>
          <a:blip r:embed="rId2"/>
          <a:stretch>
            <a:fillRect/>
          </a:stretch>
        </p:blipFill>
        <p:spPr>
          <a:xfrm>
            <a:off x="2779967" y="2971800"/>
            <a:ext cx="5671609" cy="4101426"/>
          </a:xfrm>
          <a:prstGeom prst="rect">
            <a:avLst/>
          </a:prstGeom>
        </p:spPr>
      </p:pic>
      <p:grpSp>
        <p:nvGrpSpPr>
          <p:cNvPr id="7" name="Nhóm 6">
            <a:extLst>
              <a:ext uri="{FF2B5EF4-FFF2-40B4-BE49-F238E27FC236}">
                <a16:creationId xmlns:a16="http://schemas.microsoft.com/office/drawing/2014/main" id="{47797ECB-79DC-2DE3-BA39-934F405984C4}"/>
              </a:ext>
            </a:extLst>
          </p:cNvPr>
          <p:cNvGrpSpPr/>
          <p:nvPr/>
        </p:nvGrpSpPr>
        <p:grpSpPr>
          <a:xfrm>
            <a:off x="0" y="5462349"/>
            <a:ext cx="12192000" cy="1407677"/>
            <a:chOff x="0" y="8193523"/>
            <a:chExt cx="18288000" cy="2111516"/>
          </a:xfrm>
        </p:grpSpPr>
        <p:sp>
          <p:nvSpPr>
            <p:cNvPr id="2" name="Freeform 2"/>
            <p:cNvSpPr/>
            <p:nvPr/>
          </p:nvSpPr>
          <p:spPr>
            <a:xfrm>
              <a:off x="0" y="8193523"/>
              <a:ext cx="3949956" cy="2093477"/>
            </a:xfrm>
            <a:custGeom>
              <a:avLst/>
              <a:gdLst/>
              <a:ahLst/>
              <a:cxnLst/>
              <a:rect l="l" t="t" r="r" b="b"/>
              <a:pathLst>
                <a:path w="3949956" h="2093477">
                  <a:moveTo>
                    <a:pt x="0" y="0"/>
                  </a:moveTo>
                  <a:lnTo>
                    <a:pt x="3949956" y="0"/>
                  </a:lnTo>
                  <a:lnTo>
                    <a:pt x="3949956" y="2093477"/>
                  </a:lnTo>
                  <a:lnTo>
                    <a:pt x="0" y="2093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3" name="Freeform 3"/>
            <p:cNvSpPr/>
            <p:nvPr/>
          </p:nvSpPr>
          <p:spPr>
            <a:xfrm>
              <a:off x="3847661" y="8193523"/>
              <a:ext cx="3949956" cy="2093477"/>
            </a:xfrm>
            <a:custGeom>
              <a:avLst/>
              <a:gdLst/>
              <a:ahLst/>
              <a:cxnLst/>
              <a:rect l="l" t="t" r="r" b="b"/>
              <a:pathLst>
                <a:path w="3949956" h="2093477">
                  <a:moveTo>
                    <a:pt x="0" y="0"/>
                  </a:moveTo>
                  <a:lnTo>
                    <a:pt x="3949956" y="0"/>
                  </a:lnTo>
                  <a:lnTo>
                    <a:pt x="3949956" y="2093477"/>
                  </a:lnTo>
                  <a:lnTo>
                    <a:pt x="0" y="2093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4" name="Freeform 4"/>
            <p:cNvSpPr/>
            <p:nvPr/>
          </p:nvSpPr>
          <p:spPr>
            <a:xfrm>
              <a:off x="7169022" y="8193523"/>
              <a:ext cx="3949956" cy="2093477"/>
            </a:xfrm>
            <a:custGeom>
              <a:avLst/>
              <a:gdLst/>
              <a:ahLst/>
              <a:cxnLst/>
              <a:rect l="l" t="t" r="r" b="b"/>
              <a:pathLst>
                <a:path w="3949956" h="2093477">
                  <a:moveTo>
                    <a:pt x="0" y="0"/>
                  </a:moveTo>
                  <a:lnTo>
                    <a:pt x="3949956" y="0"/>
                  </a:lnTo>
                  <a:lnTo>
                    <a:pt x="3949956" y="2093477"/>
                  </a:lnTo>
                  <a:lnTo>
                    <a:pt x="0" y="20934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5" name="Freeform 5"/>
            <p:cNvSpPr/>
            <p:nvPr/>
          </p:nvSpPr>
          <p:spPr>
            <a:xfrm>
              <a:off x="11016683" y="8211562"/>
              <a:ext cx="3949956" cy="2093477"/>
            </a:xfrm>
            <a:custGeom>
              <a:avLst/>
              <a:gdLst/>
              <a:ahLst/>
              <a:cxnLst/>
              <a:rect l="l" t="t" r="r" b="b"/>
              <a:pathLst>
                <a:path w="3949956" h="2093477">
                  <a:moveTo>
                    <a:pt x="0" y="0"/>
                  </a:moveTo>
                  <a:lnTo>
                    <a:pt x="3949956" y="0"/>
                  </a:lnTo>
                  <a:lnTo>
                    <a:pt x="3949956" y="2093476"/>
                  </a:lnTo>
                  <a:lnTo>
                    <a:pt x="0" y="20934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sp>
          <p:nvSpPr>
            <p:cNvPr id="6" name="Freeform 6"/>
            <p:cNvSpPr/>
            <p:nvPr/>
          </p:nvSpPr>
          <p:spPr>
            <a:xfrm>
              <a:off x="14338044" y="8211562"/>
              <a:ext cx="3949956" cy="2093477"/>
            </a:xfrm>
            <a:custGeom>
              <a:avLst/>
              <a:gdLst/>
              <a:ahLst/>
              <a:cxnLst/>
              <a:rect l="l" t="t" r="r" b="b"/>
              <a:pathLst>
                <a:path w="3949956" h="2093477">
                  <a:moveTo>
                    <a:pt x="0" y="0"/>
                  </a:moveTo>
                  <a:lnTo>
                    <a:pt x="3949956" y="0"/>
                  </a:lnTo>
                  <a:lnTo>
                    <a:pt x="3949956" y="2093476"/>
                  </a:lnTo>
                  <a:lnTo>
                    <a:pt x="0" y="209347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09630"/>
              <a:endParaRPr lang="en-US" sz="1200">
                <a:solidFill>
                  <a:prstClr val="black"/>
                </a:solidFill>
                <a:latin typeface="Calibri"/>
              </a:endParaRPr>
            </a:p>
          </p:txBody>
        </p:sp>
      </p:grpSp>
      <p:sp>
        <p:nvSpPr>
          <p:cNvPr id="12" name="Bong bóng Lời nói: Hình chữ nhật với Góc Tròn 11">
            <a:extLst>
              <a:ext uri="{FF2B5EF4-FFF2-40B4-BE49-F238E27FC236}">
                <a16:creationId xmlns:a16="http://schemas.microsoft.com/office/drawing/2014/main" id="{03F58E48-F582-26E6-E6AA-84E95FD77756}"/>
              </a:ext>
            </a:extLst>
          </p:cNvPr>
          <p:cNvSpPr/>
          <p:nvPr/>
        </p:nvSpPr>
        <p:spPr>
          <a:xfrm>
            <a:off x="304800" y="1447800"/>
            <a:ext cx="4724400" cy="1308774"/>
          </a:xfrm>
          <a:prstGeom prst="wedgeRoundRectCallout">
            <a:avLst>
              <a:gd name="adj1" fmla="val 21653"/>
              <a:gd name="adj2" fmla="val 73453"/>
              <a:gd name="adj3" fmla="val 16667"/>
            </a:avLst>
          </a:prstGeom>
          <a:solidFill>
            <a:srgbClr val="D486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3600" dirty="0" err="1">
                <a:solidFill>
                  <a:prstClr val="white"/>
                </a:solidFill>
                <a:latin typeface="Arial" panose="020B0604020202020204" pitchFamily="34" charset="0"/>
              </a:rPr>
              <a:t>Bữa</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sáng</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của</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em</a:t>
            </a:r>
            <a:endParaRPr lang="en-US" sz="3600" dirty="0">
              <a:solidFill>
                <a:prstClr val="white"/>
              </a:solidFill>
              <a:latin typeface="Calibri"/>
            </a:endParaRPr>
          </a:p>
        </p:txBody>
      </p:sp>
      <p:sp>
        <p:nvSpPr>
          <p:cNvPr id="13" name="Bong bóng Lời nói: Hình chữ nhật với Góc Tròn 12">
            <a:extLst>
              <a:ext uri="{FF2B5EF4-FFF2-40B4-BE49-F238E27FC236}">
                <a16:creationId xmlns:a16="http://schemas.microsoft.com/office/drawing/2014/main" id="{223A995C-6827-650B-5ECC-0571AABF0E92}"/>
              </a:ext>
            </a:extLst>
          </p:cNvPr>
          <p:cNvSpPr/>
          <p:nvPr/>
        </p:nvSpPr>
        <p:spPr>
          <a:xfrm>
            <a:off x="7362927" y="1533525"/>
            <a:ext cx="4495697" cy="1235075"/>
          </a:xfrm>
          <a:prstGeom prst="wedgeRoundRectCallout">
            <a:avLst>
              <a:gd name="adj1" fmla="val -50405"/>
              <a:gd name="adj2" fmla="val 104799"/>
              <a:gd name="adj3" fmla="val 16667"/>
            </a:avLst>
          </a:prstGeom>
          <a:solidFill>
            <a:srgbClr val="3B63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30"/>
            <a:r>
              <a:rPr lang="en-US" sz="3600" dirty="0" err="1">
                <a:solidFill>
                  <a:prstClr val="white"/>
                </a:solidFill>
                <a:latin typeface="Arial" panose="020B0604020202020204" pitchFamily="34" charset="0"/>
              </a:rPr>
              <a:t>Bữa</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sáng</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của</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em</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thơm</a:t>
            </a:r>
            <a:r>
              <a:rPr lang="en-US" sz="3600" dirty="0">
                <a:solidFill>
                  <a:prstClr val="white"/>
                </a:solidFill>
                <a:latin typeface="Arial" panose="020B0604020202020204" pitchFamily="34" charset="0"/>
              </a:rPr>
              <a:t> </a:t>
            </a:r>
            <a:r>
              <a:rPr lang="en-US" sz="3600" dirty="0" err="1">
                <a:solidFill>
                  <a:prstClr val="white"/>
                </a:solidFill>
                <a:latin typeface="Arial" panose="020B0604020202020204" pitchFamily="34" charset="0"/>
              </a:rPr>
              <a:t>phức</a:t>
            </a:r>
            <a:endParaRPr lang="en-US" sz="3600" dirty="0">
              <a:solidFill>
                <a:prstClr val="white"/>
              </a:solidFill>
              <a:latin typeface="Calibri"/>
            </a:endParaRPr>
          </a:p>
        </p:txBody>
      </p:sp>
      <p:sp>
        <p:nvSpPr>
          <p:cNvPr id="10" name="Rectangle: Rounded Corners 9">
            <a:extLst>
              <a:ext uri="{FF2B5EF4-FFF2-40B4-BE49-F238E27FC236}">
                <a16:creationId xmlns:a16="http://schemas.microsoft.com/office/drawing/2014/main" id="{A6176DEA-C875-54B7-C118-0B0A7E55EAD9}"/>
              </a:ext>
            </a:extLst>
          </p:cNvPr>
          <p:cNvSpPr/>
          <p:nvPr/>
        </p:nvSpPr>
        <p:spPr>
          <a:xfrm>
            <a:off x="5019675" y="142874"/>
            <a:ext cx="2676525" cy="885825"/>
          </a:xfrm>
          <a:prstGeom prst="roundRect">
            <a:avLst/>
          </a:prstGeom>
          <a:solidFill>
            <a:srgbClr val="55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err="1">
                <a:solidFill>
                  <a:srgbClr val="002060"/>
                </a:solidFill>
              </a:rPr>
              <a:t>Ví</a:t>
            </a:r>
            <a:r>
              <a:rPr lang="en-US" sz="5400" b="1" dirty="0">
                <a:solidFill>
                  <a:srgbClr val="002060"/>
                </a:solidFill>
              </a:rPr>
              <a:t> </a:t>
            </a:r>
            <a:r>
              <a:rPr lang="en-US" sz="5400" b="1" dirty="0" err="1">
                <a:solidFill>
                  <a:srgbClr val="002060"/>
                </a:solidFill>
              </a:rPr>
              <a:t>dụ</a:t>
            </a:r>
            <a:endParaRPr lang="en-US" sz="5400" dirty="0">
              <a:solidFill>
                <a:srgbClr val="002060"/>
              </a:solidFill>
            </a:endParaRPr>
          </a:p>
        </p:txBody>
      </p:sp>
    </p:spTree>
    <p:extLst>
      <p:ext uri="{BB962C8B-B14F-4D97-AF65-F5344CB8AC3E}">
        <p14:creationId xmlns:p14="http://schemas.microsoft.com/office/powerpoint/2010/main" val="4749091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2"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right)">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
            <a:extLst>
              <a:ext uri="{FF2B5EF4-FFF2-40B4-BE49-F238E27FC236}">
                <a16:creationId xmlns:a16="http://schemas.microsoft.com/office/drawing/2014/main" id="{6A2061A6-5232-1CDF-891C-627ECD6D3F1F}"/>
              </a:ext>
            </a:extLst>
          </p:cNvPr>
          <p:cNvGraphicFramePr>
            <a:graphicFrameLocks noGrp="1"/>
          </p:cNvGraphicFramePr>
          <p:nvPr>
            <p:extLst>
              <p:ext uri="{D42A27DB-BD31-4B8C-83A1-F6EECF244321}">
                <p14:modId xmlns:p14="http://schemas.microsoft.com/office/powerpoint/2010/main" val="860448008"/>
              </p:ext>
            </p:extLst>
          </p:nvPr>
        </p:nvGraphicFramePr>
        <p:xfrm>
          <a:off x="800099" y="1500715"/>
          <a:ext cx="10506075" cy="3052235"/>
        </p:xfrm>
        <a:graphic>
          <a:graphicData uri="http://schemas.openxmlformats.org/drawingml/2006/table">
            <a:tbl>
              <a:tblPr firstRow="1" bandRow="1">
                <a:tableStyleId>{21E4AEA4-8DFA-4A89-87EB-49C32662AFE0}</a:tableStyleId>
              </a:tblPr>
              <a:tblGrid>
                <a:gridCol w="3502025">
                  <a:extLst>
                    <a:ext uri="{9D8B030D-6E8A-4147-A177-3AD203B41FA5}">
                      <a16:colId xmlns:a16="http://schemas.microsoft.com/office/drawing/2014/main" val="1442647870"/>
                    </a:ext>
                  </a:extLst>
                </a:gridCol>
                <a:gridCol w="3502025">
                  <a:extLst>
                    <a:ext uri="{9D8B030D-6E8A-4147-A177-3AD203B41FA5}">
                      <a16:colId xmlns:a16="http://schemas.microsoft.com/office/drawing/2014/main" val="3232681407"/>
                    </a:ext>
                  </a:extLst>
                </a:gridCol>
                <a:gridCol w="3502025">
                  <a:extLst>
                    <a:ext uri="{9D8B030D-6E8A-4147-A177-3AD203B41FA5}">
                      <a16:colId xmlns:a16="http://schemas.microsoft.com/office/drawing/2014/main" val="4152944970"/>
                    </a:ext>
                  </a:extLst>
                </a:gridCol>
              </a:tblGrid>
              <a:tr h="3052235">
                <a:tc>
                  <a:txBody>
                    <a:bodyPr/>
                    <a:lstStyle/>
                    <a:p>
                      <a:pPr algn="ctr"/>
                      <a:r>
                        <a:rPr lang="en-US" sz="2800" dirty="0" err="1">
                          <a:solidFill>
                            <a:srgbClr val="002060"/>
                          </a:solidFill>
                        </a:rPr>
                        <a:t>Bữa</a:t>
                      </a:r>
                      <a:r>
                        <a:rPr lang="en-US" sz="2800" dirty="0">
                          <a:solidFill>
                            <a:srgbClr val="002060"/>
                          </a:solidFill>
                        </a:rPr>
                        <a:t> </a:t>
                      </a:r>
                      <a:r>
                        <a:rPr lang="en-US" sz="2800" dirty="0" err="1">
                          <a:solidFill>
                            <a:srgbClr val="002060"/>
                          </a:solidFill>
                        </a:rPr>
                        <a:t>sáng</a:t>
                      </a:r>
                      <a:r>
                        <a:rPr lang="en-US" sz="2800" dirty="0">
                          <a:solidFill>
                            <a:srgbClr val="002060"/>
                          </a:solidFill>
                        </a:rPr>
                        <a:t> </a:t>
                      </a:r>
                      <a:r>
                        <a:rPr lang="en-US" sz="2800" dirty="0" err="1">
                          <a:solidFill>
                            <a:srgbClr val="002060"/>
                          </a:solidFill>
                        </a:rPr>
                        <a:t>của</a:t>
                      </a:r>
                      <a:r>
                        <a:rPr lang="en-US" sz="2800" dirty="0">
                          <a:solidFill>
                            <a:srgbClr val="002060"/>
                          </a:solidFill>
                        </a:rPr>
                        <a:t> </a:t>
                      </a:r>
                      <a:r>
                        <a:rPr lang="en-US" sz="2800" dirty="0" err="1">
                          <a:solidFill>
                            <a:srgbClr val="002060"/>
                          </a:solidFill>
                        </a:rPr>
                        <a:t>em</a:t>
                      </a:r>
                      <a:endParaRPr lang="en-US" sz="2800" dirty="0">
                        <a:solidFill>
                          <a:srgbClr val="002060"/>
                        </a:solidFill>
                      </a:endParaRPr>
                    </a:p>
                    <a:p>
                      <a:pPr algn="just"/>
                      <a:r>
                        <a:rPr lang="en-US" sz="2800" b="0" dirty="0" err="1">
                          <a:solidFill>
                            <a:srgbClr val="002060"/>
                          </a:solidFill>
                        </a:rPr>
                        <a:t>Thơm</a:t>
                      </a:r>
                      <a:r>
                        <a:rPr lang="en-US" sz="2800" b="0" dirty="0">
                          <a:solidFill>
                            <a:srgbClr val="002060"/>
                          </a:solidFill>
                        </a:rPr>
                        <a:t> </a:t>
                      </a:r>
                      <a:r>
                        <a:rPr lang="en-US" sz="2800" b="0">
                          <a:solidFill>
                            <a:srgbClr val="002060"/>
                          </a:solidFill>
                        </a:rPr>
                        <a:t>phức</a:t>
                      </a:r>
                      <a:r>
                        <a:rPr lang="en-US" sz="2800" b="0" dirty="0">
                          <a:solidFill>
                            <a:srgbClr val="002060"/>
                          </a:solidFill>
                        </a:rPr>
                        <a:t>, </a:t>
                      </a:r>
                      <a:r>
                        <a:rPr lang="en-US" sz="2800" b="0" dirty="0" err="1">
                          <a:solidFill>
                            <a:srgbClr val="002060"/>
                          </a:solidFill>
                        </a:rPr>
                        <a:t>ngon</a:t>
                      </a:r>
                      <a:r>
                        <a:rPr lang="en-US" sz="2800" b="0" dirty="0">
                          <a:solidFill>
                            <a:srgbClr val="002060"/>
                          </a:solidFill>
                        </a:rPr>
                        <a:t> </a:t>
                      </a:r>
                      <a:r>
                        <a:rPr lang="en-US" sz="2800" b="0" dirty="0" err="1">
                          <a:solidFill>
                            <a:srgbClr val="002060"/>
                          </a:solidFill>
                        </a:rPr>
                        <a:t>lành</a:t>
                      </a:r>
                      <a:r>
                        <a:rPr lang="en-US" sz="2800" b="0" dirty="0">
                          <a:solidFill>
                            <a:srgbClr val="002060"/>
                          </a:solidFill>
                        </a:rPr>
                        <a:t>, </a:t>
                      </a:r>
                      <a:r>
                        <a:rPr lang="en-US" sz="2800" b="0" dirty="0" err="1">
                          <a:solidFill>
                            <a:srgbClr val="002060"/>
                          </a:solidFill>
                        </a:rPr>
                        <a:t>nóng</a:t>
                      </a:r>
                      <a:r>
                        <a:rPr lang="en-US" sz="2800" b="0" dirty="0">
                          <a:solidFill>
                            <a:srgbClr val="002060"/>
                          </a:solidFill>
                        </a:rPr>
                        <a:t> </a:t>
                      </a:r>
                      <a:r>
                        <a:rPr lang="en-US" sz="2800" b="0" dirty="0" err="1">
                          <a:solidFill>
                            <a:srgbClr val="002060"/>
                          </a:solidFill>
                        </a:rPr>
                        <a:t>hổi</a:t>
                      </a:r>
                      <a:r>
                        <a:rPr lang="en-US" sz="2800" b="0" dirty="0">
                          <a:solidFill>
                            <a:srgbClr val="002060"/>
                          </a:solidFill>
                        </a:rPr>
                        <a:t>, </a:t>
                      </a:r>
                      <a:r>
                        <a:rPr lang="en-US" sz="2800" b="0" dirty="0" err="1">
                          <a:solidFill>
                            <a:srgbClr val="002060"/>
                          </a:solidFill>
                        </a:rPr>
                        <a:t>giòn</a:t>
                      </a:r>
                      <a:r>
                        <a:rPr lang="en-US" sz="2800" b="0" dirty="0">
                          <a:solidFill>
                            <a:srgbClr val="002060"/>
                          </a:solidFill>
                        </a:rPr>
                        <a:t> tan,….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dirty="0" err="1">
                          <a:solidFill>
                            <a:srgbClr val="002060"/>
                          </a:solidFill>
                        </a:rPr>
                        <a:t>Bộ</a:t>
                      </a:r>
                      <a:r>
                        <a:rPr lang="en-US" sz="2800" dirty="0">
                          <a:solidFill>
                            <a:srgbClr val="002060"/>
                          </a:solidFill>
                        </a:rPr>
                        <a:t> </a:t>
                      </a:r>
                      <a:r>
                        <a:rPr lang="en-US" sz="2800" dirty="0" err="1">
                          <a:solidFill>
                            <a:srgbClr val="002060"/>
                          </a:solidFill>
                        </a:rPr>
                        <a:t>quần</a:t>
                      </a:r>
                      <a:r>
                        <a:rPr lang="en-US" sz="2800" dirty="0">
                          <a:solidFill>
                            <a:srgbClr val="002060"/>
                          </a:solidFill>
                        </a:rPr>
                        <a:t> </a:t>
                      </a:r>
                      <a:r>
                        <a:rPr lang="en-US" sz="2800" dirty="0" err="1">
                          <a:solidFill>
                            <a:srgbClr val="002060"/>
                          </a:solidFill>
                        </a:rPr>
                        <a:t>áo</a:t>
                      </a:r>
                      <a:r>
                        <a:rPr lang="en-US" sz="2800" dirty="0">
                          <a:solidFill>
                            <a:srgbClr val="002060"/>
                          </a:solidFill>
                        </a:rPr>
                        <a:t> </a:t>
                      </a:r>
                      <a:r>
                        <a:rPr lang="en-US" sz="2800" dirty="0" err="1">
                          <a:solidFill>
                            <a:srgbClr val="002060"/>
                          </a:solidFill>
                        </a:rPr>
                        <a:t>em</a:t>
                      </a:r>
                      <a:r>
                        <a:rPr lang="en-US" sz="2800" dirty="0">
                          <a:solidFill>
                            <a:srgbClr val="002060"/>
                          </a:solidFill>
                        </a:rPr>
                        <a:t> </a:t>
                      </a:r>
                      <a:r>
                        <a:rPr lang="en-US" sz="2800" dirty="0" err="1">
                          <a:solidFill>
                            <a:srgbClr val="002060"/>
                          </a:solidFill>
                        </a:rPr>
                        <a:t>thích</a:t>
                      </a:r>
                      <a:endParaRPr lang="en-US" sz="2800" dirty="0">
                        <a:solidFill>
                          <a:srgbClr val="002060"/>
                        </a:solidFill>
                      </a:endParaRPr>
                    </a:p>
                    <a:p>
                      <a:pPr algn="just"/>
                      <a:r>
                        <a:rPr lang="en-US" sz="2800" b="0" dirty="0">
                          <a:solidFill>
                            <a:srgbClr val="002060"/>
                          </a:solidFill>
                        </a:rPr>
                        <a:t>(</a:t>
                      </a:r>
                      <a:r>
                        <a:rPr lang="en-US" sz="2800" b="0" dirty="0" err="1">
                          <a:solidFill>
                            <a:srgbClr val="002060"/>
                          </a:solidFill>
                        </a:rPr>
                        <a:t>áo</a:t>
                      </a:r>
                      <a:r>
                        <a:rPr lang="en-US" sz="2800" b="0" dirty="0">
                          <a:solidFill>
                            <a:srgbClr val="002060"/>
                          </a:solidFill>
                        </a:rPr>
                        <a:t>) </a:t>
                      </a:r>
                      <a:r>
                        <a:rPr lang="en-US" sz="2800" b="0" dirty="0" err="1">
                          <a:solidFill>
                            <a:srgbClr val="002060"/>
                          </a:solidFill>
                        </a:rPr>
                        <a:t>trắng</a:t>
                      </a:r>
                      <a:r>
                        <a:rPr lang="en-US" sz="2800" b="0" dirty="0">
                          <a:solidFill>
                            <a:srgbClr val="002060"/>
                          </a:solidFill>
                        </a:rPr>
                        <a:t> </a:t>
                      </a:r>
                      <a:r>
                        <a:rPr lang="en-US" sz="2800" b="0" dirty="0" err="1">
                          <a:solidFill>
                            <a:srgbClr val="002060"/>
                          </a:solidFill>
                        </a:rPr>
                        <a:t>tinh</a:t>
                      </a:r>
                      <a:r>
                        <a:rPr lang="en-US" sz="2800" b="0" dirty="0">
                          <a:solidFill>
                            <a:srgbClr val="002060"/>
                          </a:solidFill>
                        </a:rPr>
                        <a:t>, (</a:t>
                      </a:r>
                      <a:r>
                        <a:rPr lang="en-US" sz="2800" b="0" dirty="0" err="1">
                          <a:solidFill>
                            <a:srgbClr val="002060"/>
                          </a:solidFill>
                        </a:rPr>
                        <a:t>quần</a:t>
                      </a:r>
                      <a:r>
                        <a:rPr lang="en-US" sz="2800" b="0" dirty="0">
                          <a:solidFill>
                            <a:srgbClr val="002060"/>
                          </a:solidFill>
                        </a:rPr>
                        <a:t>) </a:t>
                      </a:r>
                      <a:r>
                        <a:rPr lang="en-US" sz="2800" b="0" dirty="0" err="1">
                          <a:solidFill>
                            <a:srgbClr val="002060"/>
                          </a:solidFill>
                        </a:rPr>
                        <a:t>xanh</a:t>
                      </a:r>
                      <a:r>
                        <a:rPr lang="en-US" sz="2800" b="0" dirty="0">
                          <a:solidFill>
                            <a:srgbClr val="002060"/>
                          </a:solidFill>
                        </a:rPr>
                        <a:t> </a:t>
                      </a:r>
                      <a:r>
                        <a:rPr lang="en-US" sz="2800" b="0" dirty="0" err="1">
                          <a:solidFill>
                            <a:srgbClr val="002060"/>
                          </a:solidFill>
                        </a:rPr>
                        <a:t>thẫm</a:t>
                      </a:r>
                      <a:r>
                        <a:rPr lang="en-US" sz="2800" b="0" dirty="0">
                          <a:solidFill>
                            <a:srgbClr val="002060"/>
                          </a:solidFill>
                        </a:rPr>
                        <a:t>, </a:t>
                      </a:r>
                      <a:r>
                        <a:rPr lang="en-US" sz="2800" b="0" dirty="0" err="1">
                          <a:solidFill>
                            <a:srgbClr val="002060"/>
                          </a:solidFill>
                        </a:rPr>
                        <a:t>phẳng</a:t>
                      </a:r>
                      <a:r>
                        <a:rPr lang="en-US" sz="2800" b="0" dirty="0">
                          <a:solidFill>
                            <a:srgbClr val="002060"/>
                          </a:solidFill>
                        </a:rPr>
                        <a:t> </a:t>
                      </a:r>
                      <a:r>
                        <a:rPr lang="en-US" sz="2800" b="0" dirty="0" err="1">
                          <a:solidFill>
                            <a:srgbClr val="002060"/>
                          </a:solidFill>
                        </a:rPr>
                        <a:t>phiu</a:t>
                      </a:r>
                      <a:r>
                        <a:rPr lang="en-US" sz="2800" b="0" dirty="0">
                          <a:solidFill>
                            <a:srgbClr val="002060"/>
                          </a:solidFill>
                        </a:rPr>
                        <a:t>, </a:t>
                      </a:r>
                      <a:r>
                        <a:rPr lang="en-US" sz="2800" b="0" dirty="0" err="1">
                          <a:solidFill>
                            <a:srgbClr val="002060"/>
                          </a:solidFill>
                        </a:rPr>
                        <a:t>mềm</a:t>
                      </a:r>
                      <a:r>
                        <a:rPr lang="en-US" sz="2800" b="0" dirty="0">
                          <a:solidFill>
                            <a:srgbClr val="002060"/>
                          </a:solidFill>
                        </a:rPr>
                        <a:t> </a:t>
                      </a:r>
                      <a:r>
                        <a:rPr lang="en-US" sz="2800" b="0" dirty="0" err="1">
                          <a:solidFill>
                            <a:srgbClr val="002060"/>
                          </a:solidFill>
                        </a:rPr>
                        <a:t>mại</a:t>
                      </a:r>
                      <a:r>
                        <a:rPr lang="en-US" sz="2800" b="0" dirty="0">
                          <a:solidFill>
                            <a:srgbClr val="002060"/>
                          </a:solidFill>
                        </a:rPr>
                        <a:t>, </a:t>
                      </a:r>
                      <a:r>
                        <a:rPr lang="en-US" sz="2800" b="0" dirty="0" err="1">
                          <a:solidFill>
                            <a:srgbClr val="002060"/>
                          </a:solidFill>
                        </a:rPr>
                        <a:t>thơm</a:t>
                      </a:r>
                      <a:r>
                        <a:rPr lang="en-US" sz="2800" b="0" dirty="0">
                          <a:solidFill>
                            <a:srgbClr val="002060"/>
                          </a:solidFill>
                        </a:rPr>
                        <a:t> </a:t>
                      </a:r>
                      <a:r>
                        <a:rPr lang="en-US" sz="2800" b="0" dirty="0" err="1">
                          <a:solidFill>
                            <a:srgbClr val="002060"/>
                          </a:solidFill>
                        </a:rPr>
                        <a:t>tho</a:t>
                      </a:r>
                      <a:r>
                        <a:rPr lang="en-US" sz="2800" b="0" dirty="0">
                          <a:solidFill>
                            <a:srgbClr val="00206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800" dirty="0" err="1">
                          <a:solidFill>
                            <a:srgbClr val="002060"/>
                          </a:solidFill>
                        </a:rPr>
                        <a:t>Một</a:t>
                      </a:r>
                      <a:r>
                        <a:rPr lang="en-US" sz="2800" dirty="0">
                          <a:solidFill>
                            <a:srgbClr val="002060"/>
                          </a:solidFill>
                        </a:rPr>
                        <a:t> </a:t>
                      </a:r>
                      <a:r>
                        <a:rPr lang="en-US" sz="2800" dirty="0" err="1">
                          <a:solidFill>
                            <a:srgbClr val="002060"/>
                          </a:solidFill>
                        </a:rPr>
                        <a:t>hoạt</a:t>
                      </a:r>
                      <a:r>
                        <a:rPr lang="en-US" sz="2800" dirty="0">
                          <a:solidFill>
                            <a:srgbClr val="002060"/>
                          </a:solidFill>
                        </a:rPr>
                        <a:t> </a:t>
                      </a:r>
                      <a:r>
                        <a:rPr lang="en-US" sz="2800" dirty="0" err="1">
                          <a:solidFill>
                            <a:srgbClr val="002060"/>
                          </a:solidFill>
                        </a:rPr>
                        <a:t>động</a:t>
                      </a:r>
                      <a:r>
                        <a:rPr lang="en-US" sz="2800" dirty="0">
                          <a:solidFill>
                            <a:srgbClr val="002060"/>
                          </a:solidFill>
                        </a:rPr>
                        <a:t> </a:t>
                      </a:r>
                      <a:r>
                        <a:rPr lang="en-US" sz="2800" dirty="0" err="1">
                          <a:solidFill>
                            <a:srgbClr val="002060"/>
                          </a:solidFill>
                        </a:rPr>
                        <a:t>trong</a:t>
                      </a:r>
                      <a:r>
                        <a:rPr lang="en-US" sz="2800" dirty="0">
                          <a:solidFill>
                            <a:srgbClr val="002060"/>
                          </a:solidFill>
                        </a:rPr>
                        <a:t> </a:t>
                      </a:r>
                      <a:r>
                        <a:rPr lang="en-US" sz="2800" dirty="0" err="1">
                          <a:solidFill>
                            <a:srgbClr val="002060"/>
                          </a:solidFill>
                        </a:rPr>
                        <a:t>giờ</a:t>
                      </a:r>
                      <a:r>
                        <a:rPr lang="en-US" sz="2800" dirty="0">
                          <a:solidFill>
                            <a:srgbClr val="002060"/>
                          </a:solidFill>
                        </a:rPr>
                        <a:t> </a:t>
                      </a:r>
                      <a:r>
                        <a:rPr lang="en-US" sz="2800" dirty="0" err="1">
                          <a:solidFill>
                            <a:srgbClr val="002060"/>
                          </a:solidFill>
                        </a:rPr>
                        <a:t>học</a:t>
                      </a:r>
                      <a:endParaRPr lang="en-US" sz="2800" dirty="0">
                        <a:solidFill>
                          <a:srgbClr val="002060"/>
                        </a:solidFill>
                      </a:endParaRPr>
                    </a:p>
                    <a:p>
                      <a:pPr algn="just"/>
                      <a:r>
                        <a:rPr lang="en-US" sz="2800" b="0" dirty="0" err="1">
                          <a:solidFill>
                            <a:srgbClr val="002060"/>
                          </a:solidFill>
                        </a:rPr>
                        <a:t>Ví</a:t>
                      </a:r>
                      <a:r>
                        <a:rPr lang="en-US" sz="2800" b="0" dirty="0">
                          <a:solidFill>
                            <a:srgbClr val="002060"/>
                          </a:solidFill>
                        </a:rPr>
                        <a:t> </a:t>
                      </a:r>
                      <a:r>
                        <a:rPr lang="en-US" sz="2800" b="0" dirty="0" err="1">
                          <a:solidFill>
                            <a:srgbClr val="002060"/>
                          </a:solidFill>
                        </a:rPr>
                        <a:t>dụ</a:t>
                      </a:r>
                      <a:r>
                        <a:rPr lang="en-US" sz="2800" b="0" dirty="0">
                          <a:solidFill>
                            <a:srgbClr val="002060"/>
                          </a:solidFill>
                        </a:rPr>
                        <a:t>: </a:t>
                      </a:r>
                      <a:r>
                        <a:rPr lang="en-US" sz="2800" b="0" dirty="0" err="1">
                          <a:solidFill>
                            <a:srgbClr val="002060"/>
                          </a:solidFill>
                        </a:rPr>
                        <a:t>hoạt</a:t>
                      </a:r>
                      <a:r>
                        <a:rPr lang="en-US" sz="2800" b="0" dirty="0">
                          <a:solidFill>
                            <a:srgbClr val="002060"/>
                          </a:solidFill>
                        </a:rPr>
                        <a:t> </a:t>
                      </a:r>
                      <a:r>
                        <a:rPr lang="en-US" sz="2800" b="0" dirty="0" err="1">
                          <a:solidFill>
                            <a:srgbClr val="002060"/>
                          </a:solidFill>
                        </a:rPr>
                        <a:t>động</a:t>
                      </a:r>
                      <a:r>
                        <a:rPr lang="en-US" sz="2800" b="0" dirty="0">
                          <a:solidFill>
                            <a:srgbClr val="002060"/>
                          </a:solidFill>
                        </a:rPr>
                        <a:t> </a:t>
                      </a:r>
                      <a:r>
                        <a:rPr lang="en-US" sz="2800" b="0" dirty="0" err="1">
                          <a:solidFill>
                            <a:srgbClr val="002060"/>
                          </a:solidFill>
                        </a:rPr>
                        <a:t>đóng</a:t>
                      </a:r>
                      <a:r>
                        <a:rPr lang="en-US" sz="2800" b="0" dirty="0">
                          <a:solidFill>
                            <a:srgbClr val="002060"/>
                          </a:solidFill>
                        </a:rPr>
                        <a:t> </a:t>
                      </a:r>
                      <a:r>
                        <a:rPr lang="en-US" sz="2800" b="0" dirty="0" err="1">
                          <a:solidFill>
                            <a:srgbClr val="002060"/>
                          </a:solidFill>
                        </a:rPr>
                        <a:t>kịch</a:t>
                      </a:r>
                      <a:r>
                        <a:rPr lang="en-US" sz="2800" b="0" dirty="0">
                          <a:solidFill>
                            <a:srgbClr val="002060"/>
                          </a:solidFill>
                        </a:rPr>
                        <a:t>: </a:t>
                      </a:r>
                      <a:r>
                        <a:rPr lang="en-US" sz="2800" b="0" dirty="0" err="1">
                          <a:solidFill>
                            <a:srgbClr val="002060"/>
                          </a:solidFill>
                        </a:rPr>
                        <a:t>vui</a:t>
                      </a:r>
                      <a:r>
                        <a:rPr lang="en-US" sz="2800" b="0" dirty="0">
                          <a:solidFill>
                            <a:srgbClr val="002060"/>
                          </a:solidFill>
                        </a:rPr>
                        <a:t> </a:t>
                      </a:r>
                      <a:r>
                        <a:rPr lang="en-US" sz="2800" b="0" dirty="0" err="1">
                          <a:solidFill>
                            <a:srgbClr val="002060"/>
                          </a:solidFill>
                        </a:rPr>
                        <a:t>nhộn</a:t>
                      </a:r>
                      <a:r>
                        <a:rPr lang="en-US" sz="2800" b="0" dirty="0">
                          <a:solidFill>
                            <a:srgbClr val="002060"/>
                          </a:solidFill>
                        </a:rPr>
                        <a:t>, </a:t>
                      </a:r>
                      <a:r>
                        <a:rPr lang="en-US" sz="2800" b="0" dirty="0" err="1">
                          <a:solidFill>
                            <a:srgbClr val="002060"/>
                          </a:solidFill>
                        </a:rPr>
                        <a:t>thú</a:t>
                      </a:r>
                      <a:r>
                        <a:rPr lang="en-US" sz="2800" b="0" dirty="0">
                          <a:solidFill>
                            <a:srgbClr val="002060"/>
                          </a:solidFill>
                        </a:rPr>
                        <a:t> </a:t>
                      </a:r>
                      <a:r>
                        <a:rPr lang="en-US" sz="2800" b="0" dirty="0" err="1">
                          <a:solidFill>
                            <a:srgbClr val="002060"/>
                          </a:solidFill>
                        </a:rPr>
                        <a:t>vị</a:t>
                      </a:r>
                      <a:r>
                        <a:rPr lang="en-US" sz="2800" b="0" dirty="0">
                          <a:solidFill>
                            <a:srgbClr val="002060"/>
                          </a:solidFill>
                        </a:rPr>
                        <a:t>, </a:t>
                      </a:r>
                      <a:r>
                        <a:rPr lang="en-US" sz="2800" b="0" dirty="0" err="1">
                          <a:solidFill>
                            <a:srgbClr val="002060"/>
                          </a:solidFill>
                        </a:rPr>
                        <a:t>lâu</a:t>
                      </a:r>
                      <a:r>
                        <a:rPr lang="en-US" sz="2800" b="0" dirty="0">
                          <a:solidFill>
                            <a:srgbClr val="002060"/>
                          </a:solidFill>
                        </a:rPr>
                        <a:t>, </a:t>
                      </a:r>
                      <a:r>
                        <a:rPr lang="en-US" sz="2800" b="0" dirty="0" err="1">
                          <a:solidFill>
                            <a:srgbClr val="002060"/>
                          </a:solidFill>
                        </a:rPr>
                        <a:t>nhanh</a:t>
                      </a:r>
                      <a:r>
                        <a:rPr lang="en-US" sz="2800" b="0" dirty="0">
                          <a:solidFill>
                            <a:srgbClr val="002060"/>
                          </a:solidFill>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28497637"/>
                  </a:ext>
                </a:extLst>
              </a:tr>
            </a:tbl>
          </a:graphicData>
        </a:graphic>
      </p:graphicFrame>
    </p:spTree>
    <p:extLst>
      <p:ext uri="{BB962C8B-B14F-4D97-AF65-F5344CB8AC3E}">
        <p14:creationId xmlns:p14="http://schemas.microsoft.com/office/powerpoint/2010/main" val="32858610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D98C366-A167-4FE7-B254-837BAC0B8AC6}"/>
              </a:ext>
            </a:extLst>
          </p:cNvPr>
          <p:cNvSpPr txBox="1"/>
          <p:nvPr/>
        </p:nvSpPr>
        <p:spPr>
          <a:xfrm>
            <a:off x="616353" y="451402"/>
            <a:ext cx="10893477"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4. </a:t>
            </a:r>
            <a:r>
              <a:rPr kumimoji="0" lang="en-US" sz="4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Chơi</a:t>
            </a:r>
            <a:r>
              <a:rPr kumimoji="0" lang="en-US" sz="48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trò</a:t>
            </a:r>
            <a:r>
              <a:rPr kumimoji="0" lang="en-US" sz="4800" b="1" i="0" u="none" strike="noStrike" kern="1200" cap="none" spc="0" normalizeH="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4800" b="1" i="0" u="none" strike="noStrike" kern="1200" cap="none" spc="0" normalizeH="0" noProof="0" dirty="0" err="1">
                <a:ln>
                  <a:noFill/>
                </a:ln>
                <a:solidFill>
                  <a:srgbClr val="FF0000"/>
                </a:solidFill>
                <a:effectLst/>
                <a:uLnTx/>
                <a:uFillTx/>
                <a:latin typeface="Calibri" panose="020F0502020204030204" pitchFamily="34" charset="0"/>
                <a:cs typeface="Calibri" panose="020F0502020204030204" pitchFamily="34" charset="0"/>
              </a:rPr>
              <a:t>chơi</a:t>
            </a:r>
            <a:r>
              <a:rPr lang="en-US" sz="4800" b="1" dirty="0">
                <a:solidFill>
                  <a:srgbClr val="FF0000"/>
                </a:solidFill>
                <a:latin typeface="Calibri" panose="020F0502020204030204" pitchFamily="34" charset="0"/>
                <a:cs typeface="Calibri" panose="020F0502020204030204" pitchFamily="34" charset="0"/>
              </a:rPr>
              <a:t>: </a:t>
            </a:r>
            <a:r>
              <a:rPr lang="en-US" sz="4800" b="1" i="1" dirty="0" err="1">
                <a:solidFill>
                  <a:srgbClr val="FF0000"/>
                </a:solidFill>
                <a:latin typeface="Calibri" panose="020F0502020204030204" pitchFamily="34" charset="0"/>
                <a:cs typeface="Calibri" panose="020F0502020204030204" pitchFamily="34" charset="0"/>
              </a:rPr>
              <a:t>Đoán</a:t>
            </a:r>
            <a:r>
              <a:rPr lang="en-US" sz="4800" b="1" i="1" dirty="0">
                <a:solidFill>
                  <a:srgbClr val="FF0000"/>
                </a:solidFill>
                <a:latin typeface="Calibri" panose="020F0502020204030204" pitchFamily="34" charset="0"/>
                <a:cs typeface="Calibri" panose="020F0502020204030204" pitchFamily="34" charset="0"/>
              </a:rPr>
              <a:t> </a:t>
            </a:r>
            <a:r>
              <a:rPr lang="en-US" sz="4800" b="1" i="1" dirty="0" err="1">
                <a:solidFill>
                  <a:srgbClr val="FF0000"/>
                </a:solidFill>
                <a:latin typeface="Calibri" panose="020F0502020204030204" pitchFamily="34" charset="0"/>
                <a:cs typeface="Calibri" panose="020F0502020204030204" pitchFamily="34" charset="0"/>
              </a:rPr>
              <a:t>đồ</a:t>
            </a:r>
            <a:r>
              <a:rPr lang="en-US" sz="4800" b="1" i="1" dirty="0">
                <a:solidFill>
                  <a:srgbClr val="FF0000"/>
                </a:solidFill>
                <a:latin typeface="Calibri" panose="020F0502020204030204" pitchFamily="34" charset="0"/>
                <a:cs typeface="Calibri" panose="020F0502020204030204" pitchFamily="34" charset="0"/>
              </a:rPr>
              <a:t> </a:t>
            </a:r>
            <a:r>
              <a:rPr lang="en-US" sz="4800" b="1" i="1" dirty="0" err="1">
                <a:solidFill>
                  <a:srgbClr val="FF0000"/>
                </a:solidFill>
                <a:latin typeface="Calibri" panose="020F0502020204030204" pitchFamily="34" charset="0"/>
                <a:cs typeface="Calibri" panose="020F0502020204030204" pitchFamily="34" charset="0"/>
              </a:rPr>
              <a:t>vật</a:t>
            </a:r>
            <a:endParaRPr kumimoji="0" lang="en-US" sz="4800" b="0"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6" name="Hình chữ nhật 24">
            <a:extLst>
              <a:ext uri="{FF2B5EF4-FFF2-40B4-BE49-F238E27FC236}">
                <a16:creationId xmlns:a16="http://schemas.microsoft.com/office/drawing/2014/main" id="{18C0824E-D41C-F650-6451-7399F793A359}"/>
              </a:ext>
            </a:extLst>
          </p:cNvPr>
          <p:cNvSpPr/>
          <p:nvPr/>
        </p:nvSpPr>
        <p:spPr>
          <a:xfrm>
            <a:off x="361950" y="2816086"/>
            <a:ext cx="3714750" cy="677108"/>
          </a:xfrm>
          <a:prstGeom prst="rect">
            <a:avLst/>
          </a:prstGeom>
          <a:noFill/>
        </p:spPr>
        <p:txBody>
          <a:bodyPr wrap="square" lIns="60960" tIns="30480" rIns="60960" bIns="30480">
            <a:spAutoFit/>
          </a:bodyPr>
          <a:lstStyle/>
          <a:p>
            <a:pPr marL="381019" indent="-381019" defTabSz="609630">
              <a:buFont typeface="Wingdings" panose="05000000000000000000" pitchFamily="2" charset="2"/>
              <a:buChar char="Ø"/>
            </a:pPr>
            <a:r>
              <a:rPr lang="en-US" sz="4000" b="1" i="1" dirty="0">
                <a:ln w="0"/>
                <a:solidFill>
                  <a:prstClr val="white"/>
                </a:solidFill>
                <a:effectLst>
                  <a:outerShdw blurRad="38100" dist="19050" dir="2700000" algn="tl" rotWithShape="0">
                    <a:prstClr val="black">
                      <a:alpha val="40000"/>
                    </a:prstClr>
                  </a:outerShdw>
                </a:effectLst>
                <a:latin typeface="Times New Roman" panose="02020603050405020304" pitchFamily="18" charset="0"/>
              </a:rPr>
              <a:t>c</a:t>
            </a:r>
            <a:endParaRPr lang="vi-VN" sz="4000" b="1" i="1" dirty="0">
              <a:ln w="0"/>
              <a:solidFill>
                <a:prstClr val="white"/>
              </a:solidFill>
              <a:effectLst>
                <a:outerShdw blurRad="38100" dist="19050" dir="2700000" algn="tl" rotWithShape="0">
                  <a:prstClr val="black">
                    <a:alpha val="40000"/>
                  </a:prstClr>
                </a:outerShdw>
              </a:effectLst>
              <a:latin typeface="Times New Roman" panose="02020603050405020304" pitchFamily="18" charset="0"/>
            </a:endParaRPr>
          </a:p>
        </p:txBody>
      </p:sp>
      <p:sp>
        <p:nvSpPr>
          <p:cNvPr id="17" name="Rectangle: Diagonal Corners Rounded 16">
            <a:extLst>
              <a:ext uri="{FF2B5EF4-FFF2-40B4-BE49-F238E27FC236}">
                <a16:creationId xmlns:a16="http://schemas.microsoft.com/office/drawing/2014/main" id="{690F87BD-E632-5349-D2BD-75A96F7731F1}"/>
              </a:ext>
            </a:extLst>
          </p:cNvPr>
          <p:cNvSpPr/>
          <p:nvPr/>
        </p:nvSpPr>
        <p:spPr>
          <a:xfrm>
            <a:off x="823320" y="2287818"/>
            <a:ext cx="3129765" cy="3131907"/>
          </a:xfrm>
          <a:prstGeom prst="round2DiagRect">
            <a:avLst/>
          </a:prstGeom>
          <a:solidFill>
            <a:schemeClr val="accent4">
              <a:lumMod val="20000"/>
              <a:lumOff val="8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Diagonal Corners Rounded 17">
            <a:extLst>
              <a:ext uri="{FF2B5EF4-FFF2-40B4-BE49-F238E27FC236}">
                <a16:creationId xmlns:a16="http://schemas.microsoft.com/office/drawing/2014/main" id="{B2386C8F-25FA-217F-02C1-922801BD56CD}"/>
              </a:ext>
            </a:extLst>
          </p:cNvPr>
          <p:cNvSpPr/>
          <p:nvPr/>
        </p:nvSpPr>
        <p:spPr>
          <a:xfrm rot="441340">
            <a:off x="401911" y="2082394"/>
            <a:ext cx="3456406" cy="3131907"/>
          </a:xfrm>
          <a:prstGeom prst="round2DiagRect">
            <a:avLst/>
          </a:prstGeom>
          <a:solidFill>
            <a:schemeClr val="accent4">
              <a:lumMod val="60000"/>
              <a:lumOff val="4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600" b="1" dirty="0">
              <a:solidFill>
                <a:schemeClr val="tx1"/>
              </a:solidFill>
              <a:latin typeface="Calibri" panose="020F0502020204030204" pitchFamily="34" charset="0"/>
              <a:ea typeface="LNTH-LuoLuoNotangYuanTi 1" pitchFamily="2" charset="-128"/>
              <a:cs typeface="Calibri" panose="020F0502020204030204" pitchFamily="34" charset="0"/>
            </a:endParaRPr>
          </a:p>
        </p:txBody>
      </p:sp>
      <p:sp>
        <p:nvSpPr>
          <p:cNvPr id="19" name="TextBox 18">
            <a:extLst>
              <a:ext uri="{FF2B5EF4-FFF2-40B4-BE49-F238E27FC236}">
                <a16:creationId xmlns:a16="http://schemas.microsoft.com/office/drawing/2014/main" id="{F15D1A91-62AA-FB58-A604-8ACB35692294}"/>
              </a:ext>
            </a:extLst>
          </p:cNvPr>
          <p:cNvSpPr txBox="1"/>
          <p:nvPr/>
        </p:nvSpPr>
        <p:spPr>
          <a:xfrm>
            <a:off x="657225" y="2263470"/>
            <a:ext cx="2924176" cy="255454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rPr>
              <a:t>Chuẩn</a:t>
            </a:r>
            <a:r>
              <a:rPr kumimoji="0" lang="en-US" sz="3200" b="1" i="0" u="none" strike="noStrike" kern="1200" cap="none" spc="0" normalizeH="0" noProof="0" dirty="0">
                <a:ln>
                  <a:noFill/>
                </a:ln>
                <a:solidFill>
                  <a:prstClr val="black"/>
                </a:solidFill>
                <a:effectLst/>
                <a:uLnTx/>
                <a:uFillTx/>
                <a:latin typeface="Calibri" panose="020F0502020204030204"/>
              </a:rPr>
              <a:t> </a:t>
            </a:r>
            <a:r>
              <a:rPr kumimoji="0" lang="en-US" sz="3200" b="1" i="0" u="none" strike="noStrike" kern="1200" cap="none" spc="0" normalizeH="0" noProof="0" dirty="0" err="1">
                <a:ln>
                  <a:noFill/>
                </a:ln>
                <a:solidFill>
                  <a:prstClr val="black"/>
                </a:solidFill>
                <a:effectLst/>
                <a:uLnTx/>
                <a:uFillTx/>
                <a:latin typeface="Calibri" panose="020F0502020204030204"/>
              </a:rPr>
              <a:t>bị</a:t>
            </a:r>
            <a:endParaRPr kumimoji="0" lang="en-US" sz="3200" b="1" i="0" u="none" strike="noStrike" kern="1200" cap="none" spc="0" normalizeH="0" noProof="0" dirty="0">
              <a:ln>
                <a:noFill/>
              </a:ln>
              <a:solidFill>
                <a:prstClr val="black"/>
              </a:solidFill>
              <a:effectLst/>
              <a:uLnTx/>
              <a:uFillTx/>
              <a:latin typeface="Calibri" panose="020F0502020204030204"/>
            </a:endParaRPr>
          </a:p>
          <a:p>
            <a:pPr marR="0" lvl="0" algn="just" defTabSz="914400" rtl="0" eaLnBrk="1" fontAlgn="auto" latinLnBrk="0" hangingPunct="1">
              <a:lnSpc>
                <a:spcPct val="100000"/>
              </a:lnSpc>
              <a:spcBef>
                <a:spcPts val="0"/>
              </a:spcBef>
              <a:spcAft>
                <a:spcPts val="0"/>
              </a:spcAft>
              <a:buClrTx/>
              <a:buSzTx/>
              <a:tabLst/>
              <a:defRPr/>
            </a:pPr>
            <a:r>
              <a:rPr lang="en-US" sz="3200" baseline="0" dirty="0" err="1">
                <a:solidFill>
                  <a:prstClr val="black"/>
                </a:solidFill>
                <a:latin typeface="Calibri" panose="020F0502020204030204"/>
              </a:rPr>
              <a:t>Mỗi</a:t>
            </a:r>
            <a:r>
              <a:rPr lang="en-US" sz="3200" dirty="0">
                <a:solidFill>
                  <a:prstClr val="black"/>
                </a:solidFill>
                <a:latin typeface="Calibri" panose="020F0502020204030204"/>
              </a:rPr>
              <a:t> </a:t>
            </a:r>
            <a:r>
              <a:rPr lang="en-US" sz="3200" dirty="0" err="1">
                <a:solidFill>
                  <a:prstClr val="black"/>
                </a:solidFill>
                <a:latin typeface="Calibri" panose="020F0502020204030204"/>
              </a:rPr>
              <a:t>đội</a:t>
            </a:r>
            <a:r>
              <a:rPr lang="en-US" sz="3200" dirty="0">
                <a:solidFill>
                  <a:prstClr val="black"/>
                </a:solidFill>
                <a:latin typeface="Calibri" panose="020F0502020204030204"/>
              </a:rPr>
              <a:t> </a:t>
            </a:r>
            <a:r>
              <a:rPr lang="en-US" sz="3200" dirty="0" err="1">
                <a:solidFill>
                  <a:prstClr val="black"/>
                </a:solidFill>
                <a:latin typeface="Calibri" panose="020F0502020204030204"/>
              </a:rPr>
              <a:t>được</a:t>
            </a:r>
            <a:r>
              <a:rPr lang="en-US" sz="3200" dirty="0">
                <a:solidFill>
                  <a:prstClr val="black"/>
                </a:solidFill>
                <a:latin typeface="Calibri" panose="020F0502020204030204"/>
              </a:rPr>
              <a:t> </a:t>
            </a:r>
            <a:r>
              <a:rPr lang="en-US" sz="3200" dirty="0" err="1">
                <a:solidFill>
                  <a:prstClr val="black"/>
                </a:solidFill>
                <a:latin typeface="Calibri" panose="020F0502020204030204"/>
              </a:rPr>
              <a:t>phát</a:t>
            </a:r>
            <a:r>
              <a:rPr lang="en-US" sz="3200" dirty="0">
                <a:solidFill>
                  <a:prstClr val="black"/>
                </a:solidFill>
                <a:latin typeface="Calibri" panose="020F0502020204030204"/>
              </a:rPr>
              <a:t> </a:t>
            </a:r>
            <a:r>
              <a:rPr lang="en-US" sz="3200" dirty="0" err="1">
                <a:solidFill>
                  <a:prstClr val="black"/>
                </a:solidFill>
                <a:latin typeface="Calibri" panose="020F0502020204030204"/>
              </a:rPr>
              <a:t>một</a:t>
            </a:r>
            <a:r>
              <a:rPr lang="en-US" sz="3200" dirty="0">
                <a:solidFill>
                  <a:prstClr val="black"/>
                </a:solidFill>
                <a:latin typeface="Calibri" panose="020F0502020204030204"/>
              </a:rPr>
              <a:t> </a:t>
            </a:r>
            <a:r>
              <a:rPr lang="en-US" sz="3200" dirty="0" err="1">
                <a:solidFill>
                  <a:prstClr val="black"/>
                </a:solidFill>
                <a:latin typeface="Calibri" panose="020F0502020204030204"/>
              </a:rPr>
              <a:t>túi</a:t>
            </a:r>
            <a:r>
              <a:rPr lang="en-US" sz="3200" dirty="0">
                <a:solidFill>
                  <a:prstClr val="black"/>
                </a:solidFill>
                <a:latin typeface="Calibri" panose="020F0502020204030204"/>
              </a:rPr>
              <a:t> </a:t>
            </a:r>
            <a:r>
              <a:rPr lang="en-US" sz="3200" dirty="0" err="1">
                <a:solidFill>
                  <a:prstClr val="black"/>
                </a:solidFill>
                <a:latin typeface="Calibri" panose="020F0502020204030204"/>
              </a:rPr>
              <a:t>có</a:t>
            </a:r>
            <a:r>
              <a:rPr lang="en-US" sz="3200" dirty="0">
                <a:solidFill>
                  <a:prstClr val="black"/>
                </a:solidFill>
                <a:latin typeface="Calibri" panose="020F0502020204030204"/>
              </a:rPr>
              <a:t> 3 – 5 </a:t>
            </a:r>
            <a:r>
              <a:rPr lang="en-US" sz="3200" dirty="0" err="1">
                <a:solidFill>
                  <a:prstClr val="black"/>
                </a:solidFill>
                <a:latin typeface="Calibri" panose="020F0502020204030204"/>
              </a:rPr>
              <a:t>đồ</a:t>
            </a:r>
            <a:r>
              <a:rPr lang="en-US" sz="3200" dirty="0">
                <a:solidFill>
                  <a:prstClr val="black"/>
                </a:solidFill>
                <a:latin typeface="Calibri" panose="020F0502020204030204"/>
              </a:rPr>
              <a:t> </a:t>
            </a:r>
            <a:r>
              <a:rPr lang="en-US" sz="3200" dirty="0" err="1">
                <a:solidFill>
                  <a:prstClr val="black"/>
                </a:solidFill>
                <a:latin typeface="Calibri" panose="020F0502020204030204"/>
              </a:rPr>
              <a:t>vật</a:t>
            </a:r>
            <a:r>
              <a:rPr lang="en-US" sz="3200" dirty="0">
                <a:solidFill>
                  <a:prstClr val="black"/>
                </a:solidFill>
                <a:latin typeface="Calibri" panose="020F0502020204030204"/>
              </a:rPr>
              <a:t> </a:t>
            </a:r>
            <a:r>
              <a:rPr lang="en-US" sz="3200" dirty="0" err="1">
                <a:solidFill>
                  <a:prstClr val="black"/>
                </a:solidFill>
                <a:latin typeface="Calibri" panose="020F0502020204030204"/>
              </a:rPr>
              <a:t>bí</a:t>
            </a:r>
            <a:r>
              <a:rPr lang="en-US" sz="3200" dirty="0">
                <a:solidFill>
                  <a:prstClr val="black"/>
                </a:solidFill>
                <a:latin typeface="Calibri" panose="020F0502020204030204"/>
              </a:rPr>
              <a:t> </a:t>
            </a:r>
            <a:r>
              <a:rPr lang="en-US" sz="3200" dirty="0" err="1">
                <a:solidFill>
                  <a:prstClr val="black"/>
                </a:solidFill>
                <a:latin typeface="Calibri" panose="020F0502020204030204"/>
              </a:rPr>
              <a:t>mật</a:t>
            </a:r>
            <a:endParaRPr kumimoji="0" lang="en-US" sz="3200" b="0" i="0" u="none" strike="noStrike" kern="1200" cap="none" spc="0" normalizeH="0" baseline="0" noProof="0" dirty="0">
              <a:ln>
                <a:noFill/>
              </a:ln>
              <a:solidFill>
                <a:prstClr val="black"/>
              </a:solidFill>
              <a:effectLst/>
              <a:uLnTx/>
              <a:uFillTx/>
              <a:latin typeface="Calibri" panose="020F0502020204030204"/>
            </a:endParaRPr>
          </a:p>
        </p:txBody>
      </p:sp>
      <p:sp>
        <p:nvSpPr>
          <p:cNvPr id="23" name="Arrow: Right 22">
            <a:extLst>
              <a:ext uri="{FF2B5EF4-FFF2-40B4-BE49-F238E27FC236}">
                <a16:creationId xmlns:a16="http://schemas.microsoft.com/office/drawing/2014/main" id="{70CC8B8C-EFEE-3834-4593-CE7C708C2541}"/>
              </a:ext>
            </a:extLst>
          </p:cNvPr>
          <p:cNvSpPr/>
          <p:nvPr/>
        </p:nvSpPr>
        <p:spPr>
          <a:xfrm>
            <a:off x="3911998" y="3333749"/>
            <a:ext cx="504825" cy="485775"/>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Diagonal Corners Rounded 23">
            <a:extLst>
              <a:ext uri="{FF2B5EF4-FFF2-40B4-BE49-F238E27FC236}">
                <a16:creationId xmlns:a16="http://schemas.microsoft.com/office/drawing/2014/main" id="{80AB4FFB-8FAA-119D-3220-2FBD80A80038}"/>
              </a:ext>
            </a:extLst>
          </p:cNvPr>
          <p:cNvSpPr/>
          <p:nvPr/>
        </p:nvSpPr>
        <p:spPr>
          <a:xfrm>
            <a:off x="4982968" y="2335442"/>
            <a:ext cx="3243856" cy="3131907"/>
          </a:xfrm>
          <a:prstGeom prst="round2DiagRect">
            <a:avLst/>
          </a:prstGeom>
          <a:solidFill>
            <a:schemeClr val="accent4">
              <a:lumMod val="20000"/>
              <a:lumOff val="8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Diagonal Corners Rounded 24">
            <a:extLst>
              <a:ext uri="{FF2B5EF4-FFF2-40B4-BE49-F238E27FC236}">
                <a16:creationId xmlns:a16="http://schemas.microsoft.com/office/drawing/2014/main" id="{7CFB79D9-CE1F-943A-E76A-94DD3BF9261B}"/>
              </a:ext>
            </a:extLst>
          </p:cNvPr>
          <p:cNvSpPr/>
          <p:nvPr/>
        </p:nvSpPr>
        <p:spPr>
          <a:xfrm rot="441340">
            <a:off x="4561040" y="2138083"/>
            <a:ext cx="3582404" cy="3131907"/>
          </a:xfrm>
          <a:prstGeom prst="round2DiagRect">
            <a:avLst/>
          </a:prstGeom>
          <a:solidFill>
            <a:schemeClr val="accent4">
              <a:lumMod val="60000"/>
              <a:lumOff val="4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600" b="1" dirty="0">
              <a:solidFill>
                <a:schemeClr val="tx1"/>
              </a:solidFill>
              <a:latin typeface="Calibri" panose="020F0502020204030204" pitchFamily="34" charset="0"/>
              <a:ea typeface="LNTH-LuoLuoNotangYuanTi 1" pitchFamily="2" charset="-128"/>
              <a:cs typeface="Calibri" panose="020F0502020204030204" pitchFamily="34" charset="0"/>
            </a:endParaRPr>
          </a:p>
        </p:txBody>
      </p:sp>
      <p:sp>
        <p:nvSpPr>
          <p:cNvPr id="26" name="TextBox 25">
            <a:extLst>
              <a:ext uri="{FF2B5EF4-FFF2-40B4-BE49-F238E27FC236}">
                <a16:creationId xmlns:a16="http://schemas.microsoft.com/office/drawing/2014/main" id="{8E8FA57E-BE30-C899-B7F9-2C9260C53380}"/>
              </a:ext>
            </a:extLst>
          </p:cNvPr>
          <p:cNvSpPr txBox="1"/>
          <p:nvPr/>
        </p:nvSpPr>
        <p:spPr>
          <a:xfrm>
            <a:off x="4788297" y="2330144"/>
            <a:ext cx="3304543" cy="2369880"/>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Cách</a:t>
            </a:r>
            <a:r>
              <a:rPr kumimoji="0" lang="en-US" sz="3600" b="1" i="0" u="none" strike="noStrike" kern="1200" cap="none" spc="0" normalizeH="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noProof="0" dirty="0" err="1">
                <a:ln>
                  <a:noFill/>
                </a:ln>
                <a:solidFill>
                  <a:prstClr val="black"/>
                </a:solidFill>
                <a:effectLst/>
                <a:uLnTx/>
                <a:uFillTx/>
                <a:latin typeface="Calibri" panose="020F0502020204030204"/>
                <a:ea typeface="+mn-ea"/>
                <a:cs typeface="+mn-cs"/>
              </a:rPr>
              <a:t>chơi</a:t>
            </a:r>
            <a:endParaRPr kumimoji="0" lang="en-US" sz="3600" b="1" i="0" u="none" strike="noStrike" kern="1200" cap="none" spc="0" normalizeH="0" noProof="0" dirty="0">
              <a:ln>
                <a:noFill/>
              </a:ln>
              <a:solidFill>
                <a:prstClr val="black"/>
              </a:solidFill>
              <a:effectLst/>
              <a:uLnTx/>
              <a:uFillTx/>
              <a:latin typeface="Calibri" panose="020F0502020204030204"/>
              <a:ea typeface="+mn-ea"/>
              <a:cs typeface="+mn-cs"/>
            </a:endParaRPr>
          </a:p>
          <a:p>
            <a:pPr marR="0" lvl="0" algn="just" defTabSz="914400" rtl="0" eaLnBrk="1" fontAlgn="auto" latinLnBrk="0" hangingPunct="1">
              <a:lnSpc>
                <a:spcPct val="100000"/>
              </a:lnSpc>
              <a:spcBef>
                <a:spcPts val="0"/>
              </a:spcBef>
              <a:spcAft>
                <a:spcPts val="0"/>
              </a:spcAft>
              <a:buClrTx/>
              <a:buSzTx/>
              <a:tabLst/>
              <a:defRPr/>
            </a:pPr>
            <a:r>
              <a:rPr lang="en-US" sz="2800" baseline="0" dirty="0" err="1">
                <a:solidFill>
                  <a:prstClr val="black"/>
                </a:solidFill>
                <a:latin typeface="Calibri" panose="020F0502020204030204"/>
              </a:rPr>
              <a:t>Một</a:t>
            </a:r>
            <a:r>
              <a:rPr lang="en-US" sz="2800" dirty="0">
                <a:solidFill>
                  <a:prstClr val="black"/>
                </a:solidFill>
                <a:latin typeface="Calibri" panose="020F0502020204030204"/>
              </a:rPr>
              <a:t> </a:t>
            </a:r>
            <a:r>
              <a:rPr lang="en-US" sz="2800" dirty="0" err="1">
                <a:solidFill>
                  <a:prstClr val="black"/>
                </a:solidFill>
                <a:latin typeface="Calibri" panose="020F0502020204030204"/>
              </a:rPr>
              <a:t>bạn</a:t>
            </a:r>
            <a:r>
              <a:rPr lang="en-US" sz="2800" dirty="0">
                <a:solidFill>
                  <a:prstClr val="black"/>
                </a:solidFill>
                <a:latin typeface="Calibri" panose="020F0502020204030204"/>
              </a:rPr>
              <a:t> </a:t>
            </a:r>
            <a:r>
              <a:rPr lang="en-US" sz="2800" dirty="0" err="1">
                <a:solidFill>
                  <a:prstClr val="black"/>
                </a:solidFill>
                <a:latin typeface="Calibri" panose="020F0502020204030204"/>
              </a:rPr>
              <a:t>mở</a:t>
            </a:r>
            <a:r>
              <a:rPr lang="en-US" sz="2800" dirty="0">
                <a:solidFill>
                  <a:prstClr val="black"/>
                </a:solidFill>
                <a:latin typeface="Calibri" panose="020F0502020204030204"/>
              </a:rPr>
              <a:t> </a:t>
            </a:r>
            <a:r>
              <a:rPr lang="en-US" sz="2800" dirty="0" err="1">
                <a:solidFill>
                  <a:prstClr val="black"/>
                </a:solidFill>
                <a:latin typeface="Calibri" panose="020F0502020204030204"/>
              </a:rPr>
              <a:t>túi</a:t>
            </a:r>
            <a:r>
              <a:rPr lang="en-US" sz="2800" dirty="0">
                <a:solidFill>
                  <a:prstClr val="black"/>
                </a:solidFill>
                <a:latin typeface="Calibri" panose="020F0502020204030204"/>
              </a:rPr>
              <a:t> </a:t>
            </a:r>
            <a:r>
              <a:rPr lang="en-US" sz="2800" dirty="0" err="1">
                <a:solidFill>
                  <a:prstClr val="black"/>
                </a:solidFill>
                <a:latin typeface="Calibri" panose="020F0502020204030204"/>
              </a:rPr>
              <a:t>quan</a:t>
            </a:r>
            <a:r>
              <a:rPr lang="en-US" sz="2800" dirty="0">
                <a:solidFill>
                  <a:prstClr val="black"/>
                </a:solidFill>
                <a:latin typeface="Calibri" panose="020F0502020204030204"/>
              </a:rPr>
              <a:t> </a:t>
            </a:r>
            <a:r>
              <a:rPr lang="en-US" sz="2800" dirty="0" err="1">
                <a:solidFill>
                  <a:prstClr val="black"/>
                </a:solidFill>
                <a:latin typeface="Calibri" panose="020F0502020204030204"/>
              </a:rPr>
              <a:t>sát</a:t>
            </a:r>
            <a:r>
              <a:rPr lang="en-US" sz="2800" dirty="0">
                <a:solidFill>
                  <a:prstClr val="black"/>
                </a:solidFill>
                <a:latin typeface="Calibri" panose="020F0502020204030204"/>
              </a:rPr>
              <a:t> </a:t>
            </a:r>
            <a:r>
              <a:rPr lang="en-US" sz="2800" dirty="0" err="1">
                <a:solidFill>
                  <a:prstClr val="black"/>
                </a:solidFill>
                <a:latin typeface="Calibri" panose="020F0502020204030204"/>
              </a:rPr>
              <a:t>và</a:t>
            </a:r>
            <a:r>
              <a:rPr lang="en-US" sz="2800" dirty="0">
                <a:solidFill>
                  <a:prstClr val="black"/>
                </a:solidFill>
                <a:latin typeface="Calibri" panose="020F0502020204030204"/>
              </a:rPr>
              <a:t> </a:t>
            </a:r>
            <a:r>
              <a:rPr lang="en-US" sz="2800" dirty="0" err="1">
                <a:solidFill>
                  <a:prstClr val="black"/>
                </a:solidFill>
                <a:latin typeface="Calibri" panose="020F0502020204030204"/>
              </a:rPr>
              <a:t>dùng</a:t>
            </a:r>
            <a:r>
              <a:rPr lang="en-US" sz="2800" dirty="0">
                <a:solidFill>
                  <a:prstClr val="black"/>
                </a:solidFill>
                <a:latin typeface="Calibri" panose="020F0502020204030204"/>
              </a:rPr>
              <a:t> </a:t>
            </a:r>
            <a:r>
              <a:rPr lang="en-US" sz="2800" dirty="0" err="1">
                <a:solidFill>
                  <a:prstClr val="black"/>
                </a:solidFill>
                <a:latin typeface="Calibri" panose="020F0502020204030204"/>
              </a:rPr>
              <a:t>các</a:t>
            </a:r>
            <a:r>
              <a:rPr lang="en-US" sz="2800" dirty="0">
                <a:solidFill>
                  <a:prstClr val="black"/>
                </a:solidFill>
                <a:latin typeface="Calibri" panose="020F0502020204030204"/>
              </a:rPr>
              <a:t> </a:t>
            </a:r>
            <a:r>
              <a:rPr lang="en-US" sz="2800" dirty="0" err="1">
                <a:solidFill>
                  <a:prstClr val="black"/>
                </a:solidFill>
                <a:latin typeface="Calibri" panose="020F0502020204030204"/>
              </a:rPr>
              <a:t>tính</a:t>
            </a:r>
            <a:r>
              <a:rPr lang="en-US" sz="2800" dirty="0">
                <a:solidFill>
                  <a:prstClr val="black"/>
                </a:solidFill>
                <a:latin typeface="Calibri" panose="020F0502020204030204"/>
              </a:rPr>
              <a:t> </a:t>
            </a:r>
            <a:r>
              <a:rPr lang="en-US" sz="2800" dirty="0" err="1">
                <a:solidFill>
                  <a:prstClr val="black"/>
                </a:solidFill>
                <a:latin typeface="Calibri" panose="020F0502020204030204"/>
              </a:rPr>
              <a:t>từ</a:t>
            </a:r>
            <a:r>
              <a:rPr lang="en-US" sz="2800" dirty="0">
                <a:solidFill>
                  <a:prstClr val="black"/>
                </a:solidFill>
                <a:latin typeface="Calibri" panose="020F0502020204030204"/>
              </a:rPr>
              <a:t> </a:t>
            </a:r>
            <a:r>
              <a:rPr lang="en-US" sz="2800" dirty="0" err="1">
                <a:solidFill>
                  <a:prstClr val="black"/>
                </a:solidFill>
                <a:latin typeface="Calibri" panose="020F0502020204030204"/>
              </a:rPr>
              <a:t>tả</a:t>
            </a:r>
            <a:r>
              <a:rPr lang="en-US" sz="2800" dirty="0">
                <a:solidFill>
                  <a:prstClr val="black"/>
                </a:solidFill>
                <a:latin typeface="Calibri" panose="020F0502020204030204"/>
              </a:rPr>
              <a:t> </a:t>
            </a:r>
            <a:r>
              <a:rPr lang="en-US" sz="2800" dirty="0" err="1">
                <a:solidFill>
                  <a:prstClr val="black"/>
                </a:solidFill>
                <a:latin typeface="Calibri" panose="020F0502020204030204"/>
              </a:rPr>
              <a:t>đồ</a:t>
            </a:r>
            <a:r>
              <a:rPr lang="en-US" sz="2800" dirty="0">
                <a:solidFill>
                  <a:prstClr val="black"/>
                </a:solidFill>
                <a:latin typeface="Calibri" panose="020F0502020204030204"/>
              </a:rPr>
              <a:t> </a:t>
            </a:r>
            <a:r>
              <a:rPr lang="en-US" sz="2800" dirty="0" err="1">
                <a:solidFill>
                  <a:prstClr val="black"/>
                </a:solidFill>
                <a:latin typeface="Calibri" panose="020F0502020204030204"/>
              </a:rPr>
              <a:t>vật</a:t>
            </a:r>
            <a:r>
              <a:rPr lang="en-US" sz="2800" dirty="0">
                <a:solidFill>
                  <a:prstClr val="black"/>
                </a:solidFill>
                <a:latin typeface="Calibri" panose="020F0502020204030204"/>
              </a:rPr>
              <a:t> </a:t>
            </a:r>
            <a:r>
              <a:rPr lang="en-US" sz="2800" dirty="0" err="1">
                <a:solidFill>
                  <a:prstClr val="black"/>
                </a:solidFill>
                <a:latin typeface="Calibri" panose="020F0502020204030204"/>
              </a:rPr>
              <a:t>để</a:t>
            </a:r>
            <a:r>
              <a:rPr lang="en-US" sz="2800" dirty="0">
                <a:solidFill>
                  <a:prstClr val="black"/>
                </a:solidFill>
                <a:latin typeface="Calibri" panose="020F0502020204030204"/>
              </a:rPr>
              <a:t> </a:t>
            </a:r>
            <a:r>
              <a:rPr lang="en-US" sz="2800" dirty="0" err="1">
                <a:solidFill>
                  <a:prstClr val="black"/>
                </a:solidFill>
                <a:latin typeface="Calibri" panose="020F0502020204030204"/>
              </a:rPr>
              <a:t>cả</a:t>
            </a:r>
            <a:r>
              <a:rPr lang="en-US" sz="2800" dirty="0">
                <a:solidFill>
                  <a:prstClr val="black"/>
                </a:solidFill>
                <a:latin typeface="Calibri" panose="020F0502020204030204"/>
              </a:rPr>
              <a:t> </a:t>
            </a:r>
            <a:r>
              <a:rPr lang="en-US" sz="2800" dirty="0" err="1">
                <a:solidFill>
                  <a:prstClr val="black"/>
                </a:solidFill>
                <a:latin typeface="Calibri" panose="020F0502020204030204"/>
              </a:rPr>
              <a:t>đội</a:t>
            </a:r>
            <a:r>
              <a:rPr lang="en-US" sz="2800" dirty="0">
                <a:solidFill>
                  <a:prstClr val="black"/>
                </a:solidFill>
                <a:latin typeface="Calibri" panose="020F0502020204030204"/>
              </a:rPr>
              <a:t> </a:t>
            </a:r>
            <a:r>
              <a:rPr lang="en-US" sz="2800" dirty="0" err="1">
                <a:solidFill>
                  <a:prstClr val="black"/>
                </a:solidFill>
                <a:latin typeface="Calibri" panose="020F0502020204030204"/>
              </a:rPr>
              <a:t>đoán</a:t>
            </a:r>
            <a:r>
              <a:rPr lang="en-US" sz="2800" dirty="0">
                <a:solidFill>
                  <a:prstClr val="black"/>
                </a:solidFill>
                <a:latin typeface="Calibri" panose="020F0502020204030204"/>
              </a:rPr>
              <a:t> </a:t>
            </a:r>
            <a:r>
              <a:rPr lang="en-US" sz="2800" dirty="0" err="1">
                <a:solidFill>
                  <a:prstClr val="black"/>
                </a:solidFill>
                <a:latin typeface="Calibri" panose="020F0502020204030204"/>
              </a:rPr>
              <a:t>tên</a:t>
            </a:r>
            <a:endParaRPr kumimoji="0" lang="en-US" sz="2800" b="0" i="0" u="none" strike="noStrike" kern="1200" cap="none" spc="0" normalizeH="0" baseline="0" noProof="0" dirty="0">
              <a:ln>
                <a:noFill/>
              </a:ln>
              <a:solidFill>
                <a:prstClr val="black"/>
              </a:solidFill>
              <a:effectLst/>
              <a:uLnTx/>
              <a:uFillTx/>
              <a:latin typeface="Calibri" panose="020F0502020204030204"/>
            </a:endParaRPr>
          </a:p>
        </p:txBody>
      </p:sp>
      <p:sp>
        <p:nvSpPr>
          <p:cNvPr id="27" name="Arrow: Right 26">
            <a:extLst>
              <a:ext uri="{FF2B5EF4-FFF2-40B4-BE49-F238E27FC236}">
                <a16:creationId xmlns:a16="http://schemas.microsoft.com/office/drawing/2014/main" id="{7E7DBFAD-52E5-6164-AB2F-DB92AFE2DDB1}"/>
              </a:ext>
            </a:extLst>
          </p:cNvPr>
          <p:cNvSpPr/>
          <p:nvPr/>
        </p:nvSpPr>
        <p:spPr>
          <a:xfrm>
            <a:off x="8312548" y="3419474"/>
            <a:ext cx="504825" cy="485775"/>
          </a:xfrm>
          <a:prstGeom prst="rightArrow">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Diagonal Corners Rounded 27">
            <a:extLst>
              <a:ext uri="{FF2B5EF4-FFF2-40B4-BE49-F238E27FC236}">
                <a16:creationId xmlns:a16="http://schemas.microsoft.com/office/drawing/2014/main" id="{30354990-D60F-072F-1368-951D11177760}"/>
              </a:ext>
            </a:extLst>
          </p:cNvPr>
          <p:cNvSpPr/>
          <p:nvPr/>
        </p:nvSpPr>
        <p:spPr>
          <a:xfrm>
            <a:off x="9202542" y="2402117"/>
            <a:ext cx="2862855" cy="3131907"/>
          </a:xfrm>
          <a:prstGeom prst="round2DiagRect">
            <a:avLst/>
          </a:prstGeom>
          <a:solidFill>
            <a:schemeClr val="accent4">
              <a:lumMod val="20000"/>
              <a:lumOff val="8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Diagonal Corners Rounded 28">
            <a:extLst>
              <a:ext uri="{FF2B5EF4-FFF2-40B4-BE49-F238E27FC236}">
                <a16:creationId xmlns:a16="http://schemas.microsoft.com/office/drawing/2014/main" id="{0677FE81-0D2D-00E6-5100-D729F1722794}"/>
              </a:ext>
            </a:extLst>
          </p:cNvPr>
          <p:cNvSpPr/>
          <p:nvPr/>
        </p:nvSpPr>
        <p:spPr>
          <a:xfrm rot="441340">
            <a:off x="8782095" y="2181731"/>
            <a:ext cx="3222679" cy="3131907"/>
          </a:xfrm>
          <a:prstGeom prst="round2DiagRect">
            <a:avLst/>
          </a:prstGeom>
          <a:solidFill>
            <a:schemeClr val="accent4">
              <a:lumMod val="60000"/>
              <a:lumOff val="40000"/>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3600" b="1" dirty="0">
              <a:solidFill>
                <a:schemeClr val="tx1"/>
              </a:solidFill>
              <a:latin typeface="Calibri" panose="020F0502020204030204" pitchFamily="34" charset="0"/>
              <a:ea typeface="LNTH-LuoLuoNotangYuanTi 1" pitchFamily="2" charset="-128"/>
              <a:cs typeface="Calibri" panose="020F0502020204030204" pitchFamily="34" charset="0"/>
            </a:endParaRPr>
          </a:p>
        </p:txBody>
      </p:sp>
      <p:sp>
        <p:nvSpPr>
          <p:cNvPr id="30" name="TextBox 29">
            <a:extLst>
              <a:ext uri="{FF2B5EF4-FFF2-40B4-BE49-F238E27FC236}">
                <a16:creationId xmlns:a16="http://schemas.microsoft.com/office/drawing/2014/main" id="{3CD0A197-6848-15E7-3647-89C926710663}"/>
              </a:ext>
            </a:extLst>
          </p:cNvPr>
          <p:cNvSpPr txBox="1"/>
          <p:nvPr/>
        </p:nvSpPr>
        <p:spPr>
          <a:xfrm>
            <a:off x="9007873" y="2396819"/>
            <a:ext cx="2952750" cy="2554545"/>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a:rPr>
              <a:t>Kết</a:t>
            </a:r>
            <a:r>
              <a:rPr kumimoji="0" lang="en-US" sz="3200" b="1" i="0" u="none" strike="noStrike" kern="1200" cap="none" spc="0" normalizeH="0" noProof="0" dirty="0">
                <a:ln>
                  <a:noFill/>
                </a:ln>
                <a:solidFill>
                  <a:prstClr val="black"/>
                </a:solidFill>
                <a:effectLst/>
                <a:uLnTx/>
                <a:uFillTx/>
                <a:latin typeface="Calibri" panose="020F0502020204030204"/>
              </a:rPr>
              <a:t> </a:t>
            </a:r>
            <a:r>
              <a:rPr kumimoji="0" lang="en-US" sz="3200" b="1" i="0" u="none" strike="noStrike" kern="1200" cap="none" spc="0" normalizeH="0" noProof="0" dirty="0" err="1">
                <a:ln>
                  <a:noFill/>
                </a:ln>
                <a:solidFill>
                  <a:prstClr val="black"/>
                </a:solidFill>
                <a:effectLst/>
                <a:uLnTx/>
                <a:uFillTx/>
                <a:latin typeface="Calibri" panose="020F0502020204030204"/>
              </a:rPr>
              <a:t>quả</a:t>
            </a:r>
            <a:endParaRPr kumimoji="0" lang="en-US" sz="3200" b="1" i="0" u="none" strike="noStrike" kern="1200" cap="none" spc="0" normalizeH="0" noProof="0" dirty="0">
              <a:ln>
                <a:noFill/>
              </a:ln>
              <a:solidFill>
                <a:prstClr val="black"/>
              </a:solidFill>
              <a:effectLst/>
              <a:uLnTx/>
              <a:uFillTx/>
              <a:latin typeface="Calibri" panose="020F0502020204030204"/>
            </a:endParaRPr>
          </a:p>
          <a:p>
            <a:pPr marR="0" lvl="0" algn="l" defTabSz="914400" rtl="0" eaLnBrk="1" fontAlgn="auto" latinLnBrk="0" hangingPunct="1">
              <a:lnSpc>
                <a:spcPct val="100000"/>
              </a:lnSpc>
              <a:spcBef>
                <a:spcPts val="0"/>
              </a:spcBef>
              <a:spcAft>
                <a:spcPts val="0"/>
              </a:spcAft>
              <a:buClrTx/>
              <a:buSzTx/>
              <a:tabLst/>
              <a:defRPr/>
            </a:pPr>
            <a:r>
              <a:rPr lang="en-US" sz="3200" noProof="0" dirty="0" err="1">
                <a:solidFill>
                  <a:prstClr val="black"/>
                </a:solidFill>
                <a:latin typeface="Calibri" panose="020F0502020204030204"/>
              </a:rPr>
              <a:t>Đội</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nào</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đoán</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đúng</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nhanh</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và</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nhiều</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hơn</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sẽ</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là</a:t>
            </a:r>
            <a:r>
              <a:rPr lang="en-US" sz="3200" noProof="0" dirty="0">
                <a:solidFill>
                  <a:prstClr val="black"/>
                </a:solidFill>
                <a:latin typeface="Calibri" panose="020F0502020204030204"/>
              </a:rPr>
              <a:t> </a:t>
            </a:r>
            <a:r>
              <a:rPr lang="en-US" sz="3200" noProof="0" dirty="0" err="1">
                <a:solidFill>
                  <a:prstClr val="black"/>
                </a:solidFill>
                <a:latin typeface="Calibri" panose="020F0502020204030204"/>
              </a:rPr>
              <a:t>độ</a:t>
            </a:r>
            <a:r>
              <a:rPr lang="en-US" sz="3200" dirty="0" err="1">
                <a:solidFill>
                  <a:prstClr val="black"/>
                </a:solidFill>
                <a:latin typeface="Calibri" panose="020F0502020204030204"/>
              </a:rPr>
              <a:t>i</a:t>
            </a:r>
            <a:r>
              <a:rPr lang="en-US" sz="3200" dirty="0">
                <a:solidFill>
                  <a:prstClr val="black"/>
                </a:solidFill>
                <a:latin typeface="Calibri" panose="020F0502020204030204"/>
              </a:rPr>
              <a:t> </a:t>
            </a:r>
            <a:r>
              <a:rPr lang="en-US" sz="3200" dirty="0" err="1">
                <a:solidFill>
                  <a:prstClr val="black"/>
                </a:solidFill>
                <a:latin typeface="Calibri" panose="020F0502020204030204"/>
              </a:rPr>
              <a:t>thắng</a:t>
            </a:r>
            <a:r>
              <a:rPr lang="en-US" sz="3200" b="1" dirty="0">
                <a:solidFill>
                  <a:prstClr val="black"/>
                </a:solidFill>
                <a:latin typeface="Calibri" panose="020F0502020204030204"/>
              </a:rPr>
              <a:t>.</a:t>
            </a:r>
            <a:endParaRPr kumimoji="0" lang="en-US" sz="3200" b="0" i="0" u="none" strike="noStrike" kern="1200" cap="none" spc="0" normalizeH="0" baseline="0" noProof="0" dirty="0">
              <a:ln>
                <a:noFill/>
              </a:ln>
              <a:solidFill>
                <a:prstClr val="black"/>
              </a:solidFill>
              <a:effectLst/>
              <a:uLnTx/>
              <a:uFillTx/>
              <a:latin typeface="Calibri" panose="020F0502020204030204"/>
            </a:endParaRPr>
          </a:p>
        </p:txBody>
      </p:sp>
    </p:spTree>
    <p:extLst>
      <p:ext uri="{BB962C8B-B14F-4D97-AF65-F5344CB8AC3E}">
        <p14:creationId xmlns:p14="http://schemas.microsoft.com/office/powerpoint/2010/main" val="271777926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6">
                                            <p:txEl>
                                              <p:pRg st="0" end="0"/>
                                            </p:txEl>
                                          </p:spTgt>
                                        </p:tgtEl>
                                        <p:attrNameLst>
                                          <p:attrName>style.visibility</p:attrName>
                                        </p:attrNameLst>
                                      </p:cBhvr>
                                      <p:to>
                                        <p:strVal val="visible"/>
                                      </p:to>
                                    </p:set>
                                    <p:animEffect transition="in" filter="wipe(left)">
                                      <p:cBhvr>
                                        <p:cTn id="14" dur="500"/>
                                        <p:tgtEl>
                                          <p:spTgt spid="16">
                                            <p:txEl>
                                              <p:pRg st="0" end="0"/>
                                            </p:txEl>
                                          </p:spTgt>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 calcmode="lin" valueType="num">
                                      <p:cBhvr>
                                        <p:cTn id="19" dur="500" fill="hold"/>
                                        <p:tgtEl>
                                          <p:spTgt spid="19"/>
                                        </p:tgtEl>
                                        <p:attrNameLst>
                                          <p:attrName>style.rotation</p:attrName>
                                        </p:attrNameLst>
                                      </p:cBhvr>
                                      <p:tavLst>
                                        <p:tav tm="0">
                                          <p:val>
                                            <p:fltVal val="360"/>
                                          </p:val>
                                        </p:tav>
                                        <p:tav tm="100000">
                                          <p:val>
                                            <p:fltVal val="0"/>
                                          </p:val>
                                        </p:tav>
                                      </p:tavLst>
                                    </p:anim>
                                    <p:animEffect transition="in" filter="fade">
                                      <p:cBhvr>
                                        <p:cTn id="20" dur="500"/>
                                        <p:tgtEl>
                                          <p:spTgt spid="19"/>
                                        </p:tgtEl>
                                      </p:cBhvr>
                                    </p:animEffect>
                                  </p:childTnLst>
                                </p:cTn>
                              </p:par>
                              <p:par>
                                <p:cTn id="21" presetID="49" presetClass="entr" presetSubtype="0" decel="10000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p:cTn id="23" dur="500" fill="hold"/>
                                        <p:tgtEl>
                                          <p:spTgt spid="18"/>
                                        </p:tgtEl>
                                        <p:attrNameLst>
                                          <p:attrName>ppt_w</p:attrName>
                                        </p:attrNameLst>
                                      </p:cBhvr>
                                      <p:tavLst>
                                        <p:tav tm="0">
                                          <p:val>
                                            <p:fltVal val="0"/>
                                          </p:val>
                                        </p:tav>
                                        <p:tav tm="100000">
                                          <p:val>
                                            <p:strVal val="#ppt_w"/>
                                          </p:val>
                                        </p:tav>
                                      </p:tavLst>
                                    </p:anim>
                                    <p:anim calcmode="lin" valueType="num">
                                      <p:cBhvr>
                                        <p:cTn id="24" dur="500" fill="hold"/>
                                        <p:tgtEl>
                                          <p:spTgt spid="18"/>
                                        </p:tgtEl>
                                        <p:attrNameLst>
                                          <p:attrName>ppt_h</p:attrName>
                                        </p:attrNameLst>
                                      </p:cBhvr>
                                      <p:tavLst>
                                        <p:tav tm="0">
                                          <p:val>
                                            <p:fltVal val="0"/>
                                          </p:val>
                                        </p:tav>
                                        <p:tav tm="100000">
                                          <p:val>
                                            <p:strVal val="#ppt_h"/>
                                          </p:val>
                                        </p:tav>
                                      </p:tavLst>
                                    </p:anim>
                                    <p:anim calcmode="lin" valueType="num">
                                      <p:cBhvr>
                                        <p:cTn id="25" dur="500" fill="hold"/>
                                        <p:tgtEl>
                                          <p:spTgt spid="18"/>
                                        </p:tgtEl>
                                        <p:attrNameLst>
                                          <p:attrName>style.rotation</p:attrName>
                                        </p:attrNameLst>
                                      </p:cBhvr>
                                      <p:tavLst>
                                        <p:tav tm="0">
                                          <p:val>
                                            <p:fltVal val="360"/>
                                          </p:val>
                                        </p:tav>
                                        <p:tav tm="100000">
                                          <p:val>
                                            <p:fltVal val="0"/>
                                          </p:val>
                                        </p:tav>
                                      </p:tavLst>
                                    </p:anim>
                                    <p:animEffect transition="in" filter="fade">
                                      <p:cBhvr>
                                        <p:cTn id="26" dur="500"/>
                                        <p:tgtEl>
                                          <p:spTgt spid="18"/>
                                        </p:tgtEl>
                                      </p:cBhvr>
                                    </p:animEffect>
                                  </p:childTnLst>
                                </p:cTn>
                              </p:par>
                              <p:par>
                                <p:cTn id="27" presetID="49" presetClass="entr" presetSubtype="0" decel="10000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p:cTn id="29" dur="500" fill="hold"/>
                                        <p:tgtEl>
                                          <p:spTgt spid="17"/>
                                        </p:tgtEl>
                                        <p:attrNameLst>
                                          <p:attrName>ppt_w</p:attrName>
                                        </p:attrNameLst>
                                      </p:cBhvr>
                                      <p:tavLst>
                                        <p:tav tm="0">
                                          <p:val>
                                            <p:fltVal val="0"/>
                                          </p:val>
                                        </p:tav>
                                        <p:tav tm="100000">
                                          <p:val>
                                            <p:strVal val="#ppt_w"/>
                                          </p:val>
                                        </p:tav>
                                      </p:tavLst>
                                    </p:anim>
                                    <p:anim calcmode="lin" valueType="num">
                                      <p:cBhvr>
                                        <p:cTn id="30" dur="500" fill="hold"/>
                                        <p:tgtEl>
                                          <p:spTgt spid="17"/>
                                        </p:tgtEl>
                                        <p:attrNameLst>
                                          <p:attrName>ppt_h</p:attrName>
                                        </p:attrNameLst>
                                      </p:cBhvr>
                                      <p:tavLst>
                                        <p:tav tm="0">
                                          <p:val>
                                            <p:fltVal val="0"/>
                                          </p:val>
                                        </p:tav>
                                        <p:tav tm="100000">
                                          <p:val>
                                            <p:strVal val="#ppt_h"/>
                                          </p:val>
                                        </p:tav>
                                      </p:tavLst>
                                    </p:anim>
                                    <p:anim calcmode="lin" valueType="num">
                                      <p:cBhvr>
                                        <p:cTn id="31" dur="500" fill="hold"/>
                                        <p:tgtEl>
                                          <p:spTgt spid="17"/>
                                        </p:tgtEl>
                                        <p:attrNameLst>
                                          <p:attrName>style.rotation</p:attrName>
                                        </p:attrNameLst>
                                      </p:cBhvr>
                                      <p:tavLst>
                                        <p:tav tm="0">
                                          <p:val>
                                            <p:fltVal val="360"/>
                                          </p:val>
                                        </p:tav>
                                        <p:tav tm="100000">
                                          <p:val>
                                            <p:fltVal val="0"/>
                                          </p:val>
                                        </p:tav>
                                      </p:tavLst>
                                    </p:anim>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down)">
                                      <p:cBhvr>
                                        <p:cTn id="37" dur="500"/>
                                        <p:tgtEl>
                                          <p:spTgt spid="23"/>
                                        </p:tgtEl>
                                      </p:cBhvr>
                                    </p:animEffect>
                                  </p:childTnLst>
                                </p:cTn>
                              </p:par>
                              <p:par>
                                <p:cTn id="38" presetID="49" presetClass="entr" presetSubtype="0" decel="10000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p:cTn id="40" dur="500" fill="hold"/>
                                        <p:tgtEl>
                                          <p:spTgt spid="26"/>
                                        </p:tgtEl>
                                        <p:attrNameLst>
                                          <p:attrName>ppt_w</p:attrName>
                                        </p:attrNameLst>
                                      </p:cBhvr>
                                      <p:tavLst>
                                        <p:tav tm="0">
                                          <p:val>
                                            <p:fltVal val="0"/>
                                          </p:val>
                                        </p:tav>
                                        <p:tav tm="100000">
                                          <p:val>
                                            <p:strVal val="#ppt_w"/>
                                          </p:val>
                                        </p:tav>
                                      </p:tavLst>
                                    </p:anim>
                                    <p:anim calcmode="lin" valueType="num">
                                      <p:cBhvr>
                                        <p:cTn id="41" dur="500" fill="hold"/>
                                        <p:tgtEl>
                                          <p:spTgt spid="26"/>
                                        </p:tgtEl>
                                        <p:attrNameLst>
                                          <p:attrName>ppt_h</p:attrName>
                                        </p:attrNameLst>
                                      </p:cBhvr>
                                      <p:tavLst>
                                        <p:tav tm="0">
                                          <p:val>
                                            <p:fltVal val="0"/>
                                          </p:val>
                                        </p:tav>
                                        <p:tav tm="100000">
                                          <p:val>
                                            <p:strVal val="#ppt_h"/>
                                          </p:val>
                                        </p:tav>
                                      </p:tavLst>
                                    </p:anim>
                                    <p:anim calcmode="lin" valueType="num">
                                      <p:cBhvr>
                                        <p:cTn id="42" dur="500" fill="hold"/>
                                        <p:tgtEl>
                                          <p:spTgt spid="26"/>
                                        </p:tgtEl>
                                        <p:attrNameLst>
                                          <p:attrName>style.rotation</p:attrName>
                                        </p:attrNameLst>
                                      </p:cBhvr>
                                      <p:tavLst>
                                        <p:tav tm="0">
                                          <p:val>
                                            <p:fltVal val="360"/>
                                          </p:val>
                                        </p:tav>
                                        <p:tav tm="100000">
                                          <p:val>
                                            <p:fltVal val="0"/>
                                          </p:val>
                                        </p:tav>
                                      </p:tavLst>
                                    </p:anim>
                                    <p:animEffect transition="in" filter="fade">
                                      <p:cBhvr>
                                        <p:cTn id="43" dur="500"/>
                                        <p:tgtEl>
                                          <p:spTgt spid="26"/>
                                        </p:tgtEl>
                                      </p:cBhvr>
                                    </p:animEffect>
                                  </p:childTnLst>
                                </p:cTn>
                              </p:par>
                              <p:par>
                                <p:cTn id="44" presetID="49" presetClass="entr" presetSubtype="0" decel="10000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 calcmode="lin" valueType="num">
                                      <p:cBhvr>
                                        <p:cTn id="48" dur="500" fill="hold"/>
                                        <p:tgtEl>
                                          <p:spTgt spid="25"/>
                                        </p:tgtEl>
                                        <p:attrNameLst>
                                          <p:attrName>style.rotation</p:attrName>
                                        </p:attrNameLst>
                                      </p:cBhvr>
                                      <p:tavLst>
                                        <p:tav tm="0">
                                          <p:val>
                                            <p:fltVal val="360"/>
                                          </p:val>
                                        </p:tav>
                                        <p:tav tm="100000">
                                          <p:val>
                                            <p:fltVal val="0"/>
                                          </p:val>
                                        </p:tav>
                                      </p:tavLst>
                                    </p:anim>
                                    <p:animEffect transition="in" filter="fade">
                                      <p:cBhvr>
                                        <p:cTn id="49" dur="500"/>
                                        <p:tgtEl>
                                          <p:spTgt spid="25"/>
                                        </p:tgtEl>
                                      </p:cBhvr>
                                    </p:animEffect>
                                  </p:childTnLst>
                                </p:cTn>
                              </p:par>
                              <p:par>
                                <p:cTn id="50" presetID="49" presetClass="entr" presetSubtype="0" decel="100000"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 calcmode="lin" valueType="num">
                                      <p:cBhvr>
                                        <p:cTn id="52" dur="500" fill="hold"/>
                                        <p:tgtEl>
                                          <p:spTgt spid="24"/>
                                        </p:tgtEl>
                                        <p:attrNameLst>
                                          <p:attrName>ppt_w</p:attrName>
                                        </p:attrNameLst>
                                      </p:cBhvr>
                                      <p:tavLst>
                                        <p:tav tm="0">
                                          <p:val>
                                            <p:fltVal val="0"/>
                                          </p:val>
                                        </p:tav>
                                        <p:tav tm="100000">
                                          <p:val>
                                            <p:strVal val="#ppt_w"/>
                                          </p:val>
                                        </p:tav>
                                      </p:tavLst>
                                    </p:anim>
                                    <p:anim calcmode="lin" valueType="num">
                                      <p:cBhvr>
                                        <p:cTn id="53" dur="500" fill="hold"/>
                                        <p:tgtEl>
                                          <p:spTgt spid="24"/>
                                        </p:tgtEl>
                                        <p:attrNameLst>
                                          <p:attrName>ppt_h</p:attrName>
                                        </p:attrNameLst>
                                      </p:cBhvr>
                                      <p:tavLst>
                                        <p:tav tm="0">
                                          <p:val>
                                            <p:fltVal val="0"/>
                                          </p:val>
                                        </p:tav>
                                        <p:tav tm="100000">
                                          <p:val>
                                            <p:strVal val="#ppt_h"/>
                                          </p:val>
                                        </p:tav>
                                      </p:tavLst>
                                    </p:anim>
                                    <p:anim calcmode="lin" valueType="num">
                                      <p:cBhvr>
                                        <p:cTn id="54" dur="500" fill="hold"/>
                                        <p:tgtEl>
                                          <p:spTgt spid="24"/>
                                        </p:tgtEl>
                                        <p:attrNameLst>
                                          <p:attrName>style.rotation</p:attrName>
                                        </p:attrNameLst>
                                      </p:cBhvr>
                                      <p:tavLst>
                                        <p:tav tm="0">
                                          <p:val>
                                            <p:fltVal val="360"/>
                                          </p:val>
                                        </p:tav>
                                        <p:tav tm="100000">
                                          <p:val>
                                            <p:fltVal val="0"/>
                                          </p:val>
                                        </p:tav>
                                      </p:tavLst>
                                    </p:anim>
                                    <p:animEffect transition="in" filter="fade">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down)">
                                      <p:cBhvr>
                                        <p:cTn id="60" dur="500"/>
                                        <p:tgtEl>
                                          <p:spTgt spid="27"/>
                                        </p:tgtEl>
                                      </p:cBhvr>
                                    </p:animEffect>
                                  </p:childTnLst>
                                </p:cTn>
                              </p:par>
                              <p:par>
                                <p:cTn id="61" presetID="49" presetClass="entr" presetSubtype="0" decel="10000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p:cTn id="63" dur="500" fill="hold"/>
                                        <p:tgtEl>
                                          <p:spTgt spid="30"/>
                                        </p:tgtEl>
                                        <p:attrNameLst>
                                          <p:attrName>ppt_w</p:attrName>
                                        </p:attrNameLst>
                                      </p:cBhvr>
                                      <p:tavLst>
                                        <p:tav tm="0">
                                          <p:val>
                                            <p:fltVal val="0"/>
                                          </p:val>
                                        </p:tav>
                                        <p:tav tm="100000">
                                          <p:val>
                                            <p:strVal val="#ppt_w"/>
                                          </p:val>
                                        </p:tav>
                                      </p:tavLst>
                                    </p:anim>
                                    <p:anim calcmode="lin" valueType="num">
                                      <p:cBhvr>
                                        <p:cTn id="64" dur="500" fill="hold"/>
                                        <p:tgtEl>
                                          <p:spTgt spid="30"/>
                                        </p:tgtEl>
                                        <p:attrNameLst>
                                          <p:attrName>ppt_h</p:attrName>
                                        </p:attrNameLst>
                                      </p:cBhvr>
                                      <p:tavLst>
                                        <p:tav tm="0">
                                          <p:val>
                                            <p:fltVal val="0"/>
                                          </p:val>
                                        </p:tav>
                                        <p:tav tm="100000">
                                          <p:val>
                                            <p:strVal val="#ppt_h"/>
                                          </p:val>
                                        </p:tav>
                                      </p:tavLst>
                                    </p:anim>
                                    <p:anim calcmode="lin" valueType="num">
                                      <p:cBhvr>
                                        <p:cTn id="65" dur="500" fill="hold"/>
                                        <p:tgtEl>
                                          <p:spTgt spid="30"/>
                                        </p:tgtEl>
                                        <p:attrNameLst>
                                          <p:attrName>style.rotation</p:attrName>
                                        </p:attrNameLst>
                                      </p:cBhvr>
                                      <p:tavLst>
                                        <p:tav tm="0">
                                          <p:val>
                                            <p:fltVal val="360"/>
                                          </p:val>
                                        </p:tav>
                                        <p:tav tm="100000">
                                          <p:val>
                                            <p:fltVal val="0"/>
                                          </p:val>
                                        </p:tav>
                                      </p:tavLst>
                                    </p:anim>
                                    <p:animEffect transition="in" filter="fade">
                                      <p:cBhvr>
                                        <p:cTn id="66" dur="500"/>
                                        <p:tgtEl>
                                          <p:spTgt spid="30"/>
                                        </p:tgtEl>
                                      </p:cBhvr>
                                    </p:animEffect>
                                  </p:childTnLst>
                                </p:cTn>
                              </p:par>
                              <p:par>
                                <p:cTn id="67" presetID="49" presetClass="entr" presetSubtype="0" decel="10000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anim calcmode="lin" valueType="num">
                                      <p:cBhvr>
                                        <p:cTn id="69" dur="500" fill="hold"/>
                                        <p:tgtEl>
                                          <p:spTgt spid="29"/>
                                        </p:tgtEl>
                                        <p:attrNameLst>
                                          <p:attrName>ppt_w</p:attrName>
                                        </p:attrNameLst>
                                      </p:cBhvr>
                                      <p:tavLst>
                                        <p:tav tm="0">
                                          <p:val>
                                            <p:fltVal val="0"/>
                                          </p:val>
                                        </p:tav>
                                        <p:tav tm="100000">
                                          <p:val>
                                            <p:strVal val="#ppt_w"/>
                                          </p:val>
                                        </p:tav>
                                      </p:tavLst>
                                    </p:anim>
                                    <p:anim calcmode="lin" valueType="num">
                                      <p:cBhvr>
                                        <p:cTn id="70" dur="500" fill="hold"/>
                                        <p:tgtEl>
                                          <p:spTgt spid="29"/>
                                        </p:tgtEl>
                                        <p:attrNameLst>
                                          <p:attrName>ppt_h</p:attrName>
                                        </p:attrNameLst>
                                      </p:cBhvr>
                                      <p:tavLst>
                                        <p:tav tm="0">
                                          <p:val>
                                            <p:fltVal val="0"/>
                                          </p:val>
                                        </p:tav>
                                        <p:tav tm="100000">
                                          <p:val>
                                            <p:strVal val="#ppt_h"/>
                                          </p:val>
                                        </p:tav>
                                      </p:tavLst>
                                    </p:anim>
                                    <p:anim calcmode="lin" valueType="num">
                                      <p:cBhvr>
                                        <p:cTn id="71" dur="500" fill="hold"/>
                                        <p:tgtEl>
                                          <p:spTgt spid="29"/>
                                        </p:tgtEl>
                                        <p:attrNameLst>
                                          <p:attrName>style.rotation</p:attrName>
                                        </p:attrNameLst>
                                      </p:cBhvr>
                                      <p:tavLst>
                                        <p:tav tm="0">
                                          <p:val>
                                            <p:fltVal val="360"/>
                                          </p:val>
                                        </p:tav>
                                        <p:tav tm="100000">
                                          <p:val>
                                            <p:fltVal val="0"/>
                                          </p:val>
                                        </p:tav>
                                      </p:tavLst>
                                    </p:anim>
                                    <p:animEffect transition="in" filter="fade">
                                      <p:cBhvr>
                                        <p:cTn id="72" dur="500"/>
                                        <p:tgtEl>
                                          <p:spTgt spid="29"/>
                                        </p:tgtEl>
                                      </p:cBhvr>
                                    </p:animEffect>
                                  </p:childTnLst>
                                </p:cTn>
                              </p:par>
                              <p:par>
                                <p:cTn id="73" presetID="49" presetClass="entr" presetSubtype="0" decel="100000" fill="hold" grpId="0" nodeType="withEffect">
                                  <p:stCondLst>
                                    <p:cond delay="0"/>
                                  </p:stCondLst>
                                  <p:childTnLst>
                                    <p:set>
                                      <p:cBhvr>
                                        <p:cTn id="74" dur="1" fill="hold">
                                          <p:stCondLst>
                                            <p:cond delay="0"/>
                                          </p:stCondLst>
                                        </p:cTn>
                                        <p:tgtEl>
                                          <p:spTgt spid="28"/>
                                        </p:tgtEl>
                                        <p:attrNameLst>
                                          <p:attrName>style.visibility</p:attrName>
                                        </p:attrNameLst>
                                      </p:cBhvr>
                                      <p:to>
                                        <p:strVal val="visible"/>
                                      </p:to>
                                    </p:set>
                                    <p:anim calcmode="lin" valueType="num">
                                      <p:cBhvr>
                                        <p:cTn id="75" dur="500" fill="hold"/>
                                        <p:tgtEl>
                                          <p:spTgt spid="28"/>
                                        </p:tgtEl>
                                        <p:attrNameLst>
                                          <p:attrName>ppt_w</p:attrName>
                                        </p:attrNameLst>
                                      </p:cBhvr>
                                      <p:tavLst>
                                        <p:tav tm="0">
                                          <p:val>
                                            <p:fltVal val="0"/>
                                          </p:val>
                                        </p:tav>
                                        <p:tav tm="100000">
                                          <p:val>
                                            <p:strVal val="#ppt_w"/>
                                          </p:val>
                                        </p:tav>
                                      </p:tavLst>
                                    </p:anim>
                                    <p:anim calcmode="lin" valueType="num">
                                      <p:cBhvr>
                                        <p:cTn id="76" dur="500" fill="hold"/>
                                        <p:tgtEl>
                                          <p:spTgt spid="28"/>
                                        </p:tgtEl>
                                        <p:attrNameLst>
                                          <p:attrName>ppt_h</p:attrName>
                                        </p:attrNameLst>
                                      </p:cBhvr>
                                      <p:tavLst>
                                        <p:tav tm="0">
                                          <p:val>
                                            <p:fltVal val="0"/>
                                          </p:val>
                                        </p:tav>
                                        <p:tav tm="100000">
                                          <p:val>
                                            <p:strVal val="#ppt_h"/>
                                          </p:val>
                                        </p:tav>
                                      </p:tavLst>
                                    </p:anim>
                                    <p:anim calcmode="lin" valueType="num">
                                      <p:cBhvr>
                                        <p:cTn id="77" dur="500" fill="hold"/>
                                        <p:tgtEl>
                                          <p:spTgt spid="28"/>
                                        </p:tgtEl>
                                        <p:attrNameLst>
                                          <p:attrName>style.rotation</p:attrName>
                                        </p:attrNameLst>
                                      </p:cBhvr>
                                      <p:tavLst>
                                        <p:tav tm="0">
                                          <p:val>
                                            <p:fltVal val="360"/>
                                          </p:val>
                                        </p:tav>
                                        <p:tav tm="100000">
                                          <p:val>
                                            <p:fltVal val="0"/>
                                          </p:val>
                                        </p:tav>
                                      </p:tavLst>
                                    </p:anim>
                                    <p:animEffect transition="in" filter="fade">
                                      <p:cBhvr>
                                        <p:cTn id="7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animBg="1"/>
      <p:bldP spid="18" grpId="0" animBg="1"/>
      <p:bldP spid="19" grpId="0"/>
      <p:bldP spid="23" grpId="0" animBg="1"/>
      <p:bldP spid="24" grpId="0" animBg="1"/>
      <p:bldP spid="25" grpId="0" animBg="1"/>
      <p:bldP spid="26" grpId="0"/>
      <p:bldP spid="27" grpId="0" animBg="1"/>
      <p:bldP spid="28" grpId="0" animBg="1"/>
      <p:bldP spid="29" grpId="0" animBg="1"/>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 y="-1059"/>
            <a:ext cx="12192000" cy="1567543"/>
          </a:xfrm>
          <a:prstGeom prst="rect">
            <a:avLst/>
          </a:prstGeom>
        </p:spPr>
      </p:pic>
      <p:pic>
        <p:nvPicPr>
          <p:cNvPr id="14" name="图片 2">
            <a:extLst>
              <a:ext uri="{FF2B5EF4-FFF2-40B4-BE49-F238E27FC236}">
                <a16:creationId xmlns:a16="http://schemas.microsoft.com/office/drawing/2014/main" id="{ACC0AA54-93C4-6F5F-DEFA-910D7971AE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7029" y="2990534"/>
            <a:ext cx="4162424" cy="4162424"/>
          </a:xfrm>
          <a:prstGeom prst="rect">
            <a:avLst/>
          </a:prstGeom>
        </p:spPr>
      </p:pic>
      <p:pic>
        <p:nvPicPr>
          <p:cNvPr id="3" name="Picture 2">
            <a:extLst>
              <a:ext uri="{FF2B5EF4-FFF2-40B4-BE49-F238E27FC236}">
                <a16:creationId xmlns:a16="http://schemas.microsoft.com/office/drawing/2014/main" id="{D4965CB9-B6BD-4568-8214-D8595A991ED4}"/>
              </a:ext>
            </a:extLst>
          </p:cNvPr>
          <p:cNvPicPr>
            <a:picLocks noChangeAspect="1"/>
          </p:cNvPicPr>
          <p:nvPr/>
        </p:nvPicPr>
        <p:blipFill>
          <a:blip r:embed="rId5"/>
          <a:stretch>
            <a:fillRect/>
          </a:stretch>
        </p:blipFill>
        <p:spPr>
          <a:xfrm>
            <a:off x="1656322" y="1268533"/>
            <a:ext cx="8984598" cy="2151443"/>
          </a:xfrm>
          <a:prstGeom prst="rect">
            <a:avLst/>
          </a:prstGeom>
        </p:spPr>
      </p:pic>
    </p:spTree>
    <p:extLst>
      <p:ext uri="{BB962C8B-B14F-4D97-AF65-F5344CB8AC3E}">
        <p14:creationId xmlns:p14="http://schemas.microsoft.com/office/powerpoint/2010/main" val="34920833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74EB197-EAB9-3ED4-6C33-A3E719A275C9}"/>
              </a:ext>
            </a:extLst>
          </p:cNvPr>
          <p:cNvGrpSpPr/>
          <p:nvPr/>
        </p:nvGrpSpPr>
        <p:grpSpPr>
          <a:xfrm>
            <a:off x="3394408" y="722101"/>
            <a:ext cx="6175742" cy="1446550"/>
            <a:chOff x="2118152" y="802713"/>
            <a:chExt cx="5342998" cy="1446550"/>
          </a:xfrm>
        </p:grpSpPr>
        <p:sp>
          <p:nvSpPr>
            <p:cNvPr id="4" name="文本框 25">
              <a:extLst>
                <a:ext uri="{FF2B5EF4-FFF2-40B4-BE49-F238E27FC236}">
                  <a16:creationId xmlns:a16="http://schemas.microsoft.com/office/drawing/2014/main" id="{A57C1212-7943-1382-7CF0-6D7FA7D0EC0D}"/>
                </a:ext>
              </a:extLst>
            </p:cNvPr>
            <p:cNvSpPr txBox="1"/>
            <p:nvPr/>
          </p:nvSpPr>
          <p:spPr>
            <a:xfrm>
              <a:off x="2250002" y="802713"/>
              <a:ext cx="5211148" cy="144655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0" i="0" u="none" strike="noStrike" kern="1200" cap="none" spc="0" normalizeH="0" baseline="0" noProof="0">
                  <a:ln w="190500">
                    <a:solidFill>
                      <a:srgbClr val="FFFFFF"/>
                    </a:solidFill>
                  </a:ln>
                  <a:solidFill>
                    <a:prstClr val="white"/>
                  </a:solidFill>
                  <a:effectLst>
                    <a:outerShdw blurRad="50800" dist="38100" dir="10800000" algn="r" rotWithShape="0">
                      <a:prstClr val="black">
                        <a:alpha val="40000"/>
                      </a:prstClr>
                    </a:outerShdw>
                  </a:effectLst>
                  <a:uLnTx/>
                  <a:uFillTx/>
                  <a:latin typeface="UTM Showcard" panose="02040603050506020204" pitchFamily="18" charset="0"/>
                  <a:ea typeface="字魂156号-萌趣苏打饼" panose="00000500000000000000" pitchFamily="2" charset="-122"/>
                  <a:cs typeface="字体视界-蓝瘦想哭体" panose="02010601030101010101" charset="-122"/>
                  <a:sym typeface="思源黑体 CN" panose="020B0500000000000000" pitchFamily="34" charset="-122"/>
                </a:rPr>
                <a:t>VẬN DỤNG</a:t>
              </a:r>
            </a:p>
          </p:txBody>
        </p:sp>
        <p:sp>
          <p:nvSpPr>
            <p:cNvPr id="5" name="文本框 20">
              <a:extLst>
                <a:ext uri="{FF2B5EF4-FFF2-40B4-BE49-F238E27FC236}">
                  <a16:creationId xmlns:a16="http://schemas.microsoft.com/office/drawing/2014/main" id="{3D5E7168-AB45-EF7F-7C51-880E554F2CFE}"/>
                </a:ext>
              </a:extLst>
            </p:cNvPr>
            <p:cNvSpPr txBox="1"/>
            <p:nvPr/>
          </p:nvSpPr>
          <p:spPr>
            <a:xfrm>
              <a:off x="2118152" y="802713"/>
              <a:ext cx="5211149" cy="1446550"/>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8800" b="0" i="0" u="none" strike="noStrike" kern="1200" cap="none" spc="0" normalizeH="0" baseline="0" noProof="0" dirty="0">
                  <a:ln>
                    <a:noFill/>
                  </a:ln>
                  <a:solidFill>
                    <a:srgbClr val="40A686"/>
                  </a:solidFill>
                  <a:effectLst/>
                  <a:uLnTx/>
                  <a:uFillTx/>
                  <a:latin typeface="UTM Showcard" panose="02040603050506020204" pitchFamily="18" charset="0"/>
                  <a:ea typeface="字魂156号-萌趣苏打饼" panose="00000500000000000000" pitchFamily="2" charset="-122"/>
                  <a:cs typeface="字体视界-蓝瘦想哭体" panose="02010601030101010101" charset="-122"/>
                  <a:sym typeface="思源黑体 CN" panose="020B0500000000000000" pitchFamily="34" charset="-122"/>
                </a:rPr>
                <a:t>VẬN DỤNG</a:t>
              </a:r>
            </a:p>
          </p:txBody>
        </p:sp>
      </p:grpSp>
      <p:pic>
        <p:nvPicPr>
          <p:cNvPr id="3" name="Picture 2">
            <a:extLst>
              <a:ext uri="{FF2B5EF4-FFF2-40B4-BE49-F238E27FC236}">
                <a16:creationId xmlns:a16="http://schemas.microsoft.com/office/drawing/2014/main" id="{A2F4A41E-FABB-2400-949F-A56A47D1A1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4709" y="2650602"/>
            <a:ext cx="9377265" cy="4207398"/>
          </a:xfrm>
          <a:prstGeom prst="rect">
            <a:avLst/>
          </a:prstGeom>
        </p:spPr>
      </p:pic>
    </p:spTree>
    <p:extLst>
      <p:ext uri="{BB962C8B-B14F-4D97-AF65-F5344CB8AC3E}">
        <p14:creationId xmlns:p14="http://schemas.microsoft.com/office/powerpoint/2010/main" val="24611940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ĐC SHARE MIỄN PHÍ BỞI NK POWERSKILLS"/>
          <p:cNvPicPr>
            <a:picLocks noChangeAspect="1"/>
          </p:cNvPicPr>
          <p:nvPr/>
        </p:nvPicPr>
        <p:blipFill rotWithShape="1">
          <a:blip r:embed="rId3"/>
          <a:srcRect b="31790"/>
          <a:stretch/>
        </p:blipFill>
        <p:spPr>
          <a:xfrm>
            <a:off x="0" y="-7553"/>
            <a:ext cx="12260119" cy="6865553"/>
          </a:xfrm>
          <a:prstGeom prst="rect">
            <a:avLst/>
          </a:prstGeom>
        </p:spPr>
      </p:pic>
      <p:sp>
        <p:nvSpPr>
          <p:cNvPr id="13" name="TextBox 12">
            <a:extLst>
              <a:ext uri="{FF2B5EF4-FFF2-40B4-BE49-F238E27FC236}">
                <a16:creationId xmlns:a16="http://schemas.microsoft.com/office/drawing/2014/main" id="{6271F841-EAB3-4CA9-A9CB-4AE1D9790235}"/>
              </a:ext>
            </a:extLst>
          </p:cNvPr>
          <p:cNvSpPr txBox="1"/>
          <p:nvPr/>
        </p:nvSpPr>
        <p:spPr>
          <a:xfrm>
            <a:off x="615551" y="93279"/>
            <a:ext cx="11275528" cy="2202001"/>
          </a:xfrm>
          <a:prstGeom prst="cloud">
            <a:avLst/>
          </a:prstGeom>
          <a:solidFill>
            <a:schemeClr val="bg1">
              <a:alpha val="81000"/>
            </a:schemeClr>
          </a:solidFill>
          <a:ln>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0" i="0" u="none" strike="noStrike" kern="1200" cap="none" spc="0" normalizeH="0" baseline="0" noProof="0" dirty="0">
                <a:ln>
                  <a:noFill/>
                </a:ln>
                <a:solidFill>
                  <a:srgbClr val="5CB5C3"/>
                </a:solidFill>
                <a:effectLst/>
                <a:uLnTx/>
                <a:uFillTx/>
                <a:latin typeface="UTM Azuki" panose="02040603050506020204" pitchFamily="18" charset="0"/>
                <a:ea typeface="+mn-ea"/>
                <a:cs typeface="+mn-cs"/>
              </a:rPr>
              <a:t>BAY </a:t>
            </a:r>
            <a:r>
              <a:rPr kumimoji="0" lang="en-US" sz="8800" b="0" i="0" u="none" strike="noStrike" kern="1200" cap="none" spc="0" normalizeH="0" baseline="0" noProof="0">
                <a:ln>
                  <a:noFill/>
                </a:ln>
                <a:solidFill>
                  <a:srgbClr val="5CB5C3"/>
                </a:solidFill>
                <a:effectLst/>
                <a:uLnTx/>
                <a:uFillTx/>
                <a:latin typeface="UTM Azuki" panose="02040603050506020204" pitchFamily="18" charset="0"/>
                <a:ea typeface="+mn-ea"/>
                <a:cs typeface="+mn-cs"/>
              </a:rPr>
              <a:t>LÊN NÀO!</a:t>
            </a:r>
            <a:endParaRPr kumimoji="0" lang="en-US" sz="8800" b="0" i="0" u="none" strike="noStrike" kern="1200" cap="none" spc="0" normalizeH="0" baseline="0" noProof="0" dirty="0">
              <a:ln>
                <a:noFill/>
              </a:ln>
              <a:solidFill>
                <a:srgbClr val="5CB5C3"/>
              </a:solidFill>
              <a:effectLst/>
              <a:uLnTx/>
              <a:uFillTx/>
              <a:latin typeface="UTM Azuki" panose="02040603050506020204" pitchFamily="18" charset="0"/>
              <a:ea typeface="+mn-ea"/>
              <a:cs typeface="+mn-cs"/>
            </a:endParaRPr>
          </a:p>
        </p:txBody>
      </p:sp>
      <p:pic>
        <p:nvPicPr>
          <p:cNvPr id="31" name="CẤM BUÔN BÁN, CẤM REUP">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5551" y="2860339"/>
            <a:ext cx="2125354" cy="3778408"/>
          </a:xfrm>
          <a:prstGeom prst="rect">
            <a:avLst/>
          </a:prstGeom>
        </p:spPr>
      </p:pic>
      <p:pic>
        <p:nvPicPr>
          <p:cNvPr id="33" name="ĐC SHARE MIỄN PHÍ BỞI NK POWERSKILLS">
            <a:hlinkClick r:id="rId6" action="ppaction://hlinksldjump"/>
          </p:cNvPr>
          <p:cNvPicPr>
            <a:picLocks noChangeAspect="1"/>
          </p:cNvPicPr>
          <p:nvPr/>
        </p:nvPicPr>
        <p:blipFill>
          <a:blip r:embed="rId7">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4885340" y="1901893"/>
            <a:ext cx="2044557" cy="3046660"/>
          </a:xfrm>
          <a:prstGeom prst="rect">
            <a:avLst/>
          </a:prstGeom>
        </p:spPr>
      </p:pic>
      <p:pic>
        <p:nvPicPr>
          <p:cNvPr id="34" name="CẤM BUÔN BÁN, CẤM REUP">
            <a:hlinkClick r:id="rId8" action="ppaction://hlinksldjump"/>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755412" y="2506108"/>
            <a:ext cx="2713717" cy="3118644"/>
          </a:xfrm>
          <a:prstGeom prst="rect">
            <a:avLst/>
          </a:prstGeom>
        </p:spPr>
      </p:pic>
      <p:grpSp>
        <p:nvGrpSpPr>
          <p:cNvPr id="7" name="ĐC SHARE MIỄN PHÍ BỞI NK POWERSKILLS"/>
          <p:cNvGrpSpPr/>
          <p:nvPr/>
        </p:nvGrpSpPr>
        <p:grpSpPr>
          <a:xfrm>
            <a:off x="3956612" y="4749543"/>
            <a:ext cx="3341496" cy="2081580"/>
            <a:chOff x="3952172" y="4618272"/>
            <a:chExt cx="3595366" cy="2239728"/>
          </a:xfrm>
        </p:grpSpPr>
        <p:sp>
          <p:nvSpPr>
            <p:cNvPr id="5" name="Oval 4"/>
            <p:cNvSpPr/>
            <p:nvPr/>
          </p:nvSpPr>
          <p:spPr>
            <a:xfrm>
              <a:off x="5547359" y="5091948"/>
              <a:ext cx="1124903" cy="73258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a:ea typeface="+mn-ea"/>
                <a:cs typeface="+mn-cs"/>
              </a:endParaRPr>
            </a:p>
          </p:txBody>
        </p:sp>
        <p:grpSp>
          <p:nvGrpSpPr>
            <p:cNvPr id="22" name="Group 21"/>
            <p:cNvGrpSpPr/>
            <p:nvPr/>
          </p:nvGrpSpPr>
          <p:grpSpPr>
            <a:xfrm>
              <a:off x="3952172" y="4618272"/>
              <a:ext cx="3595366" cy="2239728"/>
              <a:chOff x="4001891" y="4717143"/>
              <a:chExt cx="3595366" cy="2239728"/>
            </a:xfrm>
          </p:grpSpPr>
          <p:pic>
            <p:nvPicPr>
              <p:cNvPr id="23" name="Picture 6" descr="Penguin Hi GIF - Penguin Hi Bye - Discover &amp; Share GIFs"/>
              <p:cNvPicPr>
                <a:picLocks noChangeAspect="1" noChangeArrowheads="1" noCrop="1"/>
              </p:cNvPicPr>
              <p:nvPr/>
            </p:nvPicPr>
            <p:blipFill>
              <a:blip r:embed="rId10">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4543773" y="4810848"/>
                <a:ext cx="3053484" cy="2146023"/>
              </a:xfrm>
              <a:prstGeom prst="rect">
                <a:avLst/>
              </a:prstGeom>
              <a:noFill/>
              <a:extLst>
                <a:ext uri="{909E8E84-426E-40DD-AFC4-6F175D3DCCD1}">
                  <a14:hiddenFill xmlns:a14="http://schemas.microsoft.com/office/drawing/2010/main">
                    <a:solidFill>
                      <a:srgbClr val="FFFFFF"/>
                    </a:solidFill>
                  </a14:hiddenFill>
                </a:ext>
              </a:extLst>
            </p:spPr>
          </p:pic>
          <p:sp>
            <p:nvSpPr>
              <p:cNvPr id="24" name="Oval Callout 23"/>
              <p:cNvSpPr/>
              <p:nvPr/>
            </p:nvSpPr>
            <p:spPr>
              <a:xfrm>
                <a:off x="4001891" y="4717143"/>
                <a:ext cx="1121652" cy="689659"/>
              </a:xfrm>
              <a:prstGeom prst="wedgeEllipseCallout">
                <a:avLst>
                  <a:gd name="adj1" fmla="val 45117"/>
                  <a:gd name="adj2" fmla="val 83679"/>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CỐ LÊN!</a:t>
                </a:r>
              </a:p>
            </p:txBody>
          </p:sp>
        </p:grpSp>
      </p:grpSp>
    </p:spTree>
    <p:extLst>
      <p:ext uri="{BB962C8B-B14F-4D97-AF65-F5344CB8AC3E}">
        <p14:creationId xmlns:p14="http://schemas.microsoft.com/office/powerpoint/2010/main" val="5128198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par>
                          <p:cTn id="8" fill="hold">
                            <p:stCondLst>
                              <p:cond delay="500"/>
                            </p:stCondLst>
                            <p:childTnLst>
                              <p:par>
                                <p:cTn id="9" presetID="26" presetClass="emph" presetSubtype="0" fill="hold" grpId="1" nodeType="afterEffect">
                                  <p:stCondLst>
                                    <p:cond delay="0"/>
                                  </p:stCondLst>
                                  <p:childTnLst>
                                    <p:animEffect transition="out" filter="fade">
                                      <p:cBhvr>
                                        <p:cTn id="10" dur="500" tmFilter="0, 0; .2, .5; .8, .5; 1, 0"/>
                                        <p:tgtEl>
                                          <p:spTgt spid="13"/>
                                        </p:tgtEl>
                                      </p:cBhvr>
                                    </p:animEffect>
                                    <p:animScale>
                                      <p:cBhvr>
                                        <p:cTn id="11"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1"/>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2.08333E-7 -2.59259E-6 L -2.08333E-7 0.00047 C 0.00104 -0.0037 0.00195 -0.0074 0.00313 -0.01088 C 0.00378 -0.01296 0.00482 -0.01458 0.00547 -0.01666 C 0.00573 -0.01782 0.00573 -0.01944 0.00612 -0.0206 C 0.00664 -0.02245 0.00716 -0.02407 0.00768 -0.02615 C 0.00833 -0.02893 0.00859 -0.03194 0.00925 -0.03472 C 0.00977 -0.03634 0.01029 -0.03819 0.01081 -0.04004 C 0.01107 -0.0412 0.01133 -0.04259 0.01159 -0.04421 C 0.01367 -0.06157 0.01341 -0.05949 0.01471 -0.07315 C 0.01406 -0.09213 0.01419 -0.11111 0.01315 -0.12963 C 0.01289 -0.13264 0.01133 -0.13426 0.01081 -0.13657 C 0.01016 -0.13889 0.01042 -0.14143 0.01003 -0.14352 C 0.00925 -0.14653 0.00781 -0.14907 0.00703 -0.15185 C 0.00651 -0.15324 0.00651 -0.15486 0.00612 -0.15602 C 0.00547 -0.15833 0.00469 -0.16065 0.00391 -0.16296 C 0.00247 -0.16713 0.00169 -0.16852 -2.08333E-7 -0.17245 C -0.00156 -0.18102 -0.00182 -0.18403 -0.00365 -0.19074 C -0.00417 -0.19236 -0.00482 -0.19328 -0.00521 -0.19467 C -0.00586 -0.19884 -0.00612 -0.20301 -0.00677 -0.20717 C -0.00716 -0.20833 -0.00807 -0.20972 -0.00833 -0.21134 C -0.00937 -0.2162 -0.00872 -0.22014 -0.00977 -0.22523 C -0.01315 -0.23842 -0.00977 -0.21713 -0.01289 -0.23611 C -0.01328 -0.23842 -0.01354 -0.24074 -0.01367 -0.24305 C -0.01406 -0.2449 -0.01445 -0.24676 -0.01445 -0.24861 C -0.01484 -0.25185 -0.01497 -0.25602 -0.01523 -0.25995 C -0.01549 -0.26296 -0.01589 -0.2662 -0.01589 -0.26921 C -0.01549 -0.28611 -0.01523 -0.30324 -0.01445 -0.32037 C -0.01419 -0.32801 -0.01328 -0.32801 -0.01133 -0.33541 C -0.01016 -0.34051 -0.01081 -0.34143 -0.00977 -0.34791 C -0.00937 -0.35254 -0.00794 -0.35856 -0.00677 -0.36319 C -0.00677 -0.36412 -0.00521 -0.38148 -0.00456 -0.38634 C -0.0043 -0.38796 -0.00404 -0.38935 -0.00365 -0.39051 C -0.00065 -0.42778 -0.0013 -0.41342 -0.00299 -0.47639 C -0.00325 -0.48102 -0.00417 -0.48541 -0.00456 -0.49004 C -0.0056 -0.50278 -0.0056 -0.5206 -0.00755 -0.53148 L -0.00911 -0.53981 L -0.01133 -0.53426 " pathEditMode="relative" rAng="0" ptsTypes="AAAAAAAAAAAAAAAAAAAAAAAAAAAAAAAAAAAAAA">
                                      <p:cBhvr>
                                        <p:cTn id="16" dur="5000" fill="hold"/>
                                        <p:tgtEl>
                                          <p:spTgt spid="31"/>
                                        </p:tgtEl>
                                        <p:attrNameLst>
                                          <p:attrName>ppt_x</p:attrName>
                                          <p:attrName>ppt_y</p:attrName>
                                        </p:attrNameLst>
                                      </p:cBhvr>
                                      <p:rCtr x="-65" y="-26968"/>
                                    </p:animMotion>
                                  </p:childTnLst>
                                </p:cTn>
                              </p:par>
                            </p:childTnLst>
                          </p:cTn>
                        </p:par>
                      </p:childTnLst>
                    </p:cTn>
                  </p:par>
                </p:childTnLst>
              </p:cTn>
              <p:nextCondLst>
                <p:cond evt="onClick" delay="0">
                  <p:tgtEl>
                    <p:spTgt spid="31"/>
                  </p:tgtEl>
                </p:cond>
              </p:nextCondLst>
            </p:seq>
            <p:seq concurrent="1" nextAc="seek">
              <p:cTn id="17" restart="whenNotActive" fill="hold" evtFilter="cancelBubble" nodeType="interactiveSeq">
                <p:stCondLst>
                  <p:cond evt="onClick" delay="0">
                    <p:tgtEl>
                      <p:spTgt spid="34"/>
                    </p:tgtEl>
                  </p:cond>
                </p:stCondLst>
                <p:endSync evt="end" delay="0">
                  <p:rtn val="all"/>
                </p:endSync>
                <p:childTnLst>
                  <p:par>
                    <p:cTn id="18" fill="hold">
                      <p:stCondLst>
                        <p:cond delay="0"/>
                      </p:stCondLst>
                      <p:childTnLst>
                        <p:par>
                          <p:cTn id="19" fill="hold">
                            <p:stCondLst>
                              <p:cond delay="0"/>
                            </p:stCondLst>
                            <p:childTnLst>
                              <p:par>
                                <p:cTn id="20" presetID="0" presetClass="path" presetSubtype="0" accel="50000" decel="50000" fill="hold" nodeType="clickEffect">
                                  <p:stCondLst>
                                    <p:cond delay="0"/>
                                  </p:stCondLst>
                                  <p:childTnLst>
                                    <p:animMotion origin="layout" path="M 2.91667E-6 -4.07407E-6 L 2.91667E-6 0.00047 C 0.01692 -0.02476 0.00781 -0.00763 0.00429 -0.05949 C 0.00299 -0.08101 0.0039 -0.06689 -0.00235 -0.0824 C -0.00352 -0.08518 -0.00365 -0.08796 -0.00469 -0.09074 C -0.00599 -0.09444 -0.00873 -0.09583 -0.01107 -0.09907 C -0.0168 -0.10601 -0.0099 -0.0993 -0.01563 -0.1074 C -0.01706 -0.10926 -0.01888 -0.11064 -0.02005 -0.11226 C -0.02188 -0.11458 -0.02292 -0.11713 -0.02435 -0.11944 L -0.0267 -0.12314 C -0.02761 -0.12407 -0.02826 -0.12523 -0.02891 -0.12638 L -0.03334 -0.13611 C -0.03399 -0.13773 -0.03464 -0.13935 -0.03542 -0.1412 L -0.03737 -0.14467 C -0.03633 -0.15509 -0.03516 -0.1662 -0.03334 -0.17662 C -0.03282 -0.17824 -0.03242 -0.17986 -0.03099 -0.18171 C -0.03034 -0.18287 -0.02826 -0.18402 -0.0267 -0.18518 C -0.02617 -0.1868 -0.02578 -0.18842 -0.02435 -0.18981 C -0.02344 -0.1912 -0.02136 -0.19236 -0.02005 -0.19375 C -0.01914 -0.19444 -0.01862 -0.19583 -0.01797 -0.19699 C -0.01237 -0.21689 -0.01979 -0.19652 -0.01107 -0.20995 C -0.00964 -0.2125 -0.00899 -0.21805 -0.00664 -0.2206 C -0.00573 -0.22199 -0.00417 -0.22314 -0.00235 -0.2243 C 0.00403 -0.2412 -0.00573 -0.21412 0.00221 -0.24189 C 0.00312 -0.24583 0.00495 -0.25 0.00638 -0.25416 C 0.01028 -0.27615 0.01028 -0.26967 0.00638 -0.30185 C 0.00612 -0.30509 0.00273 -0.30856 2.91667E-6 -0.31157 C -0.00144 -0.31273 -0.00352 -0.31365 -0.00469 -0.31504 C -0.00651 -0.31736 -0.00899 -0.32222 -0.00899 -0.32199 " pathEditMode="relative" rAng="0" ptsTypes="AAAAAAAAAAAAAAAAAAAAAAAAAAAAA">
                                      <p:cBhvr>
                                        <p:cTn id="21" dur="5000" fill="hold"/>
                                        <p:tgtEl>
                                          <p:spTgt spid="34"/>
                                        </p:tgtEl>
                                        <p:attrNameLst>
                                          <p:attrName>ppt_x</p:attrName>
                                          <p:attrName>ppt_y</p:attrName>
                                        </p:attrNameLst>
                                      </p:cBhvr>
                                      <p:rCtr x="-1380" y="-16088"/>
                                    </p:animMotion>
                                  </p:childTnLst>
                                </p:cTn>
                              </p:par>
                            </p:childTnLst>
                          </p:cTn>
                        </p:par>
                      </p:childTnLst>
                    </p:cTn>
                  </p:par>
                </p:childTnLst>
              </p:cTn>
              <p:nextCondLst>
                <p:cond evt="onClick" delay="0">
                  <p:tgtEl>
                    <p:spTgt spid="34"/>
                  </p:tgtEl>
                </p:cond>
              </p:nextCondLst>
            </p:seq>
            <p:seq concurrent="1" nextAc="seek">
              <p:cTn id="22" restart="whenNotActive" fill="hold" evtFilter="cancelBubble" nodeType="interactiveSeq">
                <p:stCondLst>
                  <p:cond evt="onClick" delay="0">
                    <p:tgtEl>
                      <p:spTgt spid="33"/>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4.79167E-6 4.44444E-6 L 4.79167E-6 0.00046 C 0.00013 -0.00811 0.00052 -0.01621 0.00091 -0.02408 C 0.00117 -0.03056 0.00182 -0.03704 0.00182 -0.04352 C 0.00182 -0.05394 0.00273 -0.06459 0.00091 -0.07477 C -0.00105 -0.0845 -0.00456 -0.08172 -0.0086 -0.0845 C -0.00964 -0.08519 -0.01068 -0.08588 -0.01133 -0.08681 C -0.0125 -0.0882 -0.01784 -0.09838 -0.01797 -0.09885 C -0.01836 -0.1 -0.01849 -0.10139 -0.01888 -0.10255 C -0.0198 -0.10394 -0.02084 -0.10487 -0.02175 -0.10625 L -0.02357 -0.11343 C -0.02396 -0.11459 -0.0237 -0.11644 -0.02461 -0.1169 L -0.02722 -0.11945 C -0.02683 -0.12338 -0.02722 -0.12825 -0.02553 -0.13149 L -0.02175 -0.13866 C -0.0211 -0.14028 -0.0198 -0.14098 -0.01888 -0.14237 C -0.01472 -0.15024 -0.0198 -0.14491 -0.0142 -0.14977 C -0.00743 -0.16274 -0.01797 -0.14283 -0.00951 -0.15695 C -0.00821 -0.15926 -0.00652 -0.16158 -0.00573 -0.16412 C -0.00547 -0.16528 -0.00534 -0.16667 -0.00482 -0.16783 C -0.00066 -0.17593 -0.00326 -0.16713 4.79167E-6 -0.175 C 0.00026 -0.17639 0.00026 -0.17755 0.00091 -0.17848 C 0.00156 -0.18033 0.00286 -0.18172 0.00377 -0.18334 C 0.01132 -0.20116 0.00104 -0.18079 0.00755 -0.19306 C 0.00768 -0.19537 0.00794 -0.19792 0.00846 -0.20024 C 0.00859 -0.20162 0.00898 -0.20278 0.00937 -0.20394 C 0.00976 -0.20556 0.01002 -0.20718 0.01028 -0.2088 C 0.01067 -0.21112 0.0108 -0.21366 0.01132 -0.21598 C 0.01171 -0.21829 0.01263 -0.22061 0.01315 -0.22315 C 0.01354 -0.22547 0.0138 -0.22801 0.01406 -0.23033 C 0.01432 -0.23241 0.01471 -0.2345 0.01523 -0.23635 C 0.01471 -0.24422 0.01458 -0.25232 0.01406 -0.26042 C 0.01393 -0.2625 0.01341 -0.26436 0.01315 -0.26644 C 0.0121 -0.27223 0.01223 -0.2713 0.01028 -0.27732 C 0.00976 -0.28125 0.00859 -0.29121 0.00755 -0.29422 L 0.00559 -0.29908 C 0.00494 -0.30394 0.00429 -0.3088 0.00377 -0.31366 C 0.00338 -0.31621 0.00286 -0.31922 0.00273 -0.322 C 0.0026 -0.32524 0.00273 -0.32848 0.00273 -0.33172 " pathEditMode="relative" rAng="0" ptsTypes="AAAAAAAAAAAAAAAAAAAAAAAAAAAAAAAAAAAAAAA">
                                      <p:cBhvr>
                                        <p:cTn id="26" dur="5000" fill="hold"/>
                                        <p:tgtEl>
                                          <p:spTgt spid="33"/>
                                        </p:tgtEl>
                                        <p:attrNameLst>
                                          <p:attrName>ppt_x</p:attrName>
                                          <p:attrName>ppt_y</p:attrName>
                                        </p:attrNameLst>
                                      </p:cBhvr>
                                      <p:rCtr x="-599" y="-16574"/>
                                    </p:animMotion>
                                  </p:childTnLst>
                                </p:cTn>
                              </p:par>
                            </p:childTnLst>
                          </p:cTn>
                        </p:par>
                      </p:childTnLst>
                    </p:cTn>
                  </p:par>
                </p:childTnLst>
              </p:cTn>
              <p:nextCondLst>
                <p:cond evt="onClick" delay="0">
                  <p:tgtEl>
                    <p:spTgt spid="33"/>
                  </p:tgtEl>
                </p:cond>
              </p:nextCondLst>
            </p:seq>
          </p:childTnLst>
        </p:cTn>
      </p:par>
    </p:tnLst>
    <p:bldLst>
      <p:bldP spid="13" grpId="0" animBg="1"/>
      <p:bldP spid="1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rotWithShape="1">
          <a:blip r:embed="rId4"/>
          <a:srcRect l="3247" t="19426" r="3668" b="4034"/>
          <a:stretch/>
        </p:blipFill>
        <p:spPr>
          <a:xfrm>
            <a:off x="0" y="-57150"/>
            <a:ext cx="12192000" cy="6915150"/>
          </a:xfrm>
          <a:prstGeom prst="rect">
            <a:avLst/>
          </a:prstGeom>
        </p:spPr>
      </p:pic>
      <p:pic>
        <p:nvPicPr>
          <p:cNvPr id="32" name="Picture 31"/>
          <p:cNvPicPr>
            <a:picLocks noChangeAspect="1"/>
          </p:cNvPicPr>
          <p:nvPr/>
        </p:nvPicPr>
        <p:blipFill>
          <a:blip r:embed="rId5">
            <a:clrChange>
              <a:clrFrom>
                <a:srgbClr val="FCEEE4"/>
              </a:clrFrom>
              <a:clrTo>
                <a:srgbClr val="FCEEE4">
                  <a:alpha val="0"/>
                </a:srgbClr>
              </a:clrTo>
            </a:clrChange>
            <a:extLst>
              <a:ext uri="{28A0092B-C50C-407E-A947-70E740481C1C}">
                <a14:useLocalDpi xmlns:a14="http://schemas.microsoft.com/office/drawing/2010/main" val="0"/>
              </a:ext>
            </a:extLst>
          </a:blip>
          <a:stretch>
            <a:fillRect/>
          </a:stretch>
        </p:blipFill>
        <p:spPr>
          <a:xfrm>
            <a:off x="5343596" y="-78351"/>
            <a:ext cx="2920902" cy="2920902"/>
          </a:xfrm>
          <a:prstGeom prst="rect">
            <a:avLst/>
          </a:prstGeom>
        </p:spPr>
      </p:pic>
      <p:pic>
        <p:nvPicPr>
          <p:cNvPr id="33" name="Picture 32"/>
          <p:cNvPicPr>
            <a:picLocks noChangeAspect="1"/>
          </p:cNvPicPr>
          <p:nvPr/>
        </p:nvPicPr>
        <p:blipFill>
          <a:blip r:embed="rId6"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3287741" y="1515624"/>
            <a:ext cx="1192492" cy="1776970"/>
          </a:xfrm>
          <a:prstGeom prst="rect">
            <a:avLst/>
          </a:prstGeom>
        </p:spPr>
      </p:pic>
      <p:pic>
        <p:nvPicPr>
          <p:cNvPr id="9" name="Picture 6"/>
          <p:cNvPicPr>
            <a:picLocks noChangeAspect="1" noChangeArrowheads="1" noCrop="1"/>
          </p:cNvPicPr>
          <p:nvPr/>
        </p:nvPicPr>
        <p:blipFill>
          <a:blip r:embed="rId7">
            <a:clrChange>
              <a:clrFrom>
                <a:srgbClr val="FFF1D7"/>
              </a:clrFrom>
              <a:clrTo>
                <a:srgbClr val="FFF1D7">
                  <a:alpha val="0"/>
                </a:srgbClr>
              </a:clrTo>
            </a:clrChange>
            <a:extLst>
              <a:ext uri="{28A0092B-C50C-407E-A947-70E740481C1C}">
                <a14:useLocalDpi xmlns:a14="http://schemas.microsoft.com/office/drawing/2010/main" val="0"/>
              </a:ext>
            </a:extLst>
          </a:blip>
          <a:stretch>
            <a:fillRect/>
          </a:stretch>
        </p:blipFill>
        <p:spPr bwMode="auto">
          <a:xfrm>
            <a:off x="8224727" y="994129"/>
            <a:ext cx="1865970" cy="257076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49774" y="2446022"/>
            <a:ext cx="5369939" cy="4453891"/>
          </a:xfrm>
          <a:prstGeom prst="rect">
            <a:avLst/>
          </a:prstGeom>
        </p:spPr>
      </p:pic>
      <p:pic>
        <p:nvPicPr>
          <p:cNvPr id="14" name="Picture 12" descr="Káº¿t quáº£ hÃ¬nh áº£nh cho win text gif">
            <a:hlinkClick r:id="rId8" action="ppaction://hlinksldjump"/>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a:off x="613906" y="3123928"/>
            <a:ext cx="3200210" cy="320021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2" descr="Káº¿t quáº£ hÃ¬nh áº£nh cho win text gif">
            <a:hlinkClick r:id="rId8" action="ppaction://hlinksldjump"/>
          </p:cNvPr>
          <p:cNvPicPr>
            <a:picLocks noChangeAspect="1" noChangeArrowheads="1" noCrop="1"/>
          </p:cNvPicPr>
          <p:nvPr/>
        </p:nvPicPr>
        <p:blipFill>
          <a:blip r:embed="rId10">
            <a:extLst>
              <a:ext uri="{28A0092B-C50C-407E-A947-70E740481C1C}">
                <a14:useLocalDpi xmlns:a14="http://schemas.microsoft.com/office/drawing/2010/main" val="0"/>
              </a:ext>
            </a:extLst>
          </a:blip>
          <a:srcRect/>
          <a:stretch>
            <a:fillRect/>
          </a:stretch>
        </p:blipFill>
        <p:spPr bwMode="auto">
          <a:xfrm rot="2828663">
            <a:off x="8152257" y="3322679"/>
            <a:ext cx="3200210" cy="3200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71679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8.33333E-7 -4.07407E-6 L -8.33333E-7 -4.07407E-6 C -0.00312 -0.00069 -0.00638 -4.07407E-6 -0.00937 -0.00162 C -0.01054 -0.00208 -0.01093 -0.00463 -0.01171 -0.00578 C -0.01276 -0.00694 -0.01406 -0.00717 -0.01484 -0.00856 C -0.01692 -0.01134 -0.01823 -0.0155 -0.02031 -0.01828 C -0.02291 -0.02152 -0.02591 -0.02384 -0.02812 -0.028 C -0.0289 -0.02939 -0.02968 -0.03078 -0.03046 -0.03217 C -0.03203 -0.03402 -0.03385 -0.03518 -0.03515 -0.03773 C -0.03593 -0.03912 -0.03671 -0.0405 -0.0375 -0.04189 C -0.03906 -0.04375 -0.04218 -0.04745 -0.04218 -0.04745 C -0.0427 -0.04884 -0.0431 -0.05046 -0.04375 -0.05162 C -0.0444 -0.05254 -0.04544 -0.05208 -0.04609 -0.053 C -0.04726 -0.05416 -0.0483 -0.05555 -0.04921 -0.05717 C -0.05117 -0.05995 -0.05403 -0.06574 -0.05468 -0.06967 L -0.05546 -0.07384 C -0.0552 -0.07708 -0.05546 -0.08055 -0.05468 -0.08356 C -0.05403 -0.08611 -0.04791 -0.08888 -0.04765 -0.08912 C -0.04661 -0.09004 -0.0457 -0.09097 -0.04453 -0.09189 C -0.04296 -0.09282 -0.03906 -0.09398 -0.0375 -0.09467 C -0.03671 -0.0949 -0.03606 -0.0956 -0.03515 -0.09606 C -0.03268 -0.09722 -0.02526 -0.1 -0.02421 -0.10023 L 0.01875 -0.10162 L 0.02657 -0.10439 C 0.02787 -0.10486 0.02917 -0.10486 0.03047 -0.10578 C 0.03373 -0.10763 0.0319 -0.10671 0.03594 -0.10856 C 0.03646 -0.10995 0.03685 -0.11134 0.0375 -0.11273 C 0.03815 -0.11458 0.03907 -0.1162 0.03985 -0.11828 C 0.04037 -0.1199 0.04089 -0.12199 0.04141 -0.12384 C 0.04115 -0.13032 0.04141 -0.1368 0.04063 -0.14328 C 0.04037 -0.14513 0.03894 -0.14583 0.03829 -0.14745 C 0.03763 -0.14861 0.03737 -0.15046 0.03672 -0.15162 C 0.03438 -0.15555 0.03451 -0.15347 0.03204 -0.15578 C 0.03112 -0.15648 0.03047 -0.15763 0.02969 -0.15856 C 0.0293 -0.15879 0.02448 -0.16226 0.02344 -0.16273 C 0.02162 -0.16319 0.0198 -0.16365 0.01797 -0.16412 C 0.01485 -0.16458 0.01172 -0.16527 0.0086 -0.1655 C -0.01432 -0.16574 -0.03724 -0.1655 -0.06015 -0.1655 " pathEditMode="relative" ptsTypes="AAAAAAAAAAAAAAAAAAAAAAAAAAAAAAAAAAAAAA">
                                      <p:cBhvr>
                                        <p:cTn id="6" dur="5000" fill="hold"/>
                                        <p:tgtEl>
                                          <p:spTgt spid="32"/>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1.66667E-6 2.59259E-6 L -1.66667E-6 0.00023 C -0.00234 -0.00232 -0.00482 -0.0044 -0.00703 -0.00695 C -0.0082 -0.00857 -0.00898 -0.01088 -0.01015 -0.0125 C -0.01081 -0.01366 -0.01172 -0.01435 -0.0125 -0.01528 C -0.01575 -0.02431 -0.01185 -0.01435 -0.01719 -0.025 C -0.01797 -0.02685 -0.01862 -0.02894 -0.01953 -0.03056 C -0.02278 -0.03727 -0.02252 -0.03658 -0.02578 -0.04028 C -0.02656 -0.0426 -0.02708 -0.04537 -0.02812 -0.04722 C -0.02877 -0.04861 -0.02982 -0.04885 -0.03047 -0.05 C -0.03164 -0.05232 -0.03255 -0.05463 -0.03359 -0.05695 C -0.03555 -0.06783 -0.03594 -0.06783 -0.03359 -0.08611 C -0.0332 -0.08889 -0.03138 -0.08982 -0.03047 -0.09167 C -0.02982 -0.09306 -0.02956 -0.09468 -0.0289 -0.09584 C -0.02786 -0.09769 -0.02474 -0.10139 -0.02344 -0.10278 C -0.02291 -0.10417 -0.02252 -0.10602 -0.02187 -0.10695 C -0.01849 -0.11227 -0.01797 -0.11204 -0.01484 -0.11389 C -0.0138 -0.11574 -0.01263 -0.1176 -0.01172 -0.11945 C -0.01107 -0.12084 -0.01081 -0.12246 -0.01015 -0.12361 C -0.0095 -0.125 -0.00846 -0.12547 -0.00781 -0.12639 C -0.0069 -0.12778 -0.00625 -0.12917 -0.00547 -0.13056 C -0.00521 -0.13195 -0.00508 -0.13357 -0.00469 -0.13472 C -0.00377 -0.13773 -0.00156 -0.14306 -0.00156 -0.14283 C -0.0013 -0.14537 -0.00104 -0.14792 -0.00078 -0.15 C -0.00052 -0.15162 -0.00013 -0.15278 -1.66667E-6 -0.15417 C 0.00039 -0.15602 0.00052 -0.15787 0.00091 -0.15972 C 0.00052 -0.16991 0.00052 -0.18033 -1.66667E-6 -0.19028 C -1.66667E-6 -0.1919 -0.00026 -0.19352 -0.00078 -0.19445 C -0.00208 -0.19769 -0.00325 -0.20162 -0.00547 -0.20278 C -0.00859 -0.20463 -0.01159 -0.20695 -0.01484 -0.20834 C -0.02461 -0.21273 -0.01237 -0.20718 -0.02031 -0.21111 C -0.02135 -0.21181 -0.02239 -0.21204 -0.02344 -0.2125 C -0.02656 -0.21459 -0.02695 -0.21621 -0.02969 -0.21945 C -0.03177 -0.22222 -0.03268 -0.22246 -0.03437 -0.22639 C -0.0345 -0.22685 -0.03437 -0.22732 -0.03437 -0.22778 " pathEditMode="relative" rAng="0" ptsTypes="AAAAAAAAAAAAAAAAAAAAAAAAAAAAAAAAAAA">
                                      <p:cBhvr>
                                        <p:cTn id="8" dur="5000" fill="hold"/>
                                        <p:tgtEl>
                                          <p:spTgt spid="9"/>
                                        </p:tgtEl>
                                        <p:attrNameLst>
                                          <p:attrName>ppt_x</p:attrName>
                                          <p:attrName>ppt_y</p:attrName>
                                        </p:attrNameLst>
                                      </p:cBhvr>
                                      <p:rCtr x="-1719" y="-11389"/>
                                    </p:animMotion>
                                  </p:childTnLst>
                                </p:cTn>
                              </p:par>
                              <p:par>
                                <p:cTn id="9" presetID="0" presetClass="path" presetSubtype="0" accel="50000" decel="50000" fill="hold" nodeType="withEffect">
                                  <p:stCondLst>
                                    <p:cond delay="0"/>
                                  </p:stCondLst>
                                  <p:childTnLst>
                                    <p:animMotion origin="layout" path="M -2.91667E-6 6.2963E-6 L -2.91667E-6 6.2963E-6 C -0.00976 -0.0243 0.00287 0.0051 -0.01015 -0.01805 C -0.01393 -0.02476 -0.01198 -0.02291 -0.01562 -0.02499 C -0.01666 -0.02638 -0.01771 -0.028 -0.01875 -0.02916 C -0.02122 -0.0324 -0.02174 -0.0324 -0.02422 -0.0361 C -0.0276 -0.0412 -0.02604 -0.04097 -0.03047 -0.04583 C -0.03125 -0.04675 -0.03203 -0.04675 -0.03281 -0.04722 C -0.03646 -0.05393 -0.03424 -0.05046 -0.03984 -0.05694 L -0.04218 -0.05972 C -0.04284 -0.06157 -0.04531 -0.06759 -0.04531 -0.06944 C -0.04557 -0.07893 -0.04505 -0.08819 -0.04453 -0.09722 C -0.04453 -0.09884 -0.04414 -0.10022 -0.04375 -0.10138 C -0.04284 -0.10439 -0.04232 -0.10833 -0.04062 -0.10972 C -0.03906 -0.1111 -0.03763 -0.11296 -0.03593 -0.11388 C -0.03398 -0.11527 -0.0319 -0.11666 -0.02968 -0.11666 L 0.02657 -0.11805 C 0.02761 -0.11851 0.02865 -0.11874 0.02969 -0.11944 C 0.03047 -0.12013 0.03112 -0.12152 0.03203 -0.12222 C 0.03295 -0.12337 0.03412 -0.12407 0.03516 -0.12499 C 0.03711 -0.13055 0.03828 -0.13217 0.03907 -0.13749 C 0.03933 -0.14027 0.03959 -0.14305 0.03985 -0.14583 C 0.03959 -0.15323 0.03998 -0.16087 0.03907 -0.16805 C 0.03854 -0.17152 0.03776 -0.17592 0.03594 -0.17638 L 0.03203 -0.17777 C 0.03099 -0.1787 0.02995 -0.17985 0.02891 -0.18055 C 0.02617 -0.18263 0.0263 -0.18171 0.02344 -0.18333 C 0.02201 -0.18425 0.02084 -0.18564 0.01953 -0.1861 C 0.0168 -0.18726 0.00534 -0.18888 0.00391 -0.18888 C -0.00104 -0.19189 0.00326 -0.18981 -0.00547 -0.19166 C -0.00703 -0.19212 -0.00859 -0.19259 -0.01015 -0.19305 C -0.01093 -0.19397 -0.01172 -0.19513 -0.0125 -0.19583 C -0.01901 -0.20161 -0.01054 -0.19212 -0.01718 -0.19999 C -0.02096 -0.16689 -0.0194 -0.18587 -0.01797 -0.1236 C -0.01784 -0.11735 -0.01732 -0.11712 -0.01562 -0.11249 C -0.01458 -0.10323 -0.01562 -0.10833 -0.01328 -0.10138 C -0.0125 -0.0993 -0.01211 -0.09629 -0.01093 -0.09444 C -0.00963 -0.09259 -0.00781 -0.09189 -0.00625 -0.09027 C -0.00521 -0.08911 -0.00429 -0.08726 -0.00312 -0.0861 C -0.00169 -0.08495 -2.91667E-6 -0.08425 0.00157 -0.08333 L 0.00391 -0.08194 C 0.01615 -0.08518 0.01706 -0.08147 0.02422 -0.09027 C 0.02552 -0.09212 0.02683 -0.09397 0.02813 -0.09583 C 0.02839 -0.09722 0.02839 -0.09884 0.02891 -0.09999 C 0.02956 -0.10208 0.03073 -0.10347 0.03125 -0.10555 C 0.03177 -0.10833 0.03151 -0.11134 0.03203 -0.11388 C 0.03255 -0.11735 0.0336 -0.12036 0.03438 -0.1236 C 0.03607 -0.14259 0.03386 -0.12222 0.03672 -0.13888 C 0.03698 -0.1412 0.03711 -0.14374 0.0375 -0.14583 C 0.03763 -0.14745 0.03802 -0.1486 0.03828 -0.14999 C 0.03763 -0.17268 0.03815 -0.17546 0.03672 -0.19166 C 0.03646 -0.19421 0.0362 -0.19652 0.03594 -0.1986 C 0.0336 -0.21319 0.03529 -0.20138 0.03282 -0.21249 C 0.02995 -0.22499 0.03268 -0.21712 0.02969 -0.22499 C 0.02943 -0.22685 0.02904 -0.2287 0.02891 -0.23055 C 0.02852 -0.23356 0.02813 -0.23888 0.02735 -0.24166 C 0.02709 -0.24235 0.02683 -0.24259 0.02657 -0.24305 " pathEditMode="relative" ptsTypes="AAAAAAAAAAAAAAAAAAAAAAAAAAAAAAAAAAAAAAAAAAAAAAAAAAAAAAAAA">
                                      <p:cBhvr>
                                        <p:cTn id="10" dur="5000" fill="hold"/>
                                        <p:tgtEl>
                                          <p:spTgt spid="33"/>
                                        </p:tgtEl>
                                        <p:attrNameLst>
                                          <p:attrName>ppt_x</p:attrName>
                                          <p:attrName>ppt_y</p:attrName>
                                        </p:attrNameLst>
                                      </p:cBhvr>
                                    </p:animMotion>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subTnLst>
                                    <p:audio>
                                      <p:cMediaNode>
                                        <p:cTn display="0" masterRel="sameClick">
                                          <p:stCondLst>
                                            <p:cond evt="begin" delay="0">
                                              <p:tn val="11"/>
                                            </p:cond>
                                          </p:stCondLst>
                                          <p:endCondLst>
                                            <p:cond evt="onStopAudio" delay="0">
                                              <p:tgtEl>
                                                <p:sldTgt/>
                                              </p:tgtEl>
                                            </p:cond>
                                          </p:endCondLst>
                                        </p:cTn>
                                        <p:tgtEl>
                                          <p:sndTgt r:embed="rId3" name="Tieng-yeah-tre-con-www_nhacchuongvui_com.wav"/>
                                        </p:tgtEl>
                                      </p:cMediaNode>
                                    </p:audio>
                                  </p:sub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subTnLst>
                                    <p:audio>
                                      <p:cMediaNode>
                                        <p:cTn display="0" masterRel="sameClick">
                                          <p:stCondLst>
                                            <p:cond evt="begin" delay="0">
                                              <p:tn val="14"/>
                                            </p:cond>
                                          </p:stCondLst>
                                          <p:endCondLst>
                                            <p:cond evt="onStopAudio" delay="0">
                                              <p:tgtEl>
                                                <p:sldTgt/>
                                              </p:tgtEl>
                                            </p:cond>
                                          </p:endCondLst>
                                        </p:cTn>
                                        <p:tgtEl>
                                          <p:sndTgt r:embed="rId3"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6007"/>
            <a:ext cx="12192000" cy="6912863"/>
          </a:xfrm>
          <a:prstGeom prst="rect">
            <a:avLst/>
          </a:prstGeom>
        </p:spPr>
      </p:pic>
      <p:sp>
        <p:nvSpPr>
          <p:cNvPr id="23" name="Rectangle 22"/>
          <p:cNvSpPr/>
          <p:nvPr/>
        </p:nvSpPr>
        <p:spPr>
          <a:xfrm>
            <a:off x="854552" y="1100495"/>
            <a:ext cx="10500851" cy="2108215"/>
          </a:xfrm>
          <a:prstGeom prst="rect">
            <a:avLst/>
          </a:prstGeom>
          <a:solidFill>
            <a:schemeClr val="bg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a:ea typeface="+mn-ea"/>
              <a:cs typeface="+mn-cs"/>
            </a:endParaRPr>
          </a:p>
        </p:txBody>
      </p:sp>
      <p:sp>
        <p:nvSpPr>
          <p:cNvPr id="24" name="TextBox 23"/>
          <p:cNvSpPr txBox="1"/>
          <p:nvPr/>
        </p:nvSpPr>
        <p:spPr>
          <a:xfrm>
            <a:off x="809626" y="1603346"/>
            <a:ext cx="11067068"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Đâu</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là</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tính</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từ</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chỉ</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đặc</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lang="en-US" sz="4400" b="1" i="1" dirty="0" err="1">
                <a:solidFill>
                  <a:sysClr val="windowText" lastClr="000000"/>
                </a:solidFill>
                <a:latin typeface="Times New Roman" pitchFamily="18" charset="0"/>
                <a:cs typeface="Times New Roman" pitchFamily="18" charset="0"/>
              </a:rPr>
              <a:t>điểm</a:t>
            </a:r>
            <a:r>
              <a:rPr lang="en-US" sz="4400" b="1" i="1" dirty="0">
                <a:solidFill>
                  <a:sysClr val="windowText" lastClr="000000"/>
                </a:solidFill>
                <a:latin typeface="Times New Roman" pitchFamily="18" charset="0"/>
                <a:cs typeface="Times New Roman" pitchFamily="18" charset="0"/>
              </a:rPr>
              <a:t> </a:t>
            </a: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sự</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 </a:t>
            </a:r>
            <a:r>
              <a:rPr kumimoji="0" lang="en-US" sz="4400" b="1" i="1" u="none" strike="noStrike" kern="1200" cap="none" spc="0" normalizeH="0" baseline="0" noProof="0" dirty="0" err="1">
                <a:ln>
                  <a:noFill/>
                </a:ln>
                <a:solidFill>
                  <a:sysClr val="windowText" lastClr="000000"/>
                </a:solidFill>
                <a:effectLst/>
                <a:uLnTx/>
                <a:uFillTx/>
                <a:latin typeface="Times New Roman" pitchFamily="18" charset="0"/>
                <a:ea typeface="+mn-ea"/>
                <a:cs typeface="Times New Roman" pitchFamily="18" charset="0"/>
              </a:rPr>
              <a:t>vật</a:t>
            </a:r>
            <a:r>
              <a:rPr kumimoji="0" 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a:t>
            </a:r>
            <a:endParaRPr kumimoji="0" lang="en-US" altLang="en-US" sz="4400" b="1" i="1"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endParaRPr>
          </a:p>
        </p:txBody>
      </p:sp>
      <p:sp>
        <p:nvSpPr>
          <p:cNvPr id="25" name="Rectangle 24"/>
          <p:cNvSpPr/>
          <p:nvPr/>
        </p:nvSpPr>
        <p:spPr>
          <a:xfrm>
            <a:off x="6671600" y="5223903"/>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a:solidFill>
                  <a:prstClr val="white"/>
                </a:solidFill>
                <a:latin typeface="Times New Roman" pitchFamily="18" charset="0"/>
                <a:cs typeface="Times New Roman" pitchFamily="18" charset="0"/>
              </a:rPr>
              <a:t>D. n</a:t>
            </a:r>
            <a:r>
              <a:rPr lang="en-US" sz="4000" b="1" noProof="0" dirty="0" err="1">
                <a:solidFill>
                  <a:prstClr val="white"/>
                </a:solidFill>
                <a:latin typeface="Times New Roman" pitchFamily="18" charset="0"/>
                <a:cs typeface="Times New Roman" pitchFamily="18" charset="0"/>
              </a:rPr>
              <a:t>hỏ</a:t>
            </a:r>
            <a:r>
              <a:rPr lang="en-US" sz="4000" b="1" noProof="0" dirty="0">
                <a:solidFill>
                  <a:prstClr val="white"/>
                </a:solidFill>
                <a:latin typeface="Times New Roman" pitchFamily="18" charset="0"/>
                <a:cs typeface="Times New Roman" pitchFamily="18" charset="0"/>
              </a:rPr>
              <a:t> </a:t>
            </a:r>
            <a:r>
              <a:rPr lang="en-US" sz="4000" b="1" noProof="0" dirty="0" err="1">
                <a:solidFill>
                  <a:prstClr val="white"/>
                </a:solidFill>
                <a:latin typeface="Times New Roman" pitchFamily="18" charset="0"/>
                <a:cs typeface="Times New Roman" pitchFamily="18" charset="0"/>
              </a:rPr>
              <a:t>bé</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6" name="Rectangle 25"/>
          <p:cNvSpPr/>
          <p:nvPr/>
        </p:nvSpPr>
        <p:spPr>
          <a:xfrm>
            <a:off x="854552" y="3761782"/>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A. </a:t>
            </a:r>
            <a:r>
              <a:rPr lang="en-US" sz="4000" b="1" noProof="0" dirty="0">
                <a:solidFill>
                  <a:prstClr val="white"/>
                </a:solidFill>
                <a:latin typeface="Times New Roman" pitchFamily="18" charset="0"/>
                <a:cs typeface="Times New Roman" pitchFamily="18" charset="0"/>
              </a:rPr>
              <a:t>k</a:t>
            </a:r>
            <a:r>
              <a:rPr lang="en-US" sz="4000" b="1" dirty="0" err="1">
                <a:solidFill>
                  <a:prstClr val="white"/>
                </a:solidFill>
                <a:latin typeface="Times New Roman" pitchFamily="18" charset="0"/>
                <a:cs typeface="Times New Roman" pitchFamily="18" charset="0"/>
              </a:rPr>
              <a:t>ín</a:t>
            </a:r>
            <a:r>
              <a:rPr lang="en-US" sz="4000" b="1" dirty="0">
                <a:solidFill>
                  <a:prstClr val="white"/>
                </a:solidFill>
                <a:latin typeface="Times New Roman" pitchFamily="18" charset="0"/>
                <a:cs typeface="Times New Roman" pitchFamily="18" charset="0"/>
              </a:rPr>
              <a:t> </a:t>
            </a:r>
            <a:r>
              <a:rPr lang="en-US" sz="4000" b="1" dirty="0" err="1">
                <a:solidFill>
                  <a:prstClr val="white"/>
                </a:solidFill>
                <a:latin typeface="Times New Roman" pitchFamily="18" charset="0"/>
                <a:cs typeface="Times New Roman" pitchFamily="18" charset="0"/>
              </a:rPr>
              <a:t>đáo</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7" name="Rectangle 26"/>
          <p:cNvSpPr/>
          <p:nvPr/>
        </p:nvSpPr>
        <p:spPr>
          <a:xfrm>
            <a:off x="6649379" y="3761783"/>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B. </a:t>
            </a:r>
            <a:r>
              <a:rPr lang="en-US" sz="4000" b="1" noProof="0" dirty="0">
                <a:solidFill>
                  <a:prstClr val="white"/>
                </a:solidFill>
                <a:latin typeface="Times New Roman" pitchFamily="18" charset="0"/>
                <a:cs typeface="Times New Roman" pitchFamily="18" charset="0"/>
              </a:rPr>
              <a:t>t</a:t>
            </a:r>
            <a:r>
              <a:rPr lang="en-US" sz="4000" b="1" dirty="0" err="1">
                <a:solidFill>
                  <a:prstClr val="white"/>
                </a:solidFill>
                <a:latin typeface="Times New Roman" pitchFamily="18" charset="0"/>
                <a:cs typeface="Times New Roman" pitchFamily="18" charset="0"/>
              </a:rPr>
              <a:t>hoăn</a:t>
            </a:r>
            <a:r>
              <a:rPr lang="en-US" sz="4000" b="1" dirty="0">
                <a:solidFill>
                  <a:prstClr val="white"/>
                </a:solidFill>
                <a:latin typeface="Times New Roman" pitchFamily="18" charset="0"/>
                <a:cs typeface="Times New Roman" pitchFamily="18" charset="0"/>
              </a:rPr>
              <a:t> </a:t>
            </a:r>
            <a:r>
              <a:rPr lang="en-US" sz="4000" b="1" dirty="0" err="1">
                <a:solidFill>
                  <a:prstClr val="white"/>
                </a:solidFill>
                <a:latin typeface="Times New Roman" pitchFamily="18" charset="0"/>
                <a:cs typeface="Times New Roman" pitchFamily="18" charset="0"/>
              </a:rPr>
              <a:t>thoắt</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8" name="Rectangle 27"/>
          <p:cNvSpPr/>
          <p:nvPr/>
        </p:nvSpPr>
        <p:spPr>
          <a:xfrm>
            <a:off x="854552" y="527198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 </a:t>
            </a:r>
            <a:r>
              <a:rPr lang="en-US" sz="4000" b="1" dirty="0">
                <a:solidFill>
                  <a:prstClr val="white"/>
                </a:solidFill>
                <a:latin typeface="Times New Roman" pitchFamily="18" charset="0"/>
                <a:cs typeface="Times New Roman" pitchFamily="18" charset="0"/>
              </a:rPr>
              <a:t>x</a:t>
            </a:r>
            <a:r>
              <a:rPr kumimoji="0" lang="en-US" sz="40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anh</a:t>
            </a: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mướt</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pic>
        <p:nvPicPr>
          <p:cNvPr id="29"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9714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352683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420555"/>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698194" y="491503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4239023"/>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6"/>
                  </p:tgtEl>
                </p:cond>
              </p:nextCondLst>
            </p:seq>
            <p:seq concurrent="1" nextAc="seek">
              <p:cTn id="7" restart="whenNotActive" fill="hold" evtFilter="cancelBubble" nodeType="interactiveSeq">
                <p:stCondLst>
                  <p:cond evt="onClick" delay="0">
                    <p:tgtEl>
                      <p:spTgt spid="2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8"/>
                  </p:tgtEl>
                </p:cond>
              </p:nextCondLst>
            </p:seq>
            <p:seq concurrent="1" nextAc="seek">
              <p:cTn id="12" restart="whenNotActive" fill="hold" evtFilter="cancelBubble" nodeType="interactiveSeq">
                <p:stCondLst>
                  <p:cond evt="onClick" delay="0">
                    <p:tgtEl>
                      <p:spTgt spid="2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7"/>
                  </p:tgtEl>
                </p:cond>
              </p:nextCondLst>
            </p:seq>
            <p:seq concurrent="1" nextAc="seek">
              <p:cTn id="17" restart="whenNotActive" fill="hold" evtFilter="cancelBubble" nodeType="interactiveSeq">
                <p:stCondLst>
                  <p:cond evt="onClick" delay="0">
                    <p:tgtEl>
                      <p:spTgt spid="2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2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6007"/>
            <a:ext cx="12192000" cy="6912863"/>
          </a:xfrm>
          <a:prstGeom prst="rect">
            <a:avLst/>
          </a:prstGeom>
        </p:spPr>
      </p:pic>
      <p:sp>
        <p:nvSpPr>
          <p:cNvPr id="23" name="Rectangle 22"/>
          <p:cNvSpPr/>
          <p:nvPr/>
        </p:nvSpPr>
        <p:spPr>
          <a:xfrm>
            <a:off x="772629" y="1333399"/>
            <a:ext cx="10500851" cy="164030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a:ea typeface="+mn-ea"/>
              <a:cs typeface="+mn-cs"/>
            </a:endParaRPr>
          </a:p>
        </p:txBody>
      </p:sp>
      <p:sp>
        <p:nvSpPr>
          <p:cNvPr id="24" name="TextBox 23"/>
          <p:cNvSpPr txBox="1"/>
          <p:nvPr/>
        </p:nvSpPr>
        <p:spPr>
          <a:xfrm>
            <a:off x="1479664" y="1740332"/>
            <a:ext cx="1033942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Trong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các</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từ</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sau</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từ</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nào</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là</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tính</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altLang="en-US" sz="4800" b="1" i="1"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từ</a:t>
            </a:r>
            <a:r>
              <a:rPr kumimoji="0" lang="en-US" altLang="en-US" sz="48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a:t>
            </a:r>
          </a:p>
        </p:txBody>
      </p:sp>
      <p:sp>
        <p:nvSpPr>
          <p:cNvPr id="25" name="Rectangle 24"/>
          <p:cNvSpPr/>
          <p:nvPr/>
        </p:nvSpPr>
        <p:spPr>
          <a:xfrm>
            <a:off x="6671600" y="4105275"/>
            <a:ext cx="4683803" cy="80833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9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B. </a:t>
            </a:r>
            <a:r>
              <a:rPr kumimoji="0" lang="en-US" sz="49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thơm</a:t>
            </a:r>
            <a:r>
              <a:rPr kumimoji="0" lang="en-US" sz="4900" b="1" i="0" u="none" strike="noStrike" kern="120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4900" b="1" i="0" u="none" strike="noStrike" kern="1200" cap="none" spc="0" normalizeH="0" noProof="0" dirty="0" err="1">
                <a:ln>
                  <a:noFill/>
                </a:ln>
                <a:solidFill>
                  <a:prstClr val="white"/>
                </a:solidFill>
                <a:effectLst/>
                <a:uLnTx/>
                <a:uFillTx/>
                <a:latin typeface="Times New Roman" pitchFamily="18" charset="0"/>
                <a:ea typeface="+mn-ea"/>
                <a:cs typeface="Times New Roman" pitchFamily="18" charset="0"/>
              </a:rPr>
              <a:t>lừng</a:t>
            </a:r>
            <a:endParaRPr kumimoji="0" lang="en-US" sz="49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6" name="Rectangle 25"/>
          <p:cNvSpPr/>
          <p:nvPr/>
        </p:nvSpPr>
        <p:spPr>
          <a:xfrm>
            <a:off x="854552" y="4124326"/>
            <a:ext cx="4683803" cy="77214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9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A.gieo</a:t>
            </a:r>
            <a:r>
              <a:rPr kumimoji="0" lang="en-US" sz="49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49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hạt</a:t>
            </a:r>
            <a:endParaRPr kumimoji="0" lang="en-US" sz="49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7" name="Rectangle 26"/>
          <p:cNvSpPr/>
          <p:nvPr/>
        </p:nvSpPr>
        <p:spPr>
          <a:xfrm>
            <a:off x="6649377" y="5271985"/>
            <a:ext cx="4683803" cy="80628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9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D. </a:t>
            </a:r>
            <a:r>
              <a:rPr kumimoji="0" lang="en-US" sz="49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chạy</a:t>
            </a:r>
            <a:endParaRPr kumimoji="0" lang="en-US" sz="49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8" name="Rectangle 27"/>
          <p:cNvSpPr/>
          <p:nvPr/>
        </p:nvSpPr>
        <p:spPr>
          <a:xfrm>
            <a:off x="854552" y="5271985"/>
            <a:ext cx="4683803" cy="80628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900" b="1" dirty="0" err="1">
                <a:solidFill>
                  <a:prstClr val="white"/>
                </a:solidFill>
                <a:latin typeface="Times New Roman" pitchFamily="18" charset="0"/>
                <a:cs typeface="Times New Roman" pitchFamily="18" charset="0"/>
              </a:rPr>
              <a:t>C.bơi</a:t>
            </a:r>
            <a:r>
              <a:rPr lang="en-US" sz="4900" b="1" dirty="0">
                <a:solidFill>
                  <a:prstClr val="white"/>
                </a:solidFill>
                <a:latin typeface="Times New Roman" pitchFamily="18" charset="0"/>
                <a:cs typeface="Times New Roman" pitchFamily="18" charset="0"/>
              </a:rPr>
              <a:t> </a:t>
            </a:r>
            <a:r>
              <a:rPr kumimoji="0" lang="en-US" sz="4900" b="1" i="0" u="none" strike="noStrike" kern="1200" cap="none" spc="0" normalizeH="0" noProof="0" dirty="0" err="1">
                <a:ln>
                  <a:noFill/>
                </a:ln>
                <a:solidFill>
                  <a:prstClr val="white"/>
                </a:solidFill>
                <a:effectLst/>
                <a:uLnTx/>
                <a:uFillTx/>
                <a:latin typeface="Times New Roman" pitchFamily="18" charset="0"/>
                <a:ea typeface="+mn-ea"/>
                <a:cs typeface="Times New Roman" pitchFamily="18" charset="0"/>
              </a:rPr>
              <a:t>lội</a:t>
            </a:r>
            <a:endParaRPr kumimoji="0" lang="en-US" sz="49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pic>
        <p:nvPicPr>
          <p:cNvPr id="29"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044308" y="49714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727380" y="4971408"/>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95256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10479982" y="3576560"/>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6128082"/>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6"/>
                  </p:tgtEl>
                </p:cond>
              </p:nextCondLst>
            </p:seq>
            <p:seq concurrent="1" nextAc="seek">
              <p:cTn id="7" restart="whenNotActive" fill="hold" evtFilter="cancelBubble" nodeType="interactiveSeq">
                <p:stCondLst>
                  <p:cond evt="onClick" delay="0">
                    <p:tgtEl>
                      <p:spTgt spid="2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8"/>
                  </p:tgtEl>
                </p:cond>
              </p:nextCondLst>
            </p:seq>
            <p:seq concurrent="1" nextAc="seek">
              <p:cTn id="12" restart="whenNotActive" fill="hold" evtFilter="cancelBubble" nodeType="interactiveSeq">
                <p:stCondLst>
                  <p:cond evt="onClick" delay="0">
                    <p:tgtEl>
                      <p:spTgt spid="2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7"/>
                  </p:tgtEl>
                </p:cond>
              </p:nextCondLst>
            </p:seq>
            <p:seq concurrent="1" nextAc="seek">
              <p:cTn id="17" restart="whenNotActive" fill="hold" evtFilter="cancelBubble" nodeType="interactiveSeq">
                <p:stCondLst>
                  <p:cond evt="onClick" delay="0">
                    <p:tgtEl>
                      <p:spTgt spid="2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2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912863"/>
          </a:xfrm>
          <a:prstGeom prst="rect">
            <a:avLst/>
          </a:prstGeom>
        </p:spPr>
      </p:pic>
      <p:sp>
        <p:nvSpPr>
          <p:cNvPr id="23" name="Rectangle 22"/>
          <p:cNvSpPr/>
          <p:nvPr/>
        </p:nvSpPr>
        <p:spPr>
          <a:xfrm>
            <a:off x="854552" y="515396"/>
            <a:ext cx="10500851" cy="242302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等线"/>
              <a:ea typeface="+mn-ea"/>
              <a:cs typeface="+mn-cs"/>
            </a:endParaRPr>
          </a:p>
        </p:txBody>
      </p:sp>
      <p:sp>
        <p:nvSpPr>
          <p:cNvPr id="24" name="TextBox 23"/>
          <p:cNvSpPr txBox="1"/>
          <p:nvPr/>
        </p:nvSpPr>
        <p:spPr>
          <a:xfrm>
            <a:off x="952791" y="837470"/>
            <a:ext cx="10176387"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en-US" sz="5400" b="1" dirty="0" err="1">
                <a:solidFill>
                  <a:prstClr val="white"/>
                </a:solidFill>
                <a:latin typeface="Times New Roman" pitchFamily="18" charset="0"/>
                <a:cs typeface="Times New Roman" pitchFamily="18" charset="0"/>
              </a:rPr>
              <a:t>Đâu</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là</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tính</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từ</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chỉ</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đặc</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điểm</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của</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hoạt</a:t>
            </a:r>
            <a:r>
              <a:rPr lang="en-US" altLang="en-US" sz="5400" b="1" dirty="0">
                <a:solidFill>
                  <a:prstClr val="white"/>
                </a:solidFill>
                <a:latin typeface="Times New Roman" pitchFamily="18" charset="0"/>
                <a:cs typeface="Times New Roman" pitchFamily="18" charset="0"/>
              </a:rPr>
              <a:t> </a:t>
            </a:r>
            <a:r>
              <a:rPr lang="en-US" altLang="en-US" sz="5400" b="1" dirty="0" err="1">
                <a:solidFill>
                  <a:prstClr val="white"/>
                </a:solidFill>
                <a:latin typeface="Times New Roman" pitchFamily="18" charset="0"/>
                <a:cs typeface="Times New Roman" pitchFamily="18" charset="0"/>
              </a:rPr>
              <a:t>động</a:t>
            </a:r>
            <a:r>
              <a:rPr lang="en-US" altLang="en-US" sz="5400" b="1" dirty="0">
                <a:solidFill>
                  <a:prstClr val="white"/>
                </a:solidFill>
                <a:latin typeface="Times New Roman" pitchFamily="18" charset="0"/>
                <a:cs typeface="Times New Roman" pitchFamily="18" charset="0"/>
              </a:rPr>
              <a:t>?</a:t>
            </a:r>
            <a:endParaRPr kumimoji="0" lang="en-US" altLang="en-US" sz="5400" b="1" i="1"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5" name="Rectangle 24"/>
          <p:cNvSpPr/>
          <p:nvPr/>
        </p:nvSpPr>
        <p:spPr>
          <a:xfrm>
            <a:off x="894015" y="5246161"/>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C. </a:t>
            </a:r>
            <a:r>
              <a:rPr lang="en-US" sz="4000" b="1" dirty="0">
                <a:solidFill>
                  <a:prstClr val="white"/>
                </a:solidFill>
                <a:latin typeface="Times New Roman" pitchFamily="18" charset="0"/>
                <a:cs typeface="Times New Roman" pitchFamily="18" charset="0"/>
              </a:rPr>
              <a:t>n</a:t>
            </a:r>
            <a:r>
              <a:rPr kumimoji="0" lang="en-US" sz="40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hanh</a:t>
            </a:r>
            <a:r>
              <a:rPr kumimoji="0" lang="en-US" sz="4000" b="1" i="0" u="none" strike="noStrike" kern="120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40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nhẹn</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6" name="Rectangle 25"/>
          <p:cNvSpPr/>
          <p:nvPr/>
        </p:nvSpPr>
        <p:spPr>
          <a:xfrm>
            <a:off x="854552" y="4293794"/>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A. </a:t>
            </a:r>
            <a:r>
              <a:rPr lang="en-US" sz="4000" b="1" dirty="0">
                <a:solidFill>
                  <a:prstClr val="white"/>
                </a:solidFill>
                <a:latin typeface="Times New Roman" pitchFamily="18" charset="0"/>
                <a:cs typeface="Times New Roman" pitchFamily="18" charset="0"/>
              </a:rPr>
              <a:t>v</a:t>
            </a:r>
            <a:r>
              <a:rPr kumimoji="0" lang="en-US" sz="40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àng</a:t>
            </a:r>
            <a:r>
              <a:rPr kumimoji="0" lang="en-US" sz="4000" b="1" i="0" u="none" strike="noStrike" kern="120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4000" b="1" i="0" u="none" strike="noStrike" kern="1200" cap="none" spc="0" normalizeH="0" noProof="0" dirty="0" err="1">
                <a:ln>
                  <a:noFill/>
                </a:ln>
                <a:solidFill>
                  <a:prstClr val="white"/>
                </a:solidFill>
                <a:effectLst/>
                <a:uLnTx/>
                <a:uFillTx/>
                <a:latin typeface="Times New Roman" pitchFamily="18" charset="0"/>
                <a:ea typeface="+mn-ea"/>
                <a:cs typeface="Times New Roman" pitchFamily="18" charset="0"/>
              </a:rPr>
              <a:t>óng</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7" name="Rectangle 26"/>
          <p:cNvSpPr/>
          <p:nvPr/>
        </p:nvSpPr>
        <p:spPr>
          <a:xfrm>
            <a:off x="6649379" y="4293795"/>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B. </a:t>
            </a:r>
            <a:r>
              <a:rPr lang="en-US" sz="4000" b="1" noProof="0" dirty="0">
                <a:solidFill>
                  <a:prstClr val="white"/>
                </a:solidFill>
                <a:latin typeface="Times New Roman" pitchFamily="18" charset="0"/>
                <a:cs typeface="Times New Roman" pitchFamily="18" charset="0"/>
              </a:rPr>
              <a:t>x</a:t>
            </a:r>
            <a:r>
              <a:rPr lang="en-US" sz="4000" b="1" dirty="0">
                <a:solidFill>
                  <a:prstClr val="white"/>
                </a:solidFill>
                <a:latin typeface="Times New Roman" pitchFamily="18" charset="0"/>
                <a:cs typeface="Times New Roman" pitchFamily="18" charset="0"/>
              </a:rPr>
              <a:t>um </a:t>
            </a:r>
            <a:r>
              <a:rPr lang="en-US" sz="4000" b="1" dirty="0" err="1">
                <a:solidFill>
                  <a:prstClr val="white"/>
                </a:solidFill>
                <a:latin typeface="Times New Roman" pitchFamily="18" charset="0"/>
                <a:cs typeface="Times New Roman" pitchFamily="18" charset="0"/>
              </a:rPr>
              <a:t>xuê</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8" name="Rectangle 27"/>
          <p:cNvSpPr/>
          <p:nvPr/>
        </p:nvSpPr>
        <p:spPr>
          <a:xfrm>
            <a:off x="6649378" y="5248980"/>
            <a:ext cx="4683803" cy="60267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rPr>
              <a:t>D. </a:t>
            </a:r>
            <a:r>
              <a:rPr lang="en-US" sz="4000" b="1" dirty="0">
                <a:solidFill>
                  <a:prstClr val="white"/>
                </a:solidFill>
                <a:latin typeface="Times New Roman" pitchFamily="18" charset="0"/>
                <a:cs typeface="Times New Roman" pitchFamily="18" charset="0"/>
              </a:rPr>
              <a:t>t</a:t>
            </a:r>
            <a:r>
              <a:rPr kumimoji="0" lang="en-US" sz="4000" b="1" i="0" u="none" strike="noStrike" kern="1200" cap="none" spc="0" normalizeH="0" baseline="0" noProof="0" dirty="0" err="1">
                <a:ln>
                  <a:noFill/>
                </a:ln>
                <a:solidFill>
                  <a:prstClr val="white"/>
                </a:solidFill>
                <a:effectLst/>
                <a:uLnTx/>
                <a:uFillTx/>
                <a:latin typeface="Times New Roman" pitchFamily="18" charset="0"/>
                <a:ea typeface="+mn-ea"/>
                <a:cs typeface="Times New Roman" pitchFamily="18" charset="0"/>
              </a:rPr>
              <a:t>ròn</a:t>
            </a:r>
            <a:r>
              <a:rPr kumimoji="0" lang="en-US" sz="4000" b="1" i="0" u="none" strike="noStrike" kern="1200" cap="none" spc="0" normalizeH="0" noProof="0" dirty="0">
                <a:ln>
                  <a:noFill/>
                </a:ln>
                <a:solidFill>
                  <a:prstClr val="white"/>
                </a:solidFill>
                <a:effectLst/>
                <a:uLnTx/>
                <a:uFillTx/>
                <a:latin typeface="Times New Roman" pitchFamily="18" charset="0"/>
                <a:ea typeface="+mn-ea"/>
                <a:cs typeface="Times New Roman" pitchFamily="18" charset="0"/>
              </a:rPr>
              <a:t> </a:t>
            </a:r>
            <a:r>
              <a:rPr kumimoji="0" lang="en-US" sz="4000" b="1" i="0" u="none" strike="noStrike" kern="1200" cap="none" spc="0" normalizeH="0" noProof="0" dirty="0" err="1">
                <a:ln>
                  <a:noFill/>
                </a:ln>
                <a:solidFill>
                  <a:prstClr val="white"/>
                </a:solidFill>
                <a:effectLst/>
                <a:uLnTx/>
                <a:uFillTx/>
                <a:latin typeface="Times New Roman" pitchFamily="18" charset="0"/>
                <a:ea typeface="+mn-ea"/>
                <a:cs typeface="Times New Roman" pitchFamily="18" charset="0"/>
              </a:rPr>
              <a:t>trịa</a:t>
            </a:r>
            <a:endParaRPr kumimoji="0" lang="en-US" sz="4000" b="1" i="0" u="none" strike="noStrike" kern="120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pic>
        <p:nvPicPr>
          <p:cNvPr id="29"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839134" y="4948403"/>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10644680" y="4058846"/>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Káº¿t quáº£ hÃ¬nh áº£nh cho right wrong tick icon"/>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909602" y="395256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Káº¿t quáº£ hÃ¬nh áº£nh cho right wrong tick icon"/>
          <p:cNvPicPr>
            <a:picLocks noChangeAspect="1" noChangeArrowheads="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4920609" y="4937288"/>
            <a:ext cx="1339598" cy="117733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Káº¿t quáº£ hÃ¬nh áº£nh cho home icon">
            <a:hlinkClick r:id="rId8" action="ppaction://hlinksldjump"/>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5869282"/>
            <a:ext cx="1023815" cy="1023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057166"/>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26"/>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6"/>
                  </p:tgtEl>
                </p:cond>
              </p:nextCondLst>
            </p:seq>
            <p:seq concurrent="1" nextAc="seek">
              <p:cTn id="7" restart="whenNotActive" fill="hold" evtFilter="cancelBubble" nodeType="interactiveSeq">
                <p:stCondLst>
                  <p:cond evt="onClick" delay="0">
                    <p:tgtEl>
                      <p:spTgt spid="2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0"/>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8"/>
                  </p:tgtEl>
                </p:cond>
              </p:nextCondLst>
            </p:seq>
            <p:seq concurrent="1" nextAc="seek">
              <p:cTn id="12" restart="whenNotActive" fill="hold" evtFilter="cancelBubble" nodeType="interactiveSeq">
                <p:stCondLst>
                  <p:cond evt="onClick" delay="0">
                    <p:tgtEl>
                      <p:spTgt spid="2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5"/>
                                            </p:cond>
                                          </p:stCondLst>
                                          <p:endCondLst>
                                            <p:cond evt="onStopAudio" delay="0">
                                              <p:tgtEl>
                                                <p:sldTgt/>
                                              </p:tgtEl>
                                            </p:cond>
                                          </p:endCondLst>
                                        </p:cTn>
                                        <p:tgtEl>
                                          <p:sndTgt r:embed="rId3" name="Am-thanh-tra-loi-sai-www_nhacchuongvui_com.wav"/>
                                        </p:tgtEl>
                                      </p:cMediaNode>
                                    </p:audio>
                                  </p:subTnLst>
                                </p:cTn>
                              </p:par>
                            </p:childTnLst>
                          </p:cTn>
                        </p:par>
                      </p:childTnLst>
                    </p:cTn>
                  </p:par>
                </p:childTnLst>
              </p:cTn>
              <p:nextCondLst>
                <p:cond evt="onClick" delay="0">
                  <p:tgtEl>
                    <p:spTgt spid="27"/>
                  </p:tgtEl>
                </p:cond>
              </p:nextCondLst>
            </p:seq>
            <p:seq concurrent="1" nextAc="seek">
              <p:cTn id="17" restart="whenNotActive" fill="hold" evtFilter="cancelBubble" nodeType="interactiveSeq">
                <p:stCondLst>
                  <p:cond evt="onClick" delay="0">
                    <p:tgtEl>
                      <p:spTgt spid="25"/>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20"/>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25"/>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38819"/>
            <a:ext cx="12192000" cy="6858000"/>
          </a:xfrm>
          <a:prstGeom prst="rect">
            <a:avLst/>
          </a:prstGeom>
        </p:spPr>
      </p:pic>
      <p:pic>
        <p:nvPicPr>
          <p:cNvPr id="9" name="图片 8"/>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0" y="2980"/>
            <a:ext cx="12192000" cy="1567543"/>
          </a:xfrm>
          <a:prstGeom prst="rect">
            <a:avLst/>
          </a:prstGeom>
        </p:spPr>
      </p:pic>
      <p:pic>
        <p:nvPicPr>
          <p:cNvPr id="3" name="图片 2">
            <a:extLst>
              <a:ext uri="{FF2B5EF4-FFF2-40B4-BE49-F238E27FC236}">
                <a16:creationId xmlns:a16="http://schemas.microsoft.com/office/drawing/2014/main" id="{D774BFEC-B61B-4550-A43F-4CBE924888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61853" y="3200710"/>
            <a:ext cx="3986647" cy="3986647"/>
          </a:xfrm>
          <a:prstGeom prst="rect">
            <a:avLst/>
          </a:prstGeom>
        </p:spPr>
      </p:pic>
      <p:pic>
        <p:nvPicPr>
          <p:cNvPr id="2" name="Picture 1">
            <a:extLst>
              <a:ext uri="{FF2B5EF4-FFF2-40B4-BE49-F238E27FC236}">
                <a16:creationId xmlns:a16="http://schemas.microsoft.com/office/drawing/2014/main" id="{0F490138-1B2D-AE95-6150-F4ECFA0D1E42}"/>
              </a:ext>
            </a:extLst>
          </p:cNvPr>
          <p:cNvPicPr>
            <a:picLocks noChangeAspect="1"/>
          </p:cNvPicPr>
          <p:nvPr/>
        </p:nvPicPr>
        <p:blipFill>
          <a:blip r:embed="rId6"/>
          <a:stretch>
            <a:fillRect/>
          </a:stretch>
        </p:blipFill>
        <p:spPr>
          <a:xfrm>
            <a:off x="1284276" y="1264905"/>
            <a:ext cx="9772735" cy="3548180"/>
          </a:xfrm>
          <a:prstGeom prst="rect">
            <a:avLst/>
          </a:prstGeom>
        </p:spPr>
      </p:pic>
    </p:spTree>
    <p:extLst>
      <p:ext uri="{BB962C8B-B14F-4D97-AF65-F5344CB8AC3E}">
        <p14:creationId xmlns:p14="http://schemas.microsoft.com/office/powerpoint/2010/main" val="37529128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6000"/>
            <a:lum/>
          </a:blip>
          <a:srcRect/>
          <a:stretch>
            <a:fillRect t="-19000" b="-19000"/>
          </a:stretch>
        </a:blipFill>
        <a:effectLst/>
      </p:bgPr>
    </p:bg>
    <p:spTree>
      <p:nvGrpSpPr>
        <p:cNvPr id="1" name=""/>
        <p:cNvGrpSpPr/>
        <p:nvPr/>
      </p:nvGrpSpPr>
      <p:grpSpPr>
        <a:xfrm>
          <a:off x="0" y="0"/>
          <a:ext cx="0" cy="0"/>
          <a:chOff x="0" y="0"/>
          <a:chExt cx="0" cy="0"/>
        </a:xfrm>
      </p:grpSpPr>
      <p:pic>
        <p:nvPicPr>
          <p:cNvPr id="5" name="Picture 4" descr="560ec1f238fa36f16d98f82a4df1b695.png"/>
          <p:cNvPicPr>
            <a:picLocks noChangeAspect="1"/>
          </p:cNvPicPr>
          <p:nvPr/>
        </p:nvPicPr>
        <p:blipFill>
          <a:blip r:embed="rId3" cstate="print"/>
          <a:stretch>
            <a:fillRect/>
          </a:stretch>
        </p:blipFill>
        <p:spPr>
          <a:xfrm flipH="1">
            <a:off x="1677647" y="3799605"/>
            <a:ext cx="2458913" cy="2911691"/>
          </a:xfrm>
          <a:prstGeom prst="rect">
            <a:avLst/>
          </a:prstGeom>
        </p:spPr>
      </p:pic>
      <p:pic>
        <p:nvPicPr>
          <p:cNvPr id="6" name="Picture 5" descr="07bd8c3cac6524c1da824b5c116ad819.png"/>
          <p:cNvPicPr>
            <a:picLocks noChangeAspect="1"/>
          </p:cNvPicPr>
          <p:nvPr/>
        </p:nvPicPr>
        <p:blipFill>
          <a:blip r:embed="rId4" cstate="print"/>
          <a:stretch>
            <a:fillRect/>
          </a:stretch>
        </p:blipFill>
        <p:spPr>
          <a:xfrm flipH="1">
            <a:off x="8436429" y="1761530"/>
            <a:ext cx="3124200" cy="2438400"/>
          </a:xfrm>
          <a:prstGeom prst="rect">
            <a:avLst/>
          </a:prstGeom>
        </p:spPr>
      </p:pic>
      <p:sp>
        <p:nvSpPr>
          <p:cNvPr id="8" name="Cloud 7">
            <a:hlinkClick r:id="" action="ppaction://noaction"/>
          </p:cNvPr>
          <p:cNvSpPr/>
          <p:nvPr/>
        </p:nvSpPr>
        <p:spPr>
          <a:xfrm>
            <a:off x="5132614" y="3352800"/>
            <a:ext cx="2590800" cy="2209800"/>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9" name="Oval 8"/>
          <p:cNvSpPr/>
          <p:nvPr/>
        </p:nvSpPr>
        <p:spPr>
          <a:xfrm>
            <a:off x="3955862" y="4773175"/>
            <a:ext cx="356922" cy="323084"/>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Oval 9"/>
          <p:cNvSpPr/>
          <p:nvPr/>
        </p:nvSpPr>
        <p:spPr>
          <a:xfrm>
            <a:off x="4487577" y="4553716"/>
            <a:ext cx="508908" cy="381001"/>
          </a:xfrm>
          <a:prstGeom prst="ellipse">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ectangle 10">
            <a:hlinkClick r:id="" action="ppaction://noaction"/>
          </p:cNvPr>
          <p:cNvSpPr/>
          <p:nvPr/>
        </p:nvSpPr>
        <p:spPr>
          <a:xfrm>
            <a:off x="5476977" y="3886200"/>
            <a:ext cx="192713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UTM Showcard" panose="02040603050506020204" pitchFamily="18" charset="0"/>
                <a:ea typeface="+mn-ea"/>
                <a:cs typeface="Times New Roman" panose="02020603050405020304" pitchFamily="18" charset="0"/>
              </a:rPr>
              <a:t>PLAY</a:t>
            </a:r>
            <a:endParaRPr kumimoji="0" lang="en-US" sz="54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UTM Showcard" panose="02040603050506020204" pitchFamily="18" charset="0"/>
              <a:ea typeface="+mn-ea"/>
              <a:cs typeface="+mn-cs"/>
            </a:endParaRPr>
          </a:p>
        </p:txBody>
      </p:sp>
      <p:pic>
        <p:nvPicPr>
          <p:cNvPr id="2" name="Picture 1">
            <a:extLst>
              <a:ext uri="{FF2B5EF4-FFF2-40B4-BE49-F238E27FC236}">
                <a16:creationId xmlns:a16="http://schemas.microsoft.com/office/drawing/2014/main" id="{E9B652D0-1FFD-7A58-E710-24FCA9654D99}"/>
              </a:ext>
            </a:extLst>
          </p:cNvPr>
          <p:cNvPicPr>
            <a:picLocks noChangeAspect="1"/>
          </p:cNvPicPr>
          <p:nvPr/>
        </p:nvPicPr>
        <p:blipFill>
          <a:blip r:embed="rId5"/>
          <a:stretch>
            <a:fillRect/>
          </a:stretch>
        </p:blipFill>
        <p:spPr>
          <a:xfrm>
            <a:off x="1666525" y="239947"/>
            <a:ext cx="8077900" cy="1920406"/>
          </a:xfrm>
          <a:prstGeom prst="rect">
            <a:avLst/>
          </a:prstGeom>
        </p:spPr>
      </p:pic>
    </p:spTree>
    <p:extLst>
      <p:ext uri="{BB962C8B-B14F-4D97-AF65-F5344CB8AC3E}">
        <p14:creationId xmlns:p14="http://schemas.microsoft.com/office/powerpoint/2010/main" val="9778402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7000" b="-17000"/>
          </a:stretch>
        </a:blipFill>
        <a:effectLst/>
      </p:bgPr>
    </p:bg>
    <p:spTree>
      <p:nvGrpSpPr>
        <p:cNvPr id="1" name=""/>
        <p:cNvGrpSpPr/>
        <p:nvPr/>
      </p:nvGrpSpPr>
      <p:grpSpPr>
        <a:xfrm>
          <a:off x="0" y="0"/>
          <a:ext cx="0" cy="0"/>
          <a:chOff x="0" y="0"/>
          <a:chExt cx="0" cy="0"/>
        </a:xfrm>
      </p:grpSpPr>
      <p:pic>
        <p:nvPicPr>
          <p:cNvPr id="6" name="Picture 5" descr="2.png">
            <a:hlinkClick r:id="rId5" action="ppaction://hlinksldjump"/>
          </p:cNvPr>
          <p:cNvPicPr>
            <a:picLocks noChangeAspect="1"/>
          </p:cNvPicPr>
          <p:nvPr/>
        </p:nvPicPr>
        <p:blipFill>
          <a:blip r:embed="rId6" cstate="print"/>
          <a:stretch>
            <a:fillRect/>
          </a:stretch>
        </p:blipFill>
        <p:spPr>
          <a:xfrm>
            <a:off x="3595914" y="1143000"/>
            <a:ext cx="1585686" cy="1585686"/>
          </a:xfrm>
          <a:prstGeom prst="rect">
            <a:avLst/>
          </a:prstGeom>
        </p:spPr>
      </p:pic>
      <p:pic>
        <p:nvPicPr>
          <p:cNvPr id="8" name="Picture 7" descr="5.png">
            <a:hlinkClick r:id="rId7" action="ppaction://hlinksldjump"/>
          </p:cNvPr>
          <p:cNvPicPr>
            <a:picLocks noChangeAspect="1"/>
          </p:cNvPicPr>
          <p:nvPr/>
        </p:nvPicPr>
        <p:blipFill>
          <a:blip r:embed="rId8" cstate="print"/>
          <a:stretch>
            <a:fillRect/>
          </a:stretch>
        </p:blipFill>
        <p:spPr>
          <a:xfrm>
            <a:off x="1135588" y="5138057"/>
            <a:ext cx="1207460" cy="1319783"/>
          </a:xfrm>
          <a:prstGeom prst="rect">
            <a:avLst/>
          </a:prstGeom>
        </p:spPr>
      </p:pic>
      <p:pic>
        <p:nvPicPr>
          <p:cNvPr id="10" name="Picture 9" descr="1.png">
            <a:hlinkClick r:id="rId9" action="ppaction://hlinksldjump"/>
          </p:cNvPr>
          <p:cNvPicPr>
            <a:picLocks noChangeAspect="1"/>
          </p:cNvPicPr>
          <p:nvPr/>
        </p:nvPicPr>
        <p:blipFill>
          <a:blip r:embed="rId10" cstate="print"/>
          <a:stretch>
            <a:fillRect/>
          </a:stretch>
        </p:blipFill>
        <p:spPr>
          <a:xfrm>
            <a:off x="5115535" y="3962399"/>
            <a:ext cx="1404258" cy="1426906"/>
          </a:xfrm>
          <a:prstGeom prst="rect">
            <a:avLst/>
          </a:prstGeom>
        </p:spPr>
      </p:pic>
      <p:sp>
        <p:nvSpPr>
          <p:cNvPr id="2" name="Sun 1">
            <a:hlinkClick r:id="rId11" action="ppaction://hlinksldjump"/>
            <a:extLst>
              <a:ext uri="{FF2B5EF4-FFF2-40B4-BE49-F238E27FC236}">
                <a16:creationId xmlns:a16="http://schemas.microsoft.com/office/drawing/2014/main" id="{D713F0B2-88DC-4879-8190-3C8901524394}"/>
              </a:ext>
            </a:extLst>
          </p:cNvPr>
          <p:cNvSpPr/>
          <p:nvPr/>
        </p:nvSpPr>
        <p:spPr>
          <a:xfrm>
            <a:off x="10538085" y="0"/>
            <a:ext cx="1409075" cy="1169233"/>
          </a:xfrm>
          <a:prstGeom prst="su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635761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5E-6 0 C -0.00716 0.06782 -0.0142 0.13588 0.00456 0.16551 C 0.02331 0.19514 0.07696 0.19653 0.11198 0.17778 C 0.14701 0.15903 0.18646 0.07222 0.21511 0.05231 C 0.24376 0.03241 0.26355 0.04537 0.28334 0.05856 " pathEditMode="relative" rAng="0" ptsTypes="AAAAA">
                                      <p:cBhvr>
                                        <p:cTn id="6" dur="3000" fill="hold"/>
                                        <p:tgtEl>
                                          <p:spTgt spid="6"/>
                                        </p:tgtEl>
                                        <p:attrNameLst>
                                          <p:attrName>ppt_x</p:attrName>
                                          <p:attrName>ppt_y</p:attrName>
                                        </p:attrNameLst>
                                      </p:cBhvr>
                                      <p:rCtr x="13789" y="9491"/>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7" presetID="0" presetClass="path" presetSubtype="0" accel="50000" decel="50000" fill="hold" nodeType="withEffect">
                                  <p:stCondLst>
                                    <p:cond delay="0"/>
                                  </p:stCondLst>
                                  <p:childTnLst>
                                    <p:animMotion origin="layout" path="M -0.18398 0.02453 C -0.1444 0.00069 -0.10482 -0.02292 -0.04323 -0.01111 C 0.01862 0.00046 0.09466 0.07754 0.18724 0.09444 C 0.27917 0.11111 0.42761 0.11342 0.50977 0.08912 C 0.59206 0.06551 0.66354 -0.0044 0.67995 -0.04885 C 0.69623 -0.09306 0.65143 -0.13496 0.60664 -0.17639 " pathEditMode="relative" rAng="0" ptsTypes="AAAAAA">
                                      <p:cBhvr>
                                        <p:cTn id="8" dur="3000" fill="hold"/>
                                        <p:tgtEl>
                                          <p:spTgt spid="8"/>
                                        </p:tgtEl>
                                        <p:attrNameLst>
                                          <p:attrName>ppt_x</p:attrName>
                                          <p:attrName>ppt_y</p:attrName>
                                        </p:attrNameLst>
                                      </p:cBhvr>
                                      <p:rCtr x="43359" y="-5926"/>
                                    </p:animMotion>
                                  </p:childTnLst>
                                </p:cTn>
                              </p:par>
                              <p:par>
                                <p:cTn id="9" presetID="0" presetClass="path" presetSubtype="0" accel="50000" decel="50000" fill="hold" nodeType="withEffect">
                                  <p:stCondLst>
                                    <p:cond delay="0"/>
                                  </p:stCondLst>
                                  <p:childTnLst>
                                    <p:animMotion origin="layout" path="M 0.02695 0.01875 C 0.04791 0.01018 0.06888 0.00185 0.09049 -0.01551 C 0.11198 -0.03287 0.13919 -0.07361 0.15573 -0.08611 C 0.17226 -0.09861 0.1806 -0.09444 0.18906 -0.09028 " pathEditMode="relative" rAng="0" ptsTypes="AAAA">
                                      <p:cBhvr>
                                        <p:cTn id="10" dur="2000" fill="hold"/>
                                        <p:tgtEl>
                                          <p:spTgt spid="10"/>
                                        </p:tgtEl>
                                        <p:attrNameLst>
                                          <p:attrName>ppt_x</p:attrName>
                                          <p:attrName>ppt_y</p:attrName>
                                        </p:attrNameLst>
                                      </p:cBhvr>
                                      <p:rCtr x="8099" y="-5671"/>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6"/>
                    </p:tgtEl>
                  </p:cond>
                </p:stCondLst>
                <p:endSync evt="end" delay="0">
                  <p:rtn val="all"/>
                </p:endSync>
                <p:childTnLst>
                  <p:par>
                    <p:cTn id="12" fill="hold">
                      <p:stCondLst>
                        <p:cond delay="0"/>
                      </p:stCondLst>
                      <p:childTnLst>
                        <p:par>
                          <p:cTn id="13" fill="hold">
                            <p:stCondLst>
                              <p:cond delay="0"/>
                            </p:stCondLst>
                            <p:childTnLst>
                              <p:par>
                                <p:cTn id="14" presetID="0" presetClass="path" presetSubtype="0" accel="50000" decel="50000" fill="hold" nodeType="clickEffect">
                                  <p:stCondLst>
                                    <p:cond delay="0"/>
                                  </p:stCondLst>
                                  <p:childTnLst>
                                    <p:animMotion origin="layout" path="M 0.28334 0.05856 C 0.27396 0.08843 0.26472 0.11852 0.30105 0.14861 C 0.33751 0.17894 0.41928 0.2088 0.50157 0.23889 " pathEditMode="relative" rAng="0" ptsTypes="AAA">
                                      <p:cBhvr>
                                        <p:cTn id="15" dur="2000" fill="hold"/>
                                        <p:tgtEl>
                                          <p:spTgt spid="6"/>
                                        </p:tgtEl>
                                        <p:attrNameLst>
                                          <p:attrName>ppt_x</p:attrName>
                                          <p:attrName>ppt_y</p:attrName>
                                        </p:attrNameLst>
                                      </p:cBhvr>
                                      <p:rCtr x="10482" y="9005"/>
                                    </p:animMotion>
                                  </p:childTnLst>
                                </p:cTn>
                              </p:par>
                            </p:childTnLst>
                          </p:cTn>
                        </p:par>
                        <p:par>
                          <p:cTn id="16" fill="hold">
                            <p:stCondLst>
                              <p:cond delay="2000"/>
                            </p:stCondLst>
                            <p:childTnLst>
                              <p:par>
                                <p:cTn id="17" presetID="55" presetClass="exit" presetSubtype="0" fill="hold" nodeType="afterEffect">
                                  <p:stCondLst>
                                    <p:cond delay="0"/>
                                  </p:stCondLst>
                                  <p:childTnLst>
                                    <p:anim calcmode="lin" valueType="num">
                                      <p:cBhvr>
                                        <p:cTn id="18" dur="1000"/>
                                        <p:tgtEl>
                                          <p:spTgt spid="6"/>
                                        </p:tgtEl>
                                        <p:attrNameLst>
                                          <p:attrName>ppt_w</p:attrName>
                                        </p:attrNameLst>
                                      </p:cBhvr>
                                      <p:tavLst>
                                        <p:tav tm="0">
                                          <p:val>
                                            <p:strVal val="ppt_w"/>
                                          </p:val>
                                        </p:tav>
                                        <p:tav tm="100000">
                                          <p:val>
                                            <p:strVal val="ppt_w*0.70"/>
                                          </p:val>
                                        </p:tav>
                                      </p:tavLst>
                                    </p:anim>
                                    <p:anim calcmode="lin" valueType="num">
                                      <p:cBhvr>
                                        <p:cTn id="19" dur="1000"/>
                                        <p:tgtEl>
                                          <p:spTgt spid="6"/>
                                        </p:tgtEl>
                                        <p:attrNameLst>
                                          <p:attrName>ppt_h</p:attrName>
                                        </p:attrNameLst>
                                      </p:cBhvr>
                                      <p:tavLst>
                                        <p:tav tm="0">
                                          <p:val>
                                            <p:strVal val="ppt_h"/>
                                          </p:val>
                                        </p:tav>
                                        <p:tav tm="100000">
                                          <p:val>
                                            <p:strVal val="ppt_h"/>
                                          </p:val>
                                        </p:tav>
                                      </p:tavLst>
                                    </p:anim>
                                    <p:animEffect transition="out" filter="fade">
                                      <p:cBhvr>
                                        <p:cTn id="20" dur="1000"/>
                                        <p:tgtEl>
                                          <p:spTgt spid="6"/>
                                        </p:tgtEl>
                                      </p:cBhvr>
                                    </p:animEffect>
                                    <p:set>
                                      <p:cBhvr>
                                        <p:cTn id="21"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6"/>
                  </p:tgtEl>
                </p:cond>
              </p:nextCondLst>
            </p:seq>
            <p:seq concurrent="1" nextAc="seek">
              <p:cTn id="22" restart="whenNotActive" fill="hold" evtFilter="cancelBubble" nodeType="interactiveSeq">
                <p:stCondLst>
                  <p:cond evt="onClick" delay="0">
                    <p:tgtEl>
                      <p:spTgt spid="10"/>
                    </p:tgtEl>
                  </p:cond>
                </p:stCondLst>
                <p:endSync evt="end" delay="0">
                  <p:rtn val="all"/>
                </p:endSync>
                <p:childTnLst>
                  <p:par>
                    <p:cTn id="23" fill="hold">
                      <p:stCondLst>
                        <p:cond delay="0"/>
                      </p:stCondLst>
                      <p:childTnLst>
                        <p:par>
                          <p:cTn id="24" fill="hold">
                            <p:stCondLst>
                              <p:cond delay="0"/>
                            </p:stCondLst>
                            <p:childTnLst>
                              <p:par>
                                <p:cTn id="25" presetID="0" presetClass="path" presetSubtype="0" accel="50000" decel="50000" fill="hold" nodeType="clickEffect">
                                  <p:stCondLst>
                                    <p:cond delay="0"/>
                                  </p:stCondLst>
                                  <p:childTnLst>
                                    <p:animMotion origin="layout" path="M 0.18906 -0.09028 C 0.25208 -0.05949 0.31523 -0.0287 0.34205 -0.03565 C 0.36875 -0.04259 0.35924 -0.08773 0.34961 -0.13264 " pathEditMode="relative" rAng="0" ptsTypes="AAA">
                                      <p:cBhvr>
                                        <p:cTn id="26" dur="2000" fill="hold"/>
                                        <p:tgtEl>
                                          <p:spTgt spid="10"/>
                                        </p:tgtEl>
                                        <p:attrNameLst>
                                          <p:attrName>ppt_x</p:attrName>
                                          <p:attrName>ppt_y</p:attrName>
                                        </p:attrNameLst>
                                      </p:cBhvr>
                                      <p:rCtr x="8516" y="648"/>
                                    </p:animMotion>
                                  </p:childTnLst>
                                </p:cTn>
                              </p:par>
                            </p:childTnLst>
                          </p:cTn>
                        </p:par>
                        <p:par>
                          <p:cTn id="27" fill="hold">
                            <p:stCondLst>
                              <p:cond delay="2000"/>
                            </p:stCondLst>
                            <p:childTnLst>
                              <p:par>
                                <p:cTn id="28" presetID="55" presetClass="exit" presetSubtype="0" fill="hold" nodeType="afterEffect">
                                  <p:stCondLst>
                                    <p:cond delay="0"/>
                                  </p:stCondLst>
                                  <p:childTnLst>
                                    <p:anim calcmode="lin" valueType="num">
                                      <p:cBhvr>
                                        <p:cTn id="29" dur="1000"/>
                                        <p:tgtEl>
                                          <p:spTgt spid="10"/>
                                        </p:tgtEl>
                                        <p:attrNameLst>
                                          <p:attrName>ppt_w</p:attrName>
                                        </p:attrNameLst>
                                      </p:cBhvr>
                                      <p:tavLst>
                                        <p:tav tm="0">
                                          <p:val>
                                            <p:strVal val="ppt_w"/>
                                          </p:val>
                                        </p:tav>
                                        <p:tav tm="100000">
                                          <p:val>
                                            <p:strVal val="ppt_w*0.70"/>
                                          </p:val>
                                        </p:tav>
                                      </p:tavLst>
                                    </p:anim>
                                    <p:anim calcmode="lin" valueType="num">
                                      <p:cBhvr>
                                        <p:cTn id="30" dur="1000"/>
                                        <p:tgtEl>
                                          <p:spTgt spid="10"/>
                                        </p:tgtEl>
                                        <p:attrNameLst>
                                          <p:attrName>ppt_h</p:attrName>
                                        </p:attrNameLst>
                                      </p:cBhvr>
                                      <p:tavLst>
                                        <p:tav tm="0">
                                          <p:val>
                                            <p:strVal val="ppt_h"/>
                                          </p:val>
                                        </p:tav>
                                        <p:tav tm="100000">
                                          <p:val>
                                            <p:strVal val="ppt_h"/>
                                          </p:val>
                                        </p:tav>
                                      </p:tavLst>
                                    </p:anim>
                                    <p:animEffect transition="out" filter="fade">
                                      <p:cBhvr>
                                        <p:cTn id="31" dur="1000"/>
                                        <p:tgtEl>
                                          <p:spTgt spid="10"/>
                                        </p:tgtEl>
                                      </p:cBhvr>
                                    </p:animEffect>
                                    <p:set>
                                      <p:cBhvr>
                                        <p:cTn id="32" dur="1" fill="hold">
                                          <p:stCondLst>
                                            <p:cond delay="999"/>
                                          </p:stCondLst>
                                        </p:cTn>
                                        <p:tgtEl>
                                          <p:spTgt spid="10"/>
                                        </p:tgtEl>
                                        <p:attrNameLst>
                                          <p:attrName>style.visibility</p:attrName>
                                        </p:attrNameLst>
                                      </p:cBhvr>
                                      <p:to>
                                        <p:strVal val="hidden"/>
                                      </p:to>
                                    </p:set>
                                  </p:childTnLst>
                                  <p:subTnLst>
                                    <p:audio>
                                      <p:cMediaNode>
                                        <p:cTn display="0" masterRel="sameClick">
                                          <p:stCondLst>
                                            <p:cond evt="begin" delay="0">
                                              <p:tn val="28"/>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10"/>
                  </p:tgtEl>
                </p:cond>
              </p:nextCondLst>
            </p:seq>
            <p:seq concurrent="1" nextAc="seek">
              <p:cTn id="33" restart="whenNotActive" fill="hold" evtFilter="cancelBubble" nodeType="interactiveSeq">
                <p:stCondLst>
                  <p:cond evt="onClick" delay="0">
                    <p:tgtEl>
                      <p:spTgt spid="8"/>
                    </p:tgtEl>
                  </p:cond>
                </p:stCondLst>
                <p:endSync evt="end" delay="0">
                  <p:rtn val="all"/>
                </p:endSync>
                <p:childTnLst>
                  <p:par>
                    <p:cTn id="34" fill="hold">
                      <p:stCondLst>
                        <p:cond delay="0"/>
                      </p:stCondLst>
                      <p:childTnLst>
                        <p:par>
                          <p:cTn id="35" fill="hold">
                            <p:stCondLst>
                              <p:cond delay="0"/>
                            </p:stCondLst>
                            <p:childTnLst>
                              <p:par>
                                <p:cTn id="36" presetID="0" presetClass="path" presetSubtype="0" accel="50000" decel="50000" fill="hold" nodeType="clickEffect">
                                  <p:stCondLst>
                                    <p:cond delay="0"/>
                                  </p:stCondLst>
                                  <p:childTnLst>
                                    <p:animMotion origin="layout" path="M 0.67005 -0.17639 C 0.7013 -0.20278 0.73294 -0.22917 0.73294 -0.25301 C 0.73294 -0.27685 0.7013 -0.29792 0.67005 -0.31944 " pathEditMode="relative" rAng="0" ptsTypes="AAA">
                                      <p:cBhvr>
                                        <p:cTn id="37" dur="2000" fill="hold"/>
                                        <p:tgtEl>
                                          <p:spTgt spid="8"/>
                                        </p:tgtEl>
                                        <p:attrNameLst>
                                          <p:attrName>ppt_x</p:attrName>
                                          <p:attrName>ppt_y</p:attrName>
                                        </p:attrNameLst>
                                      </p:cBhvr>
                                      <p:rCtr x="3138" y="-7153"/>
                                    </p:animMotion>
                                  </p:childTnLst>
                                </p:cTn>
                              </p:par>
                            </p:childTnLst>
                          </p:cTn>
                        </p:par>
                        <p:par>
                          <p:cTn id="38" fill="hold">
                            <p:stCondLst>
                              <p:cond delay="2000"/>
                            </p:stCondLst>
                            <p:childTnLst>
                              <p:par>
                                <p:cTn id="39" presetID="55" presetClass="exit" presetSubtype="0" fill="hold" nodeType="afterEffect">
                                  <p:stCondLst>
                                    <p:cond delay="0"/>
                                  </p:stCondLst>
                                  <p:childTnLst>
                                    <p:anim calcmode="lin" valueType="num">
                                      <p:cBhvr>
                                        <p:cTn id="40" dur="1000"/>
                                        <p:tgtEl>
                                          <p:spTgt spid="8"/>
                                        </p:tgtEl>
                                        <p:attrNameLst>
                                          <p:attrName>ppt_w</p:attrName>
                                        </p:attrNameLst>
                                      </p:cBhvr>
                                      <p:tavLst>
                                        <p:tav tm="0">
                                          <p:val>
                                            <p:strVal val="ppt_w"/>
                                          </p:val>
                                        </p:tav>
                                        <p:tav tm="100000">
                                          <p:val>
                                            <p:strVal val="ppt_w*0.70"/>
                                          </p:val>
                                        </p:tav>
                                      </p:tavLst>
                                    </p:anim>
                                    <p:anim calcmode="lin" valueType="num">
                                      <p:cBhvr>
                                        <p:cTn id="41" dur="1000"/>
                                        <p:tgtEl>
                                          <p:spTgt spid="8"/>
                                        </p:tgtEl>
                                        <p:attrNameLst>
                                          <p:attrName>ppt_h</p:attrName>
                                        </p:attrNameLst>
                                      </p:cBhvr>
                                      <p:tavLst>
                                        <p:tav tm="0">
                                          <p:val>
                                            <p:strVal val="ppt_h"/>
                                          </p:val>
                                        </p:tav>
                                        <p:tav tm="100000">
                                          <p:val>
                                            <p:strVal val="ppt_h"/>
                                          </p:val>
                                        </p:tav>
                                      </p:tavLst>
                                    </p:anim>
                                    <p:animEffect transition="out" filter="fade">
                                      <p:cBhvr>
                                        <p:cTn id="42" dur="1000"/>
                                        <p:tgtEl>
                                          <p:spTgt spid="8"/>
                                        </p:tgtEl>
                                      </p:cBhvr>
                                    </p:animEffect>
                                    <p:set>
                                      <p:cBhvr>
                                        <p:cTn id="43"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39"/>
                                            </p:cond>
                                          </p:stCondLst>
                                          <p:endCondLst>
                                            <p:cond evt="onStopAudio" delay="0">
                                              <p:tgtEl>
                                                <p:sldTgt/>
                                              </p:tgtEl>
                                            </p:cond>
                                          </p:endCondLst>
                                        </p:cTn>
                                        <p:tgtEl>
                                          <p:sndTgt r:embed="rId3" name="voltage.wav"/>
                                        </p:tgtEl>
                                      </p:cMediaNode>
                                    </p:audio>
                                  </p:subTnLst>
                                </p:cTn>
                              </p:par>
                            </p:childTnLst>
                          </p:cTn>
                        </p:par>
                      </p:childTnLst>
                    </p:cTn>
                  </p:par>
                </p:childTnLst>
              </p:cTn>
              <p:nextCondLst>
                <p:cond evt="onClick" delay="0">
                  <p:tgtEl>
                    <p:spTgt spid="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6" cstate="print"/>
          <a:stretch>
            <a:fillRect/>
          </a:stretch>
        </p:blipFill>
        <p:spPr>
          <a:xfrm>
            <a:off x="1295400" y="-304800"/>
            <a:ext cx="9372600" cy="4064000"/>
          </a:xfrm>
          <a:prstGeom prst="rect">
            <a:avLst/>
          </a:prstGeom>
        </p:spPr>
      </p:pic>
      <p:sp>
        <p:nvSpPr>
          <p:cNvPr id="5" name="TextBox 4"/>
          <p:cNvSpPr txBox="1"/>
          <p:nvPr/>
        </p:nvSpPr>
        <p:spPr>
          <a:xfrm>
            <a:off x="2971800" y="1217715"/>
            <a:ext cx="6324600" cy="905056"/>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en-US" sz="4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4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4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sau</a:t>
            </a:r>
            <a:r>
              <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4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đây</a:t>
            </a:r>
            <a:r>
              <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4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là</a:t>
            </a:r>
            <a:r>
              <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4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danh</a:t>
            </a:r>
            <a:r>
              <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en-US" sz="4000" b="1"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pic>
        <p:nvPicPr>
          <p:cNvPr id="6" name="Picture 5" descr="1456.png"/>
          <p:cNvPicPr>
            <a:picLocks noChangeAspect="1"/>
          </p:cNvPicPr>
          <p:nvPr/>
        </p:nvPicPr>
        <p:blipFill>
          <a:blip r:embed="rId7" cstate="print"/>
          <a:stretch>
            <a:fillRect/>
          </a:stretch>
        </p:blipFill>
        <p:spPr>
          <a:xfrm>
            <a:off x="4419605" y="3276600"/>
            <a:ext cx="3513222" cy="575440"/>
          </a:xfrm>
          <a:prstGeom prst="rect">
            <a:avLst/>
          </a:prstGeom>
        </p:spPr>
      </p:pic>
      <p:sp>
        <p:nvSpPr>
          <p:cNvPr id="7" name="Oval 6"/>
          <p:cNvSpPr/>
          <p:nvPr/>
        </p:nvSpPr>
        <p:spPr>
          <a:xfrm>
            <a:off x="3505205" y="32004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1456.png"/>
          <p:cNvPicPr>
            <a:picLocks noChangeAspect="1"/>
          </p:cNvPicPr>
          <p:nvPr/>
        </p:nvPicPr>
        <p:blipFill>
          <a:blip r:embed="rId7" cstate="print"/>
          <a:stretch>
            <a:fillRect/>
          </a:stretch>
        </p:blipFill>
        <p:spPr>
          <a:xfrm>
            <a:off x="4419605" y="4201884"/>
            <a:ext cx="3513222" cy="575440"/>
          </a:xfrm>
          <a:prstGeom prst="rect">
            <a:avLst/>
          </a:prstGeom>
        </p:spPr>
      </p:pic>
      <p:pic>
        <p:nvPicPr>
          <p:cNvPr id="9" name="Picture 8" descr="1456.png"/>
          <p:cNvPicPr>
            <a:picLocks noChangeAspect="1"/>
          </p:cNvPicPr>
          <p:nvPr/>
        </p:nvPicPr>
        <p:blipFill>
          <a:blip r:embed="rId7" cstate="print"/>
          <a:stretch>
            <a:fillRect/>
          </a:stretch>
        </p:blipFill>
        <p:spPr>
          <a:xfrm>
            <a:off x="4419605" y="5105400"/>
            <a:ext cx="3437022" cy="575440"/>
          </a:xfrm>
          <a:prstGeom prst="rect">
            <a:avLst/>
          </a:prstGeom>
        </p:spPr>
      </p:pic>
      <p:pic>
        <p:nvPicPr>
          <p:cNvPr id="10" name="Picture 9" descr="1456.png"/>
          <p:cNvPicPr>
            <a:picLocks noChangeAspect="1"/>
          </p:cNvPicPr>
          <p:nvPr/>
        </p:nvPicPr>
        <p:blipFill>
          <a:blip r:embed="rId7" cstate="print"/>
          <a:stretch>
            <a:fillRect/>
          </a:stretch>
        </p:blipFill>
        <p:spPr>
          <a:xfrm>
            <a:off x="4419605" y="6019800"/>
            <a:ext cx="3513222" cy="575440"/>
          </a:xfrm>
          <a:prstGeom prst="rect">
            <a:avLst/>
          </a:prstGeom>
        </p:spPr>
      </p:pic>
      <p:sp>
        <p:nvSpPr>
          <p:cNvPr id="11" name="Oval 10"/>
          <p:cNvSpPr/>
          <p:nvPr/>
        </p:nvSpPr>
        <p:spPr>
          <a:xfrm>
            <a:off x="3505205"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val 11"/>
          <p:cNvSpPr/>
          <p:nvPr/>
        </p:nvSpPr>
        <p:spPr>
          <a:xfrm>
            <a:off x="3505205" y="4125684"/>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val 12"/>
          <p:cNvSpPr/>
          <p:nvPr/>
        </p:nvSpPr>
        <p:spPr>
          <a:xfrm>
            <a:off x="3505205"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3581405" y="3276600"/>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a:t>
            </a:r>
          </a:p>
        </p:txBody>
      </p:sp>
      <p:sp>
        <p:nvSpPr>
          <p:cNvPr id="15" name="TextBox 14"/>
          <p:cNvSpPr txBox="1"/>
          <p:nvPr/>
        </p:nvSpPr>
        <p:spPr>
          <a:xfrm>
            <a:off x="3581405" y="6019800"/>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t>
            </a:r>
          </a:p>
        </p:txBody>
      </p:sp>
      <p:sp>
        <p:nvSpPr>
          <p:cNvPr id="16" name="TextBox 15"/>
          <p:cNvSpPr txBox="1"/>
          <p:nvPr/>
        </p:nvSpPr>
        <p:spPr>
          <a:xfrm>
            <a:off x="3581405" y="5105400"/>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p>
        </p:txBody>
      </p:sp>
      <p:sp>
        <p:nvSpPr>
          <p:cNvPr id="17" name="TextBox 16"/>
          <p:cNvSpPr txBox="1"/>
          <p:nvPr/>
        </p:nvSpPr>
        <p:spPr>
          <a:xfrm>
            <a:off x="3581405" y="4201884"/>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t>
            </a:r>
          </a:p>
        </p:txBody>
      </p:sp>
      <p:sp>
        <p:nvSpPr>
          <p:cNvPr id="18" name="TextBox 17"/>
          <p:cNvSpPr txBox="1"/>
          <p:nvPr/>
        </p:nvSpPr>
        <p:spPr>
          <a:xfrm>
            <a:off x="4495805" y="3301425"/>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dịch Covid</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4476682" y="4201884"/>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vui vẻ</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p:cNvSpPr txBox="1"/>
          <p:nvPr/>
        </p:nvSpPr>
        <p:spPr>
          <a:xfrm>
            <a:off x="4446712" y="5083629"/>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chạy nhảy</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p:cNvSpPr txBox="1"/>
          <p:nvPr/>
        </p:nvSpPr>
        <p:spPr>
          <a:xfrm>
            <a:off x="4495805" y="6019800"/>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mn-ea"/>
                <a:cs typeface="Times New Roman" panose="02020603050405020304" pitchFamily="18" charset="0"/>
              </a:rPr>
              <a:t>nhân hậu</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4" name="Picture 23" descr="1.png"/>
          <p:cNvPicPr>
            <a:picLocks noChangeAspect="1"/>
          </p:cNvPicPr>
          <p:nvPr/>
        </p:nvPicPr>
        <p:blipFill>
          <a:blip r:embed="rId8" cstate="print"/>
          <a:stretch>
            <a:fillRect/>
          </a:stretch>
        </p:blipFill>
        <p:spPr>
          <a:xfrm>
            <a:off x="2312754" y="402044"/>
            <a:ext cx="1878251" cy="1908544"/>
          </a:xfrm>
          <a:prstGeom prst="rect">
            <a:avLst/>
          </a:prstGeom>
        </p:spPr>
      </p:pic>
      <p:pic>
        <p:nvPicPr>
          <p:cNvPr id="27" name="Picture 26" descr="fd2eb0da63d7a14861647a759c721ae2.png">
            <a:hlinkClick r:id="rId9" action="ppaction://hlinksldjump"/>
          </p:cNvPr>
          <p:cNvPicPr>
            <a:picLocks noChangeAspect="1"/>
          </p:cNvPicPr>
          <p:nvPr/>
        </p:nvPicPr>
        <p:blipFill>
          <a:blip r:embed="rId10" cstate="print"/>
          <a:stretch>
            <a:fillRect/>
          </a:stretch>
        </p:blipFill>
        <p:spPr>
          <a:xfrm>
            <a:off x="9379331" y="4793654"/>
            <a:ext cx="2129248" cy="1774372"/>
          </a:xfrm>
          <a:prstGeom prst="rect">
            <a:avLst/>
          </a:prstGeom>
        </p:spPr>
      </p:pic>
      <p:pic>
        <p:nvPicPr>
          <p:cNvPr id="23" name="Picture 14" descr="kim phut">
            <a:extLst>
              <a:ext uri="{FF2B5EF4-FFF2-40B4-BE49-F238E27FC236}">
                <a16:creationId xmlns:a16="http://schemas.microsoft.com/office/drawing/2014/main" id="{E4705F39-A780-4572-BFDD-F55CD0EEBC85}"/>
              </a:ext>
            </a:extLst>
          </p:cNvPr>
          <p:cNvPicPr>
            <a:picLocks noChangeAspect="1" noChangeArrowheads="1"/>
          </p:cNvPicPr>
          <p:nvPr/>
        </p:nvPicPr>
        <p:blipFill>
          <a:blip r:embed="rId11" cstate="print"/>
          <a:srcRect/>
          <a:stretch>
            <a:fillRect/>
          </a:stretch>
        </p:blipFill>
        <p:spPr bwMode="auto">
          <a:xfrm>
            <a:off x="660822" y="4849150"/>
            <a:ext cx="1143000" cy="1075765"/>
          </a:xfrm>
          <a:prstGeom prst="rect">
            <a:avLst/>
          </a:prstGeom>
          <a:noFill/>
          <a:ln w="9525">
            <a:noFill/>
            <a:miter lim="800000"/>
            <a:headEnd/>
            <a:tailEnd/>
          </a:ln>
        </p:spPr>
      </p:pic>
      <p:pic>
        <p:nvPicPr>
          <p:cNvPr id="25" name="Picture 24" descr="dongho1">
            <a:extLst>
              <a:ext uri="{FF2B5EF4-FFF2-40B4-BE49-F238E27FC236}">
                <a16:creationId xmlns:a16="http://schemas.microsoft.com/office/drawing/2014/main" id="{146FF905-80B6-428F-B87D-9E9009B8C8EB}"/>
              </a:ext>
            </a:extLst>
          </p:cNvPr>
          <p:cNvPicPr>
            <a:picLocks noChangeAspect="1" noChangeArrowheads="1"/>
          </p:cNvPicPr>
          <p:nvPr/>
        </p:nvPicPr>
        <p:blipFill>
          <a:blip r:embed="rId12" cstate="print"/>
          <a:srcRect/>
          <a:stretch>
            <a:fillRect/>
          </a:stretch>
        </p:blipFill>
        <p:spPr bwMode="auto">
          <a:xfrm>
            <a:off x="370536" y="4402520"/>
            <a:ext cx="1752600" cy="1768573"/>
          </a:xfrm>
          <a:prstGeom prst="rect">
            <a:avLst/>
          </a:prstGeom>
          <a:noFill/>
        </p:spPr>
      </p:pic>
      <p:sp>
        <p:nvSpPr>
          <p:cNvPr id="28" name="Cloud 27">
            <a:extLst>
              <a:ext uri="{FF2B5EF4-FFF2-40B4-BE49-F238E27FC236}">
                <a16:creationId xmlns:a16="http://schemas.microsoft.com/office/drawing/2014/main" id="{A07C1906-7F2C-45DE-87CB-1C2A08049A0C}"/>
              </a:ext>
            </a:extLst>
          </p:cNvPr>
          <p:cNvSpPr/>
          <p:nvPr/>
        </p:nvSpPr>
        <p:spPr>
          <a:xfrm>
            <a:off x="1499022" y="3392384"/>
            <a:ext cx="1752600" cy="1075765"/>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HẾT GIỜ</a:t>
            </a:r>
          </a:p>
        </p:txBody>
      </p:sp>
    </p:spTree>
    <p:extLst>
      <p:ext uri="{BB962C8B-B14F-4D97-AF65-F5344CB8AC3E}">
        <p14:creationId xmlns:p14="http://schemas.microsoft.com/office/powerpoint/2010/main" val="19119886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15000" fill="hold"/>
                                        <p:tgtEl>
                                          <p:spTgt spid="23"/>
                                        </p:tgtEl>
                                        <p:attrNameLst>
                                          <p:attrName>r</p:attrName>
                                        </p:attrNameLst>
                                      </p:cBhvr>
                                    </p:animRot>
                                  </p:childTnLst>
                                </p:cTn>
                              </p:par>
                            </p:childTnLst>
                          </p:cTn>
                        </p:par>
                        <p:par>
                          <p:cTn id="31" fill="hold">
                            <p:stCondLst>
                              <p:cond delay="15000"/>
                            </p:stCondLst>
                            <p:childTnLst>
                              <p:par>
                                <p:cTn id="32" presetID="1" presetClass="entr" presetSubtype="0" fill="hold" grpId="0" nodeType="afterEffect">
                                  <p:stCondLst>
                                    <p:cond delay="0"/>
                                  </p:stCondLst>
                                  <p:childTnLst>
                                    <p:set>
                                      <p:cBhvr>
                                        <p:cTn id="33"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14"/>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7"/>
                                        </p:tgtEl>
                                        <p:attrNameLst>
                                          <p:attrName>fillcolor</p:attrName>
                                        </p:attrNameLst>
                                      </p:cBhvr>
                                      <p:to>
                                        <a:srgbClr val="3399FF"/>
                                      </p:to>
                                    </p:animClr>
                                    <p:set>
                                      <p:cBhvr>
                                        <p:cTn id="39" dur="2000" fill="hold"/>
                                        <p:tgtEl>
                                          <p:spTgt spid="7"/>
                                        </p:tgtEl>
                                        <p:attrNameLst>
                                          <p:attrName>fill.type</p:attrName>
                                        </p:attrNameLst>
                                      </p:cBhvr>
                                      <p:to>
                                        <p:strVal val="solid"/>
                                      </p:to>
                                    </p:set>
                                    <p:set>
                                      <p:cBhvr>
                                        <p:cTn id="40" dur="2000" fill="hold"/>
                                        <p:tgtEl>
                                          <p:spTgt spid="7"/>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4"/>
                  </p:tgtEl>
                </p:cond>
              </p:nextCondLst>
            </p:seq>
            <p:seq concurrent="1" nextAc="seek">
              <p:cTn id="41" restart="whenNotActive" fill="hold" evtFilter="cancelBubble" nodeType="interactiveSeq">
                <p:stCondLst>
                  <p:cond evt="onClick" delay="0">
                    <p:tgtEl>
                      <p:spTgt spid="1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2"/>
                                        </p:tgtEl>
                                        <p:attrNameLst>
                                          <p:attrName>fillcolor</p:attrName>
                                        </p:attrNameLst>
                                      </p:cBhvr>
                                      <p:to>
                                        <a:schemeClr val="accent2"/>
                                      </p:to>
                                    </p:animClr>
                                    <p:set>
                                      <p:cBhvr>
                                        <p:cTn id="46" dur="2000" fill="hold"/>
                                        <p:tgtEl>
                                          <p:spTgt spid="12"/>
                                        </p:tgtEl>
                                        <p:attrNameLst>
                                          <p:attrName>fill.type</p:attrName>
                                        </p:attrNameLst>
                                      </p:cBhvr>
                                      <p:to>
                                        <p:strVal val="solid"/>
                                      </p:to>
                                    </p:set>
                                    <p:set>
                                      <p:cBhvr>
                                        <p:cTn id="47" dur="2000" fill="hold"/>
                                        <p:tgtEl>
                                          <p:spTgt spid="12"/>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000" fill="hold"/>
                                        <p:tgtEl>
                                          <p:spTgt spid="11"/>
                                        </p:tgtEl>
                                        <p:attrNameLst>
                                          <p:attrName>fillcolor</p:attrName>
                                        </p:attrNameLst>
                                      </p:cBhvr>
                                      <p:to>
                                        <a:schemeClr val="accent2"/>
                                      </p:to>
                                    </p:animClr>
                                    <p:set>
                                      <p:cBhvr>
                                        <p:cTn id="53" dur="2000" fill="hold"/>
                                        <p:tgtEl>
                                          <p:spTgt spid="11"/>
                                        </p:tgtEl>
                                        <p:attrNameLst>
                                          <p:attrName>fill.type</p:attrName>
                                        </p:attrNameLst>
                                      </p:cBhvr>
                                      <p:to>
                                        <p:strVal val="solid"/>
                                      </p:to>
                                    </p:set>
                                    <p:set>
                                      <p:cBhvr>
                                        <p:cTn id="54" dur="2000" fill="hold"/>
                                        <p:tgtEl>
                                          <p:spTgt spid="11"/>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15"/>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13"/>
                                        </p:tgtEl>
                                        <p:attrNameLst>
                                          <p:attrName>fillcolor</p:attrName>
                                        </p:attrNameLst>
                                      </p:cBhvr>
                                      <p:to>
                                        <a:schemeClr val="accent2"/>
                                      </p:to>
                                    </p:animClr>
                                    <p:set>
                                      <p:cBhvr>
                                        <p:cTn id="60" dur="2000" fill="hold"/>
                                        <p:tgtEl>
                                          <p:spTgt spid="13"/>
                                        </p:tgtEl>
                                        <p:attrNameLst>
                                          <p:attrName>fill.type</p:attrName>
                                        </p:attrNameLst>
                                      </p:cBhvr>
                                      <p:to>
                                        <p:strVal val="solid"/>
                                      </p:to>
                                    </p:set>
                                    <p:set>
                                      <p:cBhvr>
                                        <p:cTn id="61" dur="200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5" grpId="0"/>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000" r="-1000"/>
          </a:stretch>
        </a:blipFill>
        <a:effectLst/>
      </p:bgPr>
    </p:bg>
    <p:spTree>
      <p:nvGrpSpPr>
        <p:cNvPr id="1" name=""/>
        <p:cNvGrpSpPr/>
        <p:nvPr/>
      </p:nvGrpSpPr>
      <p:grpSpPr>
        <a:xfrm>
          <a:off x="0" y="0"/>
          <a:ext cx="0" cy="0"/>
          <a:chOff x="0" y="0"/>
          <a:chExt cx="0" cy="0"/>
        </a:xfrm>
      </p:grpSpPr>
      <p:pic>
        <p:nvPicPr>
          <p:cNvPr id="4" name="Picture 3" descr="375ba1682899b9444c201750c3b90c1b.png"/>
          <p:cNvPicPr>
            <a:picLocks noChangeAspect="1"/>
          </p:cNvPicPr>
          <p:nvPr/>
        </p:nvPicPr>
        <p:blipFill>
          <a:blip r:embed="rId6" cstate="print"/>
          <a:stretch>
            <a:fillRect/>
          </a:stretch>
        </p:blipFill>
        <p:spPr>
          <a:xfrm>
            <a:off x="1295400" y="-304800"/>
            <a:ext cx="9372600" cy="4064000"/>
          </a:xfrm>
          <a:prstGeom prst="rect">
            <a:avLst/>
          </a:prstGeom>
        </p:spPr>
      </p:pic>
      <p:sp>
        <p:nvSpPr>
          <p:cNvPr id="5" name="TextBox 4"/>
          <p:cNvSpPr txBox="1"/>
          <p:nvPr/>
        </p:nvSpPr>
        <p:spPr>
          <a:xfrm>
            <a:off x="2933700" y="876101"/>
            <a:ext cx="6324600" cy="905056"/>
          </a:xfrm>
          <a:prstGeom prst="rect">
            <a:avLst/>
          </a:prstGeom>
          <a:noFill/>
        </p:spPr>
        <p:txBody>
          <a:bodyPr wrap="square" rtlCol="0">
            <a:spAutoFit/>
          </a:bodyPr>
          <a:lstStyle/>
          <a:p>
            <a:pPr lvl="0" defTabSz="457200">
              <a:lnSpc>
                <a:spcPct val="150000"/>
              </a:lnSpc>
              <a:defRPr/>
            </a:pPr>
            <a:r>
              <a:rPr lang="en-US" altLang="en-US" sz="4000" b="1" i="1" dirty="0" err="1">
                <a:solidFill>
                  <a:prstClr val="black"/>
                </a:solidFill>
                <a:latin typeface="Times New Roman" panose="02020603050405020304" pitchFamily="18" charset="0"/>
                <a:cs typeface="Times New Roman" panose="02020603050405020304" pitchFamily="18" charset="0"/>
              </a:rPr>
              <a:t>Từ</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nào</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sau</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đây</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là</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động</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từ</a:t>
            </a:r>
            <a:r>
              <a:rPr lang="en-US" altLang="en-US" sz="4000" b="1" i="1" dirty="0">
                <a:solidFill>
                  <a:prstClr val="black"/>
                </a:solidFill>
                <a:latin typeface="Times New Roman" panose="02020603050405020304" pitchFamily="18" charset="0"/>
                <a:cs typeface="Times New Roman" panose="02020603050405020304" pitchFamily="18" charset="0"/>
              </a:rPr>
              <a:t>?</a:t>
            </a:r>
          </a:p>
        </p:txBody>
      </p:sp>
      <p:pic>
        <p:nvPicPr>
          <p:cNvPr id="6" name="Picture 5" descr="1456.png"/>
          <p:cNvPicPr>
            <a:picLocks noChangeAspect="1"/>
          </p:cNvPicPr>
          <p:nvPr/>
        </p:nvPicPr>
        <p:blipFill>
          <a:blip r:embed="rId7" cstate="print"/>
          <a:stretch>
            <a:fillRect/>
          </a:stretch>
        </p:blipFill>
        <p:spPr>
          <a:xfrm>
            <a:off x="4760685" y="3276600"/>
            <a:ext cx="3513222" cy="575440"/>
          </a:xfrm>
          <a:prstGeom prst="rect">
            <a:avLst/>
          </a:prstGeom>
        </p:spPr>
      </p:pic>
      <p:sp>
        <p:nvSpPr>
          <p:cNvPr id="7" name="Oval 6"/>
          <p:cNvSpPr/>
          <p:nvPr/>
        </p:nvSpPr>
        <p:spPr>
          <a:xfrm>
            <a:off x="3846285" y="59436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8" name="Picture 7" descr="1456.png"/>
          <p:cNvPicPr>
            <a:picLocks noChangeAspect="1"/>
          </p:cNvPicPr>
          <p:nvPr/>
        </p:nvPicPr>
        <p:blipFill>
          <a:blip r:embed="rId7" cstate="print"/>
          <a:stretch>
            <a:fillRect/>
          </a:stretch>
        </p:blipFill>
        <p:spPr>
          <a:xfrm>
            <a:off x="4760685" y="4245428"/>
            <a:ext cx="3513222" cy="575440"/>
          </a:xfrm>
          <a:prstGeom prst="rect">
            <a:avLst/>
          </a:prstGeom>
        </p:spPr>
      </p:pic>
      <p:pic>
        <p:nvPicPr>
          <p:cNvPr id="9" name="Picture 8" descr="1456.png"/>
          <p:cNvPicPr>
            <a:picLocks noChangeAspect="1"/>
          </p:cNvPicPr>
          <p:nvPr/>
        </p:nvPicPr>
        <p:blipFill>
          <a:blip r:embed="rId7" cstate="print"/>
          <a:stretch>
            <a:fillRect/>
          </a:stretch>
        </p:blipFill>
        <p:spPr>
          <a:xfrm>
            <a:off x="4760685" y="5105400"/>
            <a:ext cx="3513222" cy="575440"/>
          </a:xfrm>
          <a:prstGeom prst="rect">
            <a:avLst/>
          </a:prstGeom>
        </p:spPr>
      </p:pic>
      <p:pic>
        <p:nvPicPr>
          <p:cNvPr id="10" name="Picture 9" descr="1456.png"/>
          <p:cNvPicPr>
            <a:picLocks noChangeAspect="1"/>
          </p:cNvPicPr>
          <p:nvPr/>
        </p:nvPicPr>
        <p:blipFill>
          <a:blip r:embed="rId7" cstate="print"/>
          <a:stretch>
            <a:fillRect/>
          </a:stretch>
        </p:blipFill>
        <p:spPr>
          <a:xfrm>
            <a:off x="4760685" y="6019800"/>
            <a:ext cx="3513222" cy="575440"/>
          </a:xfrm>
          <a:prstGeom prst="rect">
            <a:avLst/>
          </a:prstGeom>
        </p:spPr>
      </p:pic>
      <p:sp>
        <p:nvSpPr>
          <p:cNvPr id="11" name="Oval 10"/>
          <p:cNvSpPr/>
          <p:nvPr/>
        </p:nvSpPr>
        <p:spPr>
          <a:xfrm>
            <a:off x="3846285" y="5029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2" name="Oval 11"/>
          <p:cNvSpPr/>
          <p:nvPr/>
        </p:nvSpPr>
        <p:spPr>
          <a:xfrm>
            <a:off x="3846285" y="4125684"/>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val 12"/>
          <p:cNvSpPr/>
          <p:nvPr/>
        </p:nvSpPr>
        <p:spPr>
          <a:xfrm>
            <a:off x="3846285" y="3124200"/>
            <a:ext cx="685800" cy="685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TextBox 13"/>
          <p:cNvSpPr txBox="1"/>
          <p:nvPr/>
        </p:nvSpPr>
        <p:spPr>
          <a:xfrm>
            <a:off x="3922485" y="6019800"/>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a:t>
            </a:r>
          </a:p>
        </p:txBody>
      </p:sp>
      <p:sp>
        <p:nvSpPr>
          <p:cNvPr id="15" name="TextBox 14"/>
          <p:cNvSpPr txBox="1"/>
          <p:nvPr/>
        </p:nvSpPr>
        <p:spPr>
          <a:xfrm>
            <a:off x="3922485" y="3200400"/>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a:t>
            </a:r>
          </a:p>
        </p:txBody>
      </p:sp>
      <p:sp>
        <p:nvSpPr>
          <p:cNvPr id="16" name="TextBox 15"/>
          <p:cNvSpPr txBox="1"/>
          <p:nvPr/>
        </p:nvSpPr>
        <p:spPr>
          <a:xfrm>
            <a:off x="3922485" y="5105400"/>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a:t>
            </a:r>
          </a:p>
        </p:txBody>
      </p:sp>
      <p:sp>
        <p:nvSpPr>
          <p:cNvPr id="17" name="TextBox 16"/>
          <p:cNvSpPr txBox="1"/>
          <p:nvPr/>
        </p:nvSpPr>
        <p:spPr>
          <a:xfrm>
            <a:off x="3966027" y="4230912"/>
            <a:ext cx="4572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B</a:t>
            </a:r>
          </a:p>
        </p:txBody>
      </p:sp>
      <p:sp>
        <p:nvSpPr>
          <p:cNvPr id="18" name="TextBox 17"/>
          <p:cNvSpPr txBox="1"/>
          <p:nvPr/>
        </p:nvSpPr>
        <p:spPr>
          <a:xfrm>
            <a:off x="4836885" y="3305805"/>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latin typeface="Times New Roman" panose="02020603050405020304" pitchFamily="18" charset="0"/>
                <a:cs typeface="Times New Roman" panose="02020603050405020304" pitchFamily="18" charset="0"/>
              </a:rPr>
              <a:t>Bố</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mẹ</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p:cNvSpPr txBox="1"/>
          <p:nvPr/>
        </p:nvSpPr>
        <p:spPr>
          <a:xfrm>
            <a:off x="4760685" y="4208567"/>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Hiền</a:t>
            </a:r>
            <a:r>
              <a:rPr kumimoji="0" lang="en-US" sz="3200" b="1" i="0" u="none" strike="noStrike" kern="1200" cap="none" spc="0" normalizeH="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hòa</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0" name="TextBox 19"/>
          <p:cNvSpPr txBox="1"/>
          <p:nvPr/>
        </p:nvSpPr>
        <p:spPr>
          <a:xfrm>
            <a:off x="4836885" y="5105400"/>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Hoạt</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bát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1" name="TextBox 20"/>
          <p:cNvSpPr txBox="1"/>
          <p:nvPr/>
        </p:nvSpPr>
        <p:spPr>
          <a:xfrm>
            <a:off x="4836885" y="6019800"/>
            <a:ext cx="3276600"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latin typeface="Times New Roman" panose="02020603050405020304" pitchFamily="18" charset="0"/>
                <a:cs typeface="Times New Roman" panose="02020603050405020304" pitchFamily="18" charset="0"/>
              </a:rPr>
              <a:t>Sợ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hãi</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pic>
        <p:nvPicPr>
          <p:cNvPr id="27" name="Picture 26" descr="fd2eb0da63d7a14861647a759c721ae2.png">
            <a:hlinkClick r:id="rId8" action="ppaction://hlinksldjump"/>
          </p:cNvPr>
          <p:cNvPicPr>
            <a:picLocks noChangeAspect="1"/>
          </p:cNvPicPr>
          <p:nvPr/>
        </p:nvPicPr>
        <p:blipFill>
          <a:blip r:embed="rId9" cstate="print"/>
          <a:stretch>
            <a:fillRect/>
          </a:stretch>
        </p:blipFill>
        <p:spPr>
          <a:xfrm>
            <a:off x="9258300" y="5004133"/>
            <a:ext cx="2193471" cy="1827891"/>
          </a:xfrm>
          <a:prstGeom prst="rect">
            <a:avLst/>
          </a:prstGeom>
        </p:spPr>
      </p:pic>
      <p:pic>
        <p:nvPicPr>
          <p:cNvPr id="26" name="Picture 14" descr="kim phut">
            <a:extLst>
              <a:ext uri="{FF2B5EF4-FFF2-40B4-BE49-F238E27FC236}">
                <a16:creationId xmlns:a16="http://schemas.microsoft.com/office/drawing/2014/main" id="{D7FF4D14-A8D9-490F-A979-C65EC6FBD4BC}"/>
              </a:ext>
            </a:extLst>
          </p:cNvPr>
          <p:cNvPicPr>
            <a:picLocks noChangeAspect="1" noChangeArrowheads="1"/>
          </p:cNvPicPr>
          <p:nvPr/>
        </p:nvPicPr>
        <p:blipFill>
          <a:blip r:embed="rId10" cstate="print"/>
          <a:srcRect/>
          <a:stretch>
            <a:fillRect/>
          </a:stretch>
        </p:blipFill>
        <p:spPr bwMode="auto">
          <a:xfrm>
            <a:off x="660822" y="4849150"/>
            <a:ext cx="1143000" cy="1075765"/>
          </a:xfrm>
          <a:prstGeom prst="rect">
            <a:avLst/>
          </a:prstGeom>
          <a:noFill/>
          <a:ln w="9525">
            <a:noFill/>
            <a:miter lim="800000"/>
            <a:headEnd/>
            <a:tailEnd/>
          </a:ln>
        </p:spPr>
      </p:pic>
      <p:pic>
        <p:nvPicPr>
          <p:cNvPr id="28" name="Picture 27" descr="dongho1">
            <a:extLst>
              <a:ext uri="{FF2B5EF4-FFF2-40B4-BE49-F238E27FC236}">
                <a16:creationId xmlns:a16="http://schemas.microsoft.com/office/drawing/2014/main" id="{DB68E46A-C2AD-4FC3-97DB-9655E5370F4B}"/>
              </a:ext>
            </a:extLst>
          </p:cNvPr>
          <p:cNvPicPr>
            <a:picLocks noChangeAspect="1" noChangeArrowheads="1"/>
          </p:cNvPicPr>
          <p:nvPr/>
        </p:nvPicPr>
        <p:blipFill>
          <a:blip r:embed="rId11" cstate="print"/>
          <a:srcRect/>
          <a:stretch>
            <a:fillRect/>
          </a:stretch>
        </p:blipFill>
        <p:spPr bwMode="auto">
          <a:xfrm>
            <a:off x="370536" y="4402520"/>
            <a:ext cx="1752600" cy="1768573"/>
          </a:xfrm>
          <a:prstGeom prst="rect">
            <a:avLst/>
          </a:prstGeom>
          <a:noFill/>
        </p:spPr>
      </p:pic>
      <p:sp>
        <p:nvSpPr>
          <p:cNvPr id="29" name="Cloud 28">
            <a:extLst>
              <a:ext uri="{FF2B5EF4-FFF2-40B4-BE49-F238E27FC236}">
                <a16:creationId xmlns:a16="http://schemas.microsoft.com/office/drawing/2014/main" id="{B4E48463-FC4E-4CF0-B324-1E20BD246842}"/>
              </a:ext>
            </a:extLst>
          </p:cNvPr>
          <p:cNvSpPr/>
          <p:nvPr/>
        </p:nvSpPr>
        <p:spPr>
          <a:xfrm>
            <a:off x="1499022" y="3392384"/>
            <a:ext cx="1752600" cy="1075765"/>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HẾT GIỜ</a:t>
            </a:r>
          </a:p>
        </p:txBody>
      </p:sp>
    </p:spTree>
    <p:extLst>
      <p:ext uri="{BB962C8B-B14F-4D97-AF65-F5344CB8AC3E}">
        <p14:creationId xmlns:p14="http://schemas.microsoft.com/office/powerpoint/2010/main" val="9103841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15000" fill="hold"/>
                                        <p:tgtEl>
                                          <p:spTgt spid="26"/>
                                        </p:tgtEl>
                                        <p:attrNameLst>
                                          <p:attrName>r</p:attrName>
                                        </p:attrNameLst>
                                      </p:cBhvr>
                                    </p:animRot>
                                  </p:childTnLst>
                                </p:cTn>
                              </p:par>
                            </p:childTnLst>
                          </p:cTn>
                        </p:par>
                        <p:par>
                          <p:cTn id="31" fill="hold">
                            <p:stCondLst>
                              <p:cond delay="15000"/>
                            </p:stCondLst>
                            <p:childTnLst>
                              <p:par>
                                <p:cTn id="32" presetID="1" presetClass="entr" presetSubtype="0" fill="hold" grpId="0" nodeType="afterEffect">
                                  <p:stCondLst>
                                    <p:cond delay="0"/>
                                  </p:stCondLst>
                                  <p:childTnLst>
                                    <p:set>
                                      <p:cBhvr>
                                        <p:cTn id="3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14"/>
                    </p:tgtEl>
                  </p:cond>
                </p:stCondLst>
                <p:endSync evt="end" delay="0">
                  <p:rtn val="all"/>
                </p:endSync>
                <p:childTnLst>
                  <p:par>
                    <p:cTn id="35" fill="hold">
                      <p:stCondLst>
                        <p:cond delay="0"/>
                      </p:stCondLst>
                      <p:childTnLst>
                        <p:par>
                          <p:cTn id="36" fill="hold">
                            <p:stCondLst>
                              <p:cond delay="0"/>
                            </p:stCondLst>
                            <p:childTnLst>
                              <p:par>
                                <p:cTn id="37" presetID="1" presetClass="emph" presetSubtype="2" fill="hold" nodeType="clickEffect">
                                  <p:stCondLst>
                                    <p:cond delay="0"/>
                                  </p:stCondLst>
                                  <p:childTnLst>
                                    <p:animClr clrSpc="rgb" dir="cw">
                                      <p:cBhvr>
                                        <p:cTn id="38" dur="2000" fill="hold"/>
                                        <p:tgtEl>
                                          <p:spTgt spid="7"/>
                                        </p:tgtEl>
                                        <p:attrNameLst>
                                          <p:attrName>fillcolor</p:attrName>
                                        </p:attrNameLst>
                                      </p:cBhvr>
                                      <p:to>
                                        <a:srgbClr val="3399FF"/>
                                      </p:to>
                                    </p:animClr>
                                    <p:set>
                                      <p:cBhvr>
                                        <p:cTn id="39" dur="2000" fill="hold"/>
                                        <p:tgtEl>
                                          <p:spTgt spid="7"/>
                                        </p:tgtEl>
                                        <p:attrNameLst>
                                          <p:attrName>fill.type</p:attrName>
                                        </p:attrNameLst>
                                      </p:cBhvr>
                                      <p:to>
                                        <p:strVal val="solid"/>
                                      </p:to>
                                    </p:set>
                                    <p:set>
                                      <p:cBhvr>
                                        <p:cTn id="40" dur="2000" fill="hold"/>
                                        <p:tgtEl>
                                          <p:spTgt spid="7"/>
                                        </p:tgtEl>
                                        <p:attrNameLst>
                                          <p:attrName>fill.on</p:attrName>
                                        </p:attrNameLst>
                                      </p:cBhvr>
                                      <p:to>
                                        <p:strVal val="true"/>
                                      </p:to>
                                    </p:set>
                                  </p:childTnLst>
                                  <p:subTnLst>
                                    <p:audio>
                                      <p:cMediaNode>
                                        <p:cTn display="0" masterRel="sameClick">
                                          <p:stCondLst>
                                            <p:cond evt="begin" delay="0">
                                              <p:tn val="37"/>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14"/>
                  </p:tgtEl>
                </p:cond>
              </p:nextCondLst>
            </p:seq>
            <p:seq concurrent="1" nextAc="seek">
              <p:cTn id="41" restart="whenNotActive" fill="hold" evtFilter="cancelBubble" nodeType="interactiveSeq">
                <p:stCondLst>
                  <p:cond evt="onClick" delay="0">
                    <p:tgtEl>
                      <p:spTgt spid="17"/>
                    </p:tgtEl>
                  </p:cond>
                </p:stCondLst>
                <p:endSync evt="end" delay="0">
                  <p:rtn val="all"/>
                </p:endSync>
                <p:childTnLst>
                  <p:par>
                    <p:cTn id="42" fill="hold">
                      <p:stCondLst>
                        <p:cond delay="0"/>
                      </p:stCondLst>
                      <p:childTnLst>
                        <p:par>
                          <p:cTn id="43" fill="hold">
                            <p:stCondLst>
                              <p:cond delay="0"/>
                            </p:stCondLst>
                            <p:childTnLst>
                              <p:par>
                                <p:cTn id="44" presetID="1" presetClass="emph" presetSubtype="2" fill="hold" nodeType="clickEffect">
                                  <p:stCondLst>
                                    <p:cond delay="0"/>
                                  </p:stCondLst>
                                  <p:childTnLst>
                                    <p:animClr clrSpc="rgb" dir="cw">
                                      <p:cBhvr>
                                        <p:cTn id="45" dur="2000" fill="hold"/>
                                        <p:tgtEl>
                                          <p:spTgt spid="12"/>
                                        </p:tgtEl>
                                        <p:attrNameLst>
                                          <p:attrName>fillcolor</p:attrName>
                                        </p:attrNameLst>
                                      </p:cBhvr>
                                      <p:to>
                                        <a:schemeClr val="accent2"/>
                                      </p:to>
                                    </p:animClr>
                                    <p:set>
                                      <p:cBhvr>
                                        <p:cTn id="46" dur="2000" fill="hold"/>
                                        <p:tgtEl>
                                          <p:spTgt spid="12"/>
                                        </p:tgtEl>
                                        <p:attrNameLst>
                                          <p:attrName>fill.type</p:attrName>
                                        </p:attrNameLst>
                                      </p:cBhvr>
                                      <p:to>
                                        <p:strVal val="solid"/>
                                      </p:to>
                                    </p:set>
                                    <p:set>
                                      <p:cBhvr>
                                        <p:cTn id="47" dur="2000" fill="hold"/>
                                        <p:tgtEl>
                                          <p:spTgt spid="12"/>
                                        </p:tgtEl>
                                        <p:attrNameLst>
                                          <p:attrName>fill.on</p:attrName>
                                        </p:attrNameLst>
                                      </p:cBhvr>
                                      <p:to>
                                        <p:strVal val="true"/>
                                      </p:to>
                                    </p:set>
                                  </p:childTnLst>
                                  <p:subTnLst>
                                    <p:audio>
                                      <p:cMediaNode>
                                        <p:cTn display="0" masterRel="sameClick">
                                          <p:stCondLst>
                                            <p:cond evt="begin" delay="0">
                                              <p:tn val="44"/>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7"/>
                  </p:tgtEl>
                </p:cond>
              </p:nextCondLst>
            </p:seq>
            <p:seq concurrent="1" nextAc="seek">
              <p:cTn id="48" restart="whenNotActive" fill="hold" evtFilter="cancelBubble" nodeType="interactiveSeq">
                <p:stCondLst>
                  <p:cond evt="onClick" delay="0">
                    <p:tgtEl>
                      <p:spTgt spid="16"/>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000" fill="hold"/>
                                        <p:tgtEl>
                                          <p:spTgt spid="11"/>
                                        </p:tgtEl>
                                        <p:attrNameLst>
                                          <p:attrName>fillcolor</p:attrName>
                                        </p:attrNameLst>
                                      </p:cBhvr>
                                      <p:to>
                                        <a:schemeClr val="accent2"/>
                                      </p:to>
                                    </p:animClr>
                                    <p:set>
                                      <p:cBhvr>
                                        <p:cTn id="53" dur="2000" fill="hold"/>
                                        <p:tgtEl>
                                          <p:spTgt spid="11"/>
                                        </p:tgtEl>
                                        <p:attrNameLst>
                                          <p:attrName>fill.type</p:attrName>
                                        </p:attrNameLst>
                                      </p:cBhvr>
                                      <p:to>
                                        <p:strVal val="solid"/>
                                      </p:to>
                                    </p:set>
                                    <p:set>
                                      <p:cBhvr>
                                        <p:cTn id="54" dur="2000" fill="hold"/>
                                        <p:tgtEl>
                                          <p:spTgt spid="11"/>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6"/>
                  </p:tgtEl>
                </p:cond>
              </p:nextCondLst>
            </p:seq>
            <p:seq concurrent="1" nextAc="seek">
              <p:cTn id="55" restart="whenNotActive" fill="hold" evtFilter="cancelBubble" nodeType="interactiveSeq">
                <p:stCondLst>
                  <p:cond evt="onClick" delay="0">
                    <p:tgtEl>
                      <p:spTgt spid="15"/>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000" fill="hold"/>
                                        <p:tgtEl>
                                          <p:spTgt spid="13"/>
                                        </p:tgtEl>
                                        <p:attrNameLst>
                                          <p:attrName>fillcolor</p:attrName>
                                        </p:attrNameLst>
                                      </p:cBhvr>
                                      <p:to>
                                        <a:schemeClr val="accent2"/>
                                      </p:to>
                                    </p:animClr>
                                    <p:set>
                                      <p:cBhvr>
                                        <p:cTn id="60" dur="2000" fill="hold"/>
                                        <p:tgtEl>
                                          <p:spTgt spid="13"/>
                                        </p:tgtEl>
                                        <p:attrNameLst>
                                          <p:attrName>fill.type</p:attrName>
                                        </p:attrNameLst>
                                      </p:cBhvr>
                                      <p:to>
                                        <p:strVal val="solid"/>
                                      </p:to>
                                    </p:set>
                                    <p:set>
                                      <p:cBhvr>
                                        <p:cTn id="61" dur="200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4" name="sai-1.wav"/>
                                        </p:tgtEl>
                                      </p:cMediaNode>
                                    </p:audio>
                                  </p:subTnLst>
                                </p:cTn>
                              </p:par>
                            </p:childTnLst>
                          </p:cTn>
                        </p:par>
                      </p:childTnLst>
                    </p:cTn>
                  </p:par>
                </p:childTnLst>
              </p:cTn>
              <p:nextCondLst>
                <p:cond evt="onClick" delay="0">
                  <p:tgtEl>
                    <p:spTgt spid="15"/>
                  </p:tgtEl>
                </p:cond>
              </p:nextCondLst>
            </p:seq>
          </p:childTnLst>
        </p:cTn>
      </p:par>
    </p:tnLst>
    <p:bldLst>
      <p:bldP spid="5" grpId="0"/>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000" r="-1000"/>
          </a:stretch>
        </a:blipFill>
        <a:effectLst/>
      </p:bgPr>
    </p:bg>
    <p:spTree>
      <p:nvGrpSpPr>
        <p:cNvPr id="1" name=""/>
        <p:cNvGrpSpPr/>
        <p:nvPr/>
      </p:nvGrpSpPr>
      <p:grpSpPr>
        <a:xfrm>
          <a:off x="0" y="0"/>
          <a:ext cx="0" cy="0"/>
          <a:chOff x="0" y="0"/>
          <a:chExt cx="0" cy="0"/>
        </a:xfrm>
      </p:grpSpPr>
      <p:pic>
        <p:nvPicPr>
          <p:cNvPr id="25" name="Picture 14" descr="kim phut"/>
          <p:cNvPicPr>
            <a:picLocks noChangeAspect="1" noChangeArrowheads="1"/>
          </p:cNvPicPr>
          <p:nvPr/>
        </p:nvPicPr>
        <p:blipFill>
          <a:blip r:embed="rId6" cstate="print"/>
          <a:srcRect/>
          <a:stretch>
            <a:fillRect/>
          </a:stretch>
        </p:blipFill>
        <p:spPr bwMode="auto">
          <a:xfrm>
            <a:off x="660822" y="4849150"/>
            <a:ext cx="1143000" cy="1075765"/>
          </a:xfrm>
          <a:prstGeom prst="rect">
            <a:avLst/>
          </a:prstGeom>
          <a:noFill/>
          <a:ln w="9525">
            <a:noFill/>
            <a:miter lim="800000"/>
            <a:headEnd/>
            <a:tailEnd/>
          </a:ln>
        </p:spPr>
      </p:pic>
      <p:pic>
        <p:nvPicPr>
          <p:cNvPr id="4" name="Picture 3" descr="375ba1682899b9444c201750c3b90c1b.png"/>
          <p:cNvPicPr>
            <a:picLocks noChangeAspect="1"/>
          </p:cNvPicPr>
          <p:nvPr/>
        </p:nvPicPr>
        <p:blipFill>
          <a:blip r:embed="rId7" cstate="print"/>
          <a:stretch>
            <a:fillRect/>
          </a:stretch>
        </p:blipFill>
        <p:spPr>
          <a:xfrm>
            <a:off x="1295400" y="-304800"/>
            <a:ext cx="9372600" cy="3775841"/>
          </a:xfrm>
          <a:prstGeom prst="rect">
            <a:avLst/>
          </a:prstGeom>
        </p:spPr>
      </p:pic>
      <p:sp>
        <p:nvSpPr>
          <p:cNvPr id="5" name="TextBox 4"/>
          <p:cNvSpPr txBox="1"/>
          <p:nvPr/>
        </p:nvSpPr>
        <p:spPr>
          <a:xfrm>
            <a:off x="2933700" y="1200150"/>
            <a:ext cx="6324600" cy="1323439"/>
          </a:xfrm>
          <a:prstGeom prst="rect">
            <a:avLst/>
          </a:prstGeom>
          <a:noFill/>
        </p:spPr>
        <p:txBody>
          <a:bodyPr wrap="square" rtlCol="0">
            <a:spAutoFit/>
          </a:bodyPr>
          <a:lstStyle/>
          <a:p>
            <a:pPr lvl="0" algn="ctr" defTabSz="457200">
              <a:defRPr/>
            </a:pPr>
            <a:r>
              <a:rPr lang="en-US" altLang="en-US" sz="4000" b="1" i="1" dirty="0" err="1">
                <a:solidFill>
                  <a:prstClr val="black"/>
                </a:solidFill>
                <a:latin typeface="Times New Roman" panose="02020603050405020304" pitchFamily="18" charset="0"/>
                <a:cs typeface="Times New Roman" panose="02020603050405020304" pitchFamily="18" charset="0"/>
              </a:rPr>
              <a:t>Tìm</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các</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động</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từ</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có</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chứa</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tiếng</a:t>
            </a:r>
            <a:r>
              <a:rPr lang="en-US" altLang="en-US" sz="4000" b="1" i="1" dirty="0">
                <a:solidFill>
                  <a:prstClr val="black"/>
                </a:solidFill>
                <a:latin typeface="Times New Roman" panose="02020603050405020304" pitchFamily="18" charset="0"/>
                <a:cs typeface="Times New Roman" panose="02020603050405020304" pitchFamily="18" charset="0"/>
              </a:rPr>
              <a:t> “</a:t>
            </a:r>
            <a:r>
              <a:rPr lang="en-US" altLang="en-US" sz="4000" b="1" i="1" dirty="0" err="1">
                <a:solidFill>
                  <a:prstClr val="black"/>
                </a:solidFill>
                <a:latin typeface="Times New Roman" panose="02020603050405020304" pitchFamily="18" charset="0"/>
                <a:cs typeface="Times New Roman" panose="02020603050405020304" pitchFamily="18" charset="0"/>
              </a:rPr>
              <a:t>quý</a:t>
            </a:r>
            <a:r>
              <a:rPr lang="en-US" altLang="en-US" sz="4000" b="1" i="1" dirty="0">
                <a:solidFill>
                  <a:prstClr val="black"/>
                </a:solidFill>
                <a:latin typeface="Times New Roman" panose="02020603050405020304" pitchFamily="18" charset="0"/>
                <a:cs typeface="Times New Roman" panose="02020603050405020304" pitchFamily="18" charset="0"/>
              </a:rPr>
              <a:t>”.</a:t>
            </a:r>
            <a:endParaRPr kumimoji="0" lang="en-US" altLang="en-US" sz="4000" b="1"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23" name="Picture 22" descr="dongho1"/>
          <p:cNvPicPr>
            <a:picLocks noChangeAspect="1" noChangeArrowheads="1"/>
          </p:cNvPicPr>
          <p:nvPr/>
        </p:nvPicPr>
        <p:blipFill>
          <a:blip r:embed="rId8" cstate="print"/>
          <a:srcRect/>
          <a:stretch>
            <a:fillRect/>
          </a:stretch>
        </p:blipFill>
        <p:spPr bwMode="auto">
          <a:xfrm>
            <a:off x="370536" y="4402520"/>
            <a:ext cx="1752600" cy="1768573"/>
          </a:xfrm>
          <a:prstGeom prst="rect">
            <a:avLst/>
          </a:prstGeom>
          <a:noFill/>
        </p:spPr>
      </p:pic>
      <p:sp>
        <p:nvSpPr>
          <p:cNvPr id="24" name="Cloud 23"/>
          <p:cNvSpPr/>
          <p:nvPr/>
        </p:nvSpPr>
        <p:spPr>
          <a:xfrm>
            <a:off x="1499022" y="3392384"/>
            <a:ext cx="1752600" cy="1075765"/>
          </a:xfrm>
          <a:prstGeom prst="cloud">
            <a:avLst/>
          </a:prstGeom>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HẾT GIỜ</a:t>
            </a:r>
          </a:p>
        </p:txBody>
      </p:sp>
      <p:pic>
        <p:nvPicPr>
          <p:cNvPr id="27" name="Picture 26" descr="fd2eb0da63d7a14861647a759c721ae2.png">
            <a:hlinkClick r:id="rId9" action="ppaction://hlinksldjump"/>
          </p:cNvPr>
          <p:cNvPicPr>
            <a:picLocks noChangeAspect="1"/>
          </p:cNvPicPr>
          <p:nvPr/>
        </p:nvPicPr>
        <p:blipFill>
          <a:blip r:embed="rId10" cstate="print"/>
          <a:stretch>
            <a:fillRect/>
          </a:stretch>
        </p:blipFill>
        <p:spPr>
          <a:xfrm>
            <a:off x="9336615" y="4690240"/>
            <a:ext cx="2194563" cy="1828801"/>
          </a:xfrm>
          <a:prstGeom prst="rect">
            <a:avLst/>
          </a:prstGeom>
        </p:spPr>
      </p:pic>
      <p:pic>
        <p:nvPicPr>
          <p:cNvPr id="2" name="Tieng-chuong-het-gio-reng-www_tiengdong_com">
            <a:hlinkClick r:id="" action="ppaction://media"/>
            <a:extLst>
              <a:ext uri="{FF2B5EF4-FFF2-40B4-BE49-F238E27FC236}">
                <a16:creationId xmlns:a16="http://schemas.microsoft.com/office/drawing/2014/main" id="{569C964E-0D1A-485A-8627-526B89222D6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8542" y="6107877"/>
            <a:ext cx="487363" cy="487363"/>
          </a:xfrm>
          <a:prstGeom prst="rect">
            <a:avLst/>
          </a:prstGeom>
        </p:spPr>
      </p:pic>
    </p:spTree>
    <p:extLst>
      <p:ext uri="{BB962C8B-B14F-4D97-AF65-F5344CB8AC3E}">
        <p14:creationId xmlns:p14="http://schemas.microsoft.com/office/powerpoint/2010/main" val="1290842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par>
                          <p:cTn id="10" fill="hold">
                            <p:stCondLst>
                              <p:cond delay="1000"/>
                            </p:stCondLst>
                            <p:childTnLst>
                              <p:par>
                                <p:cTn id="11" presetID="26"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80">
                                          <p:stCondLst>
                                            <p:cond delay="0"/>
                                          </p:stCondLst>
                                        </p:cTn>
                                        <p:tgtEl>
                                          <p:spTgt spid="5"/>
                                        </p:tgtEl>
                                      </p:cBhvr>
                                    </p:animEffect>
                                    <p:anim calcmode="lin" valueType="num">
                                      <p:cBhvr>
                                        <p:cTn id="1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9" dur="26">
                                          <p:stCondLst>
                                            <p:cond delay="650"/>
                                          </p:stCondLst>
                                        </p:cTn>
                                        <p:tgtEl>
                                          <p:spTgt spid="5"/>
                                        </p:tgtEl>
                                      </p:cBhvr>
                                      <p:to x="100000" y="60000"/>
                                    </p:animScale>
                                    <p:animScale>
                                      <p:cBhvr>
                                        <p:cTn id="20" dur="166" decel="50000">
                                          <p:stCondLst>
                                            <p:cond delay="676"/>
                                          </p:stCondLst>
                                        </p:cTn>
                                        <p:tgtEl>
                                          <p:spTgt spid="5"/>
                                        </p:tgtEl>
                                      </p:cBhvr>
                                      <p:to x="100000" y="100000"/>
                                    </p:animScale>
                                    <p:animScale>
                                      <p:cBhvr>
                                        <p:cTn id="21" dur="26">
                                          <p:stCondLst>
                                            <p:cond delay="1312"/>
                                          </p:stCondLst>
                                        </p:cTn>
                                        <p:tgtEl>
                                          <p:spTgt spid="5"/>
                                        </p:tgtEl>
                                      </p:cBhvr>
                                      <p:to x="100000" y="80000"/>
                                    </p:animScale>
                                    <p:animScale>
                                      <p:cBhvr>
                                        <p:cTn id="22" dur="166" decel="50000">
                                          <p:stCondLst>
                                            <p:cond delay="1338"/>
                                          </p:stCondLst>
                                        </p:cTn>
                                        <p:tgtEl>
                                          <p:spTgt spid="5"/>
                                        </p:tgtEl>
                                      </p:cBhvr>
                                      <p:to x="100000" y="100000"/>
                                    </p:animScale>
                                    <p:animScale>
                                      <p:cBhvr>
                                        <p:cTn id="23" dur="26">
                                          <p:stCondLst>
                                            <p:cond delay="1642"/>
                                          </p:stCondLst>
                                        </p:cTn>
                                        <p:tgtEl>
                                          <p:spTgt spid="5"/>
                                        </p:tgtEl>
                                      </p:cBhvr>
                                      <p:to x="100000" y="90000"/>
                                    </p:animScale>
                                    <p:animScale>
                                      <p:cBhvr>
                                        <p:cTn id="24" dur="166" decel="50000">
                                          <p:stCondLst>
                                            <p:cond delay="1668"/>
                                          </p:stCondLst>
                                        </p:cTn>
                                        <p:tgtEl>
                                          <p:spTgt spid="5"/>
                                        </p:tgtEl>
                                      </p:cBhvr>
                                      <p:to x="100000" y="100000"/>
                                    </p:animScale>
                                    <p:animScale>
                                      <p:cBhvr>
                                        <p:cTn id="25" dur="26">
                                          <p:stCondLst>
                                            <p:cond delay="1808"/>
                                          </p:stCondLst>
                                        </p:cTn>
                                        <p:tgtEl>
                                          <p:spTgt spid="5"/>
                                        </p:tgtEl>
                                      </p:cBhvr>
                                      <p:to x="100000" y="95000"/>
                                    </p:animScale>
                                    <p:animScale>
                                      <p:cBhvr>
                                        <p:cTn id="26" dur="166" decel="50000">
                                          <p:stCondLst>
                                            <p:cond delay="1834"/>
                                          </p:stCondLst>
                                        </p:cTn>
                                        <p:tgtEl>
                                          <p:spTgt spid="5"/>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nodeType="clickEffect">
                                  <p:stCondLst>
                                    <p:cond delay="0"/>
                                  </p:stCondLst>
                                  <p:childTnLst>
                                    <p:animRot by="21600000">
                                      <p:cBhvr>
                                        <p:cTn id="30" dur="15000" fill="hold"/>
                                        <p:tgtEl>
                                          <p:spTgt spid="25"/>
                                        </p:tgtEl>
                                        <p:attrNameLst>
                                          <p:attrName>r</p:attrName>
                                        </p:attrNameLst>
                                      </p:cBhvr>
                                    </p:animRot>
                                  </p:childTnLst>
                                </p:cTn>
                              </p:par>
                            </p:childTnLst>
                          </p:cTn>
                        </p:par>
                        <p:par>
                          <p:cTn id="31" fill="hold">
                            <p:stCondLst>
                              <p:cond delay="15000"/>
                            </p:stCondLst>
                            <p:childTnLst>
                              <p:par>
                                <p:cTn id="32" presetID="1" presetClass="entr" presetSubtype="0" fill="hold" grpId="0" nodeType="afterEffect">
                                  <p:stCondLst>
                                    <p:cond delay="0"/>
                                  </p:stCondLst>
                                  <p:childTnLst>
                                    <p:set>
                                      <p:cBhvr>
                                        <p:cTn id="3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bomb.wav"/>
                                        </p:tgtEl>
                                      </p:cMediaNode>
                                    </p:audio>
                                  </p:subTnLst>
                                </p:cTn>
                              </p:par>
                              <p:par>
                                <p:cTn id="34" presetID="1" presetClass="mediacall" presetSubtype="0" fill="hold" nodeType="withEffect">
                                  <p:stCondLst>
                                    <p:cond delay="0"/>
                                  </p:stCondLst>
                                  <p:childTnLst>
                                    <p:cmd type="call" cmd="playFrom(0.0)">
                                      <p:cBhvr>
                                        <p:cTn id="35" dur="51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6" fill="hold" display="0">
                  <p:stCondLst>
                    <p:cond delay="indefinite"/>
                  </p:stCondLst>
                  <p:endCondLst>
                    <p:cond evt="onStopAudio" delay="0">
                      <p:tgtEl>
                        <p:sldTgt/>
                      </p:tgtEl>
                    </p:cond>
                  </p:endCondLst>
                </p:cTn>
                <p:tgtEl>
                  <p:spTgt spid="2"/>
                </p:tgtEl>
              </p:cMediaNode>
            </p:audio>
          </p:childTnLst>
        </p:cTn>
      </p:par>
    </p:tnLst>
    <p:bldLst>
      <p:bldP spid="5" grpId="0"/>
      <p:bldP spid="2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 y="-1059"/>
            <a:ext cx="12192000" cy="1567543"/>
          </a:xfrm>
          <a:prstGeom prst="rect">
            <a:avLst/>
          </a:prstGeom>
        </p:spPr>
      </p:pic>
      <p:pic>
        <p:nvPicPr>
          <p:cNvPr id="14" name="图片 2">
            <a:extLst>
              <a:ext uri="{FF2B5EF4-FFF2-40B4-BE49-F238E27FC236}">
                <a16:creationId xmlns:a16="http://schemas.microsoft.com/office/drawing/2014/main" id="{ACC0AA54-93C4-6F5F-DEFA-910D7971AE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8690" y="3524691"/>
            <a:ext cx="3333309" cy="3333309"/>
          </a:xfrm>
          <a:prstGeom prst="rect">
            <a:avLst/>
          </a:prstGeom>
        </p:spPr>
      </p:pic>
      <p:pic>
        <p:nvPicPr>
          <p:cNvPr id="5" name="Picture 4">
            <a:extLst>
              <a:ext uri="{FF2B5EF4-FFF2-40B4-BE49-F238E27FC236}">
                <a16:creationId xmlns:a16="http://schemas.microsoft.com/office/drawing/2014/main" id="{8FF477A8-82A1-3BEC-B293-1D0FF317C5FB}"/>
              </a:ext>
            </a:extLst>
          </p:cNvPr>
          <p:cNvPicPr>
            <a:picLocks noChangeAspect="1"/>
          </p:cNvPicPr>
          <p:nvPr/>
        </p:nvPicPr>
        <p:blipFill>
          <a:blip r:embed="rId5"/>
          <a:stretch>
            <a:fillRect/>
          </a:stretch>
        </p:blipFill>
        <p:spPr>
          <a:xfrm>
            <a:off x="1997579" y="1622533"/>
            <a:ext cx="8882642" cy="3365284"/>
          </a:xfrm>
          <a:prstGeom prst="rect">
            <a:avLst/>
          </a:prstGeom>
        </p:spPr>
      </p:pic>
    </p:spTree>
    <p:extLst>
      <p:ext uri="{BB962C8B-B14F-4D97-AF65-F5344CB8AC3E}">
        <p14:creationId xmlns:p14="http://schemas.microsoft.com/office/powerpoint/2010/main" val="32729445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AD98C366-A167-4FE7-B254-837BAC0B8AC6}"/>
              </a:ext>
            </a:extLst>
          </p:cNvPr>
          <p:cNvSpPr txBox="1"/>
          <p:nvPr/>
        </p:nvSpPr>
        <p:spPr>
          <a:xfrm>
            <a:off x="616353" y="451402"/>
            <a:ext cx="1089347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1. </a:t>
            </a:r>
            <a:r>
              <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Tìm từ chỉ đặc điểm theo yêu cầu dưới đây</a:t>
            </a:r>
            <a:endParaRPr kumimoji="0" lang="en-US" sz="36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21" name="TextBox 15">
            <a:extLst>
              <a:ext uri="{FF2B5EF4-FFF2-40B4-BE49-F238E27FC236}">
                <a16:creationId xmlns:a16="http://schemas.microsoft.com/office/drawing/2014/main" id="{83028FB2-AF6E-40C0-A21F-6F56F51AA8F8}"/>
              </a:ext>
            </a:extLst>
          </p:cNvPr>
          <p:cNvSpPr txBox="1"/>
          <p:nvPr/>
        </p:nvSpPr>
        <p:spPr>
          <a:xfrm>
            <a:off x="11887200" y="6507384"/>
            <a:ext cx="6096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lumMod val="50000"/>
                  </a:prstClr>
                </a:solidFill>
                <a:effectLst/>
                <a:uLnTx/>
                <a:uFillTx/>
                <a:latin typeface="Calibri" panose="020F0502020204030204"/>
                <a:ea typeface="+mn-ea"/>
                <a:cs typeface="+mn-cs"/>
              </a:rPr>
              <a:t>4</a:t>
            </a:r>
          </a:p>
        </p:txBody>
      </p:sp>
      <p:sp>
        <p:nvSpPr>
          <p:cNvPr id="22" name="TextBox 15">
            <a:extLst>
              <a:ext uri="{FF2B5EF4-FFF2-40B4-BE49-F238E27FC236}">
                <a16:creationId xmlns:a16="http://schemas.microsoft.com/office/drawing/2014/main" id="{D3CF00B9-B038-4EF2-940B-71A4E9EFDB50}"/>
              </a:ext>
            </a:extLst>
          </p:cNvPr>
          <p:cNvSpPr txBox="1"/>
          <p:nvPr/>
        </p:nvSpPr>
        <p:spPr>
          <a:xfrm>
            <a:off x="-910590" y="4485623"/>
            <a:ext cx="609600" cy="369332"/>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E6E6E6"/>
                </a:solidFill>
                <a:effectLst/>
                <a:uLnTx/>
                <a:uFillTx/>
                <a:latin typeface="Calibri" panose="020F0502020204030204"/>
                <a:ea typeface="+mn-ea"/>
                <a:cs typeface="+mn-cs"/>
              </a:rPr>
              <a:t>8</a:t>
            </a:r>
          </a:p>
        </p:txBody>
      </p:sp>
      <p:sp>
        <p:nvSpPr>
          <p:cNvPr id="4" name="Rectangle: Rounded Corners 3">
            <a:extLst>
              <a:ext uri="{FF2B5EF4-FFF2-40B4-BE49-F238E27FC236}">
                <a16:creationId xmlns:a16="http://schemas.microsoft.com/office/drawing/2014/main" id="{032D0B2C-98E7-9281-32E8-4B90A11AD052}"/>
              </a:ext>
            </a:extLst>
          </p:cNvPr>
          <p:cNvSpPr/>
          <p:nvPr/>
        </p:nvSpPr>
        <p:spPr>
          <a:xfrm>
            <a:off x="838200" y="1428750"/>
            <a:ext cx="2057400" cy="10668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Vị</a:t>
            </a:r>
            <a:r>
              <a:rPr lang="en-US" sz="3600"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quả</a:t>
            </a:r>
            <a:r>
              <a:rPr lang="en-US" sz="3600" dirty="0">
                <a:solidFill>
                  <a:srgbClr val="002060"/>
                </a:solidFill>
              </a:rPr>
              <a:t> </a:t>
            </a:r>
            <a:r>
              <a:rPr lang="en-US" sz="3600" dirty="0" err="1">
                <a:solidFill>
                  <a:srgbClr val="002060"/>
                </a:solidFill>
              </a:rPr>
              <a:t>táo</a:t>
            </a:r>
            <a:endParaRPr lang="en-US" sz="3600" dirty="0">
              <a:solidFill>
                <a:srgbClr val="002060"/>
              </a:solidFill>
            </a:endParaRPr>
          </a:p>
        </p:txBody>
      </p:sp>
      <p:sp>
        <p:nvSpPr>
          <p:cNvPr id="5" name="Rectangle: Rounded Corners 4">
            <a:extLst>
              <a:ext uri="{FF2B5EF4-FFF2-40B4-BE49-F238E27FC236}">
                <a16:creationId xmlns:a16="http://schemas.microsoft.com/office/drawing/2014/main" id="{65BB65B1-B993-EC3C-AAD1-36563BAEE624}"/>
              </a:ext>
            </a:extLst>
          </p:cNvPr>
          <p:cNvSpPr/>
          <p:nvPr/>
        </p:nvSpPr>
        <p:spPr>
          <a:xfrm>
            <a:off x="3695699" y="1390650"/>
            <a:ext cx="2943225" cy="1066800"/>
          </a:xfrm>
          <a:prstGeom prst="round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Mùi</a:t>
            </a:r>
            <a:r>
              <a:rPr lang="en-US" sz="3600" b="1" dirty="0">
                <a:solidFill>
                  <a:srgbClr val="002060"/>
                </a:solidFill>
              </a:rPr>
              <a:t> </a:t>
            </a:r>
            <a:r>
              <a:rPr lang="en-US" sz="3600" b="1" dirty="0" err="1">
                <a:solidFill>
                  <a:srgbClr val="002060"/>
                </a:solidFill>
              </a:rPr>
              <a:t>hương</a:t>
            </a:r>
            <a:r>
              <a:rPr lang="en-US" sz="3600"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hoa</a:t>
            </a:r>
            <a:r>
              <a:rPr lang="en-US" sz="3600" dirty="0">
                <a:solidFill>
                  <a:srgbClr val="002060"/>
                </a:solidFill>
              </a:rPr>
              <a:t> </a:t>
            </a:r>
            <a:r>
              <a:rPr lang="en-US" sz="3600" dirty="0" err="1">
                <a:solidFill>
                  <a:srgbClr val="002060"/>
                </a:solidFill>
              </a:rPr>
              <a:t>hồng</a:t>
            </a:r>
            <a:endParaRPr lang="en-US" sz="3600" dirty="0">
              <a:solidFill>
                <a:srgbClr val="002060"/>
              </a:solidFill>
            </a:endParaRPr>
          </a:p>
        </p:txBody>
      </p:sp>
      <p:sp>
        <p:nvSpPr>
          <p:cNvPr id="6" name="Rectangle: Rounded Corners 5">
            <a:extLst>
              <a:ext uri="{FF2B5EF4-FFF2-40B4-BE49-F238E27FC236}">
                <a16:creationId xmlns:a16="http://schemas.microsoft.com/office/drawing/2014/main" id="{6231AC8A-17E4-0CEB-7B58-A408CAA3B947}"/>
              </a:ext>
            </a:extLst>
          </p:cNvPr>
          <p:cNvSpPr/>
          <p:nvPr/>
        </p:nvSpPr>
        <p:spPr>
          <a:xfrm>
            <a:off x="7334249" y="1352550"/>
            <a:ext cx="3314701" cy="1066800"/>
          </a:xfrm>
          <a:prstGeom prst="roundRect">
            <a:avLst/>
          </a:prstGeom>
          <a:solidFill>
            <a:srgbClr val="F6A2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Kích</a:t>
            </a:r>
            <a:r>
              <a:rPr lang="en-US" sz="3600" b="1" dirty="0">
                <a:solidFill>
                  <a:srgbClr val="002060"/>
                </a:solidFill>
              </a:rPr>
              <a:t> </a:t>
            </a:r>
            <a:r>
              <a:rPr lang="en-US" sz="3600" b="1" dirty="0" err="1">
                <a:solidFill>
                  <a:srgbClr val="002060"/>
                </a:solidFill>
              </a:rPr>
              <a:t>thước</a:t>
            </a:r>
            <a:r>
              <a:rPr lang="en-US" sz="3600" b="1"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một</a:t>
            </a:r>
            <a:r>
              <a:rPr lang="en-US" sz="3600" dirty="0">
                <a:solidFill>
                  <a:srgbClr val="002060"/>
                </a:solidFill>
              </a:rPr>
              <a:t> </a:t>
            </a:r>
            <a:r>
              <a:rPr lang="en-US" sz="3600" dirty="0" err="1">
                <a:solidFill>
                  <a:srgbClr val="002060"/>
                </a:solidFill>
              </a:rPr>
              <a:t>chú</a:t>
            </a:r>
            <a:r>
              <a:rPr lang="en-US" sz="3600" dirty="0">
                <a:solidFill>
                  <a:srgbClr val="002060"/>
                </a:solidFill>
              </a:rPr>
              <a:t> </a:t>
            </a:r>
            <a:r>
              <a:rPr lang="en-US" sz="3600" dirty="0" err="1">
                <a:solidFill>
                  <a:srgbClr val="002060"/>
                </a:solidFill>
              </a:rPr>
              <a:t>voi</a:t>
            </a:r>
            <a:endParaRPr lang="en-US" sz="3600" dirty="0">
              <a:solidFill>
                <a:srgbClr val="002060"/>
              </a:solidFill>
            </a:endParaRPr>
          </a:p>
        </p:txBody>
      </p:sp>
      <p:sp>
        <p:nvSpPr>
          <p:cNvPr id="7" name="Rectangle: Rounded Corners 6">
            <a:extLst>
              <a:ext uri="{FF2B5EF4-FFF2-40B4-BE49-F238E27FC236}">
                <a16:creationId xmlns:a16="http://schemas.microsoft.com/office/drawing/2014/main" id="{7428AB03-2EBD-D1DC-2069-2EA620CDBC21}"/>
              </a:ext>
            </a:extLst>
          </p:cNvPr>
          <p:cNvSpPr/>
          <p:nvPr/>
        </p:nvSpPr>
        <p:spPr>
          <a:xfrm>
            <a:off x="800100" y="3067050"/>
            <a:ext cx="2057400" cy="10668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Màu</a:t>
            </a:r>
            <a:r>
              <a:rPr lang="en-US" sz="3600" b="1"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mặt</a:t>
            </a:r>
            <a:r>
              <a:rPr lang="en-US" sz="3600" dirty="0">
                <a:solidFill>
                  <a:srgbClr val="002060"/>
                </a:solidFill>
              </a:rPr>
              <a:t> </a:t>
            </a:r>
            <a:r>
              <a:rPr lang="en-US" sz="3600" dirty="0" err="1">
                <a:solidFill>
                  <a:srgbClr val="002060"/>
                </a:solidFill>
              </a:rPr>
              <a:t>trời</a:t>
            </a:r>
            <a:endParaRPr lang="en-US" sz="3600" dirty="0">
              <a:solidFill>
                <a:srgbClr val="002060"/>
              </a:solidFill>
            </a:endParaRPr>
          </a:p>
        </p:txBody>
      </p:sp>
      <p:sp>
        <p:nvSpPr>
          <p:cNvPr id="9" name="Rectangle: Rounded Corners 8">
            <a:extLst>
              <a:ext uri="{FF2B5EF4-FFF2-40B4-BE49-F238E27FC236}">
                <a16:creationId xmlns:a16="http://schemas.microsoft.com/office/drawing/2014/main" id="{BE2E2BD8-B0AF-119D-171A-2C23792BD86D}"/>
              </a:ext>
            </a:extLst>
          </p:cNvPr>
          <p:cNvSpPr/>
          <p:nvPr/>
        </p:nvSpPr>
        <p:spPr>
          <a:xfrm>
            <a:off x="3781425" y="3114675"/>
            <a:ext cx="2933700" cy="1066800"/>
          </a:xfrm>
          <a:prstGeom prst="roundRect">
            <a:avLst/>
          </a:prstGeom>
          <a:solidFill>
            <a:srgbClr val="55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Hình</a:t>
            </a:r>
            <a:r>
              <a:rPr lang="en-US" sz="3600" b="1" dirty="0">
                <a:solidFill>
                  <a:srgbClr val="002060"/>
                </a:solidFill>
              </a:rPr>
              <a:t> </a:t>
            </a:r>
            <a:r>
              <a:rPr lang="en-US" sz="3600" b="1" dirty="0" err="1">
                <a:solidFill>
                  <a:srgbClr val="002060"/>
                </a:solidFill>
              </a:rPr>
              <a:t>dáng</a:t>
            </a:r>
            <a:r>
              <a:rPr lang="en-US" sz="3600" b="1" dirty="0">
                <a:solidFill>
                  <a:srgbClr val="002060"/>
                </a:solidFill>
              </a:rPr>
              <a:t> </a:t>
            </a:r>
            <a:r>
              <a:rPr lang="en-US" sz="3600" dirty="0" err="1">
                <a:solidFill>
                  <a:srgbClr val="002060"/>
                </a:solidFill>
              </a:rPr>
              <a:t>của</a:t>
            </a:r>
            <a:r>
              <a:rPr lang="en-US" sz="3600" dirty="0">
                <a:solidFill>
                  <a:srgbClr val="002060"/>
                </a:solidFill>
              </a:rPr>
              <a:t> </a:t>
            </a:r>
            <a:r>
              <a:rPr lang="en-US" sz="3600" dirty="0" err="1">
                <a:solidFill>
                  <a:srgbClr val="002060"/>
                </a:solidFill>
              </a:rPr>
              <a:t>cầu</a:t>
            </a:r>
            <a:r>
              <a:rPr lang="en-US" sz="3600" dirty="0">
                <a:solidFill>
                  <a:srgbClr val="002060"/>
                </a:solidFill>
              </a:rPr>
              <a:t> </a:t>
            </a:r>
            <a:r>
              <a:rPr lang="en-US" sz="3600" dirty="0" err="1">
                <a:solidFill>
                  <a:srgbClr val="002060"/>
                </a:solidFill>
              </a:rPr>
              <a:t>vồng</a:t>
            </a:r>
            <a:endParaRPr lang="en-US" sz="3600" dirty="0">
              <a:solidFill>
                <a:srgbClr val="002060"/>
              </a:solidFill>
            </a:endParaRPr>
          </a:p>
        </p:txBody>
      </p:sp>
      <p:sp>
        <p:nvSpPr>
          <p:cNvPr id="18" name="Rectangle: Rounded Corners 17">
            <a:extLst>
              <a:ext uri="{FF2B5EF4-FFF2-40B4-BE49-F238E27FC236}">
                <a16:creationId xmlns:a16="http://schemas.microsoft.com/office/drawing/2014/main" id="{FAD50D8D-A431-C0DB-7CE8-4B14BE1048E2}"/>
              </a:ext>
            </a:extLst>
          </p:cNvPr>
          <p:cNvSpPr/>
          <p:nvPr/>
        </p:nvSpPr>
        <p:spPr>
          <a:xfrm>
            <a:off x="7429499" y="3114675"/>
            <a:ext cx="3305175" cy="1066800"/>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rPr>
              <a:t>Âm</a:t>
            </a:r>
            <a:r>
              <a:rPr lang="en-US" sz="3600" b="1" dirty="0">
                <a:solidFill>
                  <a:srgbClr val="002060"/>
                </a:solidFill>
              </a:rPr>
              <a:t> </a:t>
            </a:r>
            <a:r>
              <a:rPr lang="en-US" sz="3600" b="1" dirty="0" err="1">
                <a:solidFill>
                  <a:srgbClr val="002060"/>
                </a:solidFill>
              </a:rPr>
              <a:t>thanh</a:t>
            </a:r>
            <a:r>
              <a:rPr lang="en-US" sz="3600" b="1" dirty="0">
                <a:solidFill>
                  <a:srgbClr val="002060"/>
                </a:solidFill>
              </a:rPr>
              <a:t> </a:t>
            </a:r>
            <a:r>
              <a:rPr lang="en-US" sz="3600" dirty="0" err="1">
                <a:solidFill>
                  <a:srgbClr val="002060"/>
                </a:solidFill>
              </a:rPr>
              <a:t>trong</a:t>
            </a:r>
            <a:r>
              <a:rPr lang="en-US" sz="3600" dirty="0">
                <a:solidFill>
                  <a:srgbClr val="002060"/>
                </a:solidFill>
              </a:rPr>
              <a:t> </a:t>
            </a:r>
            <a:r>
              <a:rPr lang="en-US" sz="3600" dirty="0" err="1">
                <a:solidFill>
                  <a:srgbClr val="002060"/>
                </a:solidFill>
              </a:rPr>
              <a:t>giờ</a:t>
            </a:r>
            <a:r>
              <a:rPr lang="en-US" sz="3600" dirty="0">
                <a:solidFill>
                  <a:srgbClr val="002060"/>
                </a:solidFill>
              </a:rPr>
              <a:t> </a:t>
            </a:r>
            <a:r>
              <a:rPr lang="en-US" sz="3600" dirty="0" err="1">
                <a:solidFill>
                  <a:srgbClr val="002060"/>
                </a:solidFill>
              </a:rPr>
              <a:t>ra</a:t>
            </a:r>
            <a:r>
              <a:rPr lang="en-US" sz="3600" dirty="0">
                <a:solidFill>
                  <a:srgbClr val="002060"/>
                </a:solidFill>
              </a:rPr>
              <a:t> </a:t>
            </a:r>
            <a:r>
              <a:rPr lang="en-US" sz="3600" dirty="0" err="1">
                <a:solidFill>
                  <a:srgbClr val="002060"/>
                </a:solidFill>
              </a:rPr>
              <a:t>chơi</a:t>
            </a:r>
            <a:endParaRPr lang="en-US" sz="3600" dirty="0">
              <a:solidFill>
                <a:srgbClr val="002060"/>
              </a:solidFill>
            </a:endParaRPr>
          </a:p>
        </p:txBody>
      </p:sp>
      <p:grpSp>
        <p:nvGrpSpPr>
          <p:cNvPr id="23" name="Group 22">
            <a:extLst>
              <a:ext uri="{FF2B5EF4-FFF2-40B4-BE49-F238E27FC236}">
                <a16:creationId xmlns:a16="http://schemas.microsoft.com/office/drawing/2014/main" id="{126ABBC5-143D-B8F1-B8D2-4FCC684E59CE}"/>
              </a:ext>
            </a:extLst>
          </p:cNvPr>
          <p:cNvGrpSpPr/>
          <p:nvPr/>
        </p:nvGrpSpPr>
        <p:grpSpPr>
          <a:xfrm>
            <a:off x="2914899" y="4010025"/>
            <a:ext cx="5619501" cy="2590800"/>
            <a:chOff x="5875675" y="3566239"/>
            <a:chExt cx="6238626" cy="2834561"/>
          </a:xfrm>
        </p:grpSpPr>
        <p:pic>
          <p:nvPicPr>
            <p:cNvPr id="24" name="Picture 318">
              <a:extLst>
                <a:ext uri="{FF2B5EF4-FFF2-40B4-BE49-F238E27FC236}">
                  <a16:creationId xmlns:a16="http://schemas.microsoft.com/office/drawing/2014/main" id="{32CC0910-B874-9A60-A994-85524484B8CB}"/>
                </a:ext>
              </a:extLst>
            </p:cNvPr>
            <p:cNvPicPr>
              <a:picLocks noChangeAspect="1"/>
            </p:cNvPicPr>
            <p:nvPr/>
          </p:nvPicPr>
          <p:blipFill>
            <a:blip r:embed="rId3"/>
            <a:stretch>
              <a:fillRect/>
            </a:stretch>
          </p:blipFill>
          <p:spPr>
            <a:xfrm>
              <a:off x="5875675" y="3566239"/>
              <a:ext cx="6238626" cy="2834561"/>
            </a:xfrm>
            <a:prstGeom prst="rect">
              <a:avLst/>
            </a:prstGeom>
          </p:spPr>
        </p:pic>
        <p:sp>
          <p:nvSpPr>
            <p:cNvPr id="25" name="TextBox 24">
              <a:extLst>
                <a:ext uri="{FF2B5EF4-FFF2-40B4-BE49-F238E27FC236}">
                  <a16:creationId xmlns:a16="http://schemas.microsoft.com/office/drawing/2014/main" id="{D2BBC7D9-D4DE-BA0D-8BAC-B826508E0108}"/>
                </a:ext>
              </a:extLst>
            </p:cNvPr>
            <p:cNvSpPr txBox="1"/>
            <p:nvPr/>
          </p:nvSpPr>
          <p:spPr>
            <a:xfrm>
              <a:off x="7562850" y="5829300"/>
              <a:ext cx="2638425"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Làm</a:t>
              </a:r>
              <a:r>
                <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việc</a:t>
              </a:r>
              <a:r>
                <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26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nhóm</a:t>
              </a:r>
              <a:endParaRPr kumimoji="0" lang="en-US" sz="2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3469363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1000"/>
                                        <p:tgtEl>
                                          <p:spTgt spid="23"/>
                                        </p:tgtEl>
                                      </p:cBhvr>
                                    </p:animEffect>
                                    <p:anim calcmode="lin" valueType="num">
                                      <p:cBhvr>
                                        <p:cTn id="28" dur="1000" fill="hold"/>
                                        <p:tgtEl>
                                          <p:spTgt spid="23"/>
                                        </p:tgtEl>
                                        <p:attrNameLst>
                                          <p:attrName>ppt_x</p:attrName>
                                        </p:attrNameLst>
                                      </p:cBhvr>
                                      <p:tavLst>
                                        <p:tav tm="0">
                                          <p:val>
                                            <p:strVal val="#ppt_x"/>
                                          </p:val>
                                        </p:tav>
                                        <p:tav tm="100000">
                                          <p:val>
                                            <p:strVal val="#ppt_x"/>
                                          </p:val>
                                        </p:tav>
                                      </p:tavLst>
                                    </p:anim>
                                    <p:anim calcmode="lin" valueType="num">
                                      <p:cBhvr>
                                        <p:cTn id="2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animBg="1"/>
      <p:bldP spid="5" grpId="0" animBg="1"/>
      <p:bldP spid="6" grpId="0" animBg="1"/>
      <p:bldP spid="7" grpId="0" animBg="1"/>
      <p:bldP spid="9" grpId="0" animBg="1"/>
    </p:bldLst>
  </p:timing>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TotalTime>
  <Words>1085</Words>
  <Application>Microsoft Office PowerPoint</Application>
  <PresentationFormat>Widescreen</PresentationFormat>
  <Paragraphs>138</Paragraphs>
  <Slides>27</Slides>
  <Notes>9</Notes>
  <HiddenSlides>0</HiddenSlides>
  <MMClips>1</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27</vt:i4>
      </vt:variant>
    </vt:vector>
  </HeadingPairs>
  <TitlesOfParts>
    <vt:vector size="39" baseType="lpstr">
      <vt:lpstr>等线</vt:lpstr>
      <vt:lpstr>Arial</vt:lpstr>
      <vt:lpstr>Calibri</vt:lpstr>
      <vt:lpstr>Calibri Light</vt:lpstr>
      <vt:lpstr>Times New Roman</vt:lpstr>
      <vt:lpstr>UTM Azuki</vt:lpstr>
      <vt:lpstr>UTM Showcard</vt:lpstr>
      <vt:lpstr>Wingdings</vt:lpstr>
      <vt:lpstr>3_Office Theme</vt:lpstr>
      <vt:lpstr>1_Office Theme</vt:lpstr>
      <vt:lpstr>Office Theme</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45</cp:revision>
  <dcterms:created xsi:type="dcterms:W3CDTF">2023-09-17T08:15:16Z</dcterms:created>
  <dcterms:modified xsi:type="dcterms:W3CDTF">2023-10-10T12:55:31Z</dcterms:modified>
</cp:coreProperties>
</file>