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4" r:id="rId3"/>
    <p:sldMasterId id="2147483713" r:id="rId4"/>
    <p:sldMasterId id="2147483732" r:id="rId5"/>
    <p:sldMasterId id="2147483751" r:id="rId6"/>
  </p:sldMasterIdLst>
  <p:notesMasterIdLst>
    <p:notesMasterId r:id="rId28"/>
  </p:notesMasterIdLst>
  <p:sldIdLst>
    <p:sldId id="257" r:id="rId7"/>
    <p:sldId id="309" r:id="rId8"/>
    <p:sldId id="310" r:id="rId9"/>
    <p:sldId id="317" r:id="rId10"/>
    <p:sldId id="514" r:id="rId11"/>
    <p:sldId id="332" r:id="rId12"/>
    <p:sldId id="333" r:id="rId13"/>
    <p:sldId id="334" r:id="rId14"/>
    <p:sldId id="312" r:id="rId15"/>
    <p:sldId id="331" r:id="rId16"/>
    <p:sldId id="515" r:id="rId17"/>
    <p:sldId id="328" r:id="rId18"/>
    <p:sldId id="283" r:id="rId19"/>
    <p:sldId id="274" r:id="rId20"/>
    <p:sldId id="275" r:id="rId21"/>
    <p:sldId id="276" r:id="rId22"/>
    <p:sldId id="277" r:id="rId23"/>
    <p:sldId id="279" r:id="rId24"/>
    <p:sldId id="529" r:id="rId25"/>
    <p:sldId id="4410" r:id="rId26"/>
    <p:sldId id="40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A350D3-F339-4D16-AC50-F6BEB469C06D}"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AC23E-88BA-49D4-80FC-83515A25FAC9}" type="slidenum">
              <a:rPr lang="en-US" smtClean="0"/>
              <a:t>‹#›</a:t>
            </a:fld>
            <a:endParaRPr lang="en-US"/>
          </a:p>
        </p:txBody>
      </p:sp>
    </p:spTree>
    <p:extLst>
      <p:ext uri="{BB962C8B-B14F-4D97-AF65-F5344CB8AC3E}">
        <p14:creationId xmlns:p14="http://schemas.microsoft.com/office/powerpoint/2010/main" val="371598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82EAC23E-88BA-49D4-80FC-83515A25FAC9}" type="slidenum">
              <a:rPr lang="en-US" smtClean="0"/>
              <a:t>1</a:t>
            </a:fld>
            <a:endParaRPr lang="en-US"/>
          </a:p>
        </p:txBody>
      </p:sp>
    </p:spTree>
    <p:extLst>
      <p:ext uri="{BB962C8B-B14F-4D97-AF65-F5344CB8AC3E}">
        <p14:creationId xmlns:p14="http://schemas.microsoft.com/office/powerpoint/2010/main" val="155220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câu</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r>
              <a:rPr lang="en-US" dirty="0"/>
              <a:t>, </a:t>
            </a:r>
            <a:r>
              <a:rPr lang="en-US" dirty="0" err="1"/>
              <a:t>bấm</a:t>
            </a:r>
            <a:r>
              <a:rPr lang="en-US" dirty="0"/>
              <a:t> </a:t>
            </a:r>
            <a:r>
              <a:rPr lang="en-US" dirty="0" err="1"/>
              <a:t>vào</a:t>
            </a:r>
            <a:r>
              <a:rPr lang="en-US" dirty="0"/>
              <a:t> </a:t>
            </a:r>
            <a:r>
              <a:rPr lang="en-US" dirty="0" err="1"/>
              <a:t>câu</a:t>
            </a:r>
            <a:r>
              <a:rPr lang="en-US" dirty="0"/>
              <a:t> </a:t>
            </a:r>
            <a:r>
              <a:rPr lang="en-US" dirty="0" err="1"/>
              <a:t>hỏi</a:t>
            </a:r>
            <a:r>
              <a:rPr lang="en-US" dirty="0"/>
              <a:t> </a:t>
            </a:r>
            <a:r>
              <a:rPr lang="en-US" dirty="0" err="1"/>
              <a:t>để</a:t>
            </a:r>
            <a:r>
              <a:rPr lang="en-US" dirty="0"/>
              <a:t> </a:t>
            </a:r>
            <a:r>
              <a:rPr lang="en-US" dirty="0" err="1"/>
              <a:t>ra</a:t>
            </a:r>
            <a:r>
              <a:rPr lang="en-US" dirty="0"/>
              <a:t> </a:t>
            </a:r>
            <a:r>
              <a:rPr lang="en-US" dirty="0" err="1"/>
              <a:t>đáp</a:t>
            </a:r>
            <a:r>
              <a:rPr lang="en-US" dirty="0"/>
              <a:t> </a:t>
            </a:r>
            <a:r>
              <a:rPr lang="en-US" dirty="0" err="1"/>
              <a:t>án</a:t>
            </a:r>
            <a:endParaRPr lang="en-US" dirty="0"/>
          </a:p>
        </p:txBody>
      </p:sp>
      <p:sp>
        <p:nvSpPr>
          <p:cNvPr id="4" name="Slide Number Placeholder 3"/>
          <p:cNvSpPr>
            <a:spLocks noGrp="1"/>
          </p:cNvSpPr>
          <p:nvPr>
            <p:ph type="sldNum" sz="quarter" idx="5"/>
          </p:nvPr>
        </p:nvSpPr>
        <p:spPr/>
        <p:txBody>
          <a:bodyPr/>
          <a:lstStyle/>
          <a:p>
            <a:fld id="{82EAC23E-88BA-49D4-80FC-83515A25FAC9}" type="slidenum">
              <a:rPr lang="en-US" smtClean="0"/>
              <a:t>3</a:t>
            </a:fld>
            <a:endParaRPr lang="en-US"/>
          </a:p>
        </p:txBody>
      </p:sp>
    </p:spTree>
    <p:extLst>
      <p:ext uri="{BB962C8B-B14F-4D97-AF65-F5344CB8AC3E}">
        <p14:creationId xmlns:p14="http://schemas.microsoft.com/office/powerpoint/2010/main" val="1136942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endParaRPr lang="en-US" dirty="0"/>
          </a:p>
        </p:txBody>
      </p:sp>
      <p:sp>
        <p:nvSpPr>
          <p:cNvPr id="4" name="Slide Number Placeholder 3"/>
          <p:cNvSpPr>
            <a:spLocks noGrp="1"/>
          </p:cNvSpPr>
          <p:nvPr>
            <p:ph type="sldNum" sz="quarter" idx="5"/>
          </p:nvPr>
        </p:nvSpPr>
        <p:spPr/>
        <p:txBody>
          <a:bodyPr/>
          <a:lstStyle/>
          <a:p>
            <a:fld id="{82EAC23E-88BA-49D4-80FC-83515A25FAC9}" type="slidenum">
              <a:rPr lang="en-US" smtClean="0"/>
              <a:t>6</a:t>
            </a:fld>
            <a:endParaRPr lang="en-US"/>
          </a:p>
        </p:txBody>
      </p:sp>
    </p:spTree>
    <p:extLst>
      <p:ext uri="{BB962C8B-B14F-4D97-AF65-F5344CB8AC3E}">
        <p14:creationId xmlns:p14="http://schemas.microsoft.com/office/powerpoint/2010/main" val="3577639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EAC23E-88BA-49D4-80FC-83515A25FAC9}" type="slidenum">
              <a:rPr lang="en-US" smtClean="0"/>
              <a:t>12</a:t>
            </a:fld>
            <a:endParaRPr lang="en-US"/>
          </a:p>
        </p:txBody>
      </p:sp>
    </p:spTree>
    <p:extLst>
      <p:ext uri="{BB962C8B-B14F-4D97-AF65-F5344CB8AC3E}">
        <p14:creationId xmlns:p14="http://schemas.microsoft.com/office/powerpoint/2010/main" val="3741796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a:p>
            <a:endParaRPr lang="en-US"/>
          </a:p>
        </p:txBody>
      </p:sp>
      <p:sp>
        <p:nvSpPr>
          <p:cNvPr id="4" name="Slide Number Placeholder 3"/>
          <p:cNvSpPr>
            <a:spLocks noGrp="1"/>
          </p:cNvSpPr>
          <p:nvPr>
            <p:ph type="sldNum" sz="quarter" idx="5"/>
          </p:nvPr>
        </p:nvSpPr>
        <p:spPr/>
        <p:txBody>
          <a:bodyPr/>
          <a:lstStyle/>
          <a:p>
            <a:fld id="{82EAC23E-88BA-49D4-80FC-83515A25FAC9}" type="slidenum">
              <a:rPr lang="en-US" smtClean="0"/>
              <a:t>14</a:t>
            </a:fld>
            <a:endParaRPr lang="en-US"/>
          </a:p>
        </p:txBody>
      </p:sp>
    </p:spTree>
    <p:extLst>
      <p:ext uri="{BB962C8B-B14F-4D97-AF65-F5344CB8AC3E}">
        <p14:creationId xmlns:p14="http://schemas.microsoft.com/office/powerpoint/2010/main" val="2669704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F08FC7D2-309F-4B1D-AF63-DB3D4B544859}" type="slidenum">
              <a:rPr kumimoji="0" lang="ko-KR" altLang="en-US" sz="1200" b="0" i="0" u="none" strike="noStrike" kern="1200" cap="none" spc="0" normalizeH="0" baseline="0" noProof="0" smtClean="0">
                <a:ln>
                  <a:noFill/>
                </a:ln>
                <a:solidFill>
                  <a:prstClr val="black"/>
                </a:solidFill>
                <a:effectLst/>
                <a:uLnTx/>
                <a:uFillTx/>
                <a:latin typeface="맑은 고딕" panose="020F0502020204030204"/>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21</a:t>
            </a:fld>
            <a:endParaRPr kumimoji="0" lang="ko-KR" altLang="en-US" sz="1200" b="0" i="0" u="none" strike="noStrike" kern="1200" cap="none" spc="0" normalizeH="0" baseline="0" noProof="0">
              <a:ln>
                <a:noFill/>
              </a:ln>
              <a:solidFill>
                <a:prstClr val="black"/>
              </a:solidFill>
              <a:effectLst/>
              <a:uLnTx/>
              <a:uFillTx/>
              <a:latin typeface="맑은 고딕" panose="020F0502020204030204"/>
              <a:ea typeface="맑은 고딕" panose="020B0503020000020004" pitchFamily="34" charset="-127"/>
              <a:cs typeface="+mn-cs"/>
            </a:endParaRPr>
          </a:p>
        </p:txBody>
      </p:sp>
    </p:spTree>
    <p:extLst>
      <p:ext uri="{BB962C8B-B14F-4D97-AF65-F5344CB8AC3E}">
        <p14:creationId xmlns:p14="http://schemas.microsoft.com/office/powerpoint/2010/main" val="4177825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6.xml"/><Relationship Id="rId4" Type="http://schemas.openxmlformats.org/officeDocument/2006/relationships/image" Target="../media/image21.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6.xml"/><Relationship Id="rId4" Type="http://schemas.openxmlformats.org/officeDocument/2006/relationships/image" Target="../media/image2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423330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738639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373767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382347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746524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775277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4026709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692471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11062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901840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557755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3991592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152362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F7867E-1896-4462-ACEE-6C262B3E0D9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1260374-5444-4ABC-B63F-AC70911163C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0A17B84-AAAA-4571-8935-036C69FC1A5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页脚占位符 4">
            <a:extLst>
              <a:ext uri="{FF2B5EF4-FFF2-40B4-BE49-F238E27FC236}">
                <a16:creationId xmlns:a16="http://schemas.microsoft.com/office/drawing/2014/main" id="{87C50A9E-FF9F-4ACC-9AAE-996D941BC0A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灯片编号占位符 5">
            <a:extLst>
              <a:ext uri="{FF2B5EF4-FFF2-40B4-BE49-F238E27FC236}">
                <a16:creationId xmlns:a16="http://schemas.microsoft.com/office/drawing/2014/main" id="{CF3E60BA-4BD0-405B-A68A-A8798D337BE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2552475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EBF3C6-09B4-45D5-BD55-7E7CB84A888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A1C167-75E5-4C83-8523-A5E23F8731C1}"/>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BFA69AC-DBCE-4037-BE43-32B912EFE44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页脚占位符 4">
            <a:extLst>
              <a:ext uri="{FF2B5EF4-FFF2-40B4-BE49-F238E27FC236}">
                <a16:creationId xmlns:a16="http://schemas.microsoft.com/office/drawing/2014/main" id="{9ECE4563-E3E8-4B4F-99AC-B8A6BB1147D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灯片编号占位符 5">
            <a:extLst>
              <a:ext uri="{FF2B5EF4-FFF2-40B4-BE49-F238E27FC236}">
                <a16:creationId xmlns:a16="http://schemas.microsoft.com/office/drawing/2014/main" id="{41EBF175-F2C3-44AD-ABE0-77A4E21EE8A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306175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172ADE-14B6-41D5-8928-F6E0C170FAD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0DDD73C-4E62-4870-AD6A-1F7A3CDD530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4B79D8B-AC1D-4999-94A9-2334884CBBB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页脚占位符 4">
            <a:extLst>
              <a:ext uri="{FF2B5EF4-FFF2-40B4-BE49-F238E27FC236}">
                <a16:creationId xmlns:a16="http://schemas.microsoft.com/office/drawing/2014/main" id="{3B30A3E7-BA58-4438-9CCB-A6FD9A6D280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灯片编号占位符 5">
            <a:extLst>
              <a:ext uri="{FF2B5EF4-FFF2-40B4-BE49-F238E27FC236}">
                <a16:creationId xmlns:a16="http://schemas.microsoft.com/office/drawing/2014/main" id="{C7D3E0A7-ABC8-438E-84FE-5320D3779D2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149597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6AF977-206F-43C9-8D52-1B4CFC0A31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F2C05CA-671A-4DCE-91B2-0DBC7428F0C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AA8EEA5-75E4-4168-84F7-B70183A1389D}"/>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8232CE6-DA90-4850-BC97-9164DFB4EE5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页脚占位符 5">
            <a:extLst>
              <a:ext uri="{FF2B5EF4-FFF2-40B4-BE49-F238E27FC236}">
                <a16:creationId xmlns:a16="http://schemas.microsoft.com/office/drawing/2014/main" id="{42FDD065-4EF5-401D-A933-0C76239FE3D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7" name="灯片编号占位符 6">
            <a:extLst>
              <a:ext uri="{FF2B5EF4-FFF2-40B4-BE49-F238E27FC236}">
                <a16:creationId xmlns:a16="http://schemas.microsoft.com/office/drawing/2014/main" id="{66DD19AE-36D5-479E-BD0C-123BC428FA2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31923777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E736EF-4B81-4596-BA1E-427C89B35734}"/>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DBBBE73-DE97-4C66-8B22-35296AD976E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E54C764-7673-4B73-AC78-2AF167024D5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701194F-8A28-4432-B185-B7D45C6CDFD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8BE0759-CFCA-45A4-8DFD-89C5533B4A83}"/>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DBECAB1-1233-4391-AC87-6033218C7F2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8" name="页脚占位符 7">
            <a:extLst>
              <a:ext uri="{FF2B5EF4-FFF2-40B4-BE49-F238E27FC236}">
                <a16:creationId xmlns:a16="http://schemas.microsoft.com/office/drawing/2014/main" id="{8A422336-E8AD-4F18-BF93-CE90FCB0F1D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9" name="灯片编号占位符 8">
            <a:extLst>
              <a:ext uri="{FF2B5EF4-FFF2-40B4-BE49-F238E27FC236}">
                <a16:creationId xmlns:a16="http://schemas.microsoft.com/office/drawing/2014/main" id="{F3EA2F5C-5D3A-41CB-B1BB-875DCB12D49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336161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34787B-FCD2-4A0C-BD9E-E8F0418AEA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84BE482-4658-4C4C-8A85-9F16F98BBC6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4" name="页脚占位符 3">
            <a:extLst>
              <a:ext uri="{FF2B5EF4-FFF2-40B4-BE49-F238E27FC236}">
                <a16:creationId xmlns:a16="http://schemas.microsoft.com/office/drawing/2014/main" id="{3FB064A0-976A-4C26-9560-7C18A225C23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灯片编号占位符 4">
            <a:extLst>
              <a:ext uri="{FF2B5EF4-FFF2-40B4-BE49-F238E27FC236}">
                <a16:creationId xmlns:a16="http://schemas.microsoft.com/office/drawing/2014/main" id="{8EE27D61-368D-4698-84BB-E8B72AA92D8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25777986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21C1987-28A8-4E61-8428-9C9400682D0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3" name="页脚占位符 2">
            <a:extLst>
              <a:ext uri="{FF2B5EF4-FFF2-40B4-BE49-F238E27FC236}">
                <a16:creationId xmlns:a16="http://schemas.microsoft.com/office/drawing/2014/main" id="{CD49A94F-4380-49D0-9818-6213C112F92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4" name="灯片编号占位符 3">
            <a:extLst>
              <a:ext uri="{FF2B5EF4-FFF2-40B4-BE49-F238E27FC236}">
                <a16:creationId xmlns:a16="http://schemas.microsoft.com/office/drawing/2014/main" id="{71D3E1B4-7290-44C2-9A6A-600E92B0F1A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2724648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B946D1-6CAA-4527-B992-EE5C8AED7D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A2853A0-74E4-47C7-80B5-89BF8360D55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07FC519-08CE-404D-94C4-827D220110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E46F2EA-41E7-43BE-B729-4F4073EF32C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页脚占位符 5">
            <a:extLst>
              <a:ext uri="{FF2B5EF4-FFF2-40B4-BE49-F238E27FC236}">
                <a16:creationId xmlns:a16="http://schemas.microsoft.com/office/drawing/2014/main" id="{6EFA738E-0F88-42F5-85E5-3D66777A0E4E}"/>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7" name="灯片编号占位符 6">
            <a:extLst>
              <a:ext uri="{FF2B5EF4-FFF2-40B4-BE49-F238E27FC236}">
                <a16:creationId xmlns:a16="http://schemas.microsoft.com/office/drawing/2014/main" id="{3E5EE737-1602-4717-8886-321D0A6920D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6706061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C70875-E4C6-40AB-B812-9FE37509C7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DFAA209-EAB4-4C21-BB18-C1B77D06551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a:extLst>
              <a:ext uri="{FF2B5EF4-FFF2-40B4-BE49-F238E27FC236}">
                <a16:creationId xmlns:a16="http://schemas.microsoft.com/office/drawing/2014/main" id="{EEB7F994-A2AA-4165-9D48-24D41E34318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8ACCA04-AD64-4A77-BE47-9D66F92EFD5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页脚占位符 5">
            <a:extLst>
              <a:ext uri="{FF2B5EF4-FFF2-40B4-BE49-F238E27FC236}">
                <a16:creationId xmlns:a16="http://schemas.microsoft.com/office/drawing/2014/main" id="{A2BF8E01-4F5C-4227-A065-0A669524072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7" name="灯片编号占位符 6">
            <a:extLst>
              <a:ext uri="{FF2B5EF4-FFF2-40B4-BE49-F238E27FC236}">
                <a16:creationId xmlns:a16="http://schemas.microsoft.com/office/drawing/2014/main" id="{83560601-8473-42F7-B10E-25746607D63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355795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7558681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C56F56-513C-49F9-A370-5AF715941D5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93AB4D-E679-4ABF-8141-4D19DAA19A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686ABAB-2647-458F-8FD4-A194120B6F8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页脚占位符 4">
            <a:extLst>
              <a:ext uri="{FF2B5EF4-FFF2-40B4-BE49-F238E27FC236}">
                <a16:creationId xmlns:a16="http://schemas.microsoft.com/office/drawing/2014/main" id="{705A4328-E745-456C-814A-F01D009D861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灯片编号占位符 5">
            <a:extLst>
              <a:ext uri="{FF2B5EF4-FFF2-40B4-BE49-F238E27FC236}">
                <a16:creationId xmlns:a16="http://schemas.microsoft.com/office/drawing/2014/main" id="{77AAE645-117E-4ABE-ACA9-4278C076144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2205861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F75341E-F70A-428F-9988-B355E3100191}"/>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07DEB83-B5D5-4DCA-B8E2-3789A613CB04}"/>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3D999C4-85EC-4DB7-B69E-A8506871282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79690C-FD19-4EC8-B8B4-296DD396E793}" type="datetimeFigureOut">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5" name="页脚占位符 4">
            <a:extLst>
              <a:ext uri="{FF2B5EF4-FFF2-40B4-BE49-F238E27FC236}">
                <a16:creationId xmlns:a16="http://schemas.microsoft.com/office/drawing/2014/main" id="{B9FC55E6-9B52-44F7-9ADC-1FC4272F67A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
        <p:nvSpPr>
          <p:cNvPr id="6" name="灯片编号占位符 5">
            <a:extLst>
              <a:ext uri="{FF2B5EF4-FFF2-40B4-BE49-F238E27FC236}">
                <a16:creationId xmlns:a16="http://schemas.microsoft.com/office/drawing/2014/main" id="{2910959D-9692-4C08-8E43-06AC4916E7B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9083C8-9651-44F2-9022-28D8621D5902}" type="slidenum">
              <a:rPr kumimoji="0" lang="zh-CN" altLang="en-US" sz="1200" b="0" i="0" u="none" strike="noStrike" kern="1200" cap="none" spc="0" normalizeH="0" baseline="0" noProof="0" smtClean="0">
                <a:ln>
                  <a:noFill/>
                </a:ln>
                <a:solidFill>
                  <a:prstClr val="black">
                    <a:tint val="75000"/>
                  </a:prstClr>
                </a:solidFill>
                <a:effectLst/>
                <a:uLnTx/>
                <a:uFillTx/>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cs typeface="+mn-cs"/>
            </a:endParaRPr>
          </a:p>
        </p:txBody>
      </p:sp>
    </p:spTree>
    <p:extLst>
      <p:ext uri="{BB962C8B-B14F-4D97-AF65-F5344CB8AC3E}">
        <p14:creationId xmlns:p14="http://schemas.microsoft.com/office/powerpoint/2010/main" val="3415976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91461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13815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6290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7A1CAB6B-A187-493A-944B-7908332C09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A4F5EDD9-9A33-4DFB-B14D-4DD69F6403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pic>
        <p:nvPicPr>
          <p:cNvPr id="18" name="그림 17">
            <a:extLst>
              <a:ext uri="{FF2B5EF4-FFF2-40B4-BE49-F238E27FC236}">
                <a16:creationId xmlns:a16="http://schemas.microsoft.com/office/drawing/2014/main" id="{B3CE0A9D-DC18-46DC-B27D-7FA0DF0E26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97282"/>
            <a:ext cx="2591272" cy="2860718"/>
          </a:xfrm>
          <a:prstGeom prst="rect">
            <a:avLst/>
          </a:prstGeom>
        </p:spPr>
      </p:pic>
      <p:pic>
        <p:nvPicPr>
          <p:cNvPr id="19" name="그림 18">
            <a:extLst>
              <a:ext uri="{FF2B5EF4-FFF2-40B4-BE49-F238E27FC236}">
                <a16:creationId xmlns:a16="http://schemas.microsoft.com/office/drawing/2014/main" id="{92785257-F83C-49C7-BBEC-FC188CF99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59947" y="0"/>
            <a:ext cx="2832053" cy="3158829"/>
          </a:xfrm>
          <a:prstGeom prst="rect">
            <a:avLst/>
          </a:prstGeom>
        </p:spPr>
      </p:pic>
      <p:pic>
        <p:nvPicPr>
          <p:cNvPr id="20" name="그림 19">
            <a:extLst>
              <a:ext uri="{FF2B5EF4-FFF2-40B4-BE49-F238E27FC236}">
                <a16:creationId xmlns:a16="http://schemas.microsoft.com/office/drawing/2014/main" id="{19B4876D-8BD5-4886-A262-1C0C4107D4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56103" y="3980083"/>
            <a:ext cx="3135897" cy="2877917"/>
          </a:xfrm>
          <a:prstGeom prst="rect">
            <a:avLst/>
          </a:prstGeom>
        </p:spPr>
      </p:pic>
      <p:pic>
        <p:nvPicPr>
          <p:cNvPr id="21" name="그림 20">
            <a:extLst>
              <a:ext uri="{FF2B5EF4-FFF2-40B4-BE49-F238E27FC236}">
                <a16:creationId xmlns:a16="http://schemas.microsoft.com/office/drawing/2014/main" id="{CA8A82CC-E1FC-4DDD-843F-C282EB90FD0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641600" y="1270000"/>
            <a:ext cx="6908800" cy="4318000"/>
          </a:xfrm>
          <a:prstGeom prst="rect">
            <a:avLst/>
          </a:prstGeom>
        </p:spPr>
      </p:pic>
    </p:spTree>
    <p:extLst>
      <p:ext uri="{BB962C8B-B14F-4D97-AF65-F5344CB8AC3E}">
        <p14:creationId xmlns:p14="http://schemas.microsoft.com/office/powerpoint/2010/main" val="4044880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8D83FB5A-7294-4C55-8CC0-FF45DCA3F0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 y="-99391"/>
            <a:ext cx="12192000" cy="6858000"/>
          </a:xfrm>
          <a:prstGeom prst="rect">
            <a:avLst/>
          </a:prstGeom>
        </p:spPr>
      </p:pic>
      <p:pic>
        <p:nvPicPr>
          <p:cNvPr id="10" name="그림 9">
            <a:extLst>
              <a:ext uri="{FF2B5EF4-FFF2-40B4-BE49-F238E27FC236}">
                <a16:creationId xmlns:a16="http://schemas.microsoft.com/office/drawing/2014/main" id="{A822CB1C-5BBB-4BF8-88DD-9EF096829A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2265"/>
          <a:stretch/>
        </p:blipFill>
        <p:spPr>
          <a:xfrm>
            <a:off x="10574372" y="5209434"/>
            <a:ext cx="1617628" cy="1648566"/>
          </a:xfrm>
          <a:prstGeom prst="rect">
            <a:avLst/>
          </a:prstGeom>
        </p:spPr>
      </p:pic>
      <p:pic>
        <p:nvPicPr>
          <p:cNvPr id="13" name="그림 12">
            <a:extLst>
              <a:ext uri="{FF2B5EF4-FFF2-40B4-BE49-F238E27FC236}">
                <a16:creationId xmlns:a16="http://schemas.microsoft.com/office/drawing/2014/main" id="{EF0D79C8-425F-4FF8-9C61-C6C6F04833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65456" y="1"/>
            <a:ext cx="2226544" cy="2057400"/>
          </a:xfrm>
          <a:prstGeom prst="rect">
            <a:avLst/>
          </a:prstGeom>
        </p:spPr>
      </p:pic>
      <p:pic>
        <p:nvPicPr>
          <p:cNvPr id="14" name="그림 13">
            <a:extLst>
              <a:ext uri="{FF2B5EF4-FFF2-40B4-BE49-F238E27FC236}">
                <a16:creationId xmlns:a16="http://schemas.microsoft.com/office/drawing/2014/main" id="{0CC758F9-3E39-4C62-A801-3FFEC938405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57669"/>
          <a:stretch/>
        </p:blipFill>
        <p:spPr>
          <a:xfrm flipV="1">
            <a:off x="0" y="0"/>
            <a:ext cx="2361744" cy="999139"/>
          </a:xfrm>
          <a:prstGeom prst="rect">
            <a:avLst/>
          </a:prstGeom>
        </p:spPr>
      </p:pic>
      <p:pic>
        <p:nvPicPr>
          <p:cNvPr id="18" name="그림 17">
            <a:extLst>
              <a:ext uri="{FF2B5EF4-FFF2-40B4-BE49-F238E27FC236}">
                <a16:creationId xmlns:a16="http://schemas.microsoft.com/office/drawing/2014/main" id="{FD6D8C16-726E-44C2-AF00-618F4A5526A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0" y="5006647"/>
            <a:ext cx="2454119" cy="1851353"/>
          </a:xfrm>
          <a:prstGeom prst="rect">
            <a:avLst/>
          </a:prstGeom>
        </p:spPr>
      </p:pic>
    </p:spTree>
    <p:extLst>
      <p:ext uri="{BB962C8B-B14F-4D97-AF65-F5344CB8AC3E}">
        <p14:creationId xmlns:p14="http://schemas.microsoft.com/office/powerpoint/2010/main" val="35768471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BC20C07A-577C-455B-9860-C87DB822BB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그림 24">
            <a:extLst>
              <a:ext uri="{FF2B5EF4-FFF2-40B4-BE49-F238E27FC236}">
                <a16:creationId xmlns:a16="http://schemas.microsoft.com/office/drawing/2014/main" id="{F4880A37-839A-4902-B70F-D27B5DF02F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9751144" y="0"/>
            <a:ext cx="2440855" cy="2529191"/>
          </a:xfrm>
          <a:prstGeom prst="rect">
            <a:avLst/>
          </a:prstGeom>
        </p:spPr>
      </p:pic>
      <p:pic>
        <p:nvPicPr>
          <p:cNvPr id="27" name="그림 26">
            <a:extLst>
              <a:ext uri="{FF2B5EF4-FFF2-40B4-BE49-F238E27FC236}">
                <a16:creationId xmlns:a16="http://schemas.microsoft.com/office/drawing/2014/main" id="{B393B178-E046-4DF9-A1ED-5CD9B42818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 y="4621557"/>
            <a:ext cx="2964587" cy="2236443"/>
          </a:xfrm>
          <a:prstGeom prst="rect">
            <a:avLst/>
          </a:prstGeom>
        </p:spPr>
      </p:pic>
      <p:sp>
        <p:nvSpPr>
          <p:cNvPr id="6" name="그림 개체 틀 17">
            <a:extLst>
              <a:ext uri="{FF2B5EF4-FFF2-40B4-BE49-F238E27FC236}">
                <a16:creationId xmlns:a16="http://schemas.microsoft.com/office/drawing/2014/main" id="{7FB91165-3E10-4683-81DE-2DC070D6F745}"/>
              </a:ext>
            </a:extLst>
          </p:cNvPr>
          <p:cNvSpPr>
            <a:spLocks noGrp="1"/>
          </p:cNvSpPr>
          <p:nvPr>
            <p:ph type="pic" sz="quarter" idx="16" hasCustomPrompt="1"/>
          </p:nvPr>
        </p:nvSpPr>
        <p:spPr>
          <a:xfrm>
            <a:off x="2964587" y="1139145"/>
            <a:ext cx="1976212" cy="2828698"/>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5A14551D-6F37-459A-8F0E-CC0133E8D197}"/>
              </a:ext>
            </a:extLst>
          </p:cNvPr>
          <p:cNvSpPr>
            <a:spLocks noGrp="1"/>
          </p:cNvSpPr>
          <p:nvPr>
            <p:ph type="pic" sz="quarter" idx="17" hasCustomPrompt="1"/>
          </p:nvPr>
        </p:nvSpPr>
        <p:spPr>
          <a:xfrm>
            <a:off x="821461" y="4142015"/>
            <a:ext cx="4119337" cy="1712686"/>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091408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861199DC-A37A-491C-AA07-99E41DF73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flipH="1">
            <a:off x="10201317" y="-98383"/>
            <a:ext cx="1892300" cy="2089065"/>
          </a:xfrm>
          <a:prstGeom prst="rect">
            <a:avLst/>
          </a:prstGeom>
        </p:spPr>
      </p:pic>
      <p:pic>
        <p:nvPicPr>
          <p:cNvPr id="17" name="그림 16">
            <a:extLst>
              <a:ext uri="{FF2B5EF4-FFF2-40B4-BE49-F238E27FC236}">
                <a16:creationId xmlns:a16="http://schemas.microsoft.com/office/drawing/2014/main" id="{8056CEAC-D2BB-40D2-96DC-46D167BBBC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4756375"/>
            <a:ext cx="2290017" cy="2101625"/>
          </a:xfrm>
          <a:prstGeom prst="rect">
            <a:avLst/>
          </a:prstGeom>
        </p:spPr>
      </p:pic>
    </p:spTree>
    <p:extLst>
      <p:ext uri="{BB962C8B-B14F-4D97-AF65-F5344CB8AC3E}">
        <p14:creationId xmlns:p14="http://schemas.microsoft.com/office/powerpoint/2010/main" val="28383159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1C5DEFBC-45DE-4C56-8429-31C6FFE044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3416809" cy="2900848"/>
          </a:xfrm>
          <a:prstGeom prst="rect">
            <a:avLst/>
          </a:prstGeom>
        </p:spPr>
      </p:pic>
      <p:pic>
        <p:nvPicPr>
          <p:cNvPr id="14" name="그림 13">
            <a:extLst>
              <a:ext uri="{FF2B5EF4-FFF2-40B4-BE49-F238E27FC236}">
                <a16:creationId xmlns:a16="http://schemas.microsoft.com/office/drawing/2014/main" id="{4E8337EF-7005-4061-BCFD-546CE41C28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196559" y="3862559"/>
            <a:ext cx="2832053" cy="3158829"/>
          </a:xfrm>
          <a:prstGeom prst="rect">
            <a:avLst/>
          </a:prstGeom>
        </p:spPr>
      </p:pic>
    </p:spTree>
    <p:extLst>
      <p:ext uri="{BB962C8B-B14F-4D97-AF65-F5344CB8AC3E}">
        <p14:creationId xmlns:p14="http://schemas.microsoft.com/office/powerpoint/2010/main" val="480773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42897866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4C0DE2AB-F4A6-48A3-9F2E-DE234C677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그림 13">
            <a:extLst>
              <a:ext uri="{FF2B5EF4-FFF2-40B4-BE49-F238E27FC236}">
                <a16:creationId xmlns:a16="http://schemas.microsoft.com/office/drawing/2014/main" id="{DAB1FA77-AF5A-46FB-BC53-8D43EDEC94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4592" y="0"/>
            <a:ext cx="2337407" cy="1984443"/>
          </a:xfrm>
          <a:prstGeom prst="rect">
            <a:avLst/>
          </a:prstGeom>
        </p:spPr>
      </p:pic>
      <p:pic>
        <p:nvPicPr>
          <p:cNvPr id="18" name="그림 17">
            <a:extLst>
              <a:ext uri="{FF2B5EF4-FFF2-40B4-BE49-F238E27FC236}">
                <a16:creationId xmlns:a16="http://schemas.microsoft.com/office/drawing/2014/main" id="{72EE397D-50D7-4244-9B97-7CC2EC5997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2542183" cy="2524620"/>
          </a:xfrm>
          <a:prstGeom prst="rect">
            <a:avLst/>
          </a:prstGeom>
        </p:spPr>
      </p:pic>
      <p:pic>
        <p:nvPicPr>
          <p:cNvPr id="19" name="그림 18">
            <a:extLst>
              <a:ext uri="{FF2B5EF4-FFF2-40B4-BE49-F238E27FC236}">
                <a16:creationId xmlns:a16="http://schemas.microsoft.com/office/drawing/2014/main" id="{53C1D5AA-DAC2-471A-A201-F481F3E531E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667068"/>
            <a:ext cx="1984572" cy="2190932"/>
          </a:xfrm>
          <a:prstGeom prst="rect">
            <a:avLst/>
          </a:prstGeom>
        </p:spPr>
      </p:pic>
      <p:pic>
        <p:nvPicPr>
          <p:cNvPr id="21" name="그림 20">
            <a:extLst>
              <a:ext uri="{FF2B5EF4-FFF2-40B4-BE49-F238E27FC236}">
                <a16:creationId xmlns:a16="http://schemas.microsoft.com/office/drawing/2014/main" id="{5EB470DD-46D0-4E94-AD5C-84C91AB29E4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46762" y="4889245"/>
            <a:ext cx="2145237" cy="1968755"/>
          </a:xfrm>
          <a:prstGeom prst="rect">
            <a:avLst/>
          </a:prstGeom>
        </p:spPr>
      </p:pic>
      <p:sp>
        <p:nvSpPr>
          <p:cNvPr id="9" name="그림 개체 틀 7">
            <a:extLst>
              <a:ext uri="{FF2B5EF4-FFF2-40B4-BE49-F238E27FC236}">
                <a16:creationId xmlns:a16="http://schemas.microsoft.com/office/drawing/2014/main" id="{575C5146-8842-45F8-8D3C-D8A9B814A2B0}"/>
              </a:ext>
            </a:extLst>
          </p:cNvPr>
          <p:cNvSpPr>
            <a:spLocks noGrp="1"/>
          </p:cNvSpPr>
          <p:nvPr>
            <p:ph type="pic" sz="quarter" idx="11" hasCustomPrompt="1"/>
          </p:nvPr>
        </p:nvSpPr>
        <p:spPr>
          <a:xfrm>
            <a:off x="798285"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10" name="그림 개체 틀 7">
            <a:extLst>
              <a:ext uri="{FF2B5EF4-FFF2-40B4-BE49-F238E27FC236}">
                <a16:creationId xmlns:a16="http://schemas.microsoft.com/office/drawing/2014/main" id="{EDAB79F3-2F6E-4BC0-AEA8-93F614BE265C}"/>
              </a:ext>
            </a:extLst>
          </p:cNvPr>
          <p:cNvSpPr>
            <a:spLocks noGrp="1"/>
          </p:cNvSpPr>
          <p:nvPr>
            <p:ph type="pic" sz="quarter" idx="12" hasCustomPrompt="1"/>
          </p:nvPr>
        </p:nvSpPr>
        <p:spPr>
          <a:xfrm>
            <a:off x="4281714"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22271656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pic>
        <p:nvPicPr>
          <p:cNvPr id="17" name="그림 16">
            <a:extLst>
              <a:ext uri="{FF2B5EF4-FFF2-40B4-BE49-F238E27FC236}">
                <a16:creationId xmlns:a16="http://schemas.microsoft.com/office/drawing/2014/main" id="{6709723F-E831-443F-8143-AC2494D12A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그림 9">
            <a:extLst>
              <a:ext uri="{FF2B5EF4-FFF2-40B4-BE49-F238E27FC236}">
                <a16:creationId xmlns:a16="http://schemas.microsoft.com/office/drawing/2014/main" id="{B74E4F63-17F7-4E39-9B85-089EEEFFA7F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8507"/>
          <a:stretch/>
        </p:blipFill>
        <p:spPr>
          <a:xfrm flipH="1">
            <a:off x="4315811" y="4643541"/>
            <a:ext cx="2083669" cy="2214459"/>
          </a:xfrm>
          <a:prstGeom prst="rect">
            <a:avLst/>
          </a:prstGeom>
        </p:spPr>
      </p:pic>
      <p:pic>
        <p:nvPicPr>
          <p:cNvPr id="13" name="그림 12">
            <a:extLst>
              <a:ext uri="{FF2B5EF4-FFF2-40B4-BE49-F238E27FC236}">
                <a16:creationId xmlns:a16="http://schemas.microsoft.com/office/drawing/2014/main" id="{9606C628-9B55-43A3-ACBA-0F31CE89FF3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19489" y="1"/>
            <a:ext cx="2172511" cy="2007472"/>
          </a:xfrm>
          <a:prstGeom prst="rect">
            <a:avLst/>
          </a:prstGeom>
        </p:spPr>
      </p:pic>
      <p:pic>
        <p:nvPicPr>
          <p:cNvPr id="14" name="그림 13">
            <a:extLst>
              <a:ext uri="{FF2B5EF4-FFF2-40B4-BE49-F238E27FC236}">
                <a16:creationId xmlns:a16="http://schemas.microsoft.com/office/drawing/2014/main" id="{10AE8630-9EBD-4C6C-A0E3-2CCED771D52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56271"/>
          <a:stretch/>
        </p:blipFill>
        <p:spPr>
          <a:xfrm flipH="1">
            <a:off x="8983132" y="5543868"/>
            <a:ext cx="3208867" cy="1314132"/>
          </a:xfrm>
          <a:prstGeom prst="rect">
            <a:avLst/>
          </a:prstGeom>
        </p:spPr>
      </p:pic>
      <p:pic>
        <p:nvPicPr>
          <p:cNvPr id="15" name="그림 14">
            <a:extLst>
              <a:ext uri="{FF2B5EF4-FFF2-40B4-BE49-F238E27FC236}">
                <a16:creationId xmlns:a16="http://schemas.microsoft.com/office/drawing/2014/main" id="{884F6EAD-25EC-4638-BED8-D0E10C5DF66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4526334" y="0"/>
            <a:ext cx="2539163" cy="2155732"/>
          </a:xfrm>
          <a:prstGeom prst="rect">
            <a:avLst/>
          </a:prstGeom>
        </p:spPr>
      </p:pic>
      <p:sp>
        <p:nvSpPr>
          <p:cNvPr id="11" name="그림 개체 틀 7">
            <a:extLst>
              <a:ext uri="{FF2B5EF4-FFF2-40B4-BE49-F238E27FC236}">
                <a16:creationId xmlns:a16="http://schemas.microsoft.com/office/drawing/2014/main" id="{1045F627-9EF9-4486-9F02-9C52DC3D6FA9}"/>
              </a:ext>
            </a:extLst>
          </p:cNvPr>
          <p:cNvSpPr>
            <a:spLocks noGrp="1"/>
          </p:cNvSpPr>
          <p:nvPr>
            <p:ph type="pic" sz="quarter" idx="11" hasCustomPrompt="1"/>
          </p:nvPr>
        </p:nvSpPr>
        <p:spPr>
          <a:xfrm>
            <a:off x="0" y="0"/>
            <a:ext cx="4584700" cy="6858000"/>
          </a:xfrm>
          <a:prstGeom prst="rect">
            <a:avLst/>
          </a:prstGeom>
          <a:pattFill prst="pct10">
            <a:fgClr>
              <a:schemeClr val="bg1">
                <a:lumMod val="75000"/>
              </a:schemeClr>
            </a:fgClr>
            <a:bgClr>
              <a:schemeClr val="bg1">
                <a:lumMod val="95000"/>
              </a:schemeClr>
            </a:bgClr>
          </a:pattFill>
        </p:spPr>
        <p:txBody>
          <a:bodyPr tIns="100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2860721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49A0C517-4E53-46C9-B6D9-FB7152DF25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81F3761F-8770-4C7C-BEE0-DD9129987FFE}"/>
              </a:ext>
            </a:extLst>
          </p:cNvPr>
          <p:cNvSpPr>
            <a:spLocks noGrp="1"/>
          </p:cNvSpPr>
          <p:nvPr userDrawn="1">
            <p:ph type="pic" sz="quarter" idx="11" hasCustomPrompt="1"/>
          </p:nvPr>
        </p:nvSpPr>
        <p:spPr>
          <a:xfrm>
            <a:off x="3971762"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9" name="그림 개체 틀 17">
            <a:extLst>
              <a:ext uri="{FF2B5EF4-FFF2-40B4-BE49-F238E27FC236}">
                <a16:creationId xmlns:a16="http://schemas.microsoft.com/office/drawing/2014/main" id="{F6482042-C078-4AC8-A1CC-1A9F11F9A8A7}"/>
              </a:ext>
            </a:extLst>
          </p:cNvPr>
          <p:cNvSpPr>
            <a:spLocks noGrp="1"/>
          </p:cNvSpPr>
          <p:nvPr userDrawn="1">
            <p:ph type="pic" sz="quarter" idx="12" hasCustomPrompt="1"/>
          </p:nvPr>
        </p:nvSpPr>
        <p:spPr>
          <a:xfrm>
            <a:off x="1394410"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0" name="그림 개체 틀 17">
            <a:extLst>
              <a:ext uri="{FF2B5EF4-FFF2-40B4-BE49-F238E27FC236}">
                <a16:creationId xmlns:a16="http://schemas.microsoft.com/office/drawing/2014/main" id="{C1AF057D-33B8-4794-91C1-8BF883682B09}"/>
              </a:ext>
            </a:extLst>
          </p:cNvPr>
          <p:cNvSpPr>
            <a:spLocks noGrp="1"/>
          </p:cNvSpPr>
          <p:nvPr userDrawn="1">
            <p:ph type="pic" sz="quarter" idx="13" hasCustomPrompt="1"/>
          </p:nvPr>
        </p:nvSpPr>
        <p:spPr>
          <a:xfrm>
            <a:off x="9126466"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1" name="그림 개체 틀 17">
            <a:extLst>
              <a:ext uri="{FF2B5EF4-FFF2-40B4-BE49-F238E27FC236}">
                <a16:creationId xmlns:a16="http://schemas.microsoft.com/office/drawing/2014/main" id="{793B105F-2407-44C0-9EA1-469AFEFD673D}"/>
              </a:ext>
            </a:extLst>
          </p:cNvPr>
          <p:cNvSpPr>
            <a:spLocks noGrp="1"/>
          </p:cNvSpPr>
          <p:nvPr userDrawn="1">
            <p:ph type="pic" sz="quarter" idx="14" hasCustomPrompt="1"/>
          </p:nvPr>
        </p:nvSpPr>
        <p:spPr>
          <a:xfrm>
            <a:off x="6549114"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7" name="그림 16">
            <a:extLst>
              <a:ext uri="{FF2B5EF4-FFF2-40B4-BE49-F238E27FC236}">
                <a16:creationId xmlns:a16="http://schemas.microsoft.com/office/drawing/2014/main" id="{EAF56FE2-084F-456C-8115-2E2B62B3E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132986" cy="2890020"/>
          </a:xfrm>
          <a:prstGeom prst="rect">
            <a:avLst/>
          </a:prstGeom>
        </p:spPr>
      </p:pic>
      <p:pic>
        <p:nvPicPr>
          <p:cNvPr id="18" name="그림 17">
            <a:extLst>
              <a:ext uri="{FF2B5EF4-FFF2-40B4-BE49-F238E27FC236}">
                <a16:creationId xmlns:a16="http://schemas.microsoft.com/office/drawing/2014/main" id="{8A51AD66-43E2-4543-BF3B-C0416360E67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05902" y="0"/>
            <a:ext cx="3086098" cy="2851657"/>
          </a:xfrm>
          <a:prstGeom prst="rect">
            <a:avLst/>
          </a:prstGeom>
        </p:spPr>
      </p:pic>
    </p:spTree>
    <p:extLst>
      <p:ext uri="{BB962C8B-B14F-4D97-AF65-F5344CB8AC3E}">
        <p14:creationId xmlns:p14="http://schemas.microsoft.com/office/powerpoint/2010/main" val="37340053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A9300409-EB84-4791-B308-B5A26772F6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033" b="11318"/>
          <a:stretch/>
        </p:blipFill>
        <p:spPr>
          <a:xfrm>
            <a:off x="0" y="4496683"/>
            <a:ext cx="2062264" cy="2361317"/>
          </a:xfrm>
          <a:prstGeom prst="rect">
            <a:avLst/>
          </a:prstGeom>
        </p:spPr>
      </p:pic>
      <p:pic>
        <p:nvPicPr>
          <p:cNvPr id="12" name="그림 11">
            <a:extLst>
              <a:ext uri="{FF2B5EF4-FFF2-40B4-BE49-F238E27FC236}">
                <a16:creationId xmlns:a16="http://schemas.microsoft.com/office/drawing/2014/main" id="{7F9D5672-4219-43D6-BBF8-BBF0BD8E6E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555216" y="9140"/>
            <a:ext cx="2645923" cy="2627643"/>
          </a:xfrm>
          <a:prstGeom prst="rect">
            <a:avLst/>
          </a:prstGeom>
        </p:spPr>
      </p:pic>
    </p:spTree>
    <p:extLst>
      <p:ext uri="{BB962C8B-B14F-4D97-AF65-F5344CB8AC3E}">
        <p14:creationId xmlns:p14="http://schemas.microsoft.com/office/powerpoint/2010/main" val="19994010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F32F72E0-39C2-4F96-BB9C-9AEFB98CB3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755C6F77-CD13-47A5-98CF-986C0EA70CD5}"/>
              </a:ext>
            </a:extLst>
          </p:cNvPr>
          <p:cNvSpPr>
            <a:spLocks noGrp="1"/>
          </p:cNvSpPr>
          <p:nvPr userDrawn="1">
            <p:ph type="pic" sz="quarter" idx="11" hasCustomPrompt="1"/>
          </p:nvPr>
        </p:nvSpPr>
        <p:spPr>
          <a:xfrm>
            <a:off x="516146" y="509813"/>
            <a:ext cx="11155154" cy="3008087"/>
          </a:xfrm>
          <a:prstGeom prst="roundRect">
            <a:avLst>
              <a:gd name="adj" fmla="val 9067"/>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6" name="그림 15">
            <a:extLst>
              <a:ext uri="{FF2B5EF4-FFF2-40B4-BE49-F238E27FC236}">
                <a16:creationId xmlns:a16="http://schemas.microsoft.com/office/drawing/2014/main" id="{9BA69FD7-EC93-451A-BE38-28199E423C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9221820" y="5310419"/>
            <a:ext cx="2970179" cy="1547581"/>
          </a:xfrm>
          <a:prstGeom prst="rect">
            <a:avLst/>
          </a:prstGeom>
        </p:spPr>
      </p:pic>
      <p:pic>
        <p:nvPicPr>
          <p:cNvPr id="19" name="그림 18">
            <a:extLst>
              <a:ext uri="{FF2B5EF4-FFF2-40B4-BE49-F238E27FC236}">
                <a16:creationId xmlns:a16="http://schemas.microsoft.com/office/drawing/2014/main" id="{BF55878D-65D6-4ABC-9D77-1D4A93A2C51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V="1">
            <a:off x="125134" y="4563888"/>
            <a:ext cx="2168978" cy="2419245"/>
          </a:xfrm>
          <a:prstGeom prst="rect">
            <a:avLst/>
          </a:prstGeom>
        </p:spPr>
      </p:pic>
    </p:spTree>
    <p:extLst>
      <p:ext uri="{BB962C8B-B14F-4D97-AF65-F5344CB8AC3E}">
        <p14:creationId xmlns:p14="http://schemas.microsoft.com/office/powerpoint/2010/main" val="4053076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14" name="그림 개체 틀 11">
            <a:extLst>
              <a:ext uri="{FF2B5EF4-FFF2-40B4-BE49-F238E27FC236}">
                <a16:creationId xmlns:a16="http://schemas.microsoft.com/office/drawing/2014/main" id="{1DF93CED-3673-4862-8C96-A63F66031924}"/>
              </a:ext>
            </a:extLst>
          </p:cNvPr>
          <p:cNvSpPr>
            <a:spLocks noGrp="1"/>
          </p:cNvSpPr>
          <p:nvPr>
            <p:ph type="pic" sz="quarter" idx="10" hasCustomPrompt="1"/>
          </p:nvPr>
        </p:nvSpPr>
        <p:spPr>
          <a:xfrm>
            <a:off x="8047522" y="1036751"/>
            <a:ext cx="2252483" cy="4928738"/>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9" name="그림 8">
            <a:extLst>
              <a:ext uri="{FF2B5EF4-FFF2-40B4-BE49-F238E27FC236}">
                <a16:creationId xmlns:a16="http://schemas.microsoft.com/office/drawing/2014/main" id="{E3050625-D1AC-43D7-BC34-5BC5C8DEDF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978317" y="0"/>
            <a:ext cx="4213683" cy="3886908"/>
          </a:xfrm>
          <a:prstGeom prst="rect">
            <a:avLst/>
          </a:prstGeom>
        </p:spPr>
      </p:pic>
      <p:pic>
        <p:nvPicPr>
          <p:cNvPr id="10" name="그림 9">
            <a:extLst>
              <a:ext uri="{FF2B5EF4-FFF2-40B4-BE49-F238E27FC236}">
                <a16:creationId xmlns:a16="http://schemas.microsoft.com/office/drawing/2014/main" id="{D327D21D-EEEE-4486-8058-4184E2C633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44448"/>
            <a:ext cx="4632184" cy="2413552"/>
          </a:xfrm>
          <a:prstGeom prst="rect">
            <a:avLst/>
          </a:prstGeom>
        </p:spPr>
      </p:pic>
    </p:spTree>
    <p:extLst>
      <p:ext uri="{BB962C8B-B14F-4D97-AF65-F5344CB8AC3E}">
        <p14:creationId xmlns:p14="http://schemas.microsoft.com/office/powerpoint/2010/main" val="5876794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0DFC6D2A-578B-42E1-92D4-3D8864ECB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F4C0CA12-90DF-4AAA-A66D-3EC145211C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009773" cy="3118699"/>
          </a:xfrm>
          <a:prstGeom prst="rect">
            <a:avLst/>
          </a:prstGeom>
        </p:spPr>
      </p:pic>
      <p:pic>
        <p:nvPicPr>
          <p:cNvPr id="19" name="그림 18">
            <a:extLst>
              <a:ext uri="{FF2B5EF4-FFF2-40B4-BE49-F238E27FC236}">
                <a16:creationId xmlns:a16="http://schemas.microsoft.com/office/drawing/2014/main" id="{BF2DA5CB-6DF8-43A0-8914-AC0A453B01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7145" y="3406793"/>
            <a:ext cx="4574855" cy="3451207"/>
          </a:xfrm>
          <a:prstGeom prst="rect">
            <a:avLst/>
          </a:prstGeom>
        </p:spPr>
      </p:pic>
      <p:sp>
        <p:nvSpPr>
          <p:cNvPr id="11" name="그림 개체 틀 5">
            <a:extLst>
              <a:ext uri="{FF2B5EF4-FFF2-40B4-BE49-F238E27FC236}">
                <a16:creationId xmlns:a16="http://schemas.microsoft.com/office/drawing/2014/main" id="{FE1F1B9A-299C-4D16-9523-E3BD3441A92D}"/>
              </a:ext>
            </a:extLst>
          </p:cNvPr>
          <p:cNvSpPr>
            <a:spLocks noGrp="1"/>
          </p:cNvSpPr>
          <p:nvPr>
            <p:ph type="pic" sz="quarter" idx="10" hasCustomPrompt="1"/>
          </p:nvPr>
        </p:nvSpPr>
        <p:spPr>
          <a:xfrm>
            <a:off x="7179468" y="866775"/>
            <a:ext cx="3779045" cy="5029200"/>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9862533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55EDC4A0-C56E-4B5B-BDBC-4F83DB1190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그림 15">
            <a:extLst>
              <a:ext uri="{FF2B5EF4-FFF2-40B4-BE49-F238E27FC236}">
                <a16:creationId xmlns:a16="http://schemas.microsoft.com/office/drawing/2014/main" id="{944FE60E-E51E-4DBC-9776-070D289021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75191" y="0"/>
            <a:ext cx="3416809" cy="2900848"/>
          </a:xfrm>
          <a:prstGeom prst="rect">
            <a:avLst/>
          </a:prstGeom>
        </p:spPr>
      </p:pic>
      <p:pic>
        <p:nvPicPr>
          <p:cNvPr id="18" name="그림 17">
            <a:extLst>
              <a:ext uri="{FF2B5EF4-FFF2-40B4-BE49-F238E27FC236}">
                <a16:creationId xmlns:a16="http://schemas.microsoft.com/office/drawing/2014/main" id="{DEB14A31-10DC-4617-8879-8B773B702D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sp>
        <p:nvSpPr>
          <p:cNvPr id="11" name="그림 개체 틀 8">
            <a:extLst>
              <a:ext uri="{FF2B5EF4-FFF2-40B4-BE49-F238E27FC236}">
                <a16:creationId xmlns:a16="http://schemas.microsoft.com/office/drawing/2014/main" id="{4DA9B3F5-0C8A-4F66-BBD7-935BE8B41756}"/>
              </a:ext>
            </a:extLst>
          </p:cNvPr>
          <p:cNvSpPr>
            <a:spLocks noGrp="1"/>
          </p:cNvSpPr>
          <p:nvPr>
            <p:ph type="pic" sz="quarter" idx="10" hasCustomPrompt="1"/>
          </p:nvPr>
        </p:nvSpPr>
        <p:spPr>
          <a:xfrm>
            <a:off x="4294547" y="827437"/>
            <a:ext cx="6379412" cy="4347195"/>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23870487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194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128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0780353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1328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4566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166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7A1CAB6B-A187-493A-944B-7908332C09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A4F5EDD9-9A33-4DFB-B14D-4DD69F6403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pic>
        <p:nvPicPr>
          <p:cNvPr id="18" name="그림 17">
            <a:extLst>
              <a:ext uri="{FF2B5EF4-FFF2-40B4-BE49-F238E27FC236}">
                <a16:creationId xmlns:a16="http://schemas.microsoft.com/office/drawing/2014/main" id="{B3CE0A9D-DC18-46DC-B27D-7FA0DF0E26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97282"/>
            <a:ext cx="2591272" cy="2860718"/>
          </a:xfrm>
          <a:prstGeom prst="rect">
            <a:avLst/>
          </a:prstGeom>
        </p:spPr>
      </p:pic>
      <p:pic>
        <p:nvPicPr>
          <p:cNvPr id="19" name="그림 18">
            <a:extLst>
              <a:ext uri="{FF2B5EF4-FFF2-40B4-BE49-F238E27FC236}">
                <a16:creationId xmlns:a16="http://schemas.microsoft.com/office/drawing/2014/main" id="{92785257-F83C-49C7-BBEC-FC188CF99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59947" y="0"/>
            <a:ext cx="2832053" cy="3158829"/>
          </a:xfrm>
          <a:prstGeom prst="rect">
            <a:avLst/>
          </a:prstGeom>
        </p:spPr>
      </p:pic>
      <p:pic>
        <p:nvPicPr>
          <p:cNvPr id="20" name="그림 19">
            <a:extLst>
              <a:ext uri="{FF2B5EF4-FFF2-40B4-BE49-F238E27FC236}">
                <a16:creationId xmlns:a16="http://schemas.microsoft.com/office/drawing/2014/main" id="{19B4876D-8BD5-4886-A262-1C0C4107D4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56103" y="3980083"/>
            <a:ext cx="3135897" cy="2877917"/>
          </a:xfrm>
          <a:prstGeom prst="rect">
            <a:avLst/>
          </a:prstGeom>
        </p:spPr>
      </p:pic>
      <p:pic>
        <p:nvPicPr>
          <p:cNvPr id="21" name="그림 20">
            <a:extLst>
              <a:ext uri="{FF2B5EF4-FFF2-40B4-BE49-F238E27FC236}">
                <a16:creationId xmlns:a16="http://schemas.microsoft.com/office/drawing/2014/main" id="{CA8A82CC-E1FC-4DDD-843F-C282EB90FD0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641600" y="1270000"/>
            <a:ext cx="6908800" cy="4318000"/>
          </a:xfrm>
          <a:prstGeom prst="rect">
            <a:avLst/>
          </a:prstGeom>
        </p:spPr>
      </p:pic>
    </p:spTree>
    <p:extLst>
      <p:ext uri="{BB962C8B-B14F-4D97-AF65-F5344CB8AC3E}">
        <p14:creationId xmlns:p14="http://schemas.microsoft.com/office/powerpoint/2010/main" val="3737589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8D83FB5A-7294-4C55-8CC0-FF45DCA3F0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 y="-99391"/>
            <a:ext cx="12192000" cy="6858000"/>
          </a:xfrm>
          <a:prstGeom prst="rect">
            <a:avLst/>
          </a:prstGeom>
        </p:spPr>
      </p:pic>
      <p:pic>
        <p:nvPicPr>
          <p:cNvPr id="10" name="그림 9">
            <a:extLst>
              <a:ext uri="{FF2B5EF4-FFF2-40B4-BE49-F238E27FC236}">
                <a16:creationId xmlns:a16="http://schemas.microsoft.com/office/drawing/2014/main" id="{A822CB1C-5BBB-4BF8-88DD-9EF096829A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2265"/>
          <a:stretch/>
        </p:blipFill>
        <p:spPr>
          <a:xfrm>
            <a:off x="10574372" y="5209434"/>
            <a:ext cx="1617628" cy="1648566"/>
          </a:xfrm>
          <a:prstGeom prst="rect">
            <a:avLst/>
          </a:prstGeom>
        </p:spPr>
      </p:pic>
      <p:pic>
        <p:nvPicPr>
          <p:cNvPr id="13" name="그림 12">
            <a:extLst>
              <a:ext uri="{FF2B5EF4-FFF2-40B4-BE49-F238E27FC236}">
                <a16:creationId xmlns:a16="http://schemas.microsoft.com/office/drawing/2014/main" id="{EF0D79C8-425F-4FF8-9C61-C6C6F04833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65456" y="1"/>
            <a:ext cx="2226544" cy="2057400"/>
          </a:xfrm>
          <a:prstGeom prst="rect">
            <a:avLst/>
          </a:prstGeom>
        </p:spPr>
      </p:pic>
      <p:pic>
        <p:nvPicPr>
          <p:cNvPr id="14" name="그림 13">
            <a:extLst>
              <a:ext uri="{FF2B5EF4-FFF2-40B4-BE49-F238E27FC236}">
                <a16:creationId xmlns:a16="http://schemas.microsoft.com/office/drawing/2014/main" id="{0CC758F9-3E39-4C62-A801-3FFEC938405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57669"/>
          <a:stretch/>
        </p:blipFill>
        <p:spPr>
          <a:xfrm flipV="1">
            <a:off x="0" y="0"/>
            <a:ext cx="2361744" cy="999139"/>
          </a:xfrm>
          <a:prstGeom prst="rect">
            <a:avLst/>
          </a:prstGeom>
        </p:spPr>
      </p:pic>
      <p:pic>
        <p:nvPicPr>
          <p:cNvPr id="18" name="그림 17">
            <a:extLst>
              <a:ext uri="{FF2B5EF4-FFF2-40B4-BE49-F238E27FC236}">
                <a16:creationId xmlns:a16="http://schemas.microsoft.com/office/drawing/2014/main" id="{FD6D8C16-726E-44C2-AF00-618F4A5526A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0" y="5006647"/>
            <a:ext cx="2454119" cy="1851353"/>
          </a:xfrm>
          <a:prstGeom prst="rect">
            <a:avLst/>
          </a:prstGeom>
        </p:spPr>
      </p:pic>
    </p:spTree>
    <p:extLst>
      <p:ext uri="{BB962C8B-B14F-4D97-AF65-F5344CB8AC3E}">
        <p14:creationId xmlns:p14="http://schemas.microsoft.com/office/powerpoint/2010/main" val="2988591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BC20C07A-577C-455B-9860-C87DB822BB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그림 24">
            <a:extLst>
              <a:ext uri="{FF2B5EF4-FFF2-40B4-BE49-F238E27FC236}">
                <a16:creationId xmlns:a16="http://schemas.microsoft.com/office/drawing/2014/main" id="{F4880A37-839A-4902-B70F-D27B5DF02F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9751144" y="0"/>
            <a:ext cx="2440855" cy="2529191"/>
          </a:xfrm>
          <a:prstGeom prst="rect">
            <a:avLst/>
          </a:prstGeom>
        </p:spPr>
      </p:pic>
      <p:pic>
        <p:nvPicPr>
          <p:cNvPr id="27" name="그림 26">
            <a:extLst>
              <a:ext uri="{FF2B5EF4-FFF2-40B4-BE49-F238E27FC236}">
                <a16:creationId xmlns:a16="http://schemas.microsoft.com/office/drawing/2014/main" id="{B393B178-E046-4DF9-A1ED-5CD9B42818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 y="4621557"/>
            <a:ext cx="2964587" cy="2236443"/>
          </a:xfrm>
          <a:prstGeom prst="rect">
            <a:avLst/>
          </a:prstGeom>
        </p:spPr>
      </p:pic>
      <p:sp>
        <p:nvSpPr>
          <p:cNvPr id="6" name="그림 개체 틀 17">
            <a:extLst>
              <a:ext uri="{FF2B5EF4-FFF2-40B4-BE49-F238E27FC236}">
                <a16:creationId xmlns:a16="http://schemas.microsoft.com/office/drawing/2014/main" id="{7FB91165-3E10-4683-81DE-2DC070D6F745}"/>
              </a:ext>
            </a:extLst>
          </p:cNvPr>
          <p:cNvSpPr>
            <a:spLocks noGrp="1"/>
          </p:cNvSpPr>
          <p:nvPr>
            <p:ph type="pic" sz="quarter" idx="16" hasCustomPrompt="1"/>
          </p:nvPr>
        </p:nvSpPr>
        <p:spPr>
          <a:xfrm>
            <a:off x="2964587" y="1139145"/>
            <a:ext cx="1976212" cy="2828698"/>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5A14551D-6F37-459A-8F0E-CC0133E8D197}"/>
              </a:ext>
            </a:extLst>
          </p:cNvPr>
          <p:cNvSpPr>
            <a:spLocks noGrp="1"/>
          </p:cNvSpPr>
          <p:nvPr>
            <p:ph type="pic" sz="quarter" idx="17" hasCustomPrompt="1"/>
          </p:nvPr>
        </p:nvSpPr>
        <p:spPr>
          <a:xfrm>
            <a:off x="821461" y="4142015"/>
            <a:ext cx="4119337" cy="1712686"/>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644876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861199DC-A37A-491C-AA07-99E41DF73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flipH="1">
            <a:off x="10201317" y="-98383"/>
            <a:ext cx="1892300" cy="2089065"/>
          </a:xfrm>
          <a:prstGeom prst="rect">
            <a:avLst/>
          </a:prstGeom>
        </p:spPr>
      </p:pic>
      <p:pic>
        <p:nvPicPr>
          <p:cNvPr id="17" name="그림 16">
            <a:extLst>
              <a:ext uri="{FF2B5EF4-FFF2-40B4-BE49-F238E27FC236}">
                <a16:creationId xmlns:a16="http://schemas.microsoft.com/office/drawing/2014/main" id="{8056CEAC-D2BB-40D2-96DC-46D167BBBC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4756375"/>
            <a:ext cx="2290017" cy="2101625"/>
          </a:xfrm>
          <a:prstGeom prst="rect">
            <a:avLst/>
          </a:prstGeom>
        </p:spPr>
      </p:pic>
    </p:spTree>
    <p:extLst>
      <p:ext uri="{BB962C8B-B14F-4D97-AF65-F5344CB8AC3E}">
        <p14:creationId xmlns:p14="http://schemas.microsoft.com/office/powerpoint/2010/main" val="40125626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1C5DEFBC-45DE-4C56-8429-31C6FFE044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3416809" cy="2900848"/>
          </a:xfrm>
          <a:prstGeom prst="rect">
            <a:avLst/>
          </a:prstGeom>
        </p:spPr>
      </p:pic>
      <p:pic>
        <p:nvPicPr>
          <p:cNvPr id="14" name="그림 13">
            <a:extLst>
              <a:ext uri="{FF2B5EF4-FFF2-40B4-BE49-F238E27FC236}">
                <a16:creationId xmlns:a16="http://schemas.microsoft.com/office/drawing/2014/main" id="{4E8337EF-7005-4061-BCFD-546CE41C28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196559" y="3862559"/>
            <a:ext cx="2832053" cy="3158829"/>
          </a:xfrm>
          <a:prstGeom prst="rect">
            <a:avLst/>
          </a:prstGeom>
        </p:spPr>
      </p:pic>
    </p:spTree>
    <p:extLst>
      <p:ext uri="{BB962C8B-B14F-4D97-AF65-F5344CB8AC3E}">
        <p14:creationId xmlns:p14="http://schemas.microsoft.com/office/powerpoint/2010/main" val="1461351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4C0DE2AB-F4A6-48A3-9F2E-DE234C677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그림 13">
            <a:extLst>
              <a:ext uri="{FF2B5EF4-FFF2-40B4-BE49-F238E27FC236}">
                <a16:creationId xmlns:a16="http://schemas.microsoft.com/office/drawing/2014/main" id="{DAB1FA77-AF5A-46FB-BC53-8D43EDEC94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4592" y="0"/>
            <a:ext cx="2337407" cy="1984443"/>
          </a:xfrm>
          <a:prstGeom prst="rect">
            <a:avLst/>
          </a:prstGeom>
        </p:spPr>
      </p:pic>
      <p:pic>
        <p:nvPicPr>
          <p:cNvPr id="18" name="그림 17">
            <a:extLst>
              <a:ext uri="{FF2B5EF4-FFF2-40B4-BE49-F238E27FC236}">
                <a16:creationId xmlns:a16="http://schemas.microsoft.com/office/drawing/2014/main" id="{72EE397D-50D7-4244-9B97-7CC2EC5997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2542183" cy="2524620"/>
          </a:xfrm>
          <a:prstGeom prst="rect">
            <a:avLst/>
          </a:prstGeom>
        </p:spPr>
      </p:pic>
      <p:pic>
        <p:nvPicPr>
          <p:cNvPr id="19" name="그림 18">
            <a:extLst>
              <a:ext uri="{FF2B5EF4-FFF2-40B4-BE49-F238E27FC236}">
                <a16:creationId xmlns:a16="http://schemas.microsoft.com/office/drawing/2014/main" id="{53C1D5AA-DAC2-471A-A201-F481F3E531E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667068"/>
            <a:ext cx="1984572" cy="2190932"/>
          </a:xfrm>
          <a:prstGeom prst="rect">
            <a:avLst/>
          </a:prstGeom>
        </p:spPr>
      </p:pic>
      <p:pic>
        <p:nvPicPr>
          <p:cNvPr id="21" name="그림 20">
            <a:extLst>
              <a:ext uri="{FF2B5EF4-FFF2-40B4-BE49-F238E27FC236}">
                <a16:creationId xmlns:a16="http://schemas.microsoft.com/office/drawing/2014/main" id="{5EB470DD-46D0-4E94-AD5C-84C91AB29E4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46762" y="4889245"/>
            <a:ext cx="2145237" cy="1968755"/>
          </a:xfrm>
          <a:prstGeom prst="rect">
            <a:avLst/>
          </a:prstGeom>
        </p:spPr>
      </p:pic>
      <p:sp>
        <p:nvSpPr>
          <p:cNvPr id="9" name="그림 개체 틀 7">
            <a:extLst>
              <a:ext uri="{FF2B5EF4-FFF2-40B4-BE49-F238E27FC236}">
                <a16:creationId xmlns:a16="http://schemas.microsoft.com/office/drawing/2014/main" id="{575C5146-8842-45F8-8D3C-D8A9B814A2B0}"/>
              </a:ext>
            </a:extLst>
          </p:cNvPr>
          <p:cNvSpPr>
            <a:spLocks noGrp="1"/>
          </p:cNvSpPr>
          <p:nvPr>
            <p:ph type="pic" sz="quarter" idx="11" hasCustomPrompt="1"/>
          </p:nvPr>
        </p:nvSpPr>
        <p:spPr>
          <a:xfrm>
            <a:off x="798285"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10" name="그림 개체 틀 7">
            <a:extLst>
              <a:ext uri="{FF2B5EF4-FFF2-40B4-BE49-F238E27FC236}">
                <a16:creationId xmlns:a16="http://schemas.microsoft.com/office/drawing/2014/main" id="{EDAB79F3-2F6E-4BC0-AEA8-93F614BE265C}"/>
              </a:ext>
            </a:extLst>
          </p:cNvPr>
          <p:cNvSpPr>
            <a:spLocks noGrp="1"/>
          </p:cNvSpPr>
          <p:nvPr>
            <p:ph type="pic" sz="quarter" idx="12" hasCustomPrompt="1"/>
          </p:nvPr>
        </p:nvSpPr>
        <p:spPr>
          <a:xfrm>
            <a:off x="4281714"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2524395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pic>
        <p:nvPicPr>
          <p:cNvPr id="17" name="그림 16">
            <a:extLst>
              <a:ext uri="{FF2B5EF4-FFF2-40B4-BE49-F238E27FC236}">
                <a16:creationId xmlns:a16="http://schemas.microsoft.com/office/drawing/2014/main" id="{6709723F-E831-443F-8143-AC2494D12A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그림 9">
            <a:extLst>
              <a:ext uri="{FF2B5EF4-FFF2-40B4-BE49-F238E27FC236}">
                <a16:creationId xmlns:a16="http://schemas.microsoft.com/office/drawing/2014/main" id="{B74E4F63-17F7-4E39-9B85-089EEEFFA7F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8507"/>
          <a:stretch/>
        </p:blipFill>
        <p:spPr>
          <a:xfrm flipH="1">
            <a:off x="4315811" y="4643541"/>
            <a:ext cx="2083669" cy="2214459"/>
          </a:xfrm>
          <a:prstGeom prst="rect">
            <a:avLst/>
          </a:prstGeom>
        </p:spPr>
      </p:pic>
      <p:pic>
        <p:nvPicPr>
          <p:cNvPr id="13" name="그림 12">
            <a:extLst>
              <a:ext uri="{FF2B5EF4-FFF2-40B4-BE49-F238E27FC236}">
                <a16:creationId xmlns:a16="http://schemas.microsoft.com/office/drawing/2014/main" id="{9606C628-9B55-43A3-ACBA-0F31CE89FF3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19489" y="1"/>
            <a:ext cx="2172511" cy="2007472"/>
          </a:xfrm>
          <a:prstGeom prst="rect">
            <a:avLst/>
          </a:prstGeom>
        </p:spPr>
      </p:pic>
      <p:pic>
        <p:nvPicPr>
          <p:cNvPr id="14" name="그림 13">
            <a:extLst>
              <a:ext uri="{FF2B5EF4-FFF2-40B4-BE49-F238E27FC236}">
                <a16:creationId xmlns:a16="http://schemas.microsoft.com/office/drawing/2014/main" id="{10AE8630-9EBD-4C6C-A0E3-2CCED771D52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56271"/>
          <a:stretch/>
        </p:blipFill>
        <p:spPr>
          <a:xfrm flipH="1">
            <a:off x="8983132" y="5543868"/>
            <a:ext cx="3208867" cy="1314132"/>
          </a:xfrm>
          <a:prstGeom prst="rect">
            <a:avLst/>
          </a:prstGeom>
        </p:spPr>
      </p:pic>
      <p:pic>
        <p:nvPicPr>
          <p:cNvPr id="15" name="그림 14">
            <a:extLst>
              <a:ext uri="{FF2B5EF4-FFF2-40B4-BE49-F238E27FC236}">
                <a16:creationId xmlns:a16="http://schemas.microsoft.com/office/drawing/2014/main" id="{884F6EAD-25EC-4638-BED8-D0E10C5DF66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4526334" y="0"/>
            <a:ext cx="2539163" cy="2155732"/>
          </a:xfrm>
          <a:prstGeom prst="rect">
            <a:avLst/>
          </a:prstGeom>
        </p:spPr>
      </p:pic>
      <p:sp>
        <p:nvSpPr>
          <p:cNvPr id="11" name="그림 개체 틀 7">
            <a:extLst>
              <a:ext uri="{FF2B5EF4-FFF2-40B4-BE49-F238E27FC236}">
                <a16:creationId xmlns:a16="http://schemas.microsoft.com/office/drawing/2014/main" id="{1045F627-9EF9-4486-9F02-9C52DC3D6FA9}"/>
              </a:ext>
            </a:extLst>
          </p:cNvPr>
          <p:cNvSpPr>
            <a:spLocks noGrp="1"/>
          </p:cNvSpPr>
          <p:nvPr>
            <p:ph type="pic" sz="quarter" idx="11" hasCustomPrompt="1"/>
          </p:nvPr>
        </p:nvSpPr>
        <p:spPr>
          <a:xfrm>
            <a:off x="0" y="0"/>
            <a:ext cx="4584700" cy="6858000"/>
          </a:xfrm>
          <a:prstGeom prst="rect">
            <a:avLst/>
          </a:prstGeom>
          <a:pattFill prst="pct10">
            <a:fgClr>
              <a:schemeClr val="bg1">
                <a:lumMod val="75000"/>
              </a:schemeClr>
            </a:fgClr>
            <a:bgClr>
              <a:schemeClr val="bg1">
                <a:lumMod val="95000"/>
              </a:schemeClr>
            </a:bgClr>
          </a:pattFill>
        </p:spPr>
        <p:txBody>
          <a:bodyPr tIns="100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27922925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8857196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49A0C517-4E53-46C9-B6D9-FB7152DF25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81F3761F-8770-4C7C-BEE0-DD9129987FFE}"/>
              </a:ext>
            </a:extLst>
          </p:cNvPr>
          <p:cNvSpPr>
            <a:spLocks noGrp="1"/>
          </p:cNvSpPr>
          <p:nvPr userDrawn="1">
            <p:ph type="pic" sz="quarter" idx="11" hasCustomPrompt="1"/>
          </p:nvPr>
        </p:nvSpPr>
        <p:spPr>
          <a:xfrm>
            <a:off x="3971762"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9" name="그림 개체 틀 17">
            <a:extLst>
              <a:ext uri="{FF2B5EF4-FFF2-40B4-BE49-F238E27FC236}">
                <a16:creationId xmlns:a16="http://schemas.microsoft.com/office/drawing/2014/main" id="{F6482042-C078-4AC8-A1CC-1A9F11F9A8A7}"/>
              </a:ext>
            </a:extLst>
          </p:cNvPr>
          <p:cNvSpPr>
            <a:spLocks noGrp="1"/>
          </p:cNvSpPr>
          <p:nvPr userDrawn="1">
            <p:ph type="pic" sz="quarter" idx="12" hasCustomPrompt="1"/>
          </p:nvPr>
        </p:nvSpPr>
        <p:spPr>
          <a:xfrm>
            <a:off x="1394410"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0" name="그림 개체 틀 17">
            <a:extLst>
              <a:ext uri="{FF2B5EF4-FFF2-40B4-BE49-F238E27FC236}">
                <a16:creationId xmlns:a16="http://schemas.microsoft.com/office/drawing/2014/main" id="{C1AF057D-33B8-4794-91C1-8BF883682B09}"/>
              </a:ext>
            </a:extLst>
          </p:cNvPr>
          <p:cNvSpPr>
            <a:spLocks noGrp="1"/>
          </p:cNvSpPr>
          <p:nvPr userDrawn="1">
            <p:ph type="pic" sz="quarter" idx="13" hasCustomPrompt="1"/>
          </p:nvPr>
        </p:nvSpPr>
        <p:spPr>
          <a:xfrm>
            <a:off x="9126466"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1" name="그림 개체 틀 17">
            <a:extLst>
              <a:ext uri="{FF2B5EF4-FFF2-40B4-BE49-F238E27FC236}">
                <a16:creationId xmlns:a16="http://schemas.microsoft.com/office/drawing/2014/main" id="{793B105F-2407-44C0-9EA1-469AFEFD673D}"/>
              </a:ext>
            </a:extLst>
          </p:cNvPr>
          <p:cNvSpPr>
            <a:spLocks noGrp="1"/>
          </p:cNvSpPr>
          <p:nvPr userDrawn="1">
            <p:ph type="pic" sz="quarter" idx="14" hasCustomPrompt="1"/>
          </p:nvPr>
        </p:nvSpPr>
        <p:spPr>
          <a:xfrm>
            <a:off x="6549114"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7" name="그림 16">
            <a:extLst>
              <a:ext uri="{FF2B5EF4-FFF2-40B4-BE49-F238E27FC236}">
                <a16:creationId xmlns:a16="http://schemas.microsoft.com/office/drawing/2014/main" id="{EAF56FE2-084F-456C-8115-2E2B62B3E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132986" cy="2890020"/>
          </a:xfrm>
          <a:prstGeom prst="rect">
            <a:avLst/>
          </a:prstGeom>
        </p:spPr>
      </p:pic>
      <p:pic>
        <p:nvPicPr>
          <p:cNvPr id="18" name="그림 17">
            <a:extLst>
              <a:ext uri="{FF2B5EF4-FFF2-40B4-BE49-F238E27FC236}">
                <a16:creationId xmlns:a16="http://schemas.microsoft.com/office/drawing/2014/main" id="{8A51AD66-43E2-4543-BF3B-C0416360E67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05902" y="0"/>
            <a:ext cx="3086098" cy="2851657"/>
          </a:xfrm>
          <a:prstGeom prst="rect">
            <a:avLst/>
          </a:prstGeom>
        </p:spPr>
      </p:pic>
    </p:spTree>
    <p:extLst>
      <p:ext uri="{BB962C8B-B14F-4D97-AF65-F5344CB8AC3E}">
        <p14:creationId xmlns:p14="http://schemas.microsoft.com/office/powerpoint/2010/main" val="3852281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A9300409-EB84-4791-B308-B5A26772F6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033" b="11318"/>
          <a:stretch/>
        </p:blipFill>
        <p:spPr>
          <a:xfrm>
            <a:off x="0" y="4496683"/>
            <a:ext cx="2062264" cy="2361317"/>
          </a:xfrm>
          <a:prstGeom prst="rect">
            <a:avLst/>
          </a:prstGeom>
        </p:spPr>
      </p:pic>
      <p:pic>
        <p:nvPicPr>
          <p:cNvPr id="12" name="그림 11">
            <a:extLst>
              <a:ext uri="{FF2B5EF4-FFF2-40B4-BE49-F238E27FC236}">
                <a16:creationId xmlns:a16="http://schemas.microsoft.com/office/drawing/2014/main" id="{7F9D5672-4219-43D6-BBF8-BBF0BD8E6E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555216" y="9140"/>
            <a:ext cx="2645923" cy="2627643"/>
          </a:xfrm>
          <a:prstGeom prst="rect">
            <a:avLst/>
          </a:prstGeom>
        </p:spPr>
      </p:pic>
    </p:spTree>
    <p:extLst>
      <p:ext uri="{BB962C8B-B14F-4D97-AF65-F5344CB8AC3E}">
        <p14:creationId xmlns:p14="http://schemas.microsoft.com/office/powerpoint/2010/main" val="2355054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F32F72E0-39C2-4F96-BB9C-9AEFB98CB3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755C6F77-CD13-47A5-98CF-986C0EA70CD5}"/>
              </a:ext>
            </a:extLst>
          </p:cNvPr>
          <p:cNvSpPr>
            <a:spLocks noGrp="1"/>
          </p:cNvSpPr>
          <p:nvPr userDrawn="1">
            <p:ph type="pic" sz="quarter" idx="11" hasCustomPrompt="1"/>
          </p:nvPr>
        </p:nvSpPr>
        <p:spPr>
          <a:xfrm>
            <a:off x="516146" y="509813"/>
            <a:ext cx="11155154" cy="3008087"/>
          </a:xfrm>
          <a:prstGeom prst="roundRect">
            <a:avLst>
              <a:gd name="adj" fmla="val 9067"/>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6" name="그림 15">
            <a:extLst>
              <a:ext uri="{FF2B5EF4-FFF2-40B4-BE49-F238E27FC236}">
                <a16:creationId xmlns:a16="http://schemas.microsoft.com/office/drawing/2014/main" id="{9BA69FD7-EC93-451A-BE38-28199E423C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9221820" y="5310419"/>
            <a:ext cx="2970179" cy="1547581"/>
          </a:xfrm>
          <a:prstGeom prst="rect">
            <a:avLst/>
          </a:prstGeom>
        </p:spPr>
      </p:pic>
      <p:pic>
        <p:nvPicPr>
          <p:cNvPr id="19" name="그림 18">
            <a:extLst>
              <a:ext uri="{FF2B5EF4-FFF2-40B4-BE49-F238E27FC236}">
                <a16:creationId xmlns:a16="http://schemas.microsoft.com/office/drawing/2014/main" id="{BF55878D-65D6-4ABC-9D77-1D4A93A2C51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V="1">
            <a:off x="125134" y="4563888"/>
            <a:ext cx="2168978" cy="2419245"/>
          </a:xfrm>
          <a:prstGeom prst="rect">
            <a:avLst/>
          </a:prstGeom>
        </p:spPr>
      </p:pic>
    </p:spTree>
    <p:extLst>
      <p:ext uri="{BB962C8B-B14F-4D97-AF65-F5344CB8AC3E}">
        <p14:creationId xmlns:p14="http://schemas.microsoft.com/office/powerpoint/2010/main" val="25881670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14" name="그림 개체 틀 11">
            <a:extLst>
              <a:ext uri="{FF2B5EF4-FFF2-40B4-BE49-F238E27FC236}">
                <a16:creationId xmlns:a16="http://schemas.microsoft.com/office/drawing/2014/main" id="{1DF93CED-3673-4862-8C96-A63F66031924}"/>
              </a:ext>
            </a:extLst>
          </p:cNvPr>
          <p:cNvSpPr>
            <a:spLocks noGrp="1"/>
          </p:cNvSpPr>
          <p:nvPr>
            <p:ph type="pic" sz="quarter" idx="10" hasCustomPrompt="1"/>
          </p:nvPr>
        </p:nvSpPr>
        <p:spPr>
          <a:xfrm>
            <a:off x="8047522" y="1036751"/>
            <a:ext cx="2252483" cy="4928738"/>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9" name="그림 8">
            <a:extLst>
              <a:ext uri="{FF2B5EF4-FFF2-40B4-BE49-F238E27FC236}">
                <a16:creationId xmlns:a16="http://schemas.microsoft.com/office/drawing/2014/main" id="{E3050625-D1AC-43D7-BC34-5BC5C8DEDF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978317" y="0"/>
            <a:ext cx="4213683" cy="3886908"/>
          </a:xfrm>
          <a:prstGeom prst="rect">
            <a:avLst/>
          </a:prstGeom>
        </p:spPr>
      </p:pic>
      <p:pic>
        <p:nvPicPr>
          <p:cNvPr id="10" name="그림 9">
            <a:extLst>
              <a:ext uri="{FF2B5EF4-FFF2-40B4-BE49-F238E27FC236}">
                <a16:creationId xmlns:a16="http://schemas.microsoft.com/office/drawing/2014/main" id="{D327D21D-EEEE-4486-8058-4184E2C633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44448"/>
            <a:ext cx="4632184" cy="2413552"/>
          </a:xfrm>
          <a:prstGeom prst="rect">
            <a:avLst/>
          </a:prstGeom>
        </p:spPr>
      </p:pic>
    </p:spTree>
    <p:extLst>
      <p:ext uri="{BB962C8B-B14F-4D97-AF65-F5344CB8AC3E}">
        <p14:creationId xmlns:p14="http://schemas.microsoft.com/office/powerpoint/2010/main" val="3809211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0DFC6D2A-578B-42E1-92D4-3D8864ECB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F4C0CA12-90DF-4AAA-A66D-3EC145211C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009773" cy="3118699"/>
          </a:xfrm>
          <a:prstGeom prst="rect">
            <a:avLst/>
          </a:prstGeom>
        </p:spPr>
      </p:pic>
      <p:pic>
        <p:nvPicPr>
          <p:cNvPr id="19" name="그림 18">
            <a:extLst>
              <a:ext uri="{FF2B5EF4-FFF2-40B4-BE49-F238E27FC236}">
                <a16:creationId xmlns:a16="http://schemas.microsoft.com/office/drawing/2014/main" id="{BF2DA5CB-6DF8-43A0-8914-AC0A453B01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7145" y="3406793"/>
            <a:ext cx="4574855" cy="3451207"/>
          </a:xfrm>
          <a:prstGeom prst="rect">
            <a:avLst/>
          </a:prstGeom>
        </p:spPr>
      </p:pic>
      <p:sp>
        <p:nvSpPr>
          <p:cNvPr id="11" name="그림 개체 틀 5">
            <a:extLst>
              <a:ext uri="{FF2B5EF4-FFF2-40B4-BE49-F238E27FC236}">
                <a16:creationId xmlns:a16="http://schemas.microsoft.com/office/drawing/2014/main" id="{FE1F1B9A-299C-4D16-9523-E3BD3441A92D}"/>
              </a:ext>
            </a:extLst>
          </p:cNvPr>
          <p:cNvSpPr>
            <a:spLocks noGrp="1"/>
          </p:cNvSpPr>
          <p:nvPr>
            <p:ph type="pic" sz="quarter" idx="10" hasCustomPrompt="1"/>
          </p:nvPr>
        </p:nvSpPr>
        <p:spPr>
          <a:xfrm>
            <a:off x="7179468" y="866775"/>
            <a:ext cx="3779045" cy="5029200"/>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2456342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55EDC4A0-C56E-4B5B-BDBC-4F83DB1190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그림 15">
            <a:extLst>
              <a:ext uri="{FF2B5EF4-FFF2-40B4-BE49-F238E27FC236}">
                <a16:creationId xmlns:a16="http://schemas.microsoft.com/office/drawing/2014/main" id="{944FE60E-E51E-4DBC-9776-070D289021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75191" y="0"/>
            <a:ext cx="3416809" cy="2900848"/>
          </a:xfrm>
          <a:prstGeom prst="rect">
            <a:avLst/>
          </a:prstGeom>
        </p:spPr>
      </p:pic>
      <p:pic>
        <p:nvPicPr>
          <p:cNvPr id="18" name="그림 17">
            <a:extLst>
              <a:ext uri="{FF2B5EF4-FFF2-40B4-BE49-F238E27FC236}">
                <a16:creationId xmlns:a16="http://schemas.microsoft.com/office/drawing/2014/main" id="{DEB14A31-10DC-4617-8879-8B773B702D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sp>
        <p:nvSpPr>
          <p:cNvPr id="11" name="그림 개체 틀 8">
            <a:extLst>
              <a:ext uri="{FF2B5EF4-FFF2-40B4-BE49-F238E27FC236}">
                <a16:creationId xmlns:a16="http://schemas.microsoft.com/office/drawing/2014/main" id="{4DA9B3F5-0C8A-4F66-BBD7-935BE8B41756}"/>
              </a:ext>
            </a:extLst>
          </p:cNvPr>
          <p:cNvSpPr>
            <a:spLocks noGrp="1"/>
          </p:cNvSpPr>
          <p:nvPr>
            <p:ph type="pic" sz="quarter" idx="10" hasCustomPrompt="1"/>
          </p:nvPr>
        </p:nvSpPr>
        <p:spPr>
          <a:xfrm>
            <a:off x="4294547" y="827437"/>
            <a:ext cx="6379412" cy="4347195"/>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42544853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8443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022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91032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4518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528701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4819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7A1CAB6B-A187-493A-944B-7908332C09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A4F5EDD9-9A33-4DFB-B14D-4DD69F6403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pic>
        <p:nvPicPr>
          <p:cNvPr id="18" name="그림 17">
            <a:extLst>
              <a:ext uri="{FF2B5EF4-FFF2-40B4-BE49-F238E27FC236}">
                <a16:creationId xmlns:a16="http://schemas.microsoft.com/office/drawing/2014/main" id="{B3CE0A9D-DC18-46DC-B27D-7FA0DF0E26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3997282"/>
            <a:ext cx="2591272" cy="2860718"/>
          </a:xfrm>
          <a:prstGeom prst="rect">
            <a:avLst/>
          </a:prstGeom>
        </p:spPr>
      </p:pic>
      <p:pic>
        <p:nvPicPr>
          <p:cNvPr id="19" name="그림 18">
            <a:extLst>
              <a:ext uri="{FF2B5EF4-FFF2-40B4-BE49-F238E27FC236}">
                <a16:creationId xmlns:a16="http://schemas.microsoft.com/office/drawing/2014/main" id="{92785257-F83C-49C7-BBEC-FC188CF99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59947" y="0"/>
            <a:ext cx="2832053" cy="3158829"/>
          </a:xfrm>
          <a:prstGeom prst="rect">
            <a:avLst/>
          </a:prstGeom>
        </p:spPr>
      </p:pic>
      <p:pic>
        <p:nvPicPr>
          <p:cNvPr id="20" name="그림 19">
            <a:extLst>
              <a:ext uri="{FF2B5EF4-FFF2-40B4-BE49-F238E27FC236}">
                <a16:creationId xmlns:a16="http://schemas.microsoft.com/office/drawing/2014/main" id="{19B4876D-8BD5-4886-A262-1C0C4107D4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56103" y="3980083"/>
            <a:ext cx="3135897" cy="2877917"/>
          </a:xfrm>
          <a:prstGeom prst="rect">
            <a:avLst/>
          </a:prstGeom>
        </p:spPr>
      </p:pic>
      <p:pic>
        <p:nvPicPr>
          <p:cNvPr id="21" name="그림 20">
            <a:extLst>
              <a:ext uri="{FF2B5EF4-FFF2-40B4-BE49-F238E27FC236}">
                <a16:creationId xmlns:a16="http://schemas.microsoft.com/office/drawing/2014/main" id="{CA8A82CC-E1FC-4DDD-843F-C282EB90FD0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641600" y="1270000"/>
            <a:ext cx="6908800" cy="4318000"/>
          </a:xfrm>
          <a:prstGeom prst="rect">
            <a:avLst/>
          </a:prstGeom>
        </p:spPr>
      </p:pic>
    </p:spTree>
    <p:extLst>
      <p:ext uri="{BB962C8B-B14F-4D97-AF65-F5344CB8AC3E}">
        <p14:creationId xmlns:p14="http://schemas.microsoft.com/office/powerpoint/2010/main" val="41308346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8D83FB5A-7294-4C55-8CC0-FF45DCA3F0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 y="-99391"/>
            <a:ext cx="12192000" cy="6858000"/>
          </a:xfrm>
          <a:prstGeom prst="rect">
            <a:avLst/>
          </a:prstGeom>
        </p:spPr>
      </p:pic>
      <p:pic>
        <p:nvPicPr>
          <p:cNvPr id="10" name="그림 9">
            <a:extLst>
              <a:ext uri="{FF2B5EF4-FFF2-40B4-BE49-F238E27FC236}">
                <a16:creationId xmlns:a16="http://schemas.microsoft.com/office/drawing/2014/main" id="{A822CB1C-5BBB-4BF8-88DD-9EF096829A2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2265"/>
          <a:stretch/>
        </p:blipFill>
        <p:spPr>
          <a:xfrm>
            <a:off x="10574372" y="5209434"/>
            <a:ext cx="1617628" cy="1648566"/>
          </a:xfrm>
          <a:prstGeom prst="rect">
            <a:avLst/>
          </a:prstGeom>
        </p:spPr>
      </p:pic>
      <p:pic>
        <p:nvPicPr>
          <p:cNvPr id="13" name="그림 12">
            <a:extLst>
              <a:ext uri="{FF2B5EF4-FFF2-40B4-BE49-F238E27FC236}">
                <a16:creationId xmlns:a16="http://schemas.microsoft.com/office/drawing/2014/main" id="{EF0D79C8-425F-4FF8-9C61-C6C6F04833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65456" y="1"/>
            <a:ext cx="2226544" cy="2057400"/>
          </a:xfrm>
          <a:prstGeom prst="rect">
            <a:avLst/>
          </a:prstGeom>
        </p:spPr>
      </p:pic>
      <p:pic>
        <p:nvPicPr>
          <p:cNvPr id="14" name="그림 13">
            <a:extLst>
              <a:ext uri="{FF2B5EF4-FFF2-40B4-BE49-F238E27FC236}">
                <a16:creationId xmlns:a16="http://schemas.microsoft.com/office/drawing/2014/main" id="{0CC758F9-3E39-4C62-A801-3FFEC9384055}"/>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57669"/>
          <a:stretch/>
        </p:blipFill>
        <p:spPr>
          <a:xfrm flipV="1">
            <a:off x="0" y="0"/>
            <a:ext cx="2361744" cy="999139"/>
          </a:xfrm>
          <a:prstGeom prst="rect">
            <a:avLst/>
          </a:prstGeom>
        </p:spPr>
      </p:pic>
      <p:pic>
        <p:nvPicPr>
          <p:cNvPr id="18" name="그림 17">
            <a:extLst>
              <a:ext uri="{FF2B5EF4-FFF2-40B4-BE49-F238E27FC236}">
                <a16:creationId xmlns:a16="http://schemas.microsoft.com/office/drawing/2014/main" id="{FD6D8C16-726E-44C2-AF00-618F4A5526A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0" y="5006647"/>
            <a:ext cx="2454119" cy="1851353"/>
          </a:xfrm>
          <a:prstGeom prst="rect">
            <a:avLst/>
          </a:prstGeom>
        </p:spPr>
      </p:pic>
    </p:spTree>
    <p:extLst>
      <p:ext uri="{BB962C8B-B14F-4D97-AF65-F5344CB8AC3E}">
        <p14:creationId xmlns:p14="http://schemas.microsoft.com/office/powerpoint/2010/main" val="38373056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BC20C07A-577C-455B-9860-C87DB822BB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그림 24">
            <a:extLst>
              <a:ext uri="{FF2B5EF4-FFF2-40B4-BE49-F238E27FC236}">
                <a16:creationId xmlns:a16="http://schemas.microsoft.com/office/drawing/2014/main" id="{F4880A37-839A-4902-B70F-D27B5DF02F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9751144" y="0"/>
            <a:ext cx="2440855" cy="2529191"/>
          </a:xfrm>
          <a:prstGeom prst="rect">
            <a:avLst/>
          </a:prstGeom>
        </p:spPr>
      </p:pic>
      <p:pic>
        <p:nvPicPr>
          <p:cNvPr id="27" name="그림 26">
            <a:extLst>
              <a:ext uri="{FF2B5EF4-FFF2-40B4-BE49-F238E27FC236}">
                <a16:creationId xmlns:a16="http://schemas.microsoft.com/office/drawing/2014/main" id="{B393B178-E046-4DF9-A1ED-5CD9B42818A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 y="4621557"/>
            <a:ext cx="2964587" cy="2236443"/>
          </a:xfrm>
          <a:prstGeom prst="rect">
            <a:avLst/>
          </a:prstGeom>
        </p:spPr>
      </p:pic>
      <p:sp>
        <p:nvSpPr>
          <p:cNvPr id="6" name="그림 개체 틀 17">
            <a:extLst>
              <a:ext uri="{FF2B5EF4-FFF2-40B4-BE49-F238E27FC236}">
                <a16:creationId xmlns:a16="http://schemas.microsoft.com/office/drawing/2014/main" id="{7FB91165-3E10-4683-81DE-2DC070D6F745}"/>
              </a:ext>
            </a:extLst>
          </p:cNvPr>
          <p:cNvSpPr>
            <a:spLocks noGrp="1"/>
          </p:cNvSpPr>
          <p:nvPr>
            <p:ph type="pic" sz="quarter" idx="16" hasCustomPrompt="1"/>
          </p:nvPr>
        </p:nvSpPr>
        <p:spPr>
          <a:xfrm>
            <a:off x="2964587" y="1139145"/>
            <a:ext cx="1976212" cy="2828698"/>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5A14551D-6F37-459A-8F0E-CC0133E8D197}"/>
              </a:ext>
            </a:extLst>
          </p:cNvPr>
          <p:cNvSpPr>
            <a:spLocks noGrp="1"/>
          </p:cNvSpPr>
          <p:nvPr>
            <p:ph type="pic" sz="quarter" idx="17" hasCustomPrompt="1"/>
          </p:nvPr>
        </p:nvSpPr>
        <p:spPr>
          <a:xfrm>
            <a:off x="821461" y="4142015"/>
            <a:ext cx="4119337" cy="1712686"/>
          </a:xfrm>
          <a:prstGeom prst="roundRect">
            <a:avLst>
              <a:gd name="adj" fmla="val 8955"/>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4305179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861199DC-A37A-491C-AA07-99E41DF73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flipH="1">
            <a:off x="10201317" y="-98383"/>
            <a:ext cx="1892300" cy="2089065"/>
          </a:xfrm>
          <a:prstGeom prst="rect">
            <a:avLst/>
          </a:prstGeom>
        </p:spPr>
      </p:pic>
      <p:pic>
        <p:nvPicPr>
          <p:cNvPr id="17" name="그림 16">
            <a:extLst>
              <a:ext uri="{FF2B5EF4-FFF2-40B4-BE49-F238E27FC236}">
                <a16:creationId xmlns:a16="http://schemas.microsoft.com/office/drawing/2014/main" id="{8056CEAC-D2BB-40D2-96DC-46D167BBBC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4756375"/>
            <a:ext cx="2290017" cy="2101625"/>
          </a:xfrm>
          <a:prstGeom prst="rect">
            <a:avLst/>
          </a:prstGeom>
        </p:spPr>
      </p:pic>
    </p:spTree>
    <p:extLst>
      <p:ext uri="{BB962C8B-B14F-4D97-AF65-F5344CB8AC3E}">
        <p14:creationId xmlns:p14="http://schemas.microsoft.com/office/powerpoint/2010/main" val="16149020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1C5DEFBC-45DE-4C56-8429-31C6FFE044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3416809" cy="2900848"/>
          </a:xfrm>
          <a:prstGeom prst="rect">
            <a:avLst/>
          </a:prstGeom>
        </p:spPr>
      </p:pic>
      <p:pic>
        <p:nvPicPr>
          <p:cNvPr id="14" name="그림 13">
            <a:extLst>
              <a:ext uri="{FF2B5EF4-FFF2-40B4-BE49-F238E27FC236}">
                <a16:creationId xmlns:a16="http://schemas.microsoft.com/office/drawing/2014/main" id="{4E8337EF-7005-4061-BCFD-546CE41C28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196559" y="3862559"/>
            <a:ext cx="2832053" cy="3158829"/>
          </a:xfrm>
          <a:prstGeom prst="rect">
            <a:avLst/>
          </a:prstGeom>
        </p:spPr>
      </p:pic>
    </p:spTree>
    <p:extLst>
      <p:ext uri="{BB962C8B-B14F-4D97-AF65-F5344CB8AC3E}">
        <p14:creationId xmlns:p14="http://schemas.microsoft.com/office/powerpoint/2010/main" val="2733698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4C0DE2AB-F4A6-48A3-9F2E-DE234C677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그림 13">
            <a:extLst>
              <a:ext uri="{FF2B5EF4-FFF2-40B4-BE49-F238E27FC236}">
                <a16:creationId xmlns:a16="http://schemas.microsoft.com/office/drawing/2014/main" id="{DAB1FA77-AF5A-46FB-BC53-8D43EDEC94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4592" y="0"/>
            <a:ext cx="2337407" cy="1984443"/>
          </a:xfrm>
          <a:prstGeom prst="rect">
            <a:avLst/>
          </a:prstGeom>
        </p:spPr>
      </p:pic>
      <p:pic>
        <p:nvPicPr>
          <p:cNvPr id="18" name="그림 17">
            <a:extLst>
              <a:ext uri="{FF2B5EF4-FFF2-40B4-BE49-F238E27FC236}">
                <a16:creationId xmlns:a16="http://schemas.microsoft.com/office/drawing/2014/main" id="{72EE397D-50D7-4244-9B97-7CC2EC5997D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2542183" cy="2524620"/>
          </a:xfrm>
          <a:prstGeom prst="rect">
            <a:avLst/>
          </a:prstGeom>
        </p:spPr>
      </p:pic>
      <p:pic>
        <p:nvPicPr>
          <p:cNvPr id="19" name="그림 18">
            <a:extLst>
              <a:ext uri="{FF2B5EF4-FFF2-40B4-BE49-F238E27FC236}">
                <a16:creationId xmlns:a16="http://schemas.microsoft.com/office/drawing/2014/main" id="{53C1D5AA-DAC2-471A-A201-F481F3E531E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667068"/>
            <a:ext cx="1984572" cy="2190932"/>
          </a:xfrm>
          <a:prstGeom prst="rect">
            <a:avLst/>
          </a:prstGeom>
        </p:spPr>
      </p:pic>
      <p:pic>
        <p:nvPicPr>
          <p:cNvPr id="21" name="그림 20">
            <a:extLst>
              <a:ext uri="{FF2B5EF4-FFF2-40B4-BE49-F238E27FC236}">
                <a16:creationId xmlns:a16="http://schemas.microsoft.com/office/drawing/2014/main" id="{5EB470DD-46D0-4E94-AD5C-84C91AB29E4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046762" y="4889245"/>
            <a:ext cx="2145237" cy="1968755"/>
          </a:xfrm>
          <a:prstGeom prst="rect">
            <a:avLst/>
          </a:prstGeom>
        </p:spPr>
      </p:pic>
      <p:sp>
        <p:nvSpPr>
          <p:cNvPr id="9" name="그림 개체 틀 7">
            <a:extLst>
              <a:ext uri="{FF2B5EF4-FFF2-40B4-BE49-F238E27FC236}">
                <a16:creationId xmlns:a16="http://schemas.microsoft.com/office/drawing/2014/main" id="{575C5146-8842-45F8-8D3C-D8A9B814A2B0}"/>
              </a:ext>
            </a:extLst>
          </p:cNvPr>
          <p:cNvSpPr>
            <a:spLocks noGrp="1"/>
          </p:cNvSpPr>
          <p:nvPr>
            <p:ph type="pic" sz="quarter" idx="11" hasCustomPrompt="1"/>
          </p:nvPr>
        </p:nvSpPr>
        <p:spPr>
          <a:xfrm>
            <a:off x="798285"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10" name="그림 개체 틀 7">
            <a:extLst>
              <a:ext uri="{FF2B5EF4-FFF2-40B4-BE49-F238E27FC236}">
                <a16:creationId xmlns:a16="http://schemas.microsoft.com/office/drawing/2014/main" id="{EDAB79F3-2F6E-4BC0-AEA8-93F614BE265C}"/>
              </a:ext>
            </a:extLst>
          </p:cNvPr>
          <p:cNvSpPr>
            <a:spLocks noGrp="1"/>
          </p:cNvSpPr>
          <p:nvPr>
            <p:ph type="pic" sz="quarter" idx="12" hasCustomPrompt="1"/>
          </p:nvPr>
        </p:nvSpPr>
        <p:spPr>
          <a:xfrm>
            <a:off x="4281714"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1546678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pic>
        <p:nvPicPr>
          <p:cNvPr id="17" name="그림 16">
            <a:extLst>
              <a:ext uri="{FF2B5EF4-FFF2-40B4-BE49-F238E27FC236}">
                <a16:creationId xmlns:a16="http://schemas.microsoft.com/office/drawing/2014/main" id="{6709723F-E831-443F-8143-AC2494D12A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그림 9">
            <a:extLst>
              <a:ext uri="{FF2B5EF4-FFF2-40B4-BE49-F238E27FC236}">
                <a16:creationId xmlns:a16="http://schemas.microsoft.com/office/drawing/2014/main" id="{B74E4F63-17F7-4E39-9B85-089EEEFFA7F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8507"/>
          <a:stretch/>
        </p:blipFill>
        <p:spPr>
          <a:xfrm flipH="1">
            <a:off x="4315811" y="4643541"/>
            <a:ext cx="2083669" cy="2214459"/>
          </a:xfrm>
          <a:prstGeom prst="rect">
            <a:avLst/>
          </a:prstGeom>
        </p:spPr>
      </p:pic>
      <p:pic>
        <p:nvPicPr>
          <p:cNvPr id="13" name="그림 12">
            <a:extLst>
              <a:ext uri="{FF2B5EF4-FFF2-40B4-BE49-F238E27FC236}">
                <a16:creationId xmlns:a16="http://schemas.microsoft.com/office/drawing/2014/main" id="{9606C628-9B55-43A3-ACBA-0F31CE89FF3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19489" y="1"/>
            <a:ext cx="2172511" cy="2007472"/>
          </a:xfrm>
          <a:prstGeom prst="rect">
            <a:avLst/>
          </a:prstGeom>
        </p:spPr>
      </p:pic>
      <p:pic>
        <p:nvPicPr>
          <p:cNvPr id="14" name="그림 13">
            <a:extLst>
              <a:ext uri="{FF2B5EF4-FFF2-40B4-BE49-F238E27FC236}">
                <a16:creationId xmlns:a16="http://schemas.microsoft.com/office/drawing/2014/main" id="{10AE8630-9EBD-4C6C-A0E3-2CCED771D52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56271"/>
          <a:stretch/>
        </p:blipFill>
        <p:spPr>
          <a:xfrm flipH="1">
            <a:off x="8983132" y="5543868"/>
            <a:ext cx="3208867" cy="1314132"/>
          </a:xfrm>
          <a:prstGeom prst="rect">
            <a:avLst/>
          </a:prstGeom>
        </p:spPr>
      </p:pic>
      <p:pic>
        <p:nvPicPr>
          <p:cNvPr id="15" name="그림 14">
            <a:extLst>
              <a:ext uri="{FF2B5EF4-FFF2-40B4-BE49-F238E27FC236}">
                <a16:creationId xmlns:a16="http://schemas.microsoft.com/office/drawing/2014/main" id="{884F6EAD-25EC-4638-BED8-D0E10C5DF66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4526334" y="0"/>
            <a:ext cx="2539163" cy="2155732"/>
          </a:xfrm>
          <a:prstGeom prst="rect">
            <a:avLst/>
          </a:prstGeom>
        </p:spPr>
      </p:pic>
      <p:sp>
        <p:nvSpPr>
          <p:cNvPr id="11" name="그림 개체 틀 7">
            <a:extLst>
              <a:ext uri="{FF2B5EF4-FFF2-40B4-BE49-F238E27FC236}">
                <a16:creationId xmlns:a16="http://schemas.microsoft.com/office/drawing/2014/main" id="{1045F627-9EF9-4486-9F02-9C52DC3D6FA9}"/>
              </a:ext>
            </a:extLst>
          </p:cNvPr>
          <p:cNvSpPr>
            <a:spLocks noGrp="1"/>
          </p:cNvSpPr>
          <p:nvPr>
            <p:ph type="pic" sz="quarter" idx="11" hasCustomPrompt="1"/>
          </p:nvPr>
        </p:nvSpPr>
        <p:spPr>
          <a:xfrm>
            <a:off x="0" y="0"/>
            <a:ext cx="4584700" cy="6858000"/>
          </a:xfrm>
          <a:prstGeom prst="rect">
            <a:avLst/>
          </a:prstGeom>
          <a:pattFill prst="pct10">
            <a:fgClr>
              <a:schemeClr val="bg1">
                <a:lumMod val="75000"/>
              </a:schemeClr>
            </a:fgClr>
            <a:bgClr>
              <a:schemeClr val="bg1">
                <a:lumMod val="95000"/>
              </a:schemeClr>
            </a:bgClr>
          </a:pattFill>
        </p:spPr>
        <p:txBody>
          <a:bodyPr tIns="1008000" anchor="ctr" anchorCtr="1"/>
          <a:lstStyle>
            <a:lvl1pPr>
              <a:defRPr lang="ko-KR" altLang="en-US"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1524181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pic>
        <p:nvPicPr>
          <p:cNvPr id="15" name="그림 14">
            <a:extLst>
              <a:ext uri="{FF2B5EF4-FFF2-40B4-BE49-F238E27FC236}">
                <a16:creationId xmlns:a16="http://schemas.microsoft.com/office/drawing/2014/main" id="{49A0C517-4E53-46C9-B6D9-FB7152DF25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81F3761F-8770-4C7C-BEE0-DD9129987FFE}"/>
              </a:ext>
            </a:extLst>
          </p:cNvPr>
          <p:cNvSpPr>
            <a:spLocks noGrp="1"/>
          </p:cNvSpPr>
          <p:nvPr userDrawn="1">
            <p:ph type="pic" sz="quarter" idx="11" hasCustomPrompt="1"/>
          </p:nvPr>
        </p:nvSpPr>
        <p:spPr>
          <a:xfrm>
            <a:off x="3971762"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9" name="그림 개체 틀 17">
            <a:extLst>
              <a:ext uri="{FF2B5EF4-FFF2-40B4-BE49-F238E27FC236}">
                <a16:creationId xmlns:a16="http://schemas.microsoft.com/office/drawing/2014/main" id="{F6482042-C078-4AC8-A1CC-1A9F11F9A8A7}"/>
              </a:ext>
            </a:extLst>
          </p:cNvPr>
          <p:cNvSpPr>
            <a:spLocks noGrp="1"/>
          </p:cNvSpPr>
          <p:nvPr userDrawn="1">
            <p:ph type="pic" sz="quarter" idx="12" hasCustomPrompt="1"/>
          </p:nvPr>
        </p:nvSpPr>
        <p:spPr>
          <a:xfrm>
            <a:off x="1394410"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0" name="그림 개체 틀 17">
            <a:extLst>
              <a:ext uri="{FF2B5EF4-FFF2-40B4-BE49-F238E27FC236}">
                <a16:creationId xmlns:a16="http://schemas.microsoft.com/office/drawing/2014/main" id="{C1AF057D-33B8-4794-91C1-8BF883682B09}"/>
              </a:ext>
            </a:extLst>
          </p:cNvPr>
          <p:cNvSpPr>
            <a:spLocks noGrp="1"/>
          </p:cNvSpPr>
          <p:nvPr userDrawn="1">
            <p:ph type="pic" sz="quarter" idx="13" hasCustomPrompt="1"/>
          </p:nvPr>
        </p:nvSpPr>
        <p:spPr>
          <a:xfrm>
            <a:off x="9126466"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11" name="그림 개체 틀 17">
            <a:extLst>
              <a:ext uri="{FF2B5EF4-FFF2-40B4-BE49-F238E27FC236}">
                <a16:creationId xmlns:a16="http://schemas.microsoft.com/office/drawing/2014/main" id="{793B105F-2407-44C0-9EA1-469AFEFD673D}"/>
              </a:ext>
            </a:extLst>
          </p:cNvPr>
          <p:cNvSpPr>
            <a:spLocks noGrp="1"/>
          </p:cNvSpPr>
          <p:nvPr userDrawn="1">
            <p:ph type="pic" sz="quarter" idx="14" hasCustomPrompt="1"/>
          </p:nvPr>
        </p:nvSpPr>
        <p:spPr>
          <a:xfrm>
            <a:off x="6549114" y="2337093"/>
            <a:ext cx="1691690" cy="1691688"/>
          </a:xfrm>
          <a:prstGeom prst="ellipse">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7" name="그림 16">
            <a:extLst>
              <a:ext uri="{FF2B5EF4-FFF2-40B4-BE49-F238E27FC236}">
                <a16:creationId xmlns:a16="http://schemas.microsoft.com/office/drawing/2014/main" id="{EAF56FE2-084F-456C-8115-2E2B62B3E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132986" cy="2890020"/>
          </a:xfrm>
          <a:prstGeom prst="rect">
            <a:avLst/>
          </a:prstGeom>
        </p:spPr>
      </p:pic>
      <p:pic>
        <p:nvPicPr>
          <p:cNvPr id="18" name="그림 17">
            <a:extLst>
              <a:ext uri="{FF2B5EF4-FFF2-40B4-BE49-F238E27FC236}">
                <a16:creationId xmlns:a16="http://schemas.microsoft.com/office/drawing/2014/main" id="{8A51AD66-43E2-4543-BF3B-C0416360E67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05902" y="0"/>
            <a:ext cx="3086098" cy="2851657"/>
          </a:xfrm>
          <a:prstGeom prst="rect">
            <a:avLst/>
          </a:prstGeom>
        </p:spPr>
      </p:pic>
    </p:spTree>
    <p:extLst>
      <p:ext uri="{BB962C8B-B14F-4D97-AF65-F5344CB8AC3E}">
        <p14:creationId xmlns:p14="http://schemas.microsoft.com/office/powerpoint/2010/main" val="23615131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A9300409-EB84-4791-B308-B5A26772F6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033" b="11318"/>
          <a:stretch/>
        </p:blipFill>
        <p:spPr>
          <a:xfrm>
            <a:off x="0" y="4496683"/>
            <a:ext cx="2062264" cy="2361317"/>
          </a:xfrm>
          <a:prstGeom prst="rect">
            <a:avLst/>
          </a:prstGeom>
        </p:spPr>
      </p:pic>
      <p:pic>
        <p:nvPicPr>
          <p:cNvPr id="12" name="그림 11">
            <a:extLst>
              <a:ext uri="{FF2B5EF4-FFF2-40B4-BE49-F238E27FC236}">
                <a16:creationId xmlns:a16="http://schemas.microsoft.com/office/drawing/2014/main" id="{7F9D5672-4219-43D6-BBF8-BBF0BD8E6E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555216" y="9140"/>
            <a:ext cx="2645923" cy="2627643"/>
          </a:xfrm>
          <a:prstGeom prst="rect">
            <a:avLst/>
          </a:prstGeom>
        </p:spPr>
      </p:pic>
    </p:spTree>
    <p:extLst>
      <p:ext uri="{BB962C8B-B14F-4D97-AF65-F5344CB8AC3E}">
        <p14:creationId xmlns:p14="http://schemas.microsoft.com/office/powerpoint/2010/main" val="24662373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9316935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F32F72E0-39C2-4F96-BB9C-9AEFB98CB3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그림 개체 틀 17">
            <a:extLst>
              <a:ext uri="{FF2B5EF4-FFF2-40B4-BE49-F238E27FC236}">
                <a16:creationId xmlns:a16="http://schemas.microsoft.com/office/drawing/2014/main" id="{755C6F77-CD13-47A5-98CF-986C0EA70CD5}"/>
              </a:ext>
            </a:extLst>
          </p:cNvPr>
          <p:cNvSpPr>
            <a:spLocks noGrp="1"/>
          </p:cNvSpPr>
          <p:nvPr userDrawn="1">
            <p:ph type="pic" sz="quarter" idx="11" hasCustomPrompt="1"/>
          </p:nvPr>
        </p:nvSpPr>
        <p:spPr>
          <a:xfrm>
            <a:off x="516146" y="509813"/>
            <a:ext cx="11155154" cy="3008087"/>
          </a:xfrm>
          <a:prstGeom prst="roundRect">
            <a:avLst>
              <a:gd name="adj" fmla="val 9067"/>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6" name="그림 15">
            <a:extLst>
              <a:ext uri="{FF2B5EF4-FFF2-40B4-BE49-F238E27FC236}">
                <a16:creationId xmlns:a16="http://schemas.microsoft.com/office/drawing/2014/main" id="{9BA69FD7-EC93-451A-BE38-28199E423C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9221820" y="5310419"/>
            <a:ext cx="2970179" cy="1547581"/>
          </a:xfrm>
          <a:prstGeom prst="rect">
            <a:avLst/>
          </a:prstGeom>
        </p:spPr>
      </p:pic>
      <p:pic>
        <p:nvPicPr>
          <p:cNvPr id="19" name="그림 18">
            <a:extLst>
              <a:ext uri="{FF2B5EF4-FFF2-40B4-BE49-F238E27FC236}">
                <a16:creationId xmlns:a16="http://schemas.microsoft.com/office/drawing/2014/main" id="{BF55878D-65D6-4ABC-9D77-1D4A93A2C51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flipV="1">
            <a:off x="125134" y="4563888"/>
            <a:ext cx="2168978" cy="2419245"/>
          </a:xfrm>
          <a:prstGeom prst="rect">
            <a:avLst/>
          </a:prstGeom>
        </p:spPr>
      </p:pic>
    </p:spTree>
    <p:extLst>
      <p:ext uri="{BB962C8B-B14F-4D97-AF65-F5344CB8AC3E}">
        <p14:creationId xmlns:p14="http://schemas.microsoft.com/office/powerpoint/2010/main" val="25195771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14" name="그림 개체 틀 11">
            <a:extLst>
              <a:ext uri="{FF2B5EF4-FFF2-40B4-BE49-F238E27FC236}">
                <a16:creationId xmlns:a16="http://schemas.microsoft.com/office/drawing/2014/main" id="{1DF93CED-3673-4862-8C96-A63F66031924}"/>
              </a:ext>
            </a:extLst>
          </p:cNvPr>
          <p:cNvSpPr>
            <a:spLocks noGrp="1"/>
          </p:cNvSpPr>
          <p:nvPr>
            <p:ph type="pic" sz="quarter" idx="10" hasCustomPrompt="1"/>
          </p:nvPr>
        </p:nvSpPr>
        <p:spPr>
          <a:xfrm>
            <a:off x="8047522" y="1036751"/>
            <a:ext cx="2252483" cy="4928738"/>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9" name="그림 8">
            <a:extLst>
              <a:ext uri="{FF2B5EF4-FFF2-40B4-BE49-F238E27FC236}">
                <a16:creationId xmlns:a16="http://schemas.microsoft.com/office/drawing/2014/main" id="{E3050625-D1AC-43D7-BC34-5BC5C8DEDF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978317" y="0"/>
            <a:ext cx="4213683" cy="3886908"/>
          </a:xfrm>
          <a:prstGeom prst="rect">
            <a:avLst/>
          </a:prstGeom>
        </p:spPr>
      </p:pic>
      <p:pic>
        <p:nvPicPr>
          <p:cNvPr id="10" name="그림 9">
            <a:extLst>
              <a:ext uri="{FF2B5EF4-FFF2-40B4-BE49-F238E27FC236}">
                <a16:creationId xmlns:a16="http://schemas.microsoft.com/office/drawing/2014/main" id="{D327D21D-EEEE-4486-8058-4184E2C633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44448"/>
            <a:ext cx="4632184" cy="2413552"/>
          </a:xfrm>
          <a:prstGeom prst="rect">
            <a:avLst/>
          </a:prstGeom>
        </p:spPr>
      </p:pic>
    </p:spTree>
    <p:extLst>
      <p:ext uri="{BB962C8B-B14F-4D97-AF65-F5344CB8AC3E}">
        <p14:creationId xmlns:p14="http://schemas.microsoft.com/office/powerpoint/2010/main" val="4054599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0DFC6D2A-578B-42E1-92D4-3D8864ECBA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그림 16">
            <a:extLst>
              <a:ext uri="{FF2B5EF4-FFF2-40B4-BE49-F238E27FC236}">
                <a16:creationId xmlns:a16="http://schemas.microsoft.com/office/drawing/2014/main" id="{F4C0CA12-90DF-4AAA-A66D-3EC145211C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3009773" cy="3118699"/>
          </a:xfrm>
          <a:prstGeom prst="rect">
            <a:avLst/>
          </a:prstGeom>
        </p:spPr>
      </p:pic>
      <p:pic>
        <p:nvPicPr>
          <p:cNvPr id="19" name="그림 18">
            <a:extLst>
              <a:ext uri="{FF2B5EF4-FFF2-40B4-BE49-F238E27FC236}">
                <a16:creationId xmlns:a16="http://schemas.microsoft.com/office/drawing/2014/main" id="{BF2DA5CB-6DF8-43A0-8914-AC0A453B012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7145" y="3406793"/>
            <a:ext cx="4574855" cy="3451207"/>
          </a:xfrm>
          <a:prstGeom prst="rect">
            <a:avLst/>
          </a:prstGeom>
        </p:spPr>
      </p:pic>
      <p:sp>
        <p:nvSpPr>
          <p:cNvPr id="11" name="그림 개체 틀 5">
            <a:extLst>
              <a:ext uri="{FF2B5EF4-FFF2-40B4-BE49-F238E27FC236}">
                <a16:creationId xmlns:a16="http://schemas.microsoft.com/office/drawing/2014/main" id="{FE1F1B9A-299C-4D16-9523-E3BD3441A92D}"/>
              </a:ext>
            </a:extLst>
          </p:cNvPr>
          <p:cNvSpPr>
            <a:spLocks noGrp="1"/>
          </p:cNvSpPr>
          <p:nvPr>
            <p:ph type="pic" sz="quarter" idx="10" hasCustomPrompt="1"/>
          </p:nvPr>
        </p:nvSpPr>
        <p:spPr>
          <a:xfrm>
            <a:off x="7179468" y="866775"/>
            <a:ext cx="3779045" cy="5029200"/>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2647526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55EDC4A0-C56E-4B5B-BDBC-4F83DB1190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그림 15">
            <a:extLst>
              <a:ext uri="{FF2B5EF4-FFF2-40B4-BE49-F238E27FC236}">
                <a16:creationId xmlns:a16="http://schemas.microsoft.com/office/drawing/2014/main" id="{944FE60E-E51E-4DBC-9776-070D289021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75191" y="0"/>
            <a:ext cx="3416809" cy="2900848"/>
          </a:xfrm>
          <a:prstGeom prst="rect">
            <a:avLst/>
          </a:prstGeom>
        </p:spPr>
      </p:pic>
      <p:pic>
        <p:nvPicPr>
          <p:cNvPr id="18" name="그림 17">
            <a:extLst>
              <a:ext uri="{FF2B5EF4-FFF2-40B4-BE49-F238E27FC236}">
                <a16:creationId xmlns:a16="http://schemas.microsoft.com/office/drawing/2014/main" id="{DEB14A31-10DC-4617-8879-8B773B702D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3319350" cy="3296418"/>
          </a:xfrm>
          <a:prstGeom prst="rect">
            <a:avLst/>
          </a:prstGeom>
        </p:spPr>
      </p:pic>
      <p:sp>
        <p:nvSpPr>
          <p:cNvPr id="11" name="그림 개체 틀 8">
            <a:extLst>
              <a:ext uri="{FF2B5EF4-FFF2-40B4-BE49-F238E27FC236}">
                <a16:creationId xmlns:a16="http://schemas.microsoft.com/office/drawing/2014/main" id="{4DA9B3F5-0C8A-4F66-BBD7-935BE8B41756}"/>
              </a:ext>
            </a:extLst>
          </p:cNvPr>
          <p:cNvSpPr>
            <a:spLocks noGrp="1"/>
          </p:cNvSpPr>
          <p:nvPr>
            <p:ph type="pic" sz="quarter" idx="10" hasCustomPrompt="1"/>
          </p:nvPr>
        </p:nvSpPr>
        <p:spPr>
          <a:xfrm>
            <a:off x="4294547" y="827437"/>
            <a:ext cx="6379412" cy="4347195"/>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23243417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7247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079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5345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700028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82490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06088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2024/1/10</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2729392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661501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665587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747507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102482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38256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286019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574309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285888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image" Target="../media/image3.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image" Target="../media/image3.png"/><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theme" Target="../theme/theme4.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image" Target="../media/image3.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theme" Target="../theme/theme5.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image" Target="../media/image1.png"/><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6.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FC742F-BF34-7133-F7A6-6BF574AD6E14}"/>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740621" y="161040"/>
            <a:ext cx="1460370" cy="1460370"/>
          </a:xfrm>
          <a:prstGeom prst="rect">
            <a:avLst/>
          </a:prstGeom>
        </p:spPr>
      </p:pic>
    </p:spTree>
    <p:extLst>
      <p:ext uri="{BB962C8B-B14F-4D97-AF65-F5344CB8AC3E}">
        <p14:creationId xmlns:p14="http://schemas.microsoft.com/office/powerpoint/2010/main" val="683963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21846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txStyles>
    <p:titleStyle>
      <a:lvl1pPr algn="l" defTabSz="914400" rtl="0" eaLnBrk="1" latinLnBrk="0" hangingPunct="1">
        <a:lnSpc>
          <a:spcPct val="90000"/>
        </a:lnSpc>
        <a:spcBef>
          <a:spcPct val="0"/>
        </a:spcBef>
        <a:buNone/>
        <a:defRPr sz="4400" b="0" i="0" kern="1200">
          <a:solidFill>
            <a:schemeClr val="tx1"/>
          </a:solidFill>
          <a:latin typeface="Source Han Sans CN Medium" panose="020B0500000000000000" pitchFamily="34" charset="-128"/>
          <a:ea typeface="Source Han Sans CN Medium" panose="020B05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Han Sans CN Medium" panose="020B0500000000000000" pitchFamily="34" charset="-128"/>
          <a:ea typeface="Source Han Sans CN Medium" panose="020B0500000000000000"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Han Sans CN Medium" panose="020B0500000000000000" pitchFamily="34" charset="-128"/>
          <a:ea typeface="Source Han Sans CN Medium" panose="020B0500000000000000"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Han Sans CN Medium" panose="020B0500000000000000" pitchFamily="34" charset="-128"/>
          <a:ea typeface="Source Han Sans CN Medium" panose="020B0500000000000000"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Han Sans CN Medium" panose="020B0500000000000000" pitchFamily="34" charset="-128"/>
          <a:ea typeface="Source Han Sans CN Medium" panose="020B05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02169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28454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233626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184285742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9.xml"/><Relationship Id="rId7" Type="http://schemas.openxmlformats.org/officeDocument/2006/relationships/image" Target="../media/image39.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2.png"/><Relationship Id="rId5" Type="http://schemas.openxmlformats.org/officeDocument/2006/relationships/slideLayout" Target="../slideLayouts/slideLayout2.xml"/><Relationship Id="rId10" Type="http://schemas.openxmlformats.org/officeDocument/2006/relationships/image" Target="../media/image61.png"/><Relationship Id="rId4" Type="http://schemas.openxmlformats.org/officeDocument/2006/relationships/tags" Target="../tags/tag30.xml"/><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audio" Target="../media/audio2.wav"/><Relationship Id="rId1" Type="http://schemas.openxmlformats.org/officeDocument/2006/relationships/slideLayout" Target="../slideLayouts/slideLayout50.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64.emf"/><Relationship Id="rId3" Type="http://schemas.openxmlformats.org/officeDocument/2006/relationships/tags" Target="../tags/tag33.xml"/><Relationship Id="rId7" Type="http://schemas.openxmlformats.org/officeDocument/2006/relationships/image" Target="../media/image22.png"/><Relationship Id="rId12" Type="http://schemas.openxmlformats.org/officeDocument/2006/relationships/image" Target="../media/image63.emf"/><Relationship Id="rId2" Type="http://schemas.openxmlformats.org/officeDocument/2006/relationships/tags" Target="../tags/tag32.xml"/><Relationship Id="rId16" Type="http://schemas.openxmlformats.org/officeDocument/2006/relationships/image" Target="../media/image67.png"/><Relationship Id="rId1" Type="http://schemas.openxmlformats.org/officeDocument/2006/relationships/tags" Target="../tags/tag31.xml"/><Relationship Id="rId6" Type="http://schemas.openxmlformats.org/officeDocument/2006/relationships/notesSlide" Target="../notesSlides/notesSlide4.xml"/><Relationship Id="rId11" Type="http://schemas.openxmlformats.org/officeDocument/2006/relationships/image" Target="../media/image62.png"/><Relationship Id="rId5" Type="http://schemas.openxmlformats.org/officeDocument/2006/relationships/slideLayout" Target="../slideLayouts/slideLayout2.xml"/><Relationship Id="rId15" Type="http://schemas.openxmlformats.org/officeDocument/2006/relationships/image" Target="../media/image66.emf"/><Relationship Id="rId10" Type="http://schemas.openxmlformats.org/officeDocument/2006/relationships/image" Target="../media/image25.png"/><Relationship Id="rId4" Type="http://schemas.openxmlformats.org/officeDocument/2006/relationships/tags" Target="../tags/tag34.xml"/><Relationship Id="rId9" Type="http://schemas.openxmlformats.org/officeDocument/2006/relationships/image" Target="../media/image24.png"/><Relationship Id="rId14" Type="http://schemas.openxmlformats.org/officeDocument/2006/relationships/image" Target="../media/image65.emf"/></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70.jpe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2.xml"/><Relationship Id="rId5" Type="http://schemas.microsoft.com/office/2007/relationships/hdphoto" Target="../media/hdphoto6.wdp"/><Relationship Id="rId4"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78.png"/><Relationship Id="rId3" Type="http://schemas.microsoft.com/office/2007/relationships/hdphoto" Target="../media/hdphoto7.wdp"/><Relationship Id="rId7" Type="http://schemas.openxmlformats.org/officeDocument/2006/relationships/image" Target="../media/image77.png"/><Relationship Id="rId2" Type="http://schemas.openxmlformats.org/officeDocument/2006/relationships/image" Target="../media/image74.png"/><Relationship Id="rId1" Type="http://schemas.openxmlformats.org/officeDocument/2006/relationships/slideLayout" Target="../slideLayouts/slideLayout22.xml"/><Relationship Id="rId6" Type="http://schemas.microsoft.com/office/2007/relationships/hdphoto" Target="../media/hdphoto8.wdp"/><Relationship Id="rId11" Type="http://schemas.microsoft.com/office/2007/relationships/hdphoto" Target="../media/hdphoto9.wdp"/><Relationship Id="rId5" Type="http://schemas.openxmlformats.org/officeDocument/2006/relationships/image" Target="../media/image76.png"/><Relationship Id="rId10" Type="http://schemas.openxmlformats.org/officeDocument/2006/relationships/image" Target="../media/image80.png"/><Relationship Id="rId4" Type="http://schemas.openxmlformats.org/officeDocument/2006/relationships/image" Target="../media/image75.png"/><Relationship Id="rId9" Type="http://schemas.openxmlformats.org/officeDocument/2006/relationships/image" Target="../media/image79.png"/></Relationships>
</file>

<file path=ppt/slides/_rels/slide17.xml.rels><?xml version="1.0" encoding="UTF-8" standalone="yes"?>
<Relationships xmlns="http://schemas.openxmlformats.org/package/2006/relationships"><Relationship Id="rId8" Type="http://schemas.openxmlformats.org/officeDocument/2006/relationships/image" Target="../media/image79.png"/><Relationship Id="rId3" Type="http://schemas.microsoft.com/office/2007/relationships/hdphoto" Target="../media/hdphoto7.wdp"/><Relationship Id="rId7" Type="http://schemas.openxmlformats.org/officeDocument/2006/relationships/image" Target="../media/image78.png"/><Relationship Id="rId12" Type="http://schemas.microsoft.com/office/2007/relationships/hdphoto" Target="../media/hdphoto9.wdp"/><Relationship Id="rId2" Type="http://schemas.openxmlformats.org/officeDocument/2006/relationships/image" Target="../media/image74.png"/><Relationship Id="rId1" Type="http://schemas.openxmlformats.org/officeDocument/2006/relationships/slideLayout" Target="../slideLayouts/slideLayout22.xml"/><Relationship Id="rId6" Type="http://schemas.openxmlformats.org/officeDocument/2006/relationships/image" Target="../media/image77.png"/><Relationship Id="rId11" Type="http://schemas.openxmlformats.org/officeDocument/2006/relationships/image" Target="../media/image80.png"/><Relationship Id="rId5" Type="http://schemas.microsoft.com/office/2007/relationships/hdphoto" Target="../media/hdphoto8.wdp"/><Relationship Id="rId10" Type="http://schemas.openxmlformats.org/officeDocument/2006/relationships/image" Target="../media/image81.png"/><Relationship Id="rId4" Type="http://schemas.openxmlformats.org/officeDocument/2006/relationships/image" Target="../media/image76.png"/><Relationship Id="rId9" Type="http://schemas.openxmlformats.org/officeDocument/2006/relationships/image" Target="../media/image75.png"/></Relationships>
</file>

<file path=ppt/slides/_rels/slide1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2.png"/><Relationship Id="rId3" Type="http://schemas.microsoft.com/office/2007/relationships/hdphoto" Target="../media/hdphoto7.wdp"/><Relationship Id="rId7" Type="http://schemas.openxmlformats.org/officeDocument/2006/relationships/image" Target="../media/image78.png"/><Relationship Id="rId12" Type="http://schemas.openxmlformats.org/officeDocument/2006/relationships/image" Target="../media/image81.png"/><Relationship Id="rId2" Type="http://schemas.openxmlformats.org/officeDocument/2006/relationships/image" Target="../media/image74.png"/><Relationship Id="rId1" Type="http://schemas.openxmlformats.org/officeDocument/2006/relationships/slideLayout" Target="../slideLayouts/slideLayout22.xml"/><Relationship Id="rId6" Type="http://schemas.openxmlformats.org/officeDocument/2006/relationships/image" Target="../media/image77.png"/><Relationship Id="rId11" Type="http://schemas.microsoft.com/office/2007/relationships/hdphoto" Target="../media/hdphoto9.wdp"/><Relationship Id="rId5" Type="http://schemas.microsoft.com/office/2007/relationships/hdphoto" Target="../media/hdphoto8.wdp"/><Relationship Id="rId15" Type="http://schemas.openxmlformats.org/officeDocument/2006/relationships/image" Target="../media/image84.png"/><Relationship Id="rId10" Type="http://schemas.openxmlformats.org/officeDocument/2006/relationships/image" Target="../media/image80.png"/><Relationship Id="rId4" Type="http://schemas.openxmlformats.org/officeDocument/2006/relationships/image" Target="../media/image76.png"/><Relationship Id="rId9" Type="http://schemas.openxmlformats.org/officeDocument/2006/relationships/image" Target="../media/image75.png"/><Relationship Id="rId14"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37.jpg"/><Relationship Id="rId1" Type="http://schemas.openxmlformats.org/officeDocument/2006/relationships/slideLayout" Target="../slideLayouts/slideLayout86.xml"/></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3.xml"/><Relationship Id="rId7" Type="http://schemas.openxmlformats.org/officeDocument/2006/relationships/image" Target="../media/image2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11" Type="http://schemas.openxmlformats.org/officeDocument/2006/relationships/image" Target="../media/image29.png"/><Relationship Id="rId5" Type="http://schemas.openxmlformats.org/officeDocument/2006/relationships/tags" Target="../tags/tag5.xml"/><Relationship Id="rId10" Type="http://schemas.openxmlformats.org/officeDocument/2006/relationships/image" Target="../media/image23.png"/><Relationship Id="rId4" Type="http://schemas.openxmlformats.org/officeDocument/2006/relationships/tags" Target="../tags/tag4.xml"/><Relationship Id="rId9"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88.xml"/></Relationships>
</file>

<file path=ppt/slides/_rels/slide2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6.xml"/><Relationship Id="rId1" Type="http://schemas.openxmlformats.org/officeDocument/2006/relationships/slideLayout" Target="../slideLayouts/slideLayout56.xml"/><Relationship Id="rId5" Type="http://schemas.openxmlformats.org/officeDocument/2006/relationships/image" Target="../media/image88.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audio" Target="../media/audio1.wav"/><Relationship Id="rId7" Type="http://schemas.openxmlformats.org/officeDocument/2006/relationships/image" Target="../media/image33.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8.xml"/><Relationship Id="rId7" Type="http://schemas.openxmlformats.org/officeDocument/2006/relationships/image" Target="../media/image22.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1.xml"/><Relationship Id="rId11" Type="http://schemas.openxmlformats.org/officeDocument/2006/relationships/image" Target="../media/image36.png"/><Relationship Id="rId5" Type="http://schemas.openxmlformats.org/officeDocument/2006/relationships/tags" Target="../tags/tag10.xml"/><Relationship Id="rId10" Type="http://schemas.openxmlformats.org/officeDocument/2006/relationships/image" Target="../media/image23.png"/><Relationship Id="rId4" Type="http://schemas.openxmlformats.org/officeDocument/2006/relationships/tags" Target="../tags/tag9.xml"/><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audio" Target="../media/audio2.wav"/><Relationship Id="rId1" Type="http://schemas.openxmlformats.org/officeDocument/2006/relationships/slideLayout" Target="../slideLayouts/slideLayout50.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jpeg"/><Relationship Id="rId3" Type="http://schemas.openxmlformats.org/officeDocument/2006/relationships/tags" Target="../tags/tag13.xml"/><Relationship Id="rId7" Type="http://schemas.openxmlformats.org/officeDocument/2006/relationships/image" Target="../media/image22.png"/><Relationship Id="rId12" Type="http://schemas.openxmlformats.org/officeDocument/2006/relationships/image" Target="../media/image41.jpeg"/><Relationship Id="rId2" Type="http://schemas.openxmlformats.org/officeDocument/2006/relationships/tags" Target="../tags/tag12.xml"/><Relationship Id="rId16" Type="http://schemas.openxmlformats.org/officeDocument/2006/relationships/image" Target="../media/image45.jpeg"/><Relationship Id="rId1" Type="http://schemas.openxmlformats.org/officeDocument/2006/relationships/tags" Target="../tags/tag11.xml"/><Relationship Id="rId6" Type="http://schemas.openxmlformats.org/officeDocument/2006/relationships/notesSlide" Target="../notesSlides/notesSlide3.xml"/><Relationship Id="rId11" Type="http://schemas.openxmlformats.org/officeDocument/2006/relationships/image" Target="../media/image40.jpg"/><Relationship Id="rId5" Type="http://schemas.openxmlformats.org/officeDocument/2006/relationships/slideLayout" Target="../slideLayouts/slideLayout2.xml"/><Relationship Id="rId15" Type="http://schemas.openxmlformats.org/officeDocument/2006/relationships/image" Target="../media/image44.jpeg"/><Relationship Id="rId10" Type="http://schemas.openxmlformats.org/officeDocument/2006/relationships/image" Target="../media/image25.png"/><Relationship Id="rId4" Type="http://schemas.openxmlformats.org/officeDocument/2006/relationships/tags" Target="../tags/tag14.xml"/><Relationship Id="rId9" Type="http://schemas.openxmlformats.org/officeDocument/2006/relationships/image" Target="../media/image24.png"/><Relationship Id="rId14" Type="http://schemas.openxmlformats.org/officeDocument/2006/relationships/image" Target="../media/image43.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2.wdp"/><Relationship Id="rId18" Type="http://schemas.openxmlformats.org/officeDocument/2006/relationships/image" Target="../media/image50.png"/><Relationship Id="rId3" Type="http://schemas.openxmlformats.org/officeDocument/2006/relationships/tags" Target="../tags/tag17.xml"/><Relationship Id="rId7" Type="http://schemas.openxmlformats.org/officeDocument/2006/relationships/image" Target="../media/image39.png"/><Relationship Id="rId12" Type="http://schemas.openxmlformats.org/officeDocument/2006/relationships/image" Target="../media/image47.png"/><Relationship Id="rId17" Type="http://schemas.microsoft.com/office/2007/relationships/hdphoto" Target="../media/hdphoto4.wdp"/><Relationship Id="rId2" Type="http://schemas.openxmlformats.org/officeDocument/2006/relationships/tags" Target="../tags/tag16.xml"/><Relationship Id="rId16" Type="http://schemas.openxmlformats.org/officeDocument/2006/relationships/image" Target="../media/image49.png"/><Relationship Id="rId1" Type="http://schemas.openxmlformats.org/officeDocument/2006/relationships/tags" Target="../tags/tag15.xml"/><Relationship Id="rId6" Type="http://schemas.openxmlformats.org/officeDocument/2006/relationships/image" Target="../media/image22.png"/><Relationship Id="rId11" Type="http://schemas.microsoft.com/office/2007/relationships/hdphoto" Target="../media/hdphoto1.wdp"/><Relationship Id="rId5" Type="http://schemas.openxmlformats.org/officeDocument/2006/relationships/slideLayout" Target="../slideLayouts/slideLayout2.xml"/><Relationship Id="rId15" Type="http://schemas.microsoft.com/office/2007/relationships/hdphoto" Target="../media/hdphoto3.wdp"/><Relationship Id="rId10" Type="http://schemas.openxmlformats.org/officeDocument/2006/relationships/image" Target="../media/image46.png"/><Relationship Id="rId4" Type="http://schemas.openxmlformats.org/officeDocument/2006/relationships/tags" Target="../tags/tag18.xml"/><Relationship Id="rId9" Type="http://schemas.openxmlformats.org/officeDocument/2006/relationships/image" Target="../media/image25.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54.jpeg"/><Relationship Id="rId3" Type="http://schemas.openxmlformats.org/officeDocument/2006/relationships/tags" Target="../tags/tag21.xml"/><Relationship Id="rId7" Type="http://schemas.openxmlformats.org/officeDocument/2006/relationships/image" Target="../media/image39.png"/><Relationship Id="rId12" Type="http://schemas.openxmlformats.org/officeDocument/2006/relationships/image" Target="../media/image53.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22.png"/><Relationship Id="rId11" Type="http://schemas.openxmlformats.org/officeDocument/2006/relationships/image" Target="../media/image52.jpeg"/><Relationship Id="rId5" Type="http://schemas.openxmlformats.org/officeDocument/2006/relationships/slideLayout" Target="../slideLayouts/slideLayout2.xml"/><Relationship Id="rId10" Type="http://schemas.openxmlformats.org/officeDocument/2006/relationships/image" Target="../media/image51.jpeg"/><Relationship Id="rId4" Type="http://schemas.openxmlformats.org/officeDocument/2006/relationships/tags" Target="../tags/tag22.xml"/><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57.png"/><Relationship Id="rId3" Type="http://schemas.openxmlformats.org/officeDocument/2006/relationships/tags" Target="../tags/tag25.xml"/><Relationship Id="rId7" Type="http://schemas.openxmlformats.org/officeDocument/2006/relationships/image" Target="../media/image22.png"/><Relationship Id="rId12" Type="http://schemas.openxmlformats.org/officeDocument/2006/relationships/image" Target="../media/image56.png"/><Relationship Id="rId2" Type="http://schemas.openxmlformats.org/officeDocument/2006/relationships/tags" Target="../tags/tag24.xml"/><Relationship Id="rId16" Type="http://schemas.openxmlformats.org/officeDocument/2006/relationships/image" Target="../media/image60.png"/><Relationship Id="rId1" Type="http://schemas.openxmlformats.org/officeDocument/2006/relationships/tags" Target="../tags/tag23.xml"/><Relationship Id="rId6" Type="http://schemas.openxmlformats.org/officeDocument/2006/relationships/audio" Target="../media/audio2.wav"/><Relationship Id="rId11" Type="http://schemas.openxmlformats.org/officeDocument/2006/relationships/image" Target="../media/image55.png"/><Relationship Id="rId5" Type="http://schemas.openxmlformats.org/officeDocument/2006/relationships/slideLayout" Target="../slideLayouts/slideLayout2.xml"/><Relationship Id="rId15" Type="http://schemas.openxmlformats.org/officeDocument/2006/relationships/image" Target="../media/image59.png"/><Relationship Id="rId10" Type="http://schemas.openxmlformats.org/officeDocument/2006/relationships/image" Target="../media/image25.png"/><Relationship Id="rId4" Type="http://schemas.openxmlformats.org/officeDocument/2006/relationships/tags" Target="../tags/tag26.xml"/><Relationship Id="rId9" Type="http://schemas.openxmlformats.org/officeDocument/2006/relationships/image" Target="../media/image24.png"/><Relationship Id="rId1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DFD7"/>
        </a:solidFill>
        <a:effectLst/>
      </p:bgPr>
    </p:bg>
    <p:spTree>
      <p:nvGrpSpPr>
        <p:cNvPr id="1" name=""/>
        <p:cNvGrpSpPr/>
        <p:nvPr/>
      </p:nvGrpSpPr>
      <p:grpSpPr>
        <a:xfrm>
          <a:off x="0" y="0"/>
          <a:ext cx="0" cy="0"/>
          <a:chOff x="0" y="0"/>
          <a:chExt cx="0" cy="0"/>
        </a:xfrm>
      </p:grpSpPr>
      <p:pic>
        <p:nvPicPr>
          <p:cNvPr id="3" name="图片 2" descr="组 7"/>
          <p:cNvPicPr>
            <a:picLocks noChangeAspect="1"/>
          </p:cNvPicPr>
          <p:nvPr/>
        </p:nvPicPr>
        <p:blipFill>
          <a:blip r:embed="rId3"/>
          <a:stretch>
            <a:fillRect/>
          </a:stretch>
        </p:blipFill>
        <p:spPr>
          <a:xfrm rot="16200000" flipH="1">
            <a:off x="2668270" y="-2667000"/>
            <a:ext cx="6856730" cy="12192000"/>
          </a:xfrm>
          <a:prstGeom prst="rect">
            <a:avLst/>
          </a:prstGeom>
        </p:spPr>
      </p:pic>
      <p:pic>
        <p:nvPicPr>
          <p:cNvPr id="4" name="图片 3" descr="组 8"/>
          <p:cNvPicPr>
            <a:picLocks noChangeAspect="1"/>
          </p:cNvPicPr>
          <p:nvPr/>
        </p:nvPicPr>
        <p:blipFill>
          <a:blip r:embed="rId4"/>
          <a:srcRect t="6889" r="14174" b="13348"/>
          <a:stretch>
            <a:fillRect/>
          </a:stretch>
        </p:blipFill>
        <p:spPr>
          <a:xfrm>
            <a:off x="5840730" y="7620"/>
            <a:ext cx="6344285" cy="6830060"/>
          </a:xfrm>
          <a:prstGeom prst="rect">
            <a:avLst/>
          </a:prstGeom>
        </p:spPr>
      </p:pic>
      <p:pic>
        <p:nvPicPr>
          <p:cNvPr id="5" name="图片 4" descr="组 9"/>
          <p:cNvPicPr>
            <a:picLocks noChangeAspect="1"/>
          </p:cNvPicPr>
          <p:nvPr/>
        </p:nvPicPr>
        <p:blipFill>
          <a:blip r:embed="rId5"/>
          <a:srcRect t="53912"/>
          <a:stretch>
            <a:fillRect/>
          </a:stretch>
        </p:blipFill>
        <p:spPr>
          <a:xfrm>
            <a:off x="0" y="1544320"/>
            <a:ext cx="4370070" cy="5271135"/>
          </a:xfrm>
          <a:prstGeom prst="rect">
            <a:avLst/>
          </a:prstGeom>
        </p:spPr>
      </p:pic>
      <p:grpSp>
        <p:nvGrpSpPr>
          <p:cNvPr id="33" name="组合 32"/>
          <p:cNvGrpSpPr/>
          <p:nvPr/>
        </p:nvGrpSpPr>
        <p:grpSpPr>
          <a:xfrm>
            <a:off x="-6985" y="7620"/>
            <a:ext cx="12198985" cy="6823075"/>
            <a:chOff x="-11" y="12"/>
            <a:chExt cx="19211" cy="10745"/>
          </a:xfrm>
        </p:grpSpPr>
        <p:pic>
          <p:nvPicPr>
            <p:cNvPr id="36" name="图片 35" descr="图层 79 副本"/>
            <p:cNvPicPr>
              <a:picLocks noChangeAspect="1"/>
            </p:cNvPicPr>
            <p:nvPr/>
          </p:nvPicPr>
          <p:blipFill>
            <a:blip r:embed="rId6"/>
            <a:stretch>
              <a:fillRect/>
            </a:stretch>
          </p:blipFill>
          <p:spPr>
            <a:xfrm>
              <a:off x="12362" y="6131"/>
              <a:ext cx="6839" cy="4626"/>
            </a:xfrm>
            <a:prstGeom prst="rect">
              <a:avLst/>
            </a:prstGeom>
          </p:spPr>
        </p:pic>
        <p:pic>
          <p:nvPicPr>
            <p:cNvPr id="37" name="图片 36" descr="图层 79 副本"/>
            <p:cNvPicPr>
              <a:picLocks noChangeAspect="1"/>
            </p:cNvPicPr>
            <p:nvPr/>
          </p:nvPicPr>
          <p:blipFill>
            <a:blip r:embed="rId6"/>
            <a:stretch>
              <a:fillRect/>
            </a:stretch>
          </p:blipFill>
          <p:spPr>
            <a:xfrm flipH="1" flipV="1">
              <a:off x="-11" y="12"/>
              <a:ext cx="6839" cy="4626"/>
            </a:xfrm>
            <a:prstGeom prst="rect">
              <a:avLst/>
            </a:prstGeom>
          </p:spPr>
        </p:pic>
      </p:grpSp>
      <p:pic>
        <p:nvPicPr>
          <p:cNvPr id="8" name="Picture 7">
            <a:extLst>
              <a:ext uri="{FF2B5EF4-FFF2-40B4-BE49-F238E27FC236}">
                <a16:creationId xmlns:a16="http://schemas.microsoft.com/office/drawing/2014/main" id="{0AC15C0C-5D1C-27D9-F258-5633137200ED}"/>
              </a:ext>
            </a:extLst>
          </p:cNvPr>
          <p:cNvPicPr>
            <a:picLocks noChangeAspect="1"/>
          </p:cNvPicPr>
          <p:nvPr/>
        </p:nvPicPr>
        <p:blipFill>
          <a:blip r:embed="rId7"/>
          <a:stretch>
            <a:fillRect/>
          </a:stretch>
        </p:blipFill>
        <p:spPr>
          <a:xfrm>
            <a:off x="452171" y="195776"/>
            <a:ext cx="1743607" cy="1322947"/>
          </a:xfrm>
          <a:prstGeom prst="rect">
            <a:avLst/>
          </a:prstGeom>
        </p:spPr>
      </p:pic>
      <p:pic>
        <p:nvPicPr>
          <p:cNvPr id="9" name="Picture 8">
            <a:extLst>
              <a:ext uri="{FF2B5EF4-FFF2-40B4-BE49-F238E27FC236}">
                <a16:creationId xmlns:a16="http://schemas.microsoft.com/office/drawing/2014/main" id="{8400F789-E533-B666-BDF2-23DE986760F7}"/>
              </a:ext>
            </a:extLst>
          </p:cNvPr>
          <p:cNvPicPr>
            <a:picLocks noChangeAspect="1"/>
          </p:cNvPicPr>
          <p:nvPr/>
        </p:nvPicPr>
        <p:blipFill>
          <a:blip r:embed="rId8"/>
          <a:stretch>
            <a:fillRect/>
          </a:stretch>
        </p:blipFill>
        <p:spPr>
          <a:xfrm>
            <a:off x="990600" y="1864685"/>
            <a:ext cx="6091275" cy="2671982"/>
          </a:xfrm>
          <a:prstGeom prst="rect">
            <a:avLst/>
          </a:prstGeom>
        </p:spPr>
      </p:pic>
      <p:pic>
        <p:nvPicPr>
          <p:cNvPr id="13" name="Picture 12">
            <a:extLst>
              <a:ext uri="{FF2B5EF4-FFF2-40B4-BE49-F238E27FC236}">
                <a16:creationId xmlns:a16="http://schemas.microsoft.com/office/drawing/2014/main" id="{4DA10B88-0402-6A0E-95B9-213D93A25772}"/>
              </a:ext>
            </a:extLst>
          </p:cNvPr>
          <p:cNvPicPr>
            <a:picLocks noChangeAspect="1"/>
          </p:cNvPicPr>
          <p:nvPr/>
        </p:nvPicPr>
        <p:blipFill>
          <a:blip r:embed="rId9"/>
          <a:stretch>
            <a:fillRect/>
          </a:stretch>
        </p:blipFill>
        <p:spPr>
          <a:xfrm>
            <a:off x="4294128" y="251045"/>
            <a:ext cx="2822693" cy="7742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strips(down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6"/>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7"/>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7"/>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8"/>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9"/>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9"/>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8"/>
              <a:srcRect t="53912"/>
              <a:stretch>
                <a:fillRect/>
              </a:stretch>
            </p:blipFill>
            <p:spPr>
              <a:xfrm flipH="1" flipV="1">
                <a:off x="12318" y="12"/>
                <a:ext cx="6882" cy="8301"/>
              </a:xfrm>
              <a:prstGeom prst="rect">
                <a:avLst/>
              </a:prstGeom>
            </p:spPr>
          </p:pic>
        </p:grpSp>
        <p:sp>
          <p:nvSpPr>
            <p:cNvPr id="2" name="矩形 1"/>
            <p:cNvSpPr/>
            <p:nvPr/>
          </p:nvSpPr>
          <p:spPr>
            <a:xfrm>
              <a:off x="194" y="550"/>
              <a:ext cx="18785" cy="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sp>
        <p:nvSpPr>
          <p:cNvPr id="4" name="Rectangle 3">
            <a:extLst>
              <a:ext uri="{FF2B5EF4-FFF2-40B4-BE49-F238E27FC236}">
                <a16:creationId xmlns:a16="http://schemas.microsoft.com/office/drawing/2014/main" id="{1F1B7041-E846-FDBA-F6A5-EF85A4550552}"/>
              </a:ext>
            </a:extLst>
          </p:cNvPr>
          <p:cNvSpPr/>
          <p:nvPr/>
        </p:nvSpPr>
        <p:spPr>
          <a:xfrm>
            <a:off x="0" y="174171"/>
            <a:ext cx="8696960" cy="772886"/>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0"/>
                <a:solidFill>
                  <a:prstClr val="black"/>
                </a:solidFill>
              </a:rPr>
              <a:t>2. Quan </a:t>
            </a:r>
            <a:r>
              <a:rPr lang="en-US" sz="4000" b="1" dirty="0" err="1">
                <a:ln w="0"/>
                <a:solidFill>
                  <a:prstClr val="black"/>
                </a:solidFill>
              </a:rPr>
              <a:t>sát</a:t>
            </a:r>
            <a:r>
              <a:rPr lang="en-US" sz="4000" b="1" dirty="0">
                <a:ln w="0"/>
                <a:solidFill>
                  <a:prstClr val="black"/>
                </a:solidFill>
              </a:rPr>
              <a:t> </a:t>
            </a:r>
            <a:r>
              <a:rPr lang="en-US" sz="4000" b="1" dirty="0" err="1">
                <a:ln w="0"/>
                <a:solidFill>
                  <a:prstClr val="black"/>
                </a:solidFill>
              </a:rPr>
              <a:t>và</a:t>
            </a:r>
            <a:r>
              <a:rPr lang="en-US" sz="4000" b="1" dirty="0">
                <a:ln w="0"/>
                <a:solidFill>
                  <a:prstClr val="black"/>
                </a:solidFill>
              </a:rPr>
              <a:t> </a:t>
            </a:r>
            <a:r>
              <a:rPr lang="en-US" sz="4000" b="1" dirty="0" err="1">
                <a:ln w="0"/>
                <a:solidFill>
                  <a:prstClr val="black"/>
                </a:solidFill>
              </a:rPr>
              <a:t>ghi</a:t>
            </a:r>
            <a:r>
              <a:rPr lang="en-US" sz="4000" b="1" dirty="0">
                <a:ln w="0"/>
                <a:solidFill>
                  <a:prstClr val="black"/>
                </a:solidFill>
              </a:rPr>
              <a:t> </a:t>
            </a:r>
            <a:r>
              <a:rPr lang="en-US" sz="4000" b="1" dirty="0" err="1">
                <a:ln w="0"/>
                <a:solidFill>
                  <a:prstClr val="black"/>
                </a:solidFill>
              </a:rPr>
              <a:t>chép</a:t>
            </a:r>
            <a:r>
              <a:rPr lang="en-US" sz="4000" b="1" dirty="0">
                <a:ln w="0"/>
                <a:solidFill>
                  <a:prstClr val="black"/>
                </a:solidFill>
              </a:rPr>
              <a:t> </a:t>
            </a:r>
            <a:r>
              <a:rPr lang="en-US" sz="4000" b="1" dirty="0" err="1">
                <a:ln w="0"/>
                <a:solidFill>
                  <a:prstClr val="black"/>
                </a:solidFill>
              </a:rPr>
              <a:t>kết</a:t>
            </a:r>
            <a:r>
              <a:rPr lang="en-US" sz="4000" b="1" dirty="0">
                <a:ln w="0"/>
                <a:solidFill>
                  <a:prstClr val="black"/>
                </a:solidFill>
              </a:rPr>
              <a:t> </a:t>
            </a:r>
            <a:r>
              <a:rPr lang="en-US" sz="4000" b="1" dirty="0" err="1">
                <a:ln w="0"/>
                <a:solidFill>
                  <a:prstClr val="black"/>
                </a:solidFill>
              </a:rPr>
              <a:t>quả</a:t>
            </a:r>
            <a:r>
              <a:rPr lang="en-US" sz="4000" b="1" dirty="0">
                <a:ln w="0"/>
                <a:solidFill>
                  <a:prstClr val="black"/>
                </a:solidFill>
              </a:rPr>
              <a:t> </a:t>
            </a:r>
            <a:r>
              <a:rPr lang="en-US" sz="4000" b="1" dirty="0" err="1">
                <a:ln w="0"/>
                <a:solidFill>
                  <a:prstClr val="black"/>
                </a:solidFill>
              </a:rPr>
              <a:t>quan</a:t>
            </a:r>
            <a:r>
              <a:rPr lang="en-US" sz="4000" b="1" dirty="0">
                <a:ln w="0"/>
                <a:solidFill>
                  <a:prstClr val="black"/>
                </a:solidFill>
              </a:rPr>
              <a:t> </a:t>
            </a:r>
            <a:r>
              <a:rPr lang="en-US" sz="4000" b="1" dirty="0" err="1">
                <a:ln w="0"/>
                <a:solidFill>
                  <a:prstClr val="black"/>
                </a:solidFill>
              </a:rPr>
              <a:t>sát</a:t>
            </a:r>
            <a:endParaRPr lang="en-US" sz="4000" b="1" dirty="0">
              <a:ln w="0"/>
              <a:solidFill>
                <a:prstClr val="black"/>
              </a:solidFill>
            </a:endParaRPr>
          </a:p>
        </p:txBody>
      </p:sp>
      <p:graphicFrame>
        <p:nvGraphicFramePr>
          <p:cNvPr id="5" name="Table 5">
            <a:extLst>
              <a:ext uri="{FF2B5EF4-FFF2-40B4-BE49-F238E27FC236}">
                <a16:creationId xmlns:a16="http://schemas.microsoft.com/office/drawing/2014/main" id="{B6F97997-66A2-1CB7-3E57-5C2C631F56DE}"/>
              </a:ext>
            </a:extLst>
          </p:cNvPr>
          <p:cNvGraphicFramePr>
            <a:graphicFrameLocks noGrp="1"/>
          </p:cNvGraphicFramePr>
          <p:nvPr>
            <p:extLst>
              <p:ext uri="{D42A27DB-BD31-4B8C-83A1-F6EECF244321}">
                <p14:modId xmlns:p14="http://schemas.microsoft.com/office/powerpoint/2010/main" val="3774350946"/>
              </p:ext>
            </p:extLst>
          </p:nvPr>
        </p:nvGraphicFramePr>
        <p:xfrm>
          <a:off x="377860" y="1531325"/>
          <a:ext cx="11478517" cy="4478874"/>
        </p:xfrm>
        <a:graphic>
          <a:graphicData uri="http://schemas.openxmlformats.org/drawingml/2006/table">
            <a:tbl>
              <a:tblPr firstRow="1" bandRow="1">
                <a:tableStyleId>{5C22544A-7EE6-4342-B048-85BDC9FD1C3A}</a:tableStyleId>
              </a:tblPr>
              <a:tblGrid>
                <a:gridCol w="1522859">
                  <a:extLst>
                    <a:ext uri="{9D8B030D-6E8A-4147-A177-3AD203B41FA5}">
                      <a16:colId xmlns:a16="http://schemas.microsoft.com/office/drawing/2014/main" val="4118455370"/>
                    </a:ext>
                  </a:extLst>
                </a:gridCol>
                <a:gridCol w="1345915">
                  <a:extLst>
                    <a:ext uri="{9D8B030D-6E8A-4147-A177-3AD203B41FA5}">
                      <a16:colId xmlns:a16="http://schemas.microsoft.com/office/drawing/2014/main" val="726813522"/>
                    </a:ext>
                  </a:extLst>
                </a:gridCol>
                <a:gridCol w="973332">
                  <a:extLst>
                    <a:ext uri="{9D8B030D-6E8A-4147-A177-3AD203B41FA5}">
                      <a16:colId xmlns:a16="http://schemas.microsoft.com/office/drawing/2014/main" val="829579328"/>
                    </a:ext>
                  </a:extLst>
                </a:gridCol>
                <a:gridCol w="1280702">
                  <a:extLst>
                    <a:ext uri="{9D8B030D-6E8A-4147-A177-3AD203B41FA5}">
                      <a16:colId xmlns:a16="http://schemas.microsoft.com/office/drawing/2014/main" val="1971790767"/>
                    </a:ext>
                  </a:extLst>
                </a:gridCol>
                <a:gridCol w="1280702">
                  <a:extLst>
                    <a:ext uri="{9D8B030D-6E8A-4147-A177-3AD203B41FA5}">
                      <a16:colId xmlns:a16="http://schemas.microsoft.com/office/drawing/2014/main" val="1122001213"/>
                    </a:ext>
                  </a:extLst>
                </a:gridCol>
                <a:gridCol w="1458504">
                  <a:extLst>
                    <a:ext uri="{9D8B030D-6E8A-4147-A177-3AD203B41FA5}">
                      <a16:colId xmlns:a16="http://schemas.microsoft.com/office/drawing/2014/main" val="507530678"/>
                    </a:ext>
                  </a:extLst>
                </a:gridCol>
                <a:gridCol w="1102900">
                  <a:extLst>
                    <a:ext uri="{9D8B030D-6E8A-4147-A177-3AD203B41FA5}">
                      <a16:colId xmlns:a16="http://schemas.microsoft.com/office/drawing/2014/main" val="2157625557"/>
                    </a:ext>
                  </a:extLst>
                </a:gridCol>
                <a:gridCol w="2513603">
                  <a:extLst>
                    <a:ext uri="{9D8B030D-6E8A-4147-A177-3AD203B41FA5}">
                      <a16:colId xmlns:a16="http://schemas.microsoft.com/office/drawing/2014/main" val="978694009"/>
                    </a:ext>
                  </a:extLst>
                </a:gridCol>
              </a:tblGrid>
              <a:tr h="1462197">
                <a:tc gridSpan="3">
                  <a:txBody>
                    <a:bodyPr/>
                    <a:lstStyle/>
                    <a:p>
                      <a:pPr algn="ctr"/>
                      <a:r>
                        <a:rPr lang="en-US" sz="3200" dirty="0" err="1">
                          <a:solidFill>
                            <a:srgbClr val="002060"/>
                          </a:solidFill>
                        </a:rPr>
                        <a:t>Đặc</a:t>
                      </a:r>
                      <a:r>
                        <a:rPr lang="en-US" sz="3200" dirty="0">
                          <a:solidFill>
                            <a:srgbClr val="002060"/>
                          </a:solidFill>
                        </a:rPr>
                        <a:t> </a:t>
                      </a:r>
                      <a:r>
                        <a:rPr lang="en-US" sz="3200" dirty="0" err="1">
                          <a:solidFill>
                            <a:srgbClr val="002060"/>
                          </a:solidFill>
                        </a:rPr>
                        <a:t>điểm</a:t>
                      </a:r>
                      <a:r>
                        <a:rPr lang="en-US" sz="3200" dirty="0">
                          <a:solidFill>
                            <a:srgbClr val="002060"/>
                          </a:solidFill>
                        </a:rPr>
                        <a:t> bao </a:t>
                      </a:r>
                      <a:r>
                        <a:rPr lang="en-US" sz="3200" dirty="0" err="1">
                          <a:solidFill>
                            <a:srgbClr val="002060"/>
                          </a:solidFill>
                        </a:rPr>
                        <a:t>quát</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dirty="0"/>
                    </a:p>
                  </a:txBody>
                  <a:tcPr/>
                </a:tc>
                <a:tc hMerge="1">
                  <a:txBody>
                    <a:bodyPr/>
                    <a:lstStyle/>
                    <a:p>
                      <a:endParaRPr lang="en-US" dirty="0"/>
                    </a:p>
                  </a:txBody>
                  <a:tcPr/>
                </a:tc>
                <a:tc gridSpan="4">
                  <a:txBody>
                    <a:bodyPr/>
                    <a:lstStyle/>
                    <a:p>
                      <a:pPr algn="ctr"/>
                      <a:r>
                        <a:rPr lang="en-US" sz="3200" dirty="0" err="1">
                          <a:solidFill>
                            <a:srgbClr val="002060"/>
                          </a:solidFill>
                        </a:rPr>
                        <a:t>Đặc</a:t>
                      </a:r>
                      <a:r>
                        <a:rPr lang="en-US" sz="3200" dirty="0">
                          <a:solidFill>
                            <a:srgbClr val="002060"/>
                          </a:solidFill>
                        </a:rPr>
                        <a:t> </a:t>
                      </a:r>
                      <a:r>
                        <a:rPr lang="en-US" sz="3200" dirty="0" err="1">
                          <a:solidFill>
                            <a:srgbClr val="002060"/>
                          </a:solidFill>
                        </a:rPr>
                        <a:t>điểm</a:t>
                      </a:r>
                      <a:r>
                        <a:rPr lang="en-US" sz="3200" dirty="0">
                          <a:solidFill>
                            <a:srgbClr val="002060"/>
                          </a:solidFill>
                        </a:rPr>
                        <a:t> </a:t>
                      </a:r>
                      <a:r>
                        <a:rPr lang="en-US" sz="3200" dirty="0" err="1">
                          <a:solidFill>
                            <a:srgbClr val="002060"/>
                          </a:solidFill>
                        </a:rPr>
                        <a:t>của</a:t>
                      </a:r>
                      <a:r>
                        <a:rPr lang="en-US" sz="3200" dirty="0">
                          <a:solidFill>
                            <a:srgbClr val="002060"/>
                          </a:solidFill>
                        </a:rPr>
                        <a:t> </a:t>
                      </a:r>
                      <a:r>
                        <a:rPr lang="en-US" sz="3200" dirty="0" err="1">
                          <a:solidFill>
                            <a:srgbClr val="002060"/>
                          </a:solidFill>
                        </a:rPr>
                        <a:t>từng</a:t>
                      </a:r>
                      <a:r>
                        <a:rPr lang="en-US" sz="3200" dirty="0">
                          <a:solidFill>
                            <a:srgbClr val="002060"/>
                          </a:solidFill>
                        </a:rPr>
                        <a:t> </a:t>
                      </a:r>
                      <a:r>
                        <a:rPr lang="en-US" sz="3200" dirty="0" err="1">
                          <a:solidFill>
                            <a:srgbClr val="002060"/>
                          </a:solidFill>
                        </a:rPr>
                        <a:t>bộ</a:t>
                      </a:r>
                      <a:r>
                        <a:rPr lang="en-US" sz="3200" dirty="0">
                          <a:solidFill>
                            <a:srgbClr val="002060"/>
                          </a:solidFill>
                        </a:rPr>
                        <a:t> </a:t>
                      </a:r>
                      <a:r>
                        <a:rPr lang="en-US" sz="3200" dirty="0" err="1">
                          <a:solidFill>
                            <a:srgbClr val="002060"/>
                          </a:solidFill>
                        </a:rPr>
                        <a:t>phận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pPr algn="ctr"/>
                      <a:r>
                        <a:rPr lang="en-US" sz="3200" dirty="0" err="1">
                          <a:solidFill>
                            <a:srgbClr val="002060"/>
                          </a:solidFill>
                        </a:rPr>
                        <a:t>Sự</a:t>
                      </a:r>
                      <a:r>
                        <a:rPr lang="en-US" sz="3200" dirty="0">
                          <a:solidFill>
                            <a:srgbClr val="002060"/>
                          </a:solidFill>
                        </a:rPr>
                        <a:t> </a:t>
                      </a:r>
                      <a:r>
                        <a:rPr lang="en-US" sz="3200" dirty="0" err="1">
                          <a:solidFill>
                            <a:srgbClr val="002060"/>
                          </a:solidFill>
                        </a:rPr>
                        <a:t>vật</a:t>
                      </a:r>
                      <a:r>
                        <a:rPr lang="en-US" sz="3200" dirty="0">
                          <a:solidFill>
                            <a:srgbClr val="002060"/>
                          </a:solidFill>
                        </a:rPr>
                        <a:t>, </a:t>
                      </a:r>
                      <a:r>
                        <a:rPr lang="en-US" sz="3200" dirty="0" err="1">
                          <a:solidFill>
                            <a:srgbClr val="002060"/>
                          </a:solidFill>
                        </a:rPr>
                        <a:t>hoạt</a:t>
                      </a:r>
                      <a:r>
                        <a:rPr lang="en-US" sz="3200" dirty="0">
                          <a:solidFill>
                            <a:srgbClr val="002060"/>
                          </a:solidFill>
                        </a:rPr>
                        <a:t> </a:t>
                      </a:r>
                      <a:r>
                        <a:rPr lang="en-US" sz="3200" dirty="0" err="1">
                          <a:solidFill>
                            <a:srgbClr val="002060"/>
                          </a:solidFill>
                        </a:rPr>
                        <a:t>động</a:t>
                      </a:r>
                      <a:r>
                        <a:rPr lang="en-US" sz="3200" dirty="0">
                          <a:solidFill>
                            <a:srgbClr val="002060"/>
                          </a:solidFill>
                        </a:rPr>
                        <a:t> </a:t>
                      </a:r>
                      <a:r>
                        <a:rPr lang="en-US" sz="3200" dirty="0" err="1">
                          <a:solidFill>
                            <a:srgbClr val="002060"/>
                          </a:solidFill>
                        </a:rPr>
                        <a:t>có</a:t>
                      </a:r>
                      <a:r>
                        <a:rPr lang="en-US" sz="3200" dirty="0">
                          <a:solidFill>
                            <a:srgbClr val="002060"/>
                          </a:solidFill>
                        </a:rPr>
                        <a:t> </a:t>
                      </a:r>
                      <a:r>
                        <a:rPr lang="en-US" sz="3200" dirty="0" err="1">
                          <a:solidFill>
                            <a:srgbClr val="002060"/>
                          </a:solidFill>
                        </a:rPr>
                        <a:t>liên</a:t>
                      </a:r>
                      <a:r>
                        <a:rPr lang="en-US" sz="3200" dirty="0">
                          <a:solidFill>
                            <a:srgbClr val="002060"/>
                          </a:solidFill>
                        </a:rPr>
                        <a:t> </a:t>
                      </a:r>
                      <a:r>
                        <a:rPr lang="en-US" sz="3200" dirty="0" err="1">
                          <a:solidFill>
                            <a:srgbClr val="002060"/>
                          </a:solidFill>
                        </a:rPr>
                        <a:t>quan</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133540199"/>
                  </a:ext>
                </a:extLst>
              </a:tr>
              <a:tr h="1462197">
                <a:tc>
                  <a:txBody>
                    <a:bodyPr/>
                    <a:lstStyle/>
                    <a:p>
                      <a:pPr algn="ctr"/>
                      <a:r>
                        <a:rPr lang="en-US" sz="2400" dirty="0" err="1"/>
                        <a:t>Hình</a:t>
                      </a:r>
                      <a:r>
                        <a:rPr lang="en-US" sz="2400" dirty="0"/>
                        <a:t> </a:t>
                      </a:r>
                      <a:r>
                        <a:rPr lang="en-US" sz="2400" dirty="0" err="1"/>
                        <a:t>dáng</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err="1"/>
                        <a:t>Tán</a:t>
                      </a:r>
                      <a:r>
                        <a:rPr lang="en-US" sz="2400" dirty="0"/>
                        <a:t> </a:t>
                      </a:r>
                      <a:r>
                        <a:rPr lang="en-US" sz="2400" dirty="0" err="1"/>
                        <a:t>lá</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err="1"/>
                        <a:t>Thân</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err="1"/>
                        <a:t>Cành</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2400" dirty="0" err="1"/>
                        <a:t>Lá</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41508547"/>
                  </a:ext>
                </a:extLst>
              </a:tr>
              <a:tr h="1462197">
                <a:tc>
                  <a:txBody>
                    <a:bodyPr/>
                    <a:lstStyle/>
                    <a:p>
                      <a:r>
                        <a:rPr lang="en-US" sz="2400" dirty="0" err="1"/>
                        <a:t>cao</a:t>
                      </a:r>
                      <a:r>
                        <a:rPr lang="en-US" sz="2400" dirty="0"/>
                        <a:t> </a:t>
                      </a:r>
                      <a:r>
                        <a:rPr lang="en-US" sz="2400" dirty="0" err="1"/>
                        <a:t>lớn</a:t>
                      </a: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err="1"/>
                        <a:t>rộng</a:t>
                      </a: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err="1"/>
                        <a:t>thẳng</a:t>
                      </a: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err="1"/>
                        <a:t>mập</a:t>
                      </a: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dirty="0" err="1"/>
                        <a:t>xanh</a:t>
                      </a:r>
                      <a:r>
                        <a:rPr lang="en-US" sz="2400" dirty="0"/>
                        <a:t> </a:t>
                      </a:r>
                      <a:r>
                        <a:rPr lang="en-US" sz="2400" dirty="0" err="1"/>
                        <a:t>rì</a:t>
                      </a:r>
                      <a:r>
                        <a:rPr lang="en-US" sz="2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8879941"/>
                  </a:ext>
                </a:extLst>
              </a:tr>
            </a:tbl>
          </a:graphicData>
        </a:graphic>
      </p:graphicFrame>
      <p:pic>
        <p:nvPicPr>
          <p:cNvPr id="8" name="Picture 7" descr="A pink flower with a black background&#10;&#10;Description automatically generated">
            <a:extLst>
              <a:ext uri="{FF2B5EF4-FFF2-40B4-BE49-F238E27FC236}">
                <a16:creationId xmlns:a16="http://schemas.microsoft.com/office/drawing/2014/main" id="{69147881-D9C6-EEE5-B098-96C8F0AB9C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3430780" y="3164440"/>
            <a:ext cx="565901" cy="615110"/>
          </a:xfrm>
          <a:prstGeom prst="rect">
            <a:avLst/>
          </a:prstGeom>
        </p:spPr>
      </p:pic>
      <p:pic>
        <p:nvPicPr>
          <p:cNvPr id="9" name="Picture 8" descr="A pink flower with a black background&#10;&#10;Description automatically generated">
            <a:extLst>
              <a:ext uri="{FF2B5EF4-FFF2-40B4-BE49-F238E27FC236}">
                <a16:creationId xmlns:a16="http://schemas.microsoft.com/office/drawing/2014/main" id="{7A3EB1E6-2347-FA09-97D9-932C3F2119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3430780" y="4541177"/>
            <a:ext cx="565901" cy="615110"/>
          </a:xfrm>
          <a:prstGeom prst="rect">
            <a:avLst/>
          </a:prstGeom>
        </p:spPr>
      </p:pic>
      <p:pic>
        <p:nvPicPr>
          <p:cNvPr id="10" name="Picture 9" descr="A pink flower with a black background&#10;&#10;Description automatically generated">
            <a:extLst>
              <a:ext uri="{FF2B5EF4-FFF2-40B4-BE49-F238E27FC236}">
                <a16:creationId xmlns:a16="http://schemas.microsoft.com/office/drawing/2014/main" id="{5CA3BD86-56D2-713D-80FD-9975C43B834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413746" y="3184988"/>
            <a:ext cx="565901" cy="615110"/>
          </a:xfrm>
          <a:prstGeom prst="rect">
            <a:avLst/>
          </a:prstGeom>
        </p:spPr>
      </p:pic>
      <p:pic>
        <p:nvPicPr>
          <p:cNvPr id="11" name="Picture 10" descr="A pink flower with a black background&#10;&#10;Description automatically generated">
            <a:extLst>
              <a:ext uri="{FF2B5EF4-FFF2-40B4-BE49-F238E27FC236}">
                <a16:creationId xmlns:a16="http://schemas.microsoft.com/office/drawing/2014/main" id="{F0C2D2D8-0F35-5A48-D6B7-DC431F6369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8372649" y="4633644"/>
            <a:ext cx="565901" cy="615110"/>
          </a:xfrm>
          <a:prstGeom prst="rect">
            <a:avLst/>
          </a:prstGeom>
        </p:spPr>
      </p:pic>
      <p:pic>
        <p:nvPicPr>
          <p:cNvPr id="14" name="Picture 13" descr="A pink flower with a black background&#10;&#10;Description automatically generated">
            <a:extLst>
              <a:ext uri="{FF2B5EF4-FFF2-40B4-BE49-F238E27FC236}">
                <a16:creationId xmlns:a16="http://schemas.microsoft.com/office/drawing/2014/main" id="{CC76776A-0740-328D-D7CB-775CE05AB1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355562" y="3226085"/>
            <a:ext cx="565901" cy="615110"/>
          </a:xfrm>
          <a:prstGeom prst="rect">
            <a:avLst/>
          </a:prstGeom>
        </p:spPr>
      </p:pic>
      <p:pic>
        <p:nvPicPr>
          <p:cNvPr id="15" name="Picture 14" descr="A pink flower with a black background&#10;&#10;Description automatically generated">
            <a:extLst>
              <a:ext uri="{FF2B5EF4-FFF2-40B4-BE49-F238E27FC236}">
                <a16:creationId xmlns:a16="http://schemas.microsoft.com/office/drawing/2014/main" id="{EAB5A689-22FE-D895-51CA-E4A805F540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314465" y="4643919"/>
            <a:ext cx="565901" cy="615110"/>
          </a:xfrm>
          <a:prstGeom prst="rect">
            <a:avLst/>
          </a:prstGeom>
        </p:spPr>
      </p:pic>
    </p:spTree>
    <p:extLst>
      <p:ext uri="{BB962C8B-B14F-4D97-AF65-F5344CB8AC3E}">
        <p14:creationId xmlns:p14="http://schemas.microsoft.com/office/powerpoint/2010/main" val="51761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
        <p:cNvGrpSpPr/>
        <p:nvPr/>
      </p:nvGrpSpPr>
      <p:grpSpPr>
        <a:xfrm>
          <a:off x="0" y="0"/>
          <a:ext cx="0" cy="0"/>
          <a:chOff x="0" y="0"/>
          <a:chExt cx="0" cy="0"/>
        </a:xfrm>
      </p:grpSpPr>
      <p:sp>
        <p:nvSpPr>
          <p:cNvPr id="10" name="Hình chữ nhật: Góc Tròn 9">
            <a:extLst>
              <a:ext uri="{FF2B5EF4-FFF2-40B4-BE49-F238E27FC236}">
                <a16:creationId xmlns:a16="http://schemas.microsoft.com/office/drawing/2014/main" id="{C2FCCCA1-A54B-6173-1F51-6DAA0D816925}"/>
              </a:ext>
            </a:extLst>
          </p:cNvPr>
          <p:cNvSpPr/>
          <p:nvPr/>
        </p:nvSpPr>
        <p:spPr>
          <a:xfrm>
            <a:off x="2676319" y="906663"/>
            <a:ext cx="9268031" cy="4420442"/>
          </a:xfrm>
          <a:prstGeom prst="roundRect">
            <a:avLst/>
          </a:prstGeom>
          <a:solidFill>
            <a:schemeClr val="bg1"/>
          </a:solidFill>
          <a:ln w="69850">
            <a:solidFill>
              <a:srgbClr val="00B05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Fredoka One"/>
              <a:ea typeface="Arial Unicode MS"/>
              <a:cs typeface="+mn-cs"/>
            </a:endParaRPr>
          </a:p>
        </p:txBody>
      </p:sp>
      <p:sp>
        <p:nvSpPr>
          <p:cNvPr id="12" name="Hộp Văn bản 11">
            <a:extLst>
              <a:ext uri="{FF2B5EF4-FFF2-40B4-BE49-F238E27FC236}">
                <a16:creationId xmlns:a16="http://schemas.microsoft.com/office/drawing/2014/main" id="{61D6417D-BEA9-A3EE-A4F0-B1B25DD9B65A}"/>
              </a:ext>
            </a:extLst>
          </p:cNvPr>
          <p:cNvSpPr txBox="1"/>
          <p:nvPr/>
        </p:nvSpPr>
        <p:spPr>
          <a:xfrm>
            <a:off x="2965382" y="2193554"/>
            <a:ext cx="8597968" cy="1323439"/>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3. </a:t>
            </a:r>
            <a:r>
              <a:rPr kumimoji="0" lang="en-US" sz="8000" b="1" i="0" u="none" strike="noStrike" kern="1200" cap="none" spc="0" normalizeH="0" baseline="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Trao</a:t>
            </a:r>
            <a:r>
              <a:rPr kumimoji="0" lang="en-US" sz="8000" b="1" i="0" u="none" strike="noStrike" kern="1200" cap="none" spc="0" normalizeH="0" baseline="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a:t>
            </a:r>
            <a:r>
              <a:rPr kumimoji="0" lang="en-US" sz="8000" b="1" i="0" u="none" strike="noStrike" kern="1200" cap="none" spc="0" normalizeH="0" baseline="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đổi</a:t>
            </a:r>
            <a:r>
              <a:rPr kumimoji="0" lang="en-US" sz="8000" b="1" i="0" u="none" strike="noStrike" kern="1200" cap="none" spc="0" normalizeH="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a:t>
            </a:r>
            <a:r>
              <a:rPr kumimoji="0" lang="en-US" sz="8000" b="1" i="0" u="none" strike="noStrike" kern="1200" cap="none" spc="0" normalizeH="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và</a:t>
            </a:r>
            <a:r>
              <a:rPr kumimoji="0" lang="en-US" sz="8000" b="1" i="0" u="none" strike="noStrike" kern="1200" cap="none" spc="0" normalizeH="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a:t>
            </a:r>
            <a:r>
              <a:rPr kumimoji="0" lang="en-US" sz="8000" b="1" i="0" u="none" strike="noStrike" kern="1200" cap="none" spc="0" normalizeH="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góp</a:t>
            </a:r>
            <a:r>
              <a:rPr kumimoji="0" lang="en-US" sz="8000" b="1" i="0" u="none" strike="noStrike" kern="1200" cap="none" spc="0" normalizeH="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ý</a:t>
            </a:r>
            <a:r>
              <a:rPr kumimoji="0" lang="en-US" sz="8000" b="1" i="0" u="none" strike="noStrike" kern="1200" cap="none" spc="0" normalizeH="0" baseline="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a:t>
            </a:r>
          </a:p>
        </p:txBody>
      </p:sp>
      <p:pic>
        <p:nvPicPr>
          <p:cNvPr id="3" name="Picture 2">
            <a:extLst>
              <a:ext uri="{FF2B5EF4-FFF2-40B4-BE49-F238E27FC236}">
                <a16:creationId xmlns:a16="http://schemas.microsoft.com/office/drawing/2014/main" id="{D8154C0C-A05B-4D3E-A5FF-34D3BC8845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28756" y="1142994"/>
            <a:ext cx="6096012" cy="6096012"/>
          </a:xfrm>
          <a:prstGeom prst="rect">
            <a:avLst/>
          </a:prstGeom>
        </p:spPr>
      </p:pic>
    </p:spTree>
    <p:extLst>
      <p:ext uri="{BB962C8B-B14F-4D97-AF65-F5344CB8AC3E}">
        <p14:creationId xmlns:p14="http://schemas.microsoft.com/office/powerpoint/2010/main" val="34532865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6" presetClass="entr" presetSubtype="16"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7"/>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8"/>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8"/>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9"/>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10"/>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10"/>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9"/>
              <a:srcRect t="53912"/>
              <a:stretch>
                <a:fillRect/>
              </a:stretch>
            </p:blipFill>
            <p:spPr>
              <a:xfrm flipH="1" flipV="1">
                <a:off x="12318" y="12"/>
                <a:ext cx="6882" cy="8301"/>
              </a:xfrm>
              <a:prstGeom prst="rect">
                <a:avLst/>
              </a:prstGeom>
            </p:spPr>
          </p:pic>
        </p:grpSp>
        <p:sp>
          <p:nvSpPr>
            <p:cNvPr id="2" name="矩形 1"/>
            <p:cNvSpPr/>
            <p:nvPr/>
          </p:nvSpPr>
          <p:spPr>
            <a:xfrm>
              <a:off x="-11" y="1432"/>
              <a:ext cx="19236" cy="7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sp>
        <p:nvSpPr>
          <p:cNvPr id="7" name="Freeform 6">
            <a:extLst>
              <a:ext uri="{FF2B5EF4-FFF2-40B4-BE49-F238E27FC236}">
                <a16:creationId xmlns:a16="http://schemas.microsoft.com/office/drawing/2014/main" id="{1C6EF807-D931-7690-BD58-1E0F3CB91DE2}"/>
              </a:ext>
            </a:extLst>
          </p:cNvPr>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8" name="Group 7">
            <a:extLst>
              <a:ext uri="{FF2B5EF4-FFF2-40B4-BE49-F238E27FC236}">
                <a16:creationId xmlns:a16="http://schemas.microsoft.com/office/drawing/2014/main" id="{91E7D901-B850-F258-A7FD-B397BEC59916}"/>
              </a:ext>
            </a:extLst>
          </p:cNvPr>
          <p:cNvGrpSpPr/>
          <p:nvPr/>
        </p:nvGrpSpPr>
        <p:grpSpPr>
          <a:xfrm>
            <a:off x="-213621" y="-940502"/>
            <a:ext cx="3878691" cy="3004180"/>
            <a:chOff x="-213621" y="-940502"/>
            <a:chExt cx="3878691" cy="3004180"/>
          </a:xfrm>
        </p:grpSpPr>
        <p:pic>
          <p:nvPicPr>
            <p:cNvPr id="14" name="Picture 13">
              <a:extLst>
                <a:ext uri="{FF2B5EF4-FFF2-40B4-BE49-F238E27FC236}">
                  <a16:creationId xmlns:a16="http://schemas.microsoft.com/office/drawing/2014/main" id="{C0140955-BFF6-DE68-583E-0DBF789694B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5" name="Picture 14">
              <a:extLst>
                <a:ext uri="{FF2B5EF4-FFF2-40B4-BE49-F238E27FC236}">
                  <a16:creationId xmlns:a16="http://schemas.microsoft.com/office/drawing/2014/main" id="{CA1327A8-DCE9-A67E-A5AE-663368BADAD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6" name="TextBox 15">
              <a:extLst>
                <a:ext uri="{FF2B5EF4-FFF2-40B4-BE49-F238E27FC236}">
                  <a16:creationId xmlns:a16="http://schemas.microsoft.com/office/drawing/2014/main" id="{16F2D35E-D312-7396-F778-C82195092A6D}"/>
                </a:ext>
              </a:extLst>
            </p:cNvPr>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Góp</a:t>
              </a:r>
              <a:endParaRPr lang="en-US" sz="4000" b="1" dirty="0">
                <a:solidFill>
                  <a:srgbClr val="E33E1D"/>
                </a:solidFill>
                <a:latin typeface="UTM Mother" panose="02040603050506020204" pitchFamily="18" charset="0"/>
              </a:endParaRPr>
            </a:p>
          </p:txBody>
        </p:sp>
        <p:sp>
          <p:nvSpPr>
            <p:cNvPr id="38" name="TextBox 37">
              <a:extLst>
                <a:ext uri="{FF2B5EF4-FFF2-40B4-BE49-F238E27FC236}">
                  <a16:creationId xmlns:a16="http://schemas.microsoft.com/office/drawing/2014/main" id="{12C4B4D1-C23E-C5A2-AA48-F76649E7D14C}"/>
                </a:ext>
              </a:extLst>
            </p:cNvPr>
            <p:cNvSpPr txBox="1"/>
            <p:nvPr/>
          </p:nvSpPr>
          <p:spPr>
            <a:xfrm rot="20994513">
              <a:off x="2204803" y="610603"/>
              <a:ext cx="766814" cy="707886"/>
            </a:xfrm>
            <a:prstGeom prst="rect">
              <a:avLst/>
            </a:prstGeom>
            <a:noFill/>
          </p:spPr>
          <p:txBody>
            <a:bodyPr wrap="square" rtlCol="0">
              <a:spAutoFit/>
            </a:bodyPr>
            <a:lstStyle/>
            <a:p>
              <a:pPr algn="ctr"/>
              <a:r>
                <a:rPr lang="en-US" sz="4000" b="1" dirty="0">
                  <a:solidFill>
                    <a:srgbClr val="E33E1D"/>
                  </a:solidFill>
                  <a:latin typeface="UTM Mother" panose="02040603050506020204" pitchFamily="18" charset="0"/>
                </a:rPr>
                <a:t>ý</a:t>
              </a:r>
            </a:p>
          </p:txBody>
        </p:sp>
      </p:grpSp>
      <p:grpSp>
        <p:nvGrpSpPr>
          <p:cNvPr id="90" name="Group 89">
            <a:extLst>
              <a:ext uri="{FF2B5EF4-FFF2-40B4-BE49-F238E27FC236}">
                <a16:creationId xmlns:a16="http://schemas.microsoft.com/office/drawing/2014/main" id="{C5D1BC86-F634-8AA2-70D5-25450B68F2E5}"/>
              </a:ext>
            </a:extLst>
          </p:cNvPr>
          <p:cNvGrpSpPr/>
          <p:nvPr/>
        </p:nvGrpSpPr>
        <p:grpSpPr>
          <a:xfrm>
            <a:off x="4350992" y="1465690"/>
            <a:ext cx="7115894" cy="1164494"/>
            <a:chOff x="4350992" y="1465690"/>
            <a:chExt cx="7115894" cy="1164494"/>
          </a:xfrm>
        </p:grpSpPr>
        <p:sp>
          <p:nvSpPr>
            <p:cNvPr id="39" name="Rounded Rectangle 12">
              <a:extLst>
                <a:ext uri="{FF2B5EF4-FFF2-40B4-BE49-F238E27FC236}">
                  <a16:creationId xmlns:a16="http://schemas.microsoft.com/office/drawing/2014/main" id="{D6B173F9-7E1F-0C72-C05E-B8F91953C33F}"/>
                </a:ext>
              </a:extLst>
            </p:cNvPr>
            <p:cNvSpPr/>
            <p:nvPr/>
          </p:nvSpPr>
          <p:spPr>
            <a:xfrm>
              <a:off x="4350992" y="1465690"/>
              <a:ext cx="7115894" cy="1164494"/>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latin typeface="Cambria" panose="02040503050406030204" pitchFamily="18" charset="0"/>
                <a:ea typeface="Cambria" panose="02040503050406030204" pitchFamily="18" charset="0"/>
              </a:endParaRPr>
            </a:p>
          </p:txBody>
        </p:sp>
        <p:sp>
          <p:nvSpPr>
            <p:cNvPr id="62" name="TextBox 61">
              <a:extLst>
                <a:ext uri="{FF2B5EF4-FFF2-40B4-BE49-F238E27FC236}">
                  <a16:creationId xmlns:a16="http://schemas.microsoft.com/office/drawing/2014/main" id="{7BE33B2A-7234-E692-19E4-81DA61EEF1C4}"/>
                </a:ext>
              </a:extLst>
            </p:cNvPr>
            <p:cNvSpPr txBox="1"/>
            <p:nvPr/>
          </p:nvSpPr>
          <p:spPr>
            <a:xfrm>
              <a:off x="4640792" y="1764678"/>
              <a:ext cx="6748568" cy="584775"/>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bộ</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phận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cây</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được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quan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sát</a:t>
              </a:r>
              <a:endParaRPr lang="en-US" sz="3200" b="1" dirty="0">
                <a:solidFill>
                  <a:srgbClr val="002060"/>
                </a:solidFill>
                <a:latin typeface="Cambria" panose="02040503050406030204" pitchFamily="18" charset="0"/>
                <a:ea typeface="Cambria" panose="02040503050406030204" pitchFamily="18" charset="0"/>
              </a:endParaRPr>
            </a:p>
          </p:txBody>
        </p:sp>
      </p:grpSp>
      <p:pic>
        <p:nvPicPr>
          <p:cNvPr id="74" name="图片 2">
            <a:extLst>
              <a:ext uri="{FF2B5EF4-FFF2-40B4-BE49-F238E27FC236}">
                <a16:creationId xmlns:a16="http://schemas.microsoft.com/office/drawing/2014/main" id="{381E1968-3AA8-CF52-F936-6C4DE352EA5D}"/>
              </a:ext>
            </a:extLst>
          </p:cNvPr>
          <p:cNvPicPr>
            <a:picLocks noChangeAspect="1"/>
          </p:cNvPicPr>
          <p:nvPr/>
        </p:nvPicPr>
        <p:blipFill>
          <a:blip r:embed="rId12"/>
          <a:stretch>
            <a:fillRect/>
          </a:stretch>
        </p:blipFill>
        <p:spPr>
          <a:xfrm>
            <a:off x="967404" y="20652"/>
            <a:ext cx="1368404" cy="597415"/>
          </a:xfrm>
          <a:prstGeom prst="rect">
            <a:avLst/>
          </a:prstGeom>
        </p:spPr>
      </p:pic>
      <p:pic>
        <p:nvPicPr>
          <p:cNvPr id="75" name="图片 3">
            <a:extLst>
              <a:ext uri="{FF2B5EF4-FFF2-40B4-BE49-F238E27FC236}">
                <a16:creationId xmlns:a16="http://schemas.microsoft.com/office/drawing/2014/main" id="{BA7ECEA0-99C6-0039-096C-176CB9EF3846}"/>
              </a:ext>
            </a:extLst>
          </p:cNvPr>
          <p:cNvPicPr>
            <a:picLocks noChangeAspect="1"/>
          </p:cNvPicPr>
          <p:nvPr/>
        </p:nvPicPr>
        <p:blipFill>
          <a:blip r:embed="rId13"/>
          <a:stretch>
            <a:fillRect/>
          </a:stretch>
        </p:blipFill>
        <p:spPr>
          <a:xfrm>
            <a:off x="2911035" y="645024"/>
            <a:ext cx="844235" cy="535224"/>
          </a:xfrm>
          <a:prstGeom prst="rect">
            <a:avLst/>
          </a:prstGeom>
        </p:spPr>
      </p:pic>
      <p:pic>
        <p:nvPicPr>
          <p:cNvPr id="76" name="图片 4">
            <a:extLst>
              <a:ext uri="{FF2B5EF4-FFF2-40B4-BE49-F238E27FC236}">
                <a16:creationId xmlns:a16="http://schemas.microsoft.com/office/drawing/2014/main" id="{ED1DCB92-298D-AFD5-7169-E58028130A4C}"/>
              </a:ext>
            </a:extLst>
          </p:cNvPr>
          <p:cNvPicPr>
            <a:picLocks noChangeAspect="1"/>
          </p:cNvPicPr>
          <p:nvPr/>
        </p:nvPicPr>
        <p:blipFill>
          <a:blip r:embed="rId14"/>
          <a:stretch>
            <a:fillRect/>
          </a:stretch>
        </p:blipFill>
        <p:spPr>
          <a:xfrm>
            <a:off x="-398123" y="1548667"/>
            <a:ext cx="1129744" cy="558800"/>
          </a:xfrm>
          <a:prstGeom prst="rect">
            <a:avLst/>
          </a:prstGeom>
        </p:spPr>
      </p:pic>
      <p:pic>
        <p:nvPicPr>
          <p:cNvPr id="85" name="图片 6">
            <a:extLst>
              <a:ext uri="{FF2B5EF4-FFF2-40B4-BE49-F238E27FC236}">
                <a16:creationId xmlns:a16="http://schemas.microsoft.com/office/drawing/2014/main" id="{6E1DA001-3622-6902-0513-153285619573}"/>
              </a:ext>
            </a:extLst>
          </p:cNvPr>
          <p:cNvPicPr>
            <a:picLocks noChangeAspect="1"/>
          </p:cNvPicPr>
          <p:nvPr/>
        </p:nvPicPr>
        <p:blipFill>
          <a:blip r:embed="rId15"/>
          <a:stretch>
            <a:fillRect/>
          </a:stretch>
        </p:blipFill>
        <p:spPr>
          <a:xfrm>
            <a:off x="8579940" y="206698"/>
            <a:ext cx="1048563" cy="406400"/>
          </a:xfrm>
          <a:prstGeom prst="rect">
            <a:avLst/>
          </a:prstGeom>
        </p:spPr>
      </p:pic>
      <p:pic>
        <p:nvPicPr>
          <p:cNvPr id="86" name="图片 6">
            <a:extLst>
              <a:ext uri="{FF2B5EF4-FFF2-40B4-BE49-F238E27FC236}">
                <a16:creationId xmlns:a16="http://schemas.microsoft.com/office/drawing/2014/main" id="{2387F5ED-9965-71B7-9B05-9D7FED0A775F}"/>
              </a:ext>
            </a:extLst>
          </p:cNvPr>
          <p:cNvPicPr>
            <a:picLocks noChangeAspect="1"/>
          </p:cNvPicPr>
          <p:nvPr/>
        </p:nvPicPr>
        <p:blipFill>
          <a:blip r:embed="rId15"/>
          <a:stretch>
            <a:fillRect/>
          </a:stretch>
        </p:blipFill>
        <p:spPr>
          <a:xfrm>
            <a:off x="6305367" y="120075"/>
            <a:ext cx="1048563" cy="406400"/>
          </a:xfrm>
          <a:prstGeom prst="rect">
            <a:avLst/>
          </a:prstGeom>
        </p:spPr>
      </p:pic>
      <p:pic>
        <p:nvPicPr>
          <p:cNvPr id="87" name="Google Shape;213;p8" descr="3 Em Bé Học Bài, Đọc Sách - KhoThietKe.Net">
            <a:extLst>
              <a:ext uri="{FF2B5EF4-FFF2-40B4-BE49-F238E27FC236}">
                <a16:creationId xmlns:a16="http://schemas.microsoft.com/office/drawing/2014/main" id="{448EAEC2-536B-6308-EA2D-DAE4AC6B1497}"/>
              </a:ext>
            </a:extLst>
          </p:cNvPr>
          <p:cNvPicPr preferRelativeResize="0"/>
          <p:nvPr/>
        </p:nvPicPr>
        <p:blipFill rotWithShape="1">
          <a:blip r:embed="rId16">
            <a:alphaModFix/>
          </a:blip>
          <a:srcRect/>
          <a:stretch/>
        </p:blipFill>
        <p:spPr>
          <a:xfrm>
            <a:off x="-279712" y="2928135"/>
            <a:ext cx="3608539" cy="3057244"/>
          </a:xfrm>
          <a:prstGeom prst="rect">
            <a:avLst/>
          </a:prstGeom>
          <a:noFill/>
          <a:ln>
            <a:noFill/>
          </a:ln>
        </p:spPr>
      </p:pic>
      <p:grpSp>
        <p:nvGrpSpPr>
          <p:cNvPr id="92" name="Group 91">
            <a:extLst>
              <a:ext uri="{FF2B5EF4-FFF2-40B4-BE49-F238E27FC236}">
                <a16:creationId xmlns:a16="http://schemas.microsoft.com/office/drawing/2014/main" id="{2BE21513-C504-1D6B-D3FB-414679406F47}"/>
              </a:ext>
            </a:extLst>
          </p:cNvPr>
          <p:cNvGrpSpPr/>
          <p:nvPr/>
        </p:nvGrpSpPr>
        <p:grpSpPr>
          <a:xfrm>
            <a:off x="4215715" y="3005101"/>
            <a:ext cx="7115894" cy="1164494"/>
            <a:chOff x="4350992" y="1465690"/>
            <a:chExt cx="7115894" cy="1164494"/>
          </a:xfrm>
        </p:grpSpPr>
        <p:sp>
          <p:nvSpPr>
            <p:cNvPr id="93" name="Rounded Rectangle 12">
              <a:extLst>
                <a:ext uri="{FF2B5EF4-FFF2-40B4-BE49-F238E27FC236}">
                  <a16:creationId xmlns:a16="http://schemas.microsoft.com/office/drawing/2014/main" id="{4CA2852D-5BC6-8E24-B33C-E148F42F85D5}"/>
                </a:ext>
              </a:extLst>
            </p:cNvPr>
            <p:cNvSpPr/>
            <p:nvPr/>
          </p:nvSpPr>
          <p:spPr>
            <a:xfrm>
              <a:off x="4350992" y="1465690"/>
              <a:ext cx="7115894" cy="1164494"/>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latin typeface="Cambria" panose="02040503050406030204" pitchFamily="18" charset="0"/>
                <a:ea typeface="Cambria" panose="02040503050406030204" pitchFamily="18" charset="0"/>
              </a:endParaRPr>
            </a:p>
          </p:txBody>
        </p:sp>
        <p:sp>
          <p:nvSpPr>
            <p:cNvPr id="94" name="TextBox 93">
              <a:extLst>
                <a:ext uri="{FF2B5EF4-FFF2-40B4-BE49-F238E27FC236}">
                  <a16:creationId xmlns:a16="http://schemas.microsoft.com/office/drawing/2014/main" id="{1A0D2BF0-4B16-9956-5899-9939DA6F1F93}"/>
                </a:ext>
              </a:extLst>
            </p:cNvPr>
            <p:cNvSpPr txBox="1"/>
            <p:nvPr/>
          </p:nvSpPr>
          <p:spPr>
            <a:xfrm>
              <a:off x="4640792" y="1764678"/>
              <a:ext cx="6629958" cy="584775"/>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Các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giác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quan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dùng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để</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quan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sát</a:t>
              </a:r>
              <a:endParaRPr lang="en-US" sz="3200" b="1" dirty="0">
                <a:solidFill>
                  <a:srgbClr val="002060"/>
                </a:solidFill>
                <a:latin typeface="Cambria" panose="02040503050406030204" pitchFamily="18" charset="0"/>
                <a:ea typeface="Cambria" panose="02040503050406030204" pitchFamily="18" charset="0"/>
              </a:endParaRPr>
            </a:p>
          </p:txBody>
        </p:sp>
      </p:grpSp>
      <p:grpSp>
        <p:nvGrpSpPr>
          <p:cNvPr id="95" name="Group 94">
            <a:extLst>
              <a:ext uri="{FF2B5EF4-FFF2-40B4-BE49-F238E27FC236}">
                <a16:creationId xmlns:a16="http://schemas.microsoft.com/office/drawing/2014/main" id="{393AD342-09CE-9267-60A9-A5097488CADD}"/>
              </a:ext>
            </a:extLst>
          </p:cNvPr>
          <p:cNvGrpSpPr/>
          <p:nvPr/>
        </p:nvGrpSpPr>
        <p:grpSpPr>
          <a:xfrm>
            <a:off x="4205441" y="4546224"/>
            <a:ext cx="7115894" cy="1164494"/>
            <a:chOff x="4350992" y="1465690"/>
            <a:chExt cx="7115894" cy="1164494"/>
          </a:xfrm>
        </p:grpSpPr>
        <p:sp>
          <p:nvSpPr>
            <p:cNvPr id="96" name="Rounded Rectangle 12">
              <a:extLst>
                <a:ext uri="{FF2B5EF4-FFF2-40B4-BE49-F238E27FC236}">
                  <a16:creationId xmlns:a16="http://schemas.microsoft.com/office/drawing/2014/main" id="{956EA404-2463-9C33-FF8A-C95025A17A05}"/>
                </a:ext>
              </a:extLst>
            </p:cNvPr>
            <p:cNvSpPr/>
            <p:nvPr/>
          </p:nvSpPr>
          <p:spPr>
            <a:xfrm>
              <a:off x="4350992" y="1465690"/>
              <a:ext cx="7115894" cy="1164494"/>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latin typeface="Cambria" panose="02040503050406030204" pitchFamily="18" charset="0"/>
                <a:ea typeface="Cambria" panose="02040503050406030204" pitchFamily="18" charset="0"/>
              </a:endParaRPr>
            </a:p>
          </p:txBody>
        </p:sp>
        <p:sp>
          <p:nvSpPr>
            <p:cNvPr id="97" name="TextBox 96">
              <a:extLst>
                <a:ext uri="{FF2B5EF4-FFF2-40B4-BE49-F238E27FC236}">
                  <a16:creationId xmlns:a16="http://schemas.microsoft.com/office/drawing/2014/main" id="{ACA21F4D-9B95-C80C-70C9-1ED2015EAC1E}"/>
                </a:ext>
              </a:extLst>
            </p:cNvPr>
            <p:cNvSpPr txBox="1"/>
            <p:nvPr/>
          </p:nvSpPr>
          <p:spPr>
            <a:xfrm>
              <a:off x="4412751" y="1551318"/>
              <a:ext cx="7051040" cy="1077218"/>
            </a:xfrm>
            <a:prstGeom prst="rect">
              <a:avLst/>
            </a:prstGeom>
            <a:noFill/>
          </p:spPr>
          <p:txBody>
            <a:bodyPr wrap="square" rtlCol="0">
              <a:spAutoFit/>
            </a:bodyPr>
            <a:lstStyle/>
            <a:p>
              <a:pPr algn="ctr"/>
              <a:r>
                <a:rPr lang="en-US" sz="3200" b="1" dirty="0" err="1">
                  <a:solidFill>
                    <a:srgbClr val="002060"/>
                  </a:solidFill>
                  <a:latin typeface="Cambria" panose="02040503050406030204" pitchFamily="18" charset="0"/>
                  <a:ea typeface="Cambria" panose="02040503050406030204" pitchFamily="18" charset="0"/>
                </a:rPr>
                <a:t>Những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đặc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điểm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tiêu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biểu</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khác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biệt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cây</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được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lựa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chọn</a:t>
              </a:r>
              <a:endParaRPr lang="en-US" sz="3200" b="1" dirty="0">
                <a:solidFill>
                  <a:srgbClr val="002060"/>
                </a:solidFill>
                <a:latin typeface="Cambria" panose="02040503050406030204" pitchFamily="18" charset="0"/>
                <a:ea typeface="Cambria" panose="020405030504060302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0"/>
                                        </p:tgtEl>
                                        <p:attrNameLst>
                                          <p:attrName>style.visibility</p:attrName>
                                        </p:attrNameLst>
                                      </p:cBhvr>
                                      <p:to>
                                        <p:strVal val="visible"/>
                                      </p:to>
                                    </p:set>
                                    <p:animEffect transition="in" filter="wipe(down)">
                                      <p:cBhvr>
                                        <p:cTn id="15" dur="500"/>
                                        <p:tgtEl>
                                          <p:spTgt spid="9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2"/>
                                        </p:tgtEl>
                                        <p:attrNameLst>
                                          <p:attrName>style.visibility</p:attrName>
                                        </p:attrNameLst>
                                      </p:cBhvr>
                                      <p:to>
                                        <p:strVal val="visible"/>
                                      </p:to>
                                    </p:set>
                                    <p:animEffect transition="in" filter="wipe(down)">
                                      <p:cBhvr>
                                        <p:cTn id="20" dur="500"/>
                                        <p:tgtEl>
                                          <p:spTgt spid="9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5"/>
                                        </p:tgtEl>
                                        <p:attrNameLst>
                                          <p:attrName>style.visibility</p:attrName>
                                        </p:attrNameLst>
                                      </p:cBhvr>
                                      <p:to>
                                        <p:strVal val="visible"/>
                                      </p:to>
                                    </p:set>
                                    <p:animEffect transition="in" filter="wipe(down)">
                                      <p:cBhvr>
                                        <p:cTn id="2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pic>
        <p:nvPicPr>
          <p:cNvPr id="3" name="图片 2" descr="组 7"/>
          <p:cNvPicPr>
            <a:picLocks noChangeAspect="1"/>
          </p:cNvPicPr>
          <p:nvPr/>
        </p:nvPicPr>
        <p:blipFill>
          <a:blip r:embed="rId2"/>
          <a:stretch>
            <a:fillRect/>
          </a:stretch>
        </p:blipFill>
        <p:spPr>
          <a:xfrm rot="16200000" flipH="1">
            <a:off x="2668270" y="-2667000"/>
            <a:ext cx="6856730" cy="12192000"/>
          </a:xfrm>
          <a:prstGeom prst="rect">
            <a:avLst/>
          </a:prstGeom>
        </p:spPr>
      </p:pic>
      <p:grpSp>
        <p:nvGrpSpPr>
          <p:cNvPr id="54" name="组合 53"/>
          <p:cNvGrpSpPr/>
          <p:nvPr/>
        </p:nvGrpSpPr>
        <p:grpSpPr>
          <a:xfrm>
            <a:off x="-106045" y="0"/>
            <a:ext cx="12390120" cy="3055620"/>
            <a:chOff x="-167" y="0"/>
            <a:chExt cx="19512" cy="4812"/>
          </a:xfrm>
        </p:grpSpPr>
        <p:pic>
          <p:nvPicPr>
            <p:cNvPr id="43" name="图片 42" descr="组 6"/>
            <p:cNvPicPr>
              <a:picLocks noChangeAspect="1"/>
            </p:cNvPicPr>
            <p:nvPr/>
          </p:nvPicPr>
          <p:blipFill>
            <a:blip r:embed="rId3"/>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3"/>
            <a:stretch>
              <a:fillRect/>
            </a:stretch>
          </p:blipFill>
          <p:spPr>
            <a:xfrm>
              <a:off x="-167" y="0"/>
              <a:ext cx="8286" cy="4812"/>
            </a:xfrm>
            <a:prstGeom prst="rect">
              <a:avLst/>
            </a:prstGeom>
          </p:spPr>
        </p:pic>
      </p:grpSp>
      <p:sp>
        <p:nvSpPr>
          <p:cNvPr id="2" name="矩形 1"/>
          <p:cNvSpPr/>
          <p:nvPr/>
        </p:nvSpPr>
        <p:spPr>
          <a:xfrm>
            <a:off x="1244918" y="909003"/>
            <a:ext cx="9702165" cy="5039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20" name="组合 19"/>
          <p:cNvGrpSpPr/>
          <p:nvPr/>
        </p:nvGrpSpPr>
        <p:grpSpPr>
          <a:xfrm>
            <a:off x="22860" y="3161030"/>
            <a:ext cx="12185015" cy="3695700"/>
            <a:chOff x="36" y="4978"/>
            <a:chExt cx="19189" cy="5820"/>
          </a:xfrm>
        </p:grpSpPr>
        <p:pic>
          <p:nvPicPr>
            <p:cNvPr id="22" name="图片 21" descr="组 9"/>
            <p:cNvPicPr>
              <a:picLocks noChangeAspect="1"/>
            </p:cNvPicPr>
            <p:nvPr/>
          </p:nvPicPr>
          <p:blipFill>
            <a:blip r:embed="rId4"/>
            <a:srcRect t="49373"/>
            <a:stretch>
              <a:fillRect/>
            </a:stretch>
          </p:blipFill>
          <p:spPr>
            <a:xfrm rot="16200000">
              <a:off x="12458" y="4031"/>
              <a:ext cx="5821" cy="7715"/>
            </a:xfrm>
            <a:prstGeom prst="rect">
              <a:avLst/>
            </a:prstGeom>
          </p:spPr>
        </p:pic>
        <p:pic>
          <p:nvPicPr>
            <p:cNvPr id="23" name="图片 22" descr="组 9"/>
            <p:cNvPicPr>
              <a:picLocks noChangeAspect="1"/>
            </p:cNvPicPr>
            <p:nvPr/>
          </p:nvPicPr>
          <p:blipFill>
            <a:blip r:embed="rId4"/>
            <a:srcRect t="49373"/>
            <a:stretch>
              <a:fillRect/>
            </a:stretch>
          </p:blipFill>
          <p:spPr>
            <a:xfrm rot="5400000" flipH="1">
              <a:off x="983" y="4031"/>
              <a:ext cx="5821" cy="7715"/>
            </a:xfrm>
            <a:prstGeom prst="rect">
              <a:avLst/>
            </a:prstGeom>
          </p:spPr>
        </p:pic>
      </p:grpSp>
      <p:pic>
        <p:nvPicPr>
          <p:cNvPr id="5" name="Picture 4">
            <a:extLst>
              <a:ext uri="{FF2B5EF4-FFF2-40B4-BE49-F238E27FC236}">
                <a16:creationId xmlns:a16="http://schemas.microsoft.com/office/drawing/2014/main" id="{DC304994-4C90-08CC-FABB-D6812ED3DA5C}"/>
              </a:ext>
            </a:extLst>
          </p:cNvPr>
          <p:cNvPicPr>
            <a:picLocks noChangeAspect="1"/>
          </p:cNvPicPr>
          <p:nvPr/>
        </p:nvPicPr>
        <p:blipFill>
          <a:blip r:embed="rId5"/>
          <a:stretch>
            <a:fillRect/>
          </a:stretch>
        </p:blipFill>
        <p:spPr>
          <a:xfrm>
            <a:off x="2026564" y="2348881"/>
            <a:ext cx="8199831" cy="25666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UTM Azuki" panose="02040603050506020204" pitchFamily="18" charset="0"/>
            </a:endParaRPr>
          </a:p>
        </p:txBody>
      </p:sp>
      <p:sp>
        <p:nvSpPr>
          <p:cNvPr id="3" name="Content Placeholder 2"/>
          <p:cNvSpPr>
            <a:spLocks noGrp="1"/>
          </p:cNvSpPr>
          <p:nvPr>
            <p:ph idx="1"/>
          </p:nvPr>
        </p:nvSpPr>
        <p:spPr/>
        <p:txBody>
          <a:bodyPr/>
          <a:lstStyle/>
          <a:p>
            <a:endParaRPr lang="en-US">
              <a:latin typeface="UTM Azuki" panose="02040603050506020204" pitchFamily="18" charset="0"/>
            </a:endParaRPr>
          </a:p>
        </p:txBody>
      </p:sp>
      <p:pic>
        <p:nvPicPr>
          <p:cNvPr id="1029" name="Picture 5" descr="C:\Users\HP\Desktop\37996442.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0000" l="9400" r="90000">
                        <a14:foregroundMark x1="51100" y1="8056" x2="55200" y2="7593"/>
                      </a14:backgroundRemoval>
                    </a14:imgEffect>
                  </a14:imgLayer>
                </a14:imgProps>
              </a:ext>
              <a:ext uri="{28A0092B-C50C-407E-A947-70E740481C1C}">
                <a14:useLocalDpi xmlns:a14="http://schemas.microsoft.com/office/drawing/2010/main" val="0"/>
              </a:ext>
            </a:extLst>
          </a:blip>
          <a:srcRect/>
          <a:stretch>
            <a:fillRect/>
          </a:stretch>
        </p:blipFill>
        <p:spPr bwMode="auto">
          <a:xfrm>
            <a:off x="9137650" y="6527292"/>
            <a:ext cx="5245100" cy="56647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P\Desktop\10153417.jpg"/>
          <p:cNvPicPr>
            <a:picLocks noChangeAspect="1" noChangeArrowheads="1"/>
          </p:cNvPicPr>
          <p:nvPr/>
        </p:nvPicPr>
        <p:blipFill rotWithShape="1">
          <a:blip r:embed="rId5">
            <a:extLst>
              <a:ext uri="{28A0092B-C50C-407E-A947-70E740481C1C}">
                <a14:useLocalDpi xmlns:a14="http://schemas.microsoft.com/office/drawing/2010/main" val="0"/>
              </a:ext>
            </a:extLst>
          </a:blip>
          <a:srcRect b="10834"/>
          <a:stretch/>
        </p:blipFill>
        <p:spPr bwMode="auto">
          <a:xfrm>
            <a:off x="-1100504" y="-1695449"/>
            <a:ext cx="16326766" cy="11355266"/>
          </a:xfrm>
          <a:prstGeom prst="rect">
            <a:avLst/>
          </a:prstGeom>
          <a:noFill/>
          <a:extLst>
            <a:ext uri="{909E8E84-426E-40DD-AFC4-6F175D3DCCD1}">
              <a14:hiddenFill xmlns:a14="http://schemas.microsoft.com/office/drawing/2010/main">
                <a:solidFill>
                  <a:srgbClr val="FFFFFF"/>
                </a:solidFill>
              </a14:hiddenFill>
            </a:ext>
          </a:extLst>
        </p:spPr>
      </p:pic>
      <p:sp>
        <p:nvSpPr>
          <p:cNvPr id="9" name="ô 6"/>
          <p:cNvSpPr/>
          <p:nvPr/>
        </p:nvSpPr>
        <p:spPr>
          <a:xfrm>
            <a:off x="527919" y="1714500"/>
            <a:ext cx="2476537" cy="2077184"/>
          </a:xfrm>
          <a:prstGeom prst="rect">
            <a:avLst/>
          </a:prstGeom>
          <a:solidFill>
            <a:srgbClr val="FF000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Giải</a:t>
            </a:r>
            <a:endParaRPr kumimoji="0" lang="en-US" sz="8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0" name="ô 10"/>
          <p:cNvSpPr/>
          <p:nvPr/>
        </p:nvSpPr>
        <p:spPr>
          <a:xfrm>
            <a:off x="3595779" y="1714501"/>
            <a:ext cx="2343151" cy="2077183"/>
          </a:xfrm>
          <a:prstGeom prst="rect">
            <a:avLst/>
          </a:prstGeom>
          <a:solidFill>
            <a:srgbClr val="7030A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Cứu</a:t>
            </a:r>
            <a:endParaRPr kumimoji="0" lang="en-US" sz="8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1" name="ô 9"/>
          <p:cNvSpPr/>
          <p:nvPr/>
        </p:nvSpPr>
        <p:spPr>
          <a:xfrm>
            <a:off x="9410699" y="1714502"/>
            <a:ext cx="2776629" cy="2077184"/>
          </a:xfrm>
          <a:prstGeom prst="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Xanh</a:t>
            </a:r>
            <a:endParaRPr kumimoji="0" lang="en-US" sz="8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2" name="ô 11"/>
          <p:cNvSpPr/>
          <p:nvPr/>
        </p:nvSpPr>
        <p:spPr>
          <a:xfrm>
            <a:off x="6345329" y="1714501"/>
            <a:ext cx="2658971" cy="2077183"/>
          </a:xfrm>
          <a:prstGeom prst="rect">
            <a:avLst/>
          </a:prstGeom>
          <a:solidFill>
            <a:schemeClr val="accent1">
              <a:lumMod val="90000"/>
              <a:lumOff val="10000"/>
            </a:schemeClr>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Rừng</a:t>
            </a:r>
            <a:endParaRPr kumimoji="0" lang="en-US" sz="8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Rounded Rectangle 3"/>
          <p:cNvSpPr/>
          <p:nvPr/>
        </p:nvSpPr>
        <p:spPr>
          <a:xfrm>
            <a:off x="4878479" y="4591050"/>
            <a:ext cx="2713785" cy="97154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bliqueTopLef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white"/>
                </a:solidFill>
                <a:effectLst/>
                <a:uLnTx/>
                <a:uFillTx/>
                <a:latin typeface="UTM Azuki" panose="02040603050506020204" pitchFamily="18" charset="0"/>
                <a:ea typeface="+mn-ea"/>
                <a:cs typeface="+mn-cs"/>
              </a:rPr>
              <a:t>Chơi</a:t>
            </a:r>
            <a:endParaRPr kumimoji="0" lang="en-US" sz="6600" b="0" i="0" u="none" strike="noStrike" kern="1200" cap="none" spc="0" normalizeH="0" baseline="0" noProof="0" dirty="0">
              <a:ln>
                <a:noFill/>
              </a:ln>
              <a:solidFill>
                <a:prstClr val="white"/>
              </a:solidFill>
              <a:effectLst/>
              <a:uLnTx/>
              <a:uFillTx/>
              <a:latin typeface="UTM Azuki" panose="02040603050506020204" pitchFamily="18" charset="0"/>
              <a:ea typeface="+mn-ea"/>
              <a:cs typeface="+mn-cs"/>
            </a:endParaRPr>
          </a:p>
        </p:txBody>
      </p:sp>
    </p:spTree>
    <p:extLst>
      <p:ext uri="{BB962C8B-B14F-4D97-AF65-F5344CB8AC3E}">
        <p14:creationId xmlns:p14="http://schemas.microsoft.com/office/powerpoint/2010/main" val="961809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0"/>
                                  </p:iterate>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iterate type="lt">
                                    <p:tmPct val="0"/>
                                  </p:iterate>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iterate type="lt">
                                    <p:tmPct val="0"/>
                                  </p:iterate>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34" presetClass="emph" presetSubtype="0" repeatCount="indefinite" fill="hold" grpId="1" nodeType="afterEffect">
                                  <p:stCondLst>
                                    <p:cond delay="0"/>
                                  </p:stCondLst>
                                  <p:iterate type="lt">
                                    <p:tmPct val="10000"/>
                                  </p:iterate>
                                  <p:childTnLst>
                                    <p:animMotion origin="layout" path="M -1.875E-6 1.11111E-6 L -1.875E-6 -0.07222 " pathEditMode="relative" rAng="0" ptsTypes="AA">
                                      <p:cBhvr>
                                        <p:cTn id="33" dur="500" accel="50000" decel="50000" autoRev="1" fill="hold">
                                          <p:stCondLst>
                                            <p:cond delay="0"/>
                                          </p:stCondLst>
                                        </p:cTn>
                                        <p:tgtEl>
                                          <p:spTgt spid="9"/>
                                        </p:tgtEl>
                                        <p:attrNameLst>
                                          <p:attrName>ppt_x</p:attrName>
                                          <p:attrName>ppt_y</p:attrName>
                                        </p:attrNameLst>
                                      </p:cBhvr>
                                      <p:rCtr x="0" y="-3611"/>
                                    </p:animMotion>
                                    <p:animRot by="1500000">
                                      <p:cBhvr>
                                        <p:cTn id="34" dur="250" fill="hold">
                                          <p:stCondLst>
                                            <p:cond delay="0"/>
                                          </p:stCondLst>
                                        </p:cTn>
                                        <p:tgtEl>
                                          <p:spTgt spid="9"/>
                                        </p:tgtEl>
                                        <p:attrNameLst>
                                          <p:attrName>r</p:attrName>
                                        </p:attrNameLst>
                                      </p:cBhvr>
                                    </p:animRot>
                                    <p:animRot by="-1500000">
                                      <p:cBhvr>
                                        <p:cTn id="35" dur="250" fill="hold">
                                          <p:stCondLst>
                                            <p:cond delay="250"/>
                                          </p:stCondLst>
                                        </p:cTn>
                                        <p:tgtEl>
                                          <p:spTgt spid="9"/>
                                        </p:tgtEl>
                                        <p:attrNameLst>
                                          <p:attrName>r</p:attrName>
                                        </p:attrNameLst>
                                      </p:cBhvr>
                                    </p:animRot>
                                    <p:animRot by="-1500000">
                                      <p:cBhvr>
                                        <p:cTn id="36" dur="250" fill="hold">
                                          <p:stCondLst>
                                            <p:cond delay="500"/>
                                          </p:stCondLst>
                                        </p:cTn>
                                        <p:tgtEl>
                                          <p:spTgt spid="9"/>
                                        </p:tgtEl>
                                        <p:attrNameLst>
                                          <p:attrName>r</p:attrName>
                                        </p:attrNameLst>
                                      </p:cBhvr>
                                    </p:animRot>
                                    <p:animRot by="1500000">
                                      <p:cBhvr>
                                        <p:cTn id="37" dur="250" fill="hold">
                                          <p:stCondLst>
                                            <p:cond delay="750"/>
                                          </p:stCondLst>
                                        </p:cTn>
                                        <p:tgtEl>
                                          <p:spTgt spid="9"/>
                                        </p:tgtEl>
                                        <p:attrNameLst>
                                          <p:attrName>r</p:attrName>
                                        </p:attrNameLst>
                                      </p:cBhvr>
                                    </p:animRot>
                                  </p:childTnLst>
                                </p:cTn>
                              </p:par>
                              <p:par>
                                <p:cTn id="38" presetID="34" presetClass="emph" presetSubtype="0" repeatCount="indefinite" fill="hold" grpId="1" nodeType="withEffect">
                                  <p:stCondLst>
                                    <p:cond delay="0"/>
                                  </p:stCondLst>
                                  <p:iterate type="lt">
                                    <p:tmPct val="10000"/>
                                  </p:iterate>
                                  <p:childTnLst>
                                    <p:animMotion origin="layout" path="M 4.375E-6 1.11111E-6 L 4.375E-6 -0.07222 " pathEditMode="relative" rAng="0" ptsTypes="AA">
                                      <p:cBhvr>
                                        <p:cTn id="39" dur="500" accel="50000" decel="50000" autoRev="1" fill="hold">
                                          <p:stCondLst>
                                            <p:cond delay="0"/>
                                          </p:stCondLst>
                                        </p:cTn>
                                        <p:tgtEl>
                                          <p:spTgt spid="10"/>
                                        </p:tgtEl>
                                        <p:attrNameLst>
                                          <p:attrName>ppt_x</p:attrName>
                                          <p:attrName>ppt_y</p:attrName>
                                        </p:attrNameLst>
                                      </p:cBhvr>
                                      <p:rCtr x="0" y="-3611"/>
                                    </p:animMotion>
                                    <p:animRot by="1500000">
                                      <p:cBhvr>
                                        <p:cTn id="40" dur="250" fill="hold">
                                          <p:stCondLst>
                                            <p:cond delay="0"/>
                                          </p:stCondLst>
                                        </p:cTn>
                                        <p:tgtEl>
                                          <p:spTgt spid="10"/>
                                        </p:tgtEl>
                                        <p:attrNameLst>
                                          <p:attrName>r</p:attrName>
                                        </p:attrNameLst>
                                      </p:cBhvr>
                                    </p:animRot>
                                    <p:animRot by="-1500000">
                                      <p:cBhvr>
                                        <p:cTn id="41" dur="250" fill="hold">
                                          <p:stCondLst>
                                            <p:cond delay="250"/>
                                          </p:stCondLst>
                                        </p:cTn>
                                        <p:tgtEl>
                                          <p:spTgt spid="10"/>
                                        </p:tgtEl>
                                        <p:attrNameLst>
                                          <p:attrName>r</p:attrName>
                                        </p:attrNameLst>
                                      </p:cBhvr>
                                    </p:animRot>
                                    <p:animRot by="-1500000">
                                      <p:cBhvr>
                                        <p:cTn id="42" dur="250" fill="hold">
                                          <p:stCondLst>
                                            <p:cond delay="500"/>
                                          </p:stCondLst>
                                        </p:cTn>
                                        <p:tgtEl>
                                          <p:spTgt spid="10"/>
                                        </p:tgtEl>
                                        <p:attrNameLst>
                                          <p:attrName>r</p:attrName>
                                        </p:attrNameLst>
                                      </p:cBhvr>
                                    </p:animRot>
                                    <p:animRot by="1500000">
                                      <p:cBhvr>
                                        <p:cTn id="43" dur="250" fill="hold">
                                          <p:stCondLst>
                                            <p:cond delay="750"/>
                                          </p:stCondLst>
                                        </p:cTn>
                                        <p:tgtEl>
                                          <p:spTgt spid="10"/>
                                        </p:tgtEl>
                                        <p:attrNameLst>
                                          <p:attrName>r</p:attrName>
                                        </p:attrNameLst>
                                      </p:cBhvr>
                                    </p:animRot>
                                  </p:childTnLst>
                                </p:cTn>
                              </p:par>
                              <p:par>
                                <p:cTn id="44" presetID="34" presetClass="emph" presetSubtype="0" repeatCount="indefinite" fill="hold" grpId="1" nodeType="withEffect">
                                  <p:stCondLst>
                                    <p:cond delay="0"/>
                                  </p:stCondLst>
                                  <p:iterate type="lt">
                                    <p:tmPct val="10000"/>
                                  </p:iterate>
                                  <p:childTnLst>
                                    <p:animMotion origin="layout" path="M 2.91667E-6 1.11111E-6 L 2.91667E-6 -0.07222 " pathEditMode="relative" rAng="0" ptsTypes="AA">
                                      <p:cBhvr>
                                        <p:cTn id="45" dur="500" accel="50000" decel="50000" autoRev="1" fill="hold">
                                          <p:stCondLst>
                                            <p:cond delay="0"/>
                                          </p:stCondLst>
                                        </p:cTn>
                                        <p:tgtEl>
                                          <p:spTgt spid="12"/>
                                        </p:tgtEl>
                                        <p:attrNameLst>
                                          <p:attrName>ppt_x</p:attrName>
                                          <p:attrName>ppt_y</p:attrName>
                                        </p:attrNameLst>
                                      </p:cBhvr>
                                      <p:rCtr x="0" y="-3611"/>
                                    </p:animMotion>
                                    <p:animRot by="1500000">
                                      <p:cBhvr>
                                        <p:cTn id="46" dur="250" fill="hold">
                                          <p:stCondLst>
                                            <p:cond delay="0"/>
                                          </p:stCondLst>
                                        </p:cTn>
                                        <p:tgtEl>
                                          <p:spTgt spid="12"/>
                                        </p:tgtEl>
                                        <p:attrNameLst>
                                          <p:attrName>r</p:attrName>
                                        </p:attrNameLst>
                                      </p:cBhvr>
                                    </p:animRot>
                                    <p:animRot by="-1500000">
                                      <p:cBhvr>
                                        <p:cTn id="47" dur="250" fill="hold">
                                          <p:stCondLst>
                                            <p:cond delay="250"/>
                                          </p:stCondLst>
                                        </p:cTn>
                                        <p:tgtEl>
                                          <p:spTgt spid="12"/>
                                        </p:tgtEl>
                                        <p:attrNameLst>
                                          <p:attrName>r</p:attrName>
                                        </p:attrNameLst>
                                      </p:cBhvr>
                                    </p:animRot>
                                    <p:animRot by="-1500000">
                                      <p:cBhvr>
                                        <p:cTn id="48" dur="250" fill="hold">
                                          <p:stCondLst>
                                            <p:cond delay="500"/>
                                          </p:stCondLst>
                                        </p:cTn>
                                        <p:tgtEl>
                                          <p:spTgt spid="12"/>
                                        </p:tgtEl>
                                        <p:attrNameLst>
                                          <p:attrName>r</p:attrName>
                                        </p:attrNameLst>
                                      </p:cBhvr>
                                    </p:animRot>
                                    <p:animRot by="1500000">
                                      <p:cBhvr>
                                        <p:cTn id="49" dur="250" fill="hold">
                                          <p:stCondLst>
                                            <p:cond delay="750"/>
                                          </p:stCondLst>
                                        </p:cTn>
                                        <p:tgtEl>
                                          <p:spTgt spid="12"/>
                                        </p:tgtEl>
                                        <p:attrNameLst>
                                          <p:attrName>r</p:attrName>
                                        </p:attrNameLst>
                                      </p:cBhvr>
                                    </p:animRot>
                                  </p:childTnLst>
                                </p:cTn>
                              </p:par>
                              <p:par>
                                <p:cTn id="50" presetID="34" presetClass="emph" presetSubtype="0" repeatCount="indefinite" fill="hold" grpId="1" nodeType="withEffect">
                                  <p:stCondLst>
                                    <p:cond delay="0"/>
                                  </p:stCondLst>
                                  <p:iterate type="lt">
                                    <p:tmPct val="10000"/>
                                  </p:iterate>
                                  <p:childTnLst>
                                    <p:animMotion origin="layout" path="M 2.91667E-6 1.11111E-6 L 2.91667E-6 -0.07222 " pathEditMode="relative" rAng="0" ptsTypes="AA">
                                      <p:cBhvr>
                                        <p:cTn id="51" dur="500" accel="50000" decel="50000" autoRev="1" fill="hold">
                                          <p:stCondLst>
                                            <p:cond delay="0"/>
                                          </p:stCondLst>
                                        </p:cTn>
                                        <p:tgtEl>
                                          <p:spTgt spid="11"/>
                                        </p:tgtEl>
                                        <p:attrNameLst>
                                          <p:attrName>ppt_x</p:attrName>
                                          <p:attrName>ppt_y</p:attrName>
                                        </p:attrNameLst>
                                      </p:cBhvr>
                                      <p:rCtr x="0" y="-3611"/>
                                    </p:animMotion>
                                    <p:animRot by="1500000">
                                      <p:cBhvr>
                                        <p:cTn id="52" dur="250" fill="hold">
                                          <p:stCondLst>
                                            <p:cond delay="0"/>
                                          </p:stCondLst>
                                        </p:cTn>
                                        <p:tgtEl>
                                          <p:spTgt spid="11"/>
                                        </p:tgtEl>
                                        <p:attrNameLst>
                                          <p:attrName>r</p:attrName>
                                        </p:attrNameLst>
                                      </p:cBhvr>
                                    </p:animRot>
                                    <p:animRot by="-1500000">
                                      <p:cBhvr>
                                        <p:cTn id="53" dur="250" fill="hold">
                                          <p:stCondLst>
                                            <p:cond delay="250"/>
                                          </p:stCondLst>
                                        </p:cTn>
                                        <p:tgtEl>
                                          <p:spTgt spid="11"/>
                                        </p:tgtEl>
                                        <p:attrNameLst>
                                          <p:attrName>r</p:attrName>
                                        </p:attrNameLst>
                                      </p:cBhvr>
                                    </p:animRot>
                                    <p:animRot by="-1500000">
                                      <p:cBhvr>
                                        <p:cTn id="54" dur="250" fill="hold">
                                          <p:stCondLst>
                                            <p:cond delay="500"/>
                                          </p:stCondLst>
                                        </p:cTn>
                                        <p:tgtEl>
                                          <p:spTgt spid="11"/>
                                        </p:tgtEl>
                                        <p:attrNameLst>
                                          <p:attrName>r</p:attrName>
                                        </p:attrNameLst>
                                      </p:cBhvr>
                                    </p:animRot>
                                    <p:animRot by="1500000">
                                      <p:cBhvr>
                                        <p:cTn id="55" dur="250" fill="hold">
                                          <p:stCondLst>
                                            <p:cond delay="750"/>
                                          </p:stCondLst>
                                        </p:cTn>
                                        <p:tgtEl>
                                          <p:spTgt spid="11"/>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lstStyle/>
          <a:p>
            <a:endParaRPr lang="en-US">
              <a:latin typeface="Cambria" panose="02040503050406030204" pitchFamily="18" charset="0"/>
              <a:ea typeface="Cambria" panose="02040503050406030204" pitchFamily="18" charset="0"/>
            </a:endParaRPr>
          </a:p>
        </p:txBody>
      </p:sp>
      <p:pic>
        <p:nvPicPr>
          <p:cNvPr id="2051" name="Picture 3" descr="C:\Users\HP\Desktop\30009097.jpg"/>
          <p:cNvPicPr>
            <a:picLocks noChangeAspect="1" noChangeArrowheads="1"/>
          </p:cNvPicPr>
          <p:nvPr/>
        </p:nvPicPr>
        <p:blipFill rotWithShape="1">
          <a:blip r:embed="rId2">
            <a:extLst>
              <a:ext uri="{28A0092B-C50C-407E-A947-70E740481C1C}">
                <a14:useLocalDpi xmlns:a14="http://schemas.microsoft.com/office/drawing/2010/main" val="0"/>
              </a:ext>
            </a:extLst>
          </a:blip>
          <a:srcRect b="11218"/>
          <a:stretch/>
        </p:blipFill>
        <p:spPr bwMode="auto">
          <a:xfrm>
            <a:off x="0" y="-1596722"/>
            <a:ext cx="12401550" cy="858807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354874" y="3028950"/>
            <a:ext cx="7755674" cy="3962402"/>
          </a:xfrm>
          <a:prstGeom prst="rect">
            <a:avLst/>
          </a:prstGeom>
        </p:spPr>
      </p:pic>
      <p:pic>
        <p:nvPicPr>
          <p:cNvPr id="2052" name="Picture 4" descr="C:\Users\HP\Desktop\38376747.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26" b="90000" l="8200" r="90000"/>
                    </a14:imgEffect>
                  </a14:imgLayer>
                </a14:imgProps>
              </a:ext>
              <a:ext uri="{28A0092B-C50C-407E-A947-70E740481C1C}">
                <a14:useLocalDpi xmlns:a14="http://schemas.microsoft.com/office/drawing/2010/main" val="0"/>
              </a:ext>
            </a:extLst>
          </a:blip>
          <a:srcRect/>
          <a:stretch>
            <a:fillRect/>
          </a:stretch>
        </p:blipFill>
        <p:spPr bwMode="auto">
          <a:xfrm>
            <a:off x="6858000" y="2697314"/>
            <a:ext cx="4286250" cy="462915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a:xfrm>
            <a:off x="1295400" y="1409700"/>
            <a:ext cx="6172200" cy="2906864"/>
          </a:xfrm>
          <a:prstGeom prst="wedgeRoundRectCallout">
            <a:avLst>
              <a:gd name="adj1" fmla="val 58283"/>
              <a:gd name="adj2" fmla="val 32813"/>
              <a:gd name="adj3" fmla="val 16667"/>
            </a:avLst>
          </a:prstGeom>
          <a:solidFill>
            <a:srgbClr val="DC6A24">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Hiện</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nay ở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rừng</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đang</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có</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một</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đám</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cháy</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rất</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lớn</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hãy</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cùng</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anh</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đi</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giải</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cứu</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các</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con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vật</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bị</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mắc</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kẹt</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r>
              <a:rPr kumimoji="0" lang="en-US" sz="3600" b="0" i="0" u="none" strike="noStrike" kern="120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mn-cs"/>
              </a:rPr>
              <a:t>nhé</a:t>
            </a:r>
            <a:r>
              <a:rPr kumimoji="0" lang="en-US" sz="36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rPr>
              <a:t> !</a:t>
            </a:r>
          </a:p>
        </p:txBody>
      </p:sp>
    </p:spTree>
    <p:extLst>
      <p:ext uri="{BB962C8B-B14F-4D97-AF65-F5344CB8AC3E}">
        <p14:creationId xmlns:p14="http://schemas.microsoft.com/office/powerpoint/2010/main" val="412534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par>
                                <p:cTn id="15" presetID="14" presetClass="exit" presetSubtype="10" fill="hold" nodeType="withEffect">
                                  <p:stCondLst>
                                    <p:cond delay="0"/>
                                  </p:stCondLst>
                                  <p:childTnLst>
                                    <p:animEffect transition="out" filter="randombar(horizontal)">
                                      <p:cBhvr>
                                        <p:cTn id="16" dur="500"/>
                                        <p:tgtEl>
                                          <p:spTgt spid="2052"/>
                                        </p:tgtEl>
                                      </p:cBhvr>
                                    </p:animEffect>
                                    <p:set>
                                      <p:cBhvr>
                                        <p:cTn id="17" dur="1" fill="hold">
                                          <p:stCondLst>
                                            <p:cond delay="499"/>
                                          </p:stCondLst>
                                        </p:cTn>
                                        <p:tgtEl>
                                          <p:spTgt spid="205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500"/>
                            </p:stCondLst>
                            <p:childTnLst>
                              <p:par>
                                <p:cTn id="26" presetID="2" presetClass="exit" presetSubtype="2" accel="44000" fill="hold" nodeType="afterEffect">
                                  <p:stCondLst>
                                    <p:cond delay="0"/>
                                  </p:stCondLst>
                                  <p:childTnLst>
                                    <p:anim calcmode="lin" valueType="num">
                                      <p:cBhvr additive="base">
                                        <p:cTn id="27" dur="1500"/>
                                        <p:tgtEl>
                                          <p:spTgt spid="7"/>
                                        </p:tgtEl>
                                        <p:attrNameLst>
                                          <p:attrName>ppt_x</p:attrName>
                                        </p:attrNameLst>
                                      </p:cBhvr>
                                      <p:tavLst>
                                        <p:tav tm="0">
                                          <p:val>
                                            <p:strVal val="ppt_x"/>
                                          </p:val>
                                        </p:tav>
                                        <p:tav tm="100000">
                                          <p:val>
                                            <p:strVal val="1+ppt_w/2"/>
                                          </p:val>
                                        </p:tav>
                                      </p:tavLst>
                                    </p:anim>
                                    <p:anim calcmode="lin" valueType="num">
                                      <p:cBhvr additive="base">
                                        <p:cTn id="28" dur="1500"/>
                                        <p:tgtEl>
                                          <p:spTgt spid="7"/>
                                        </p:tgtEl>
                                        <p:attrNameLst>
                                          <p:attrName>ppt_y</p:attrName>
                                        </p:attrNameLst>
                                      </p:cBhvr>
                                      <p:tavLst>
                                        <p:tav tm="0">
                                          <p:val>
                                            <p:strVal val="ppt_y"/>
                                          </p:val>
                                        </p:tav>
                                        <p:tav tm="100000">
                                          <p:val>
                                            <p:strVal val="ppt_y"/>
                                          </p:val>
                                        </p:tav>
                                      </p:tavLst>
                                    </p:anim>
                                    <p:set>
                                      <p:cBhvr>
                                        <p:cTn id="29" dur="1" fill="hold">
                                          <p:stCondLst>
                                            <p:cond delay="1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Cambria" panose="02040503050406030204" pitchFamily="18" charset="0"/>
              <a:ea typeface="Cambria" panose="02040503050406030204" pitchFamily="18" charset="0"/>
            </a:endParaRPr>
          </a:p>
        </p:txBody>
      </p:sp>
      <p:sp>
        <p:nvSpPr>
          <p:cNvPr id="5" name="TextBox 4"/>
          <p:cNvSpPr txBox="1"/>
          <p:nvPr/>
        </p:nvSpPr>
        <p:spPr>
          <a:xfrm>
            <a:off x="293914" y="25037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7" name="TextBox 6"/>
          <p:cNvSpPr txBox="1"/>
          <p:nvPr/>
        </p:nvSpPr>
        <p:spPr>
          <a:xfrm>
            <a:off x="11507197" y="6488668"/>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8" name="TextBox 7"/>
          <p:cNvSpPr txBox="1"/>
          <p:nvPr/>
        </p:nvSpPr>
        <p:spPr>
          <a:xfrm>
            <a:off x="11507196" y="435037"/>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11" name="TextBox 10"/>
          <p:cNvSpPr txBox="1"/>
          <p:nvPr/>
        </p:nvSpPr>
        <p:spPr>
          <a:xfrm>
            <a:off x="7086600" y="25037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16" name="TextBox 15"/>
          <p:cNvSpPr txBox="1"/>
          <p:nvPr/>
        </p:nvSpPr>
        <p:spPr>
          <a:xfrm>
            <a:off x="121920" y="477665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22" name="Picture 7" descr="C:\Users\HP\Desktop\271335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6">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9">
            <a:extLst>
              <a:ext uri="{BEBA8EAE-BF5A-486C-A8C5-ECC9F3942E4B}">
                <a14:imgProps xmlns:a14="http://schemas.microsoft.com/office/drawing/2010/main">
                  <a14:imgLayer r:embed="rId6">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628643" y="339525"/>
            <a:ext cx="6258415" cy="1680254"/>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 Khi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quan</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sát</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cây</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em</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cần</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sử</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dụng</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mấy</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giác</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quan</a:t>
            </a:r>
            <a:r>
              <a:rPr kumimoji="0" lang="en-US" sz="40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t>
            </a:r>
          </a:p>
        </p:txBody>
      </p:sp>
      <p:sp>
        <p:nvSpPr>
          <p:cNvPr id="14" name="Rectangle 13"/>
          <p:cNvSpPr/>
          <p:nvPr/>
        </p:nvSpPr>
        <p:spPr>
          <a:xfrm>
            <a:off x="3736617" y="234435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a:t>
            </a:r>
          </a:p>
        </p:txBody>
      </p:sp>
      <p:sp>
        <p:nvSpPr>
          <p:cNvPr id="42" name="Rectangle 41"/>
          <p:cNvSpPr/>
          <p:nvPr/>
        </p:nvSpPr>
        <p:spPr>
          <a:xfrm>
            <a:off x="6924273" y="2314718"/>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5</a:t>
            </a:r>
          </a:p>
        </p:txBody>
      </p:sp>
      <p:sp>
        <p:nvSpPr>
          <p:cNvPr id="43" name="Rectangle 42"/>
          <p:cNvSpPr/>
          <p:nvPr/>
        </p:nvSpPr>
        <p:spPr>
          <a:xfrm>
            <a:off x="3736617"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a:t>
            </a: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a:t>
            </a:r>
          </a:p>
        </p:txBody>
      </p:sp>
      <p:pic>
        <p:nvPicPr>
          <p:cNvPr id="3081"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10015441" y="3697416"/>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7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fltVal val="0"/>
                                          </p:val>
                                        </p:tav>
                                        <p:tav tm="100000">
                                          <p:val>
                                            <p:strVal val="#ppt_w"/>
                                          </p:val>
                                        </p:tav>
                                      </p:tavLst>
                                    </p:anim>
                                    <p:anim calcmode="lin" valueType="num">
                                      <p:cBhvr>
                                        <p:cTn id="28" dur="1000" fill="hold"/>
                                        <p:tgtEl>
                                          <p:spTgt spid="43"/>
                                        </p:tgtEl>
                                        <p:attrNameLst>
                                          <p:attrName>ppt_h</p:attrName>
                                        </p:attrNameLst>
                                      </p:cBhvr>
                                      <p:tavLst>
                                        <p:tav tm="0">
                                          <p:val>
                                            <p:fltVal val="0"/>
                                          </p:val>
                                        </p:tav>
                                        <p:tav tm="100000">
                                          <p:val>
                                            <p:strVal val="#ppt_h"/>
                                          </p:val>
                                        </p:tav>
                                      </p:tavLst>
                                    </p:anim>
                                    <p:anim calcmode="lin" valueType="num">
                                      <p:cBhvr>
                                        <p:cTn id="29" dur="1000" fill="hold"/>
                                        <p:tgtEl>
                                          <p:spTgt spid="43"/>
                                        </p:tgtEl>
                                        <p:attrNameLst>
                                          <p:attrName>style.rotation</p:attrName>
                                        </p:attrNameLst>
                                      </p:cBhvr>
                                      <p:tavLst>
                                        <p:tav tm="0">
                                          <p:val>
                                            <p:fltVal val="90"/>
                                          </p:val>
                                        </p:tav>
                                        <p:tav tm="100000">
                                          <p:val>
                                            <p:fltVal val="0"/>
                                          </p:val>
                                        </p:tav>
                                      </p:tavLst>
                                    </p:anim>
                                    <p:animEffect transition="in" filter="fade">
                                      <p:cBhvr>
                                        <p:cTn id="30" dur="1000"/>
                                        <p:tgtEl>
                                          <p:spTgt spid="43"/>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p:cTn id="33" dur="1000" fill="hold"/>
                                        <p:tgtEl>
                                          <p:spTgt spid="44"/>
                                        </p:tgtEl>
                                        <p:attrNameLst>
                                          <p:attrName>ppt_w</p:attrName>
                                        </p:attrNameLst>
                                      </p:cBhvr>
                                      <p:tavLst>
                                        <p:tav tm="0">
                                          <p:val>
                                            <p:fltVal val="0"/>
                                          </p:val>
                                        </p:tav>
                                        <p:tav tm="100000">
                                          <p:val>
                                            <p:strVal val="#ppt_w"/>
                                          </p:val>
                                        </p:tav>
                                      </p:tavLst>
                                    </p:anim>
                                    <p:anim calcmode="lin" valueType="num">
                                      <p:cBhvr>
                                        <p:cTn id="34" dur="1000" fill="hold"/>
                                        <p:tgtEl>
                                          <p:spTgt spid="44"/>
                                        </p:tgtEl>
                                        <p:attrNameLst>
                                          <p:attrName>ppt_h</p:attrName>
                                        </p:attrNameLst>
                                      </p:cBhvr>
                                      <p:tavLst>
                                        <p:tav tm="0">
                                          <p:val>
                                            <p:fltVal val="0"/>
                                          </p:val>
                                        </p:tav>
                                        <p:tav tm="100000">
                                          <p:val>
                                            <p:strVal val="#ppt_h"/>
                                          </p:val>
                                        </p:tav>
                                      </p:tavLst>
                                    </p:anim>
                                    <p:anim calcmode="lin" valueType="num">
                                      <p:cBhvr>
                                        <p:cTn id="35" dur="1000" fill="hold"/>
                                        <p:tgtEl>
                                          <p:spTgt spid="44"/>
                                        </p:tgtEl>
                                        <p:attrNameLst>
                                          <p:attrName>style.rotation</p:attrName>
                                        </p:attrNameLst>
                                      </p:cBhvr>
                                      <p:tavLst>
                                        <p:tav tm="0">
                                          <p:val>
                                            <p:fltVal val="90"/>
                                          </p:val>
                                        </p:tav>
                                        <p:tav tm="100000">
                                          <p:val>
                                            <p:fltVal val="0"/>
                                          </p:val>
                                        </p:tav>
                                      </p:tavLst>
                                    </p:anim>
                                    <p:animEffect transition="in" filter="fade">
                                      <p:cBhvr>
                                        <p:cTn id="36" dur="1000"/>
                                        <p:tgtEl>
                                          <p:spTgt spid="44"/>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59" dur="2000" fill="hold"/>
                                        <p:tgtEl>
                                          <p:spTgt spid="3081"/>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081"/>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1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081"/>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Cambria" panose="02040503050406030204" pitchFamily="18" charset="0"/>
              <a:ea typeface="Cambria" panose="02040503050406030204" pitchFamily="18" charset="0"/>
            </a:endParaRPr>
          </a:p>
        </p:txBody>
      </p:sp>
      <p:sp>
        <p:nvSpPr>
          <p:cNvPr id="5" name="TextBox 4"/>
          <p:cNvSpPr txBox="1"/>
          <p:nvPr/>
        </p:nvSpPr>
        <p:spPr>
          <a:xfrm>
            <a:off x="293914" y="25037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7" name="TextBox 6"/>
          <p:cNvSpPr txBox="1"/>
          <p:nvPr/>
        </p:nvSpPr>
        <p:spPr>
          <a:xfrm>
            <a:off x="11507197" y="6488668"/>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8" name="TextBox 7"/>
          <p:cNvSpPr txBox="1"/>
          <p:nvPr/>
        </p:nvSpPr>
        <p:spPr>
          <a:xfrm>
            <a:off x="10676520" y="832778"/>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11" name="TextBox 10"/>
          <p:cNvSpPr txBox="1"/>
          <p:nvPr/>
        </p:nvSpPr>
        <p:spPr>
          <a:xfrm>
            <a:off x="6255924" y="648112"/>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sp>
        <p:nvSpPr>
          <p:cNvPr id="16" name="TextBox 15"/>
          <p:cNvSpPr txBox="1"/>
          <p:nvPr/>
        </p:nvSpPr>
        <p:spPr>
          <a:xfrm>
            <a:off x="121920" y="4776651"/>
            <a:ext cx="6345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108531" y="2983618"/>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0391629" y="2718552"/>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7476121" y="3311605"/>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6973147" y="3529342"/>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733046" y="304420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047652" y="3010174"/>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365456" y="3404352"/>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052409" y="3044208"/>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532772" y="1017444"/>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4622381" y="2451554"/>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38523" y="-7233"/>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108531" y="263399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56517" y="624277"/>
            <a:ext cx="10477970" cy="1854635"/>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2.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Tác</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giả</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đã</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sử</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dụng</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giác</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quan</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nào</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trong</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câu</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văn</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cs typeface="+mn-cs"/>
              </a:rPr>
              <a:t>sau</a:t>
            </a:r>
            <a:r>
              <a:rPr kumimoji="0" lang="en-US" sz="4000" b="0"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 </a:t>
            </a:r>
            <a:r>
              <a:rPr kumimoji="0" lang="en-US" sz="4000" b="0" i="1"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a:t>
            </a:r>
            <a:r>
              <a:rPr kumimoji="0" lang="vi-VN" sz="4000" b="0" i="1"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Gió đưa hương thơm ngát như hương cau, hương bưởi toả khắp khu vườn.</a:t>
            </a:r>
            <a:r>
              <a:rPr kumimoji="0" lang="en-US" sz="4000" b="0" i="1"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rPr>
              <a:t>”</a:t>
            </a:r>
          </a:p>
        </p:txBody>
      </p:sp>
      <p:sp>
        <p:nvSpPr>
          <p:cNvPr id="14" name="Rectangle 13"/>
          <p:cNvSpPr/>
          <p:nvPr/>
        </p:nvSpPr>
        <p:spPr>
          <a:xfrm>
            <a:off x="3001602" y="3939079"/>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Thính</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2" name="Rectangle 41"/>
          <p:cNvSpPr/>
          <p:nvPr/>
        </p:nvSpPr>
        <p:spPr>
          <a:xfrm>
            <a:off x="6133008" y="3937834"/>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Khứu</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3" name="Rectangle 42"/>
          <p:cNvSpPr/>
          <p:nvPr/>
        </p:nvSpPr>
        <p:spPr>
          <a:xfrm>
            <a:off x="6095407" y="2742470"/>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Xúc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4" name="Rectangle 43"/>
          <p:cNvSpPr/>
          <p:nvPr/>
        </p:nvSpPr>
        <p:spPr>
          <a:xfrm>
            <a:off x="2933519" y="2780400"/>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Thị</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39" name="Picture 9"/>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10719772" y="4776651"/>
            <a:ext cx="843132" cy="130341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descr="C:\Users\HP\Desktop\36029054.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525140"/>
            <a:ext cx="2413728" cy="260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12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1000" fill="hold"/>
                                        <p:tgtEl>
                                          <p:spTgt spid="44"/>
                                        </p:tgtEl>
                                        <p:attrNameLst>
                                          <p:attrName>ppt_w</p:attrName>
                                        </p:attrNameLst>
                                      </p:cBhvr>
                                      <p:tavLst>
                                        <p:tav tm="0">
                                          <p:val>
                                            <p:fltVal val="0"/>
                                          </p:val>
                                        </p:tav>
                                        <p:tav tm="100000">
                                          <p:val>
                                            <p:strVal val="#ppt_w"/>
                                          </p:val>
                                        </p:tav>
                                      </p:tavLst>
                                    </p:anim>
                                    <p:anim calcmode="lin" valueType="num">
                                      <p:cBhvr>
                                        <p:cTn id="22" dur="1000" fill="hold"/>
                                        <p:tgtEl>
                                          <p:spTgt spid="44"/>
                                        </p:tgtEl>
                                        <p:attrNameLst>
                                          <p:attrName>ppt_h</p:attrName>
                                        </p:attrNameLst>
                                      </p:cBhvr>
                                      <p:tavLst>
                                        <p:tav tm="0">
                                          <p:val>
                                            <p:fltVal val="0"/>
                                          </p:val>
                                        </p:tav>
                                        <p:tav tm="100000">
                                          <p:val>
                                            <p:strVal val="#ppt_h"/>
                                          </p:val>
                                        </p:tav>
                                      </p:tavLst>
                                    </p:anim>
                                    <p:anim calcmode="lin" valueType="num">
                                      <p:cBhvr>
                                        <p:cTn id="23" dur="1000" fill="hold"/>
                                        <p:tgtEl>
                                          <p:spTgt spid="44"/>
                                        </p:tgtEl>
                                        <p:attrNameLst>
                                          <p:attrName>style.rotation</p:attrName>
                                        </p:attrNameLst>
                                      </p:cBhvr>
                                      <p:tavLst>
                                        <p:tav tm="0">
                                          <p:val>
                                            <p:fltVal val="90"/>
                                          </p:val>
                                        </p:tav>
                                        <p:tav tm="100000">
                                          <p:val>
                                            <p:fltVal val="0"/>
                                          </p:val>
                                        </p:tav>
                                      </p:tavLst>
                                    </p:anim>
                                    <p:animEffect transition="in" filter="fade">
                                      <p:cBhvr>
                                        <p:cTn id="24" dur="1000"/>
                                        <p:tgtEl>
                                          <p:spTgt spid="4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p:cTn id="33" dur="1000" fill="hold"/>
                                        <p:tgtEl>
                                          <p:spTgt spid="43"/>
                                        </p:tgtEl>
                                        <p:attrNameLst>
                                          <p:attrName>ppt_w</p:attrName>
                                        </p:attrNameLst>
                                      </p:cBhvr>
                                      <p:tavLst>
                                        <p:tav tm="0">
                                          <p:val>
                                            <p:fltVal val="0"/>
                                          </p:val>
                                        </p:tav>
                                        <p:tav tm="100000">
                                          <p:val>
                                            <p:strVal val="#ppt_w"/>
                                          </p:val>
                                        </p:tav>
                                      </p:tavLst>
                                    </p:anim>
                                    <p:anim calcmode="lin" valueType="num">
                                      <p:cBhvr>
                                        <p:cTn id="34" dur="1000" fill="hold"/>
                                        <p:tgtEl>
                                          <p:spTgt spid="43"/>
                                        </p:tgtEl>
                                        <p:attrNameLst>
                                          <p:attrName>ppt_h</p:attrName>
                                        </p:attrNameLst>
                                      </p:cBhvr>
                                      <p:tavLst>
                                        <p:tav tm="0">
                                          <p:val>
                                            <p:fltVal val="0"/>
                                          </p:val>
                                        </p:tav>
                                        <p:tav tm="100000">
                                          <p:val>
                                            <p:strVal val="#ppt_h"/>
                                          </p:val>
                                        </p:tav>
                                      </p:tavLst>
                                    </p:anim>
                                    <p:anim calcmode="lin" valueType="num">
                                      <p:cBhvr>
                                        <p:cTn id="35" dur="1000" fill="hold"/>
                                        <p:tgtEl>
                                          <p:spTgt spid="43"/>
                                        </p:tgtEl>
                                        <p:attrNameLst>
                                          <p:attrName>style.rotation</p:attrName>
                                        </p:attrNameLst>
                                      </p:cBhvr>
                                      <p:tavLst>
                                        <p:tav tm="0">
                                          <p:val>
                                            <p:fltVal val="90"/>
                                          </p:val>
                                        </p:tav>
                                        <p:tav tm="100000">
                                          <p:val>
                                            <p:fltVal val="0"/>
                                          </p:val>
                                        </p:tav>
                                      </p:tavLst>
                                    </p:anim>
                                    <p:animEffect transition="in" filter="fade">
                                      <p:cBhvr>
                                        <p:cTn id="36" dur="1000"/>
                                        <p:tgtEl>
                                          <p:spTgt spid="43"/>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44"/>
                                        </p:tgtEl>
                                        <p:attrNameLst>
                                          <p:attrName>ppt_x</p:attrName>
                                        </p:attrNameLst>
                                      </p:cBhvr>
                                      <p:tavLst>
                                        <p:tav tm="0">
                                          <p:val>
                                            <p:strVal val="ppt_x"/>
                                          </p:val>
                                        </p:tav>
                                        <p:tav tm="100000">
                                          <p:val>
                                            <p:strVal val="ppt_x"/>
                                          </p:val>
                                        </p:tav>
                                      </p:tavLst>
                                    </p:anim>
                                    <p:anim calcmode="lin" valueType="num">
                                      <p:cBhvr additive="base">
                                        <p:cTn id="47" dur="500"/>
                                        <p:tgtEl>
                                          <p:spTgt spid="44"/>
                                        </p:tgtEl>
                                        <p:attrNameLst>
                                          <p:attrName>ppt_y</p:attrName>
                                        </p:attrNameLst>
                                      </p:cBhvr>
                                      <p:tavLst>
                                        <p:tav tm="0">
                                          <p:val>
                                            <p:strVal val="ppt_y"/>
                                          </p:val>
                                        </p:tav>
                                        <p:tav tm="100000">
                                          <p:val>
                                            <p:strVal val="1+ppt_h/2"/>
                                          </p:val>
                                        </p:tav>
                                      </p:tavLst>
                                    </p:anim>
                                    <p:set>
                                      <p:cBhvr>
                                        <p:cTn id="48" dur="1" fill="hold">
                                          <p:stCondLst>
                                            <p:cond delay="499"/>
                                          </p:stCondLst>
                                        </p:cTn>
                                        <p:tgtEl>
                                          <p:spTgt spid="4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4"/>
                                        </p:tgtEl>
                                        <p:attrNameLst>
                                          <p:attrName>ppt_x</p:attrName>
                                        </p:attrNameLst>
                                      </p:cBhvr>
                                      <p:tavLst>
                                        <p:tav tm="0">
                                          <p:val>
                                            <p:strVal val="ppt_x"/>
                                          </p:val>
                                        </p:tav>
                                        <p:tav tm="100000">
                                          <p:val>
                                            <p:strVal val="ppt_x"/>
                                          </p:val>
                                        </p:tav>
                                      </p:tavLst>
                                    </p:anim>
                                    <p:anim calcmode="lin" valueType="num">
                                      <p:cBhvr additive="base">
                                        <p:cTn id="51" dur="500"/>
                                        <p:tgtEl>
                                          <p:spTgt spid="14"/>
                                        </p:tgtEl>
                                        <p:attrNameLst>
                                          <p:attrName>ppt_y</p:attrName>
                                        </p:attrNameLst>
                                      </p:cBhvr>
                                      <p:tavLst>
                                        <p:tav tm="0">
                                          <p:val>
                                            <p:strVal val="ppt_y"/>
                                          </p:val>
                                        </p:tav>
                                        <p:tav tm="100000">
                                          <p:val>
                                            <p:strVal val="1+ppt_h/2"/>
                                          </p:val>
                                        </p:tav>
                                      </p:tavLst>
                                    </p:anim>
                                    <p:set>
                                      <p:cBhvr>
                                        <p:cTn id="52" dur="1" fill="hold">
                                          <p:stCondLst>
                                            <p:cond delay="499"/>
                                          </p:stCondLst>
                                        </p:cTn>
                                        <p:tgtEl>
                                          <p:spTgt spid="14"/>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3"/>
                                        </p:tgtEl>
                                        <p:attrNameLst>
                                          <p:attrName>ppt_x</p:attrName>
                                        </p:attrNameLst>
                                      </p:cBhvr>
                                      <p:tavLst>
                                        <p:tav tm="0">
                                          <p:val>
                                            <p:strVal val="ppt_x"/>
                                          </p:val>
                                        </p:tav>
                                        <p:tav tm="100000">
                                          <p:val>
                                            <p:strVal val="ppt_x"/>
                                          </p:val>
                                        </p:tav>
                                      </p:tavLst>
                                    </p:anim>
                                    <p:anim calcmode="lin" valueType="num">
                                      <p:cBhvr additive="base">
                                        <p:cTn id="55" dur="500"/>
                                        <p:tgtEl>
                                          <p:spTgt spid="43"/>
                                        </p:tgtEl>
                                        <p:attrNameLst>
                                          <p:attrName>ppt_y</p:attrName>
                                        </p:attrNameLst>
                                      </p:cBhvr>
                                      <p:tavLst>
                                        <p:tav tm="0">
                                          <p:val>
                                            <p:strVal val="ppt_y"/>
                                          </p:val>
                                        </p:tav>
                                        <p:tav tm="100000">
                                          <p:val>
                                            <p:strVal val="1+ppt_h/2"/>
                                          </p:val>
                                        </p:tav>
                                      </p:tavLst>
                                    </p:anim>
                                    <p:set>
                                      <p:cBhvr>
                                        <p:cTn id="56" dur="1" fill="hold">
                                          <p:stCondLst>
                                            <p:cond delay="499"/>
                                          </p:stCondLst>
                                        </p:cTn>
                                        <p:tgtEl>
                                          <p:spTgt spid="43"/>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2.08333E-7 -1.85185E-6 L -0.02682 -0.03472 C -0.03229 -0.04236 -0.04049 -0.04606 -0.04909 -0.04606 C -0.05898 -0.04606 -0.06693 -0.04236 -0.0724 -0.03472 L -0.09844 -1.85185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42" grpId="0" animBg="1"/>
      <p:bldP spid="43" grpId="0" animBg="1"/>
      <p:bldP spid="43" grpId="1" animBg="1"/>
      <p:bldP spid="44" grpId="0" animBg="1"/>
      <p:bldP spid="4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7" name="TextBox 6"/>
          <p:cNvSpPr txBox="1"/>
          <p:nvPr/>
        </p:nvSpPr>
        <p:spPr>
          <a:xfrm>
            <a:off x="11507197" y="6488668"/>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8" name="TextBox 7"/>
          <p:cNvSpPr txBox="1"/>
          <p:nvPr/>
        </p:nvSpPr>
        <p:spPr>
          <a:xfrm>
            <a:off x="11507196" y="435037"/>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等线"/>
                <a:ea typeface="+mn-ea"/>
                <a:cs typeface="+mn-cs"/>
              </a:rPr>
              <a:t>HẢO</a:t>
            </a:r>
          </a:p>
        </p:txBody>
      </p:sp>
      <p:sp>
        <p:nvSpPr>
          <p:cNvPr id="11" name="TextBox 10"/>
          <p:cNvSpPr txBox="1"/>
          <p:nvPr/>
        </p:nvSpPr>
        <p:spPr>
          <a:xfrm>
            <a:off x="7086600" y="250371"/>
            <a:ext cx="5068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9Slide06 DeathRattle BB" pitchFamily="2" charset="0"/>
                <a:ea typeface="+mn-ea"/>
                <a:cs typeface="+mn-cs"/>
              </a:rPr>
              <a:t>HẢO</a:t>
            </a:r>
          </a:p>
        </p:txBody>
      </p:sp>
      <p:pic>
        <p:nvPicPr>
          <p:cNvPr id="3077" name="Picture 5"/>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3125" y1="55370" x2="13646" y2="5093"/>
                        <a14:foregroundMark x1="365" y1="37315" x2="2240" y2="0"/>
                        <a14:foregroundMark x1="2500" y1="1296" x2="34271" y2="0"/>
                        <a14:foregroundMark x1="12865" y1="4907" x2="29010" y2="24444"/>
                        <a14:foregroundMark x1="19896" y1="1111" x2="35260" y2="9815"/>
                        <a14:foregroundMark x1="12396" y1="16481" x2="28646" y2="35093"/>
                        <a14:foregroundMark x1="19740" y1="9352" x2="31615" y2="13148"/>
                        <a14:foregroundMark x1="32865" y1="7315" x2="38750" y2="185"/>
                        <a14:foregroundMark x1="8229" y1="42037" x2="20000" y2="53796"/>
                        <a14:foregroundMark x1="23021" y1="25370" x2="18385" y2="52407"/>
                        <a14:foregroundMark x1="990" y1="47593" x2="4271" y2="58241"/>
                        <a14:foregroundMark x1="27604" y1="32407" x2="26771" y2="54444"/>
                        <a14:foregroundMark x1="2135" y1="83333" x2="4271" y2="96481"/>
                        <a14:foregroundMark x1="729" y1="80185" x2="1510" y2="98889"/>
                        <a14:foregroundMark x1="98854" y1="83981" x2="99375" y2="97778"/>
                        <a14:foregroundMark x1="80104" y1="2407" x2="96615" y2="7130"/>
                        <a14:foregroundMark x1="74375" y1="4444" x2="97604" y2="30463"/>
                        <a14:foregroundMark x1="71146" y1="4630" x2="84271" y2="36852"/>
                        <a14:foregroundMark x1="81771" y1="10648" x2="78646" y2="53981"/>
                        <a14:foregroundMark x1="74375" y1="6481" x2="79271" y2="18889"/>
                        <a14:foregroundMark x1="86510" y1="9815" x2="98021" y2="19815"/>
                        <a14:foregroundMark x1="97760" y1="2222" x2="99896" y2="5093"/>
                        <a14:foregroundMark x1="96510" y1="13519" x2="99271" y2="11759"/>
                        <a14:foregroundMark x1="91146" y1="22685" x2="86875" y2="55556"/>
                        <a14:foregroundMark x1="88854" y1="46481" x2="99375" y2="53981"/>
                        <a14:foregroundMark x1="89896" y1="31111" x2="96510" y2="49074"/>
                        <a14:foregroundMark x1="91250" y1="24907" x2="99375" y2="42037"/>
                        <a14:foregroundMark x1="16250" y1="8704" x2="15625" y2="21759"/>
                        <a14:foregroundMark x1="38646" y1="45370" x2="60000" y2="51296"/>
                        <a14:foregroundMark x1="41250" y1="43148" x2="54010" y2="43981"/>
                        <a14:foregroundMark x1="42865" y1="48889" x2="46875" y2="52870"/>
                        <a14:foregroundMark x1="44010" y1="46204" x2="48750" y2="48889"/>
                        <a14:foregroundMark x1="41979" y1="44259" x2="47396" y2="47130"/>
                        <a14:foregroundMark x1="49375" y1="46019" x2="58021" y2="45741"/>
                        <a14:foregroundMark x1="44115" y1="44259" x2="50000" y2="50185"/>
                        <a14:backgroundMark x1="41354" y1="43519" x2="50885" y2="49074"/>
                        <a14:backgroundMark x1="51615" y1="42407" x2="55000" y2="50463"/>
                        <a14:backgroundMark x1="44896" y1="52870" x2="46146" y2="44444"/>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descr="C:\Users\HP\Desktop\27133535.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35256" l="0" r="100000"/>
                    </a14:imgEffect>
                  </a14:imgLayer>
                </a14:imgProps>
              </a:ext>
              <a:ext uri="{28A0092B-C50C-407E-A947-70E740481C1C}">
                <a14:useLocalDpi xmlns:a14="http://schemas.microsoft.com/office/drawing/2010/main" val="0"/>
              </a:ext>
            </a:extLst>
          </a:blip>
          <a:srcRect l="10777" t="22182" r="51523" b="62818"/>
          <a:stretch/>
        </p:blipFill>
        <p:spPr bwMode="auto">
          <a:xfrm>
            <a:off x="8939207" y="2585877"/>
            <a:ext cx="3314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310022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7" descr="C:\Users\HP\Desktop\27133535.jpg"/>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10000" b="65769" l="51700" r="95700"/>
                    </a14:imgEffect>
                  </a14:imgLayer>
                </a14:imgProps>
              </a:ext>
              <a:ext uri="{28A0092B-C50C-407E-A947-70E740481C1C}">
                <a14:useLocalDpi xmlns:a14="http://schemas.microsoft.com/office/drawing/2010/main" val="0"/>
              </a:ext>
            </a:extLst>
          </a:blip>
          <a:srcRect l="52372" t="35323" b="44677"/>
          <a:stretch/>
        </p:blipFill>
        <p:spPr bwMode="auto">
          <a:xfrm>
            <a:off x="11222305" y="2320811"/>
            <a:ext cx="1031602" cy="137160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HP\Desktop\27133535.jpg"/>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38077" b="53590" l="2700" r="49000"/>
                    </a14:imgEffect>
                  </a14:imgLayer>
                </a14:imgProps>
              </a:ext>
              <a:ext uri="{28A0092B-C50C-407E-A947-70E740481C1C}">
                <a14:useLocalDpi xmlns:a14="http://schemas.microsoft.com/office/drawing/2010/main" val="0"/>
              </a:ext>
            </a:extLst>
          </a:blip>
          <a:srcRect t="40100" r="50000" b="46559"/>
          <a:stretch/>
        </p:blipFill>
        <p:spPr bwMode="auto">
          <a:xfrm>
            <a:off x="8306797" y="2913864"/>
            <a:ext cx="4396154" cy="91492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t="54677" r="55068" b="33005"/>
          <a:stretch/>
        </p:blipFill>
        <p:spPr bwMode="auto">
          <a:xfrm>
            <a:off x="7803823" y="3131601"/>
            <a:ext cx="3950524" cy="8447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6563722" y="2646466"/>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995031" y="-2209800"/>
            <a:ext cx="3486150" cy="756787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78328" y="2612433"/>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196132" y="3006611"/>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883085" y="2646467"/>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363448" y="619703"/>
            <a:ext cx="3486150" cy="339246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5453057" y="2053813"/>
            <a:ext cx="3486150" cy="16436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616683" y="3300129"/>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7369199" y="-404974"/>
            <a:ext cx="3486150" cy="49175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8939207" y="2236250"/>
            <a:ext cx="3486150" cy="90752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7" descr="C:\Users\HP\Desktop\27133535.jpg"/>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5516" t="54444" r="54834" b="32323"/>
          <a:stretch/>
        </p:blipFill>
        <p:spPr bwMode="auto">
          <a:xfrm>
            <a:off x="9779085" y="2320811"/>
            <a:ext cx="3486150" cy="90752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791110" y="297951"/>
            <a:ext cx="10304980" cy="1749879"/>
          </a:xfrm>
          <a:prstGeom prst="rect">
            <a:avLst/>
          </a:prstGeom>
          <a:solidFill>
            <a:srgbClr val="DC6A24">
              <a:alpha val="80000"/>
            </a:srgb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dirty="0">
                <a:solidFill>
                  <a:srgbClr val="FFFF00"/>
                </a:solidFill>
                <a:latin typeface="Cambria" panose="02040503050406030204" pitchFamily="18" charset="0"/>
                <a:ea typeface="Cambria" panose="02040503050406030204" pitchFamily="18" charset="0"/>
              </a:rPr>
              <a:t>3. </a:t>
            </a:r>
            <a:r>
              <a:rPr lang="en-US" sz="4000" dirty="0" err="1">
                <a:solidFill>
                  <a:srgbClr val="FFFF00"/>
                </a:solidFill>
                <a:latin typeface="Cambria" panose="02040503050406030204" pitchFamily="18" charset="0"/>
                <a:ea typeface="Cambria" panose="02040503050406030204" pitchFamily="18" charset="0"/>
              </a:rPr>
              <a:t>Tác</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giả</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đã</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sử</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dụng</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giác</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quan</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nào</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trong</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câu</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văn</a:t>
            </a:r>
            <a:r>
              <a:rPr lang="en-US" sz="4000" dirty="0">
                <a:solidFill>
                  <a:srgbClr val="FFFF00"/>
                </a:solidFill>
                <a:latin typeface="Cambria" panose="02040503050406030204" pitchFamily="18" charset="0"/>
                <a:ea typeface="Cambria" panose="02040503050406030204" pitchFamily="18" charset="0"/>
              </a:rPr>
              <a:t> </a:t>
            </a:r>
            <a:r>
              <a:rPr lang="en-US" sz="4000" dirty="0" err="1">
                <a:solidFill>
                  <a:srgbClr val="FFFF00"/>
                </a:solidFill>
                <a:latin typeface="Cambria" panose="02040503050406030204" pitchFamily="18" charset="0"/>
                <a:ea typeface="Cambria" panose="02040503050406030204" pitchFamily="18" charset="0"/>
              </a:rPr>
              <a:t>sau</a:t>
            </a:r>
            <a:r>
              <a:rPr lang="en-US" sz="4000" dirty="0">
                <a:solidFill>
                  <a:srgbClr val="FFFF00"/>
                </a:solidFill>
                <a:latin typeface="Cambria" panose="02040503050406030204" pitchFamily="18" charset="0"/>
                <a:ea typeface="Cambria" panose="02040503050406030204" pitchFamily="18" charset="0"/>
              </a:rPr>
              <a:t>: </a:t>
            </a:r>
            <a:r>
              <a:rPr lang="en-US" sz="4000" i="1" dirty="0">
                <a:solidFill>
                  <a:srgbClr val="FFFF00"/>
                </a:solidFill>
                <a:latin typeface="Cambria" panose="02040503050406030204" pitchFamily="18" charset="0"/>
                <a:ea typeface="Cambria" panose="02040503050406030204" pitchFamily="18" charset="0"/>
              </a:rPr>
              <a:t>“</a:t>
            </a:r>
            <a:r>
              <a:rPr lang="en-US" sz="4000" i="1" dirty="0" err="1">
                <a:solidFill>
                  <a:srgbClr val="FFFF00"/>
                </a:solidFill>
                <a:latin typeface="Cambria" panose="02040503050406030204" pitchFamily="18" charset="0"/>
                <a:ea typeface="Cambria" panose="02040503050406030204" pitchFamily="18" charset="0"/>
              </a:rPr>
              <a:t>Hoa</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đậu</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từng</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chùm</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màu</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trắng</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ngà</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Cánh</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hoa</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nhỏ</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như</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vảy</a:t>
            </a:r>
            <a:r>
              <a:rPr lang="en-US" sz="4000" i="1" dirty="0">
                <a:solidFill>
                  <a:srgbClr val="FFFF00"/>
                </a:solidFill>
                <a:latin typeface="Cambria" panose="02040503050406030204" pitchFamily="18" charset="0"/>
                <a:ea typeface="Cambria" panose="02040503050406030204" pitchFamily="18" charset="0"/>
              </a:rPr>
              <a:t> </a:t>
            </a:r>
            <a:r>
              <a:rPr lang="en-US" sz="4000" i="1" dirty="0" err="1">
                <a:solidFill>
                  <a:srgbClr val="FFFF00"/>
                </a:solidFill>
                <a:latin typeface="Cambria" panose="02040503050406030204" pitchFamily="18" charset="0"/>
                <a:ea typeface="Cambria" panose="02040503050406030204" pitchFamily="18" charset="0"/>
              </a:rPr>
              <a:t>cá</a:t>
            </a:r>
            <a:r>
              <a:rPr lang="en-US" sz="4000" i="1" dirty="0">
                <a:solidFill>
                  <a:srgbClr val="FFFF00"/>
                </a:solidFill>
                <a:latin typeface="Cambria" panose="02040503050406030204" pitchFamily="18" charset="0"/>
                <a:ea typeface="Cambria" panose="02040503050406030204" pitchFamily="18" charset="0"/>
              </a:rPr>
              <a:t>”</a:t>
            </a:r>
          </a:p>
        </p:txBody>
      </p:sp>
      <p:sp>
        <p:nvSpPr>
          <p:cNvPr id="14" name="Rectangle 13"/>
          <p:cNvSpPr/>
          <p:nvPr/>
        </p:nvSpPr>
        <p:spPr>
          <a:xfrm>
            <a:off x="3736617" y="234435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Thính</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899538" y="2361970"/>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Thị</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3741721" y="3441805"/>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Vị</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934611" y="3390747"/>
            <a:ext cx="2799527" cy="860427"/>
          </a:xfrm>
          <a:prstGeom prst="rect">
            <a:avLst/>
          </a:prstGeom>
          <a:solidFill>
            <a:srgbClr val="E7C7AC">
              <a:alpha val="80000"/>
            </a:srgbClr>
          </a:solidFill>
          <a:ln w="76200">
            <a:solidFill>
              <a:srgbClr val="DC6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Xúc</a:t>
            </a:r>
            <a:r>
              <a:rPr kumimoji="0" lang="en-US" sz="40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giác</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38" name="Content Placeholder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9199" y="4251960"/>
            <a:ext cx="3990559" cy="2808711"/>
          </a:xfrm>
          <a:prstGeom prst="rect">
            <a:avLst/>
          </a:prstGeom>
        </p:spPr>
      </p:pic>
      <p:pic>
        <p:nvPicPr>
          <p:cNvPr id="40" name="Picture 9" descr="C:\Users\HP\Desktop\36029054.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33" b="90000" l="6500" r="90000"/>
                    </a14:imgEffect>
                  </a14:imgLayer>
                </a14:imgProps>
              </a:ext>
              <a:ext uri="{28A0092B-C50C-407E-A947-70E740481C1C}">
                <a14:useLocalDpi xmlns:a14="http://schemas.microsoft.com/office/drawing/2010/main" val="0"/>
              </a:ext>
            </a:extLst>
          </a:blip>
          <a:srcRect/>
          <a:stretch>
            <a:fillRect/>
          </a:stretch>
        </p:blipFill>
        <p:spPr bwMode="auto">
          <a:xfrm>
            <a:off x="375355" y="2106040"/>
            <a:ext cx="2413728" cy="26068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4120" y="3273312"/>
            <a:ext cx="872772" cy="1349234"/>
          </a:xfrm>
          <a:prstGeom prst="rect">
            <a:avLst/>
          </a:prstGeom>
        </p:spPr>
      </p:pic>
      <p:pic>
        <p:nvPicPr>
          <p:cNvPr id="45" name="Picture 4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1920" y="3048130"/>
            <a:ext cx="1388816" cy="1499921"/>
          </a:xfrm>
          <a:prstGeom prst="rect">
            <a:avLst/>
          </a:prstGeom>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77524" y="2773074"/>
            <a:ext cx="823118" cy="2050031"/>
          </a:xfrm>
          <a:prstGeom prst="rect">
            <a:avLst/>
          </a:prstGeom>
        </p:spPr>
      </p:pic>
      <p:pic>
        <p:nvPicPr>
          <p:cNvPr id="39" name="Picture 9"/>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10345317" y="3697416"/>
            <a:ext cx="1753975" cy="2606826"/>
          </a:xfrm>
          <a:prstGeom prst="rect">
            <a:avLst/>
          </a:prstGeom>
          <a:noFill/>
          <a:extLst>
            <a:ext uri="{909E8E84-426E-40DD-AFC4-6F175D3DCCD1}">
              <a14:hiddenFill xmlns:a14="http://schemas.microsoft.com/office/drawing/2010/main">
                <a:solidFill>
                  <a:srgbClr val="FFFFFF"/>
                </a:solidFill>
              </a14:hiddenFill>
            </a:ext>
          </a:extLst>
        </p:spPr>
      </p:pic>
      <p:sp>
        <p:nvSpPr>
          <p:cNvPr id="46" name="ô 9"/>
          <p:cNvSpPr/>
          <p:nvPr/>
        </p:nvSpPr>
        <p:spPr>
          <a:xfrm>
            <a:off x="2663848" y="2577921"/>
            <a:ext cx="7322399" cy="2327231"/>
          </a:xfrm>
          <a:prstGeom prst="roundRect">
            <a:avLst/>
          </a:prstGeom>
          <a:solidFill>
            <a:srgbClr val="00B050"/>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Giờ</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tụi</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mình</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đã</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được</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an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toàn</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cảm</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ơn</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các</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bạn</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nhiều</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nhé</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p>
        </p:txBody>
      </p:sp>
    </p:spTree>
    <p:extLst>
      <p:ext uri="{BB962C8B-B14F-4D97-AF65-F5344CB8AC3E}">
        <p14:creationId xmlns:p14="http://schemas.microsoft.com/office/powerpoint/2010/main" val="258796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32"/>
                                        </p:tgtEl>
                                      </p:cBhvr>
                                    </p:animEffect>
                                    <p:animScale>
                                      <p:cBhvr>
                                        <p:cTn id="7" dur="1500" autoRev="1" fill="hold"/>
                                        <p:tgtEl>
                                          <p:spTgt spid="32"/>
                                        </p:tgtEl>
                                      </p:cBhvr>
                                      <p:by x="105000" y="105000"/>
                                    </p:animScale>
                                  </p:childTnLst>
                                </p:cTn>
                              </p:par>
                              <p:par>
                                <p:cTn id="8" presetID="26" presetClass="emph" presetSubtype="0" repeatCount="indefinite" fill="hold" nodeType="withEffect">
                                  <p:stCondLst>
                                    <p:cond delay="0"/>
                                  </p:stCondLst>
                                  <p:childTnLst>
                                    <p:animEffect transition="out" filter="fade">
                                      <p:cBhvr>
                                        <p:cTn id="9" dur="3000" tmFilter="0, 0; .2, .5; .8, .5; 1, 0"/>
                                        <p:tgtEl>
                                          <p:spTgt spid="28"/>
                                        </p:tgtEl>
                                      </p:cBhvr>
                                    </p:animEffect>
                                    <p:animScale>
                                      <p:cBhvr>
                                        <p:cTn id="10" dur="1500" autoRev="1" fill="hold"/>
                                        <p:tgtEl>
                                          <p:spTgt spid="2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3000" tmFilter="0, 0; .2, .5; .8, .5; 1, 0"/>
                                        <p:tgtEl>
                                          <p:spTgt spid="36"/>
                                        </p:tgtEl>
                                      </p:cBhvr>
                                    </p:animEffect>
                                    <p:animScale>
                                      <p:cBhvr>
                                        <p:cTn id="13" dur="1500" autoRev="1" fill="hold"/>
                                        <p:tgtEl>
                                          <p:spTgt spid="36"/>
                                        </p:tgtEl>
                                      </p:cBhvr>
                                      <p:by x="105000" y="105000"/>
                                    </p:animScale>
                                  </p:childTnLst>
                                </p:cTn>
                              </p:par>
                              <p:par>
                                <p:cTn id="14" presetID="26" presetClass="emph" presetSubtype="0" repeatCount="indefinite" fill="hold" nodeType="withEffect">
                                  <p:stCondLst>
                                    <p:cond delay="0"/>
                                  </p:stCondLst>
                                  <p:childTnLst>
                                    <p:animEffect transition="out" filter="fade">
                                      <p:cBhvr>
                                        <p:cTn id="15" dur="3000" tmFilter="0, 0; .2, .5; .8, .5; 1, 0"/>
                                        <p:tgtEl>
                                          <p:spTgt spid="35"/>
                                        </p:tgtEl>
                                      </p:cBhvr>
                                    </p:animEffect>
                                    <p:animScale>
                                      <p:cBhvr>
                                        <p:cTn id="16" dur="1500" autoRev="1" fill="hold"/>
                                        <p:tgtEl>
                                          <p:spTgt spid="3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fltVal val="0"/>
                                          </p:val>
                                        </p:tav>
                                        <p:tav tm="100000">
                                          <p:val>
                                            <p:strVal val="#ppt_w"/>
                                          </p:val>
                                        </p:tav>
                                      </p:tavLst>
                                    </p:anim>
                                    <p:anim calcmode="lin" valueType="num">
                                      <p:cBhvr>
                                        <p:cTn id="22" dur="1000" fill="hold"/>
                                        <p:tgtEl>
                                          <p:spTgt spid="14"/>
                                        </p:tgtEl>
                                        <p:attrNameLst>
                                          <p:attrName>ppt_h</p:attrName>
                                        </p:attrNameLst>
                                      </p:cBhvr>
                                      <p:tavLst>
                                        <p:tav tm="0">
                                          <p:val>
                                            <p:fltVal val="0"/>
                                          </p:val>
                                        </p:tav>
                                        <p:tav tm="100000">
                                          <p:val>
                                            <p:strVal val="#ppt_h"/>
                                          </p:val>
                                        </p:tav>
                                      </p:tavLst>
                                    </p:anim>
                                    <p:anim calcmode="lin" valueType="num">
                                      <p:cBhvr>
                                        <p:cTn id="23" dur="1000" fill="hold"/>
                                        <p:tgtEl>
                                          <p:spTgt spid="14"/>
                                        </p:tgtEl>
                                        <p:attrNameLst>
                                          <p:attrName>style.rotation</p:attrName>
                                        </p:attrNameLst>
                                      </p:cBhvr>
                                      <p:tavLst>
                                        <p:tav tm="0">
                                          <p:val>
                                            <p:fltVal val="90"/>
                                          </p:val>
                                        </p:tav>
                                        <p:tav tm="100000">
                                          <p:val>
                                            <p:fltVal val="0"/>
                                          </p:val>
                                        </p:tav>
                                      </p:tavLst>
                                    </p:anim>
                                    <p:animEffect transition="in" filter="fade">
                                      <p:cBhvr>
                                        <p:cTn id="24" dur="1000"/>
                                        <p:tgtEl>
                                          <p:spTgt spid="14"/>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fltVal val="0"/>
                                          </p:val>
                                        </p:tav>
                                        <p:tav tm="100000">
                                          <p:val>
                                            <p:strVal val="#ppt_w"/>
                                          </p:val>
                                        </p:tav>
                                      </p:tavLst>
                                    </p:anim>
                                    <p:anim calcmode="lin" valueType="num">
                                      <p:cBhvr>
                                        <p:cTn id="28" dur="1000" fill="hold"/>
                                        <p:tgtEl>
                                          <p:spTgt spid="43"/>
                                        </p:tgtEl>
                                        <p:attrNameLst>
                                          <p:attrName>ppt_h</p:attrName>
                                        </p:attrNameLst>
                                      </p:cBhvr>
                                      <p:tavLst>
                                        <p:tav tm="0">
                                          <p:val>
                                            <p:fltVal val="0"/>
                                          </p:val>
                                        </p:tav>
                                        <p:tav tm="100000">
                                          <p:val>
                                            <p:strVal val="#ppt_h"/>
                                          </p:val>
                                        </p:tav>
                                      </p:tavLst>
                                    </p:anim>
                                    <p:anim calcmode="lin" valueType="num">
                                      <p:cBhvr>
                                        <p:cTn id="29" dur="1000" fill="hold"/>
                                        <p:tgtEl>
                                          <p:spTgt spid="43"/>
                                        </p:tgtEl>
                                        <p:attrNameLst>
                                          <p:attrName>style.rotation</p:attrName>
                                        </p:attrNameLst>
                                      </p:cBhvr>
                                      <p:tavLst>
                                        <p:tav tm="0">
                                          <p:val>
                                            <p:fltVal val="90"/>
                                          </p:val>
                                        </p:tav>
                                        <p:tav tm="100000">
                                          <p:val>
                                            <p:fltVal val="0"/>
                                          </p:val>
                                        </p:tav>
                                      </p:tavLst>
                                    </p:anim>
                                    <p:animEffect transition="in" filter="fade">
                                      <p:cBhvr>
                                        <p:cTn id="30" dur="1000"/>
                                        <p:tgtEl>
                                          <p:spTgt spid="43"/>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p:cTn id="33" dur="1000" fill="hold"/>
                                        <p:tgtEl>
                                          <p:spTgt spid="44"/>
                                        </p:tgtEl>
                                        <p:attrNameLst>
                                          <p:attrName>ppt_w</p:attrName>
                                        </p:attrNameLst>
                                      </p:cBhvr>
                                      <p:tavLst>
                                        <p:tav tm="0">
                                          <p:val>
                                            <p:fltVal val="0"/>
                                          </p:val>
                                        </p:tav>
                                        <p:tav tm="100000">
                                          <p:val>
                                            <p:strVal val="#ppt_w"/>
                                          </p:val>
                                        </p:tav>
                                      </p:tavLst>
                                    </p:anim>
                                    <p:anim calcmode="lin" valueType="num">
                                      <p:cBhvr>
                                        <p:cTn id="34" dur="1000" fill="hold"/>
                                        <p:tgtEl>
                                          <p:spTgt spid="44"/>
                                        </p:tgtEl>
                                        <p:attrNameLst>
                                          <p:attrName>ppt_h</p:attrName>
                                        </p:attrNameLst>
                                      </p:cBhvr>
                                      <p:tavLst>
                                        <p:tav tm="0">
                                          <p:val>
                                            <p:fltVal val="0"/>
                                          </p:val>
                                        </p:tav>
                                        <p:tav tm="100000">
                                          <p:val>
                                            <p:strVal val="#ppt_h"/>
                                          </p:val>
                                        </p:tav>
                                      </p:tavLst>
                                    </p:anim>
                                    <p:anim calcmode="lin" valueType="num">
                                      <p:cBhvr>
                                        <p:cTn id="35" dur="1000" fill="hold"/>
                                        <p:tgtEl>
                                          <p:spTgt spid="44"/>
                                        </p:tgtEl>
                                        <p:attrNameLst>
                                          <p:attrName>style.rotation</p:attrName>
                                        </p:attrNameLst>
                                      </p:cBhvr>
                                      <p:tavLst>
                                        <p:tav tm="0">
                                          <p:val>
                                            <p:fltVal val="90"/>
                                          </p:val>
                                        </p:tav>
                                        <p:tav tm="100000">
                                          <p:val>
                                            <p:fltVal val="0"/>
                                          </p:val>
                                        </p:tav>
                                      </p:tavLst>
                                    </p:anim>
                                    <p:animEffect transition="in" filter="fade">
                                      <p:cBhvr>
                                        <p:cTn id="36" dur="1000"/>
                                        <p:tgtEl>
                                          <p:spTgt spid="44"/>
                                        </p:tgtEl>
                                      </p:cBhvr>
                                    </p:animEffect>
                                  </p:childTnLst>
                                </p:cTn>
                              </p:par>
                              <p:par>
                                <p:cTn id="37" presetID="3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p:cTn id="39" dur="1000" fill="hold"/>
                                        <p:tgtEl>
                                          <p:spTgt spid="42"/>
                                        </p:tgtEl>
                                        <p:attrNameLst>
                                          <p:attrName>ppt_w</p:attrName>
                                        </p:attrNameLst>
                                      </p:cBhvr>
                                      <p:tavLst>
                                        <p:tav tm="0">
                                          <p:val>
                                            <p:fltVal val="0"/>
                                          </p:val>
                                        </p:tav>
                                        <p:tav tm="100000">
                                          <p:val>
                                            <p:strVal val="#ppt_w"/>
                                          </p:val>
                                        </p:tav>
                                      </p:tavLst>
                                    </p:anim>
                                    <p:anim calcmode="lin" valueType="num">
                                      <p:cBhvr>
                                        <p:cTn id="40" dur="1000" fill="hold"/>
                                        <p:tgtEl>
                                          <p:spTgt spid="42"/>
                                        </p:tgtEl>
                                        <p:attrNameLst>
                                          <p:attrName>ppt_h</p:attrName>
                                        </p:attrNameLst>
                                      </p:cBhvr>
                                      <p:tavLst>
                                        <p:tav tm="0">
                                          <p:val>
                                            <p:fltVal val="0"/>
                                          </p:val>
                                        </p:tav>
                                        <p:tav tm="100000">
                                          <p:val>
                                            <p:strVal val="#ppt_h"/>
                                          </p:val>
                                        </p:tav>
                                      </p:tavLst>
                                    </p:anim>
                                    <p:anim calcmode="lin" valueType="num">
                                      <p:cBhvr>
                                        <p:cTn id="41" dur="1000" fill="hold"/>
                                        <p:tgtEl>
                                          <p:spTgt spid="42"/>
                                        </p:tgtEl>
                                        <p:attrNameLst>
                                          <p:attrName>style.rotation</p:attrName>
                                        </p:attrNameLst>
                                      </p:cBhvr>
                                      <p:tavLst>
                                        <p:tav tm="0">
                                          <p:val>
                                            <p:fltVal val="90"/>
                                          </p:val>
                                        </p:tav>
                                        <p:tav tm="100000">
                                          <p:val>
                                            <p:fltVal val="0"/>
                                          </p:val>
                                        </p:tav>
                                      </p:tavLst>
                                    </p:anim>
                                    <p:animEffect transition="in" filter="fade">
                                      <p:cBhvr>
                                        <p:cTn id="42" dur="10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3"/>
                                        </p:tgtEl>
                                        <p:attrNameLst>
                                          <p:attrName>ppt_x</p:attrName>
                                        </p:attrNameLst>
                                      </p:cBhvr>
                                      <p:tavLst>
                                        <p:tav tm="0">
                                          <p:val>
                                            <p:strVal val="ppt_x"/>
                                          </p:val>
                                        </p:tav>
                                        <p:tav tm="100000">
                                          <p:val>
                                            <p:strVal val="ppt_x"/>
                                          </p:val>
                                        </p:tav>
                                      </p:tavLst>
                                    </p:anim>
                                    <p:anim calcmode="lin" valueType="num">
                                      <p:cBhvr additive="base">
                                        <p:cTn id="51" dur="500"/>
                                        <p:tgtEl>
                                          <p:spTgt spid="43"/>
                                        </p:tgtEl>
                                        <p:attrNameLst>
                                          <p:attrName>ppt_y</p:attrName>
                                        </p:attrNameLst>
                                      </p:cBhvr>
                                      <p:tavLst>
                                        <p:tav tm="0">
                                          <p:val>
                                            <p:strVal val="ppt_y"/>
                                          </p:val>
                                        </p:tav>
                                        <p:tav tm="100000">
                                          <p:val>
                                            <p:strVal val="1+ppt_h/2"/>
                                          </p:val>
                                        </p:tav>
                                      </p:tavLst>
                                    </p:anim>
                                    <p:set>
                                      <p:cBhvr>
                                        <p:cTn id="52" dur="1" fill="hold">
                                          <p:stCondLst>
                                            <p:cond delay="499"/>
                                          </p:stCondLst>
                                        </p:cTn>
                                        <p:tgtEl>
                                          <p:spTgt spid="4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44"/>
                                        </p:tgtEl>
                                        <p:attrNameLst>
                                          <p:attrName>ppt_x</p:attrName>
                                        </p:attrNameLst>
                                      </p:cBhvr>
                                      <p:tavLst>
                                        <p:tav tm="0">
                                          <p:val>
                                            <p:strVal val="ppt_x"/>
                                          </p:val>
                                        </p:tav>
                                        <p:tav tm="100000">
                                          <p:val>
                                            <p:strVal val="ppt_x"/>
                                          </p:val>
                                        </p:tav>
                                      </p:tavLst>
                                    </p:anim>
                                    <p:anim calcmode="lin" valueType="num">
                                      <p:cBhvr additive="base">
                                        <p:cTn id="55" dur="500"/>
                                        <p:tgtEl>
                                          <p:spTgt spid="44"/>
                                        </p:tgtEl>
                                        <p:attrNameLst>
                                          <p:attrName>ppt_y</p:attrName>
                                        </p:attrNameLst>
                                      </p:cBhvr>
                                      <p:tavLst>
                                        <p:tav tm="0">
                                          <p:val>
                                            <p:strVal val="ppt_y"/>
                                          </p:val>
                                        </p:tav>
                                        <p:tav tm="100000">
                                          <p:val>
                                            <p:strVal val="1+ppt_h/2"/>
                                          </p:val>
                                        </p:tav>
                                      </p:tavLst>
                                    </p:anim>
                                    <p:set>
                                      <p:cBhvr>
                                        <p:cTn id="56" dur="1" fill="hold">
                                          <p:stCondLst>
                                            <p:cond delay="499"/>
                                          </p:stCondLst>
                                        </p:cTn>
                                        <p:tgtEl>
                                          <p:spTgt spid="44"/>
                                        </p:tgtEl>
                                        <p:attrNameLst>
                                          <p:attrName>style.visibility</p:attrName>
                                        </p:attrNameLst>
                                      </p:cBhvr>
                                      <p:to>
                                        <p:strVal val="hidden"/>
                                      </p:to>
                                    </p:set>
                                  </p:childTnLst>
                                </p:cTn>
                              </p:par>
                            </p:childTnLst>
                          </p:cTn>
                        </p:par>
                        <p:par>
                          <p:cTn id="57" fill="hold">
                            <p:stCondLst>
                              <p:cond delay="500"/>
                            </p:stCondLst>
                            <p:childTnLst>
                              <p:par>
                                <p:cTn id="58" presetID="37" presetClass="path" presetSubtype="0" accel="50000" decel="50000" fill="hold" nodeType="afterEffect">
                                  <p:stCondLst>
                                    <p:cond delay="0"/>
                                  </p:stCondLst>
                                  <p:childTnLst>
                                    <p:animMotion origin="layout" path="M 4.79167E-6 4.44444E-6 L -0.02683 -0.03473 C -0.0323 -0.04237 -0.0405 -0.04607 -0.04909 -0.04607 C -0.05899 -0.04607 -0.06693 -0.04237 -0.0724 -0.03473 L -0.09844 4.44444E-6 " pathEditMode="relative" rAng="0" ptsTypes="FffFF">
                                      <p:cBhvr>
                                        <p:cTn id="59" dur="2000" fill="hold"/>
                                        <p:tgtEl>
                                          <p:spTgt spid="39"/>
                                        </p:tgtEl>
                                        <p:attrNameLst>
                                          <p:attrName>ppt_x</p:attrName>
                                          <p:attrName>ppt_y</p:attrName>
                                        </p:attrNameLst>
                                      </p:cBhvr>
                                      <p:rCtr x="-4922" y="-2315"/>
                                    </p:animMotion>
                                  </p:childTnLst>
                                </p:cTn>
                              </p:par>
                            </p:childTnLst>
                          </p:cTn>
                        </p:par>
                        <p:par>
                          <p:cTn id="60" fill="hold">
                            <p:stCondLst>
                              <p:cond delay="2500"/>
                            </p:stCondLst>
                            <p:childTnLst>
                              <p:par>
                                <p:cTn id="61" presetID="35" presetClass="path" presetSubtype="0" accel="50000" decel="50000" fill="hold" nodeType="afterEffect">
                                  <p:stCondLst>
                                    <p:cond delay="0"/>
                                  </p:stCondLst>
                                  <p:childTnLst>
                                    <p:animMotion origin="layout" path="M -0.09843 3.33333E-6 L -0.59531 0.01389 " pathEditMode="relative" rAng="0" ptsTypes="AA">
                                      <p:cBhvr>
                                        <p:cTn id="62" dur="2000" fill="hold"/>
                                        <p:tgtEl>
                                          <p:spTgt spid="39"/>
                                        </p:tgtEl>
                                        <p:attrNameLst>
                                          <p:attrName>ppt_x</p:attrName>
                                          <p:attrName>ppt_y</p:attrName>
                                        </p:attrNameLst>
                                      </p:cBhvr>
                                      <p:rCtr x="-24844" y="694"/>
                                    </p:animMotion>
                                  </p:childTnLst>
                                </p:cTn>
                              </p:par>
                              <p:par>
                                <p:cTn id="63" presetID="35" presetClass="path" presetSubtype="0" accel="50000" decel="50000" fill="hold" nodeType="withEffect">
                                  <p:stCondLst>
                                    <p:cond delay="0"/>
                                  </p:stCondLst>
                                  <p:childTnLst>
                                    <p:animMotion origin="layout" path="M 1.04167E-6 1.48148E-6 L -0.48906 0.01667 " pathEditMode="relative" rAng="0" ptsTypes="AA">
                                      <p:cBhvr>
                                        <p:cTn id="64" dur="2000" fill="hold"/>
                                        <p:tgtEl>
                                          <p:spTgt spid="38"/>
                                        </p:tgtEl>
                                        <p:attrNameLst>
                                          <p:attrName>ppt_x</p:attrName>
                                          <p:attrName>ppt_y</p:attrName>
                                        </p:attrNameLst>
                                      </p:cBhvr>
                                      <p:rCtr x="-24453" y="833"/>
                                    </p:animMotion>
                                  </p:childTnLst>
                                </p:cTn>
                              </p:par>
                            </p:childTnLst>
                          </p:cTn>
                        </p:par>
                        <p:par>
                          <p:cTn id="65" fill="hold">
                            <p:stCondLst>
                              <p:cond delay="4500"/>
                            </p:stCondLst>
                            <p:childTnLst>
                              <p:par>
                                <p:cTn id="66" presetID="44" presetClass="path" presetSubtype="0" accel="50000" decel="50000" fill="hold" nodeType="afterEffect">
                                  <p:stCondLst>
                                    <p:cond delay="0"/>
                                  </p:stCondLst>
                                  <p:childTnLst>
                                    <p:animMotion origin="layout" path="M -0.59531 0.01389 L -0.66276 -0.03333 C -0.67669 -0.04259 -0.69778 -0.0493 -0.71966 -0.0493 C -0.74453 -0.0493 -0.76471 -0.04259 -0.77864 -0.03333 L -0.84531 0.01389 " pathEditMode="relative" rAng="0" ptsTypes="FffFF">
                                      <p:cBhvr>
                                        <p:cTn id="67" dur="2000" fill="hold"/>
                                        <p:tgtEl>
                                          <p:spTgt spid="39"/>
                                        </p:tgtEl>
                                        <p:attrNameLst>
                                          <p:attrName>ppt_x</p:attrName>
                                          <p:attrName>ppt_y</p:attrName>
                                        </p:attrNameLst>
                                      </p:cBhvr>
                                      <p:rCtr x="-12500" y="-3171"/>
                                    </p:animMotion>
                                  </p:childTnLst>
                                </p:cTn>
                              </p:par>
                            </p:childTnLst>
                          </p:cTn>
                        </p:par>
                        <p:par>
                          <p:cTn id="68" fill="hold">
                            <p:stCondLst>
                              <p:cond delay="6500"/>
                            </p:stCondLst>
                            <p:childTnLst>
                              <p:par>
                                <p:cTn id="69" presetID="42" presetClass="exit" presetSubtype="0" fill="hold" grpId="1" nodeType="afterEffect">
                                  <p:stCondLst>
                                    <p:cond delay="0"/>
                                  </p:stCondLst>
                                  <p:childTnLst>
                                    <p:animEffect transition="out" filter="fade">
                                      <p:cBhvr>
                                        <p:cTn id="70" dur="1000"/>
                                        <p:tgtEl>
                                          <p:spTgt spid="42"/>
                                        </p:tgtEl>
                                      </p:cBhvr>
                                    </p:animEffect>
                                    <p:anim calcmode="lin" valueType="num">
                                      <p:cBhvr>
                                        <p:cTn id="71" dur="1000"/>
                                        <p:tgtEl>
                                          <p:spTgt spid="42"/>
                                        </p:tgtEl>
                                        <p:attrNameLst>
                                          <p:attrName>ppt_x</p:attrName>
                                        </p:attrNameLst>
                                      </p:cBhvr>
                                      <p:tavLst>
                                        <p:tav tm="0">
                                          <p:val>
                                            <p:strVal val="ppt_x"/>
                                          </p:val>
                                        </p:tav>
                                        <p:tav tm="100000">
                                          <p:val>
                                            <p:strVal val="ppt_x"/>
                                          </p:val>
                                        </p:tav>
                                      </p:tavLst>
                                    </p:anim>
                                    <p:anim calcmode="lin" valueType="num">
                                      <p:cBhvr>
                                        <p:cTn id="72" dur="1000"/>
                                        <p:tgtEl>
                                          <p:spTgt spid="42"/>
                                        </p:tgtEl>
                                        <p:attrNameLst>
                                          <p:attrName>ppt_y</p:attrName>
                                        </p:attrNameLst>
                                      </p:cBhvr>
                                      <p:tavLst>
                                        <p:tav tm="0">
                                          <p:val>
                                            <p:strVal val="ppt_y"/>
                                          </p:val>
                                        </p:tav>
                                        <p:tav tm="100000">
                                          <p:val>
                                            <p:strVal val="ppt_y+.1"/>
                                          </p:val>
                                        </p:tav>
                                      </p:tavLst>
                                    </p:anim>
                                    <p:set>
                                      <p:cBhvr>
                                        <p:cTn id="73" dur="1" fill="hold">
                                          <p:stCondLst>
                                            <p:cond delay="999"/>
                                          </p:stCondLst>
                                        </p:cTn>
                                        <p:tgtEl>
                                          <p:spTgt spid="42"/>
                                        </p:tgtEl>
                                        <p:attrNameLst>
                                          <p:attrName>style.visibility</p:attrName>
                                        </p:attrNameLst>
                                      </p:cBhvr>
                                      <p:to>
                                        <p:strVal val="hidden"/>
                                      </p:to>
                                    </p:set>
                                  </p:childTnLst>
                                </p:cTn>
                              </p:par>
                              <p:par>
                                <p:cTn id="74" presetID="42" presetClass="exit" presetSubtype="0" fill="hold" grpId="0" nodeType="withEffect">
                                  <p:stCondLst>
                                    <p:cond delay="0"/>
                                  </p:stCondLst>
                                  <p:childTnLst>
                                    <p:animEffect transition="out" filter="fade">
                                      <p:cBhvr>
                                        <p:cTn id="75" dur="1000"/>
                                        <p:tgtEl>
                                          <p:spTgt spid="12"/>
                                        </p:tgtEl>
                                      </p:cBhvr>
                                    </p:animEffect>
                                    <p:anim calcmode="lin" valueType="num">
                                      <p:cBhvr>
                                        <p:cTn id="76" dur="1000"/>
                                        <p:tgtEl>
                                          <p:spTgt spid="12"/>
                                        </p:tgtEl>
                                        <p:attrNameLst>
                                          <p:attrName>ppt_x</p:attrName>
                                        </p:attrNameLst>
                                      </p:cBhvr>
                                      <p:tavLst>
                                        <p:tav tm="0">
                                          <p:val>
                                            <p:strVal val="ppt_x"/>
                                          </p:val>
                                        </p:tav>
                                        <p:tav tm="100000">
                                          <p:val>
                                            <p:strVal val="ppt_x"/>
                                          </p:val>
                                        </p:tav>
                                      </p:tavLst>
                                    </p:anim>
                                    <p:anim calcmode="lin" valueType="num">
                                      <p:cBhvr>
                                        <p:cTn id="77" dur="1000"/>
                                        <p:tgtEl>
                                          <p:spTgt spid="12"/>
                                        </p:tgtEl>
                                        <p:attrNameLst>
                                          <p:attrName>ppt_y</p:attrName>
                                        </p:attrNameLst>
                                      </p:cBhvr>
                                      <p:tavLst>
                                        <p:tav tm="0">
                                          <p:val>
                                            <p:strVal val="ppt_y"/>
                                          </p:val>
                                        </p:tav>
                                        <p:tav tm="100000">
                                          <p:val>
                                            <p:strVal val="ppt_y+.1"/>
                                          </p:val>
                                        </p:tav>
                                      </p:tavLst>
                                    </p:anim>
                                    <p:set>
                                      <p:cBhvr>
                                        <p:cTn id="78" dur="1" fill="hold">
                                          <p:stCondLst>
                                            <p:cond delay="999"/>
                                          </p:stCondLst>
                                        </p:cTn>
                                        <p:tgtEl>
                                          <p:spTgt spid="12"/>
                                        </p:tgtEl>
                                        <p:attrNameLst>
                                          <p:attrName>style.visibility</p:attrName>
                                        </p:attrNameLst>
                                      </p:cBhvr>
                                      <p:to>
                                        <p:strVal val="hidden"/>
                                      </p:to>
                                    </p:set>
                                  </p:childTnLst>
                                </p:cTn>
                              </p:par>
                            </p:childTnLst>
                          </p:cTn>
                        </p:par>
                        <p:par>
                          <p:cTn id="79" fill="hold">
                            <p:stCondLst>
                              <p:cond delay="7500"/>
                            </p:stCondLst>
                            <p:childTnLst>
                              <p:par>
                                <p:cTn id="80" presetID="10" presetClass="entr" presetSubtype="0" fill="hold" grpId="0" nodeType="after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fade">
                                      <p:cBhvr>
                                        <p:cTn id="8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4" grpId="1" animBg="1"/>
      <p:bldP spid="42" grpId="0" animBg="1"/>
      <p:bldP spid="42" grpId="1" animBg="1"/>
      <p:bldP spid="43" grpId="0" animBg="1"/>
      <p:bldP spid="43" grpId="1" animBg="1"/>
      <p:bldP spid="44" grpId="0" animBg="1"/>
      <p:bldP spid="44" grpId="1" animBg="1"/>
      <p:bldP spid="4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15" name="Hình chữ nhật: Góc Tròn 14">
            <a:extLst>
              <a:ext uri="{FF2B5EF4-FFF2-40B4-BE49-F238E27FC236}">
                <a16:creationId xmlns:a16="http://schemas.microsoft.com/office/drawing/2014/main" id="{B76ED77C-3B0B-A18A-B571-5CEB9C2E3E4E}"/>
              </a:ext>
            </a:extLst>
          </p:cNvPr>
          <p:cNvSpPr/>
          <p:nvPr/>
        </p:nvSpPr>
        <p:spPr>
          <a:xfrm>
            <a:off x="342900" y="1326898"/>
            <a:ext cx="11468100" cy="5406839"/>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Fredoka One"/>
              <a:ea typeface="Arial Unicode MS"/>
              <a:cs typeface="+mn-cs"/>
            </a:endParaRPr>
          </a:p>
        </p:txBody>
      </p:sp>
      <p:sp>
        <p:nvSpPr>
          <p:cNvPr id="4" name="Hình chữ nhật: Góc Tròn 3">
            <a:extLst>
              <a:ext uri="{FF2B5EF4-FFF2-40B4-BE49-F238E27FC236}">
                <a16:creationId xmlns:a16="http://schemas.microsoft.com/office/drawing/2014/main" id="{518343CF-9FE0-C389-3A06-9856B744D2A4}"/>
              </a:ext>
            </a:extLst>
          </p:cNvPr>
          <p:cNvSpPr/>
          <p:nvPr/>
        </p:nvSpPr>
        <p:spPr>
          <a:xfrm>
            <a:off x="1131405" y="133350"/>
            <a:ext cx="9929191" cy="1657350"/>
          </a:xfrm>
          <a:prstGeom prst="roundRect">
            <a:avLst/>
          </a:prstGeom>
          <a:solidFill>
            <a:schemeClr val="bg1"/>
          </a:solidFill>
          <a:ln w="698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Fredoka One"/>
                <a:ea typeface="Arial Unicode MS"/>
                <a:cs typeface="+mn-cs"/>
              </a:rPr>
              <a:t> </a:t>
            </a:r>
            <a:endParaRPr kumimoji="0" lang="en-US" sz="2400" b="0" i="0" u="none" strike="noStrike" kern="1200" cap="none" spc="0" normalizeH="0" baseline="0" noProof="0" dirty="0">
              <a:ln>
                <a:noFill/>
              </a:ln>
              <a:solidFill>
                <a:prstClr val="white"/>
              </a:solidFill>
              <a:effectLst/>
              <a:uLnTx/>
              <a:uFillTx/>
              <a:latin typeface="Fredoka One"/>
              <a:ea typeface="Arial Unicode MS"/>
              <a:cs typeface="+mn-cs"/>
            </a:endParaRPr>
          </a:p>
        </p:txBody>
      </p:sp>
      <p:sp>
        <p:nvSpPr>
          <p:cNvPr id="5" name="Hộp Văn bản 4">
            <a:extLst>
              <a:ext uri="{FF2B5EF4-FFF2-40B4-BE49-F238E27FC236}">
                <a16:creationId xmlns:a16="http://schemas.microsoft.com/office/drawing/2014/main" id="{24DB55B4-8F71-63BF-B92F-9D7AE099E29B}"/>
              </a:ext>
            </a:extLst>
          </p:cNvPr>
          <p:cNvSpPr txBox="1"/>
          <p:nvPr/>
        </p:nvSpPr>
        <p:spPr>
          <a:xfrm>
            <a:off x="1131404" y="361860"/>
            <a:ext cx="9929191" cy="1200329"/>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Calibri" panose="020F0502020204030204" pitchFamily="34" charset="0"/>
                <a:ea typeface="Arial Unicode MS"/>
                <a:cs typeface="Calibri" panose="020F0502020204030204" pitchFamily="34" charset="0"/>
              </a:rPr>
              <a:t>Viết lời cảm ơn người thân khi nhận được một </a:t>
            </a:r>
            <a:endParaRPr kumimoji="0" lang="en-US" sz="3600" b="1" i="0" u="none" strike="noStrike" kern="1200" cap="none" spc="0" normalizeH="0" baseline="0" noProof="0">
              <a:ln>
                <a:noFill/>
              </a:ln>
              <a:solidFill>
                <a:prstClr val="black"/>
              </a:solidFill>
              <a:effectLst/>
              <a:uLnTx/>
              <a:uFillTx/>
              <a:latin typeface="Calibri" panose="020F0502020204030204" pitchFamily="34" charset="0"/>
              <a:ea typeface="Arial Unicode MS"/>
              <a:cs typeface="Calibri" panose="020F0502020204030204" pitchFamily="34" charset="0"/>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prstClr val="black"/>
                </a:solidFill>
                <a:effectLst/>
                <a:uLnTx/>
                <a:uFillTx/>
                <a:latin typeface="Calibri" panose="020F0502020204030204" pitchFamily="34" charset="0"/>
                <a:ea typeface="Arial Unicode MS"/>
                <a:cs typeface="Calibri" panose="020F0502020204030204" pitchFamily="34" charset="0"/>
              </a:rPr>
              <a:t>món quà hoặc sự quan tâm, chăm sóc từ người đó.</a:t>
            </a:r>
            <a:endParaRPr kumimoji="0" lang="en-US" sz="3600" b="1" i="0" u="none" strike="noStrike" kern="1200" cap="none" spc="0" normalizeH="0" baseline="0" noProof="0">
              <a:ln>
                <a:noFill/>
              </a:ln>
              <a:solidFill>
                <a:prstClr val="black"/>
              </a:solidFill>
              <a:effectLst/>
              <a:uLnTx/>
              <a:uFillTx/>
              <a:latin typeface="Calibri" panose="020F0502020204030204" pitchFamily="34" charset="0"/>
              <a:ea typeface="Arial Unicode MS"/>
              <a:cs typeface="Calibri" panose="020F0502020204030204" pitchFamily="34" charset="0"/>
            </a:endParaRPr>
          </a:p>
        </p:txBody>
      </p:sp>
      <p:pic>
        <p:nvPicPr>
          <p:cNvPr id="1026" name="Picture 2" descr="Chi tiết - Sở Khoa Học Và Công Nghệ - Cổng thông tin điện tử tỉnh Bắc Ninh">
            <a:extLst>
              <a:ext uri="{FF2B5EF4-FFF2-40B4-BE49-F238E27FC236}">
                <a16:creationId xmlns:a16="http://schemas.microsoft.com/office/drawing/2014/main" id="{47CADE73-4AC9-44C7-A798-026F98DF5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380767"/>
            <a:ext cx="6858000"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10730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DFD7"/>
        </a:solidFill>
        <a:effectLst/>
      </p:bgPr>
    </p:bg>
    <p:spTree>
      <p:nvGrpSpPr>
        <p:cNvPr id="1" name=""/>
        <p:cNvGrpSpPr/>
        <p:nvPr/>
      </p:nvGrpSpPr>
      <p:grpSpPr>
        <a:xfrm>
          <a:off x="0" y="0"/>
          <a:ext cx="0" cy="0"/>
          <a:chOff x="0" y="0"/>
          <a:chExt cx="0" cy="0"/>
        </a:xfrm>
      </p:grpSpPr>
      <p:pic>
        <p:nvPicPr>
          <p:cNvPr id="3" name="图片 2" descr="组 7"/>
          <p:cNvPicPr>
            <a:picLocks noChangeAspect="1"/>
          </p:cNvPicPr>
          <p:nvPr>
            <p:custDataLst>
              <p:tags r:id="rId1"/>
            </p:custDataLst>
          </p:nvPr>
        </p:nvPicPr>
        <p:blipFill>
          <a:blip r:embed="rId7"/>
          <a:stretch>
            <a:fillRect/>
          </a:stretch>
        </p:blipFill>
        <p:spPr>
          <a:xfrm rot="16200000" flipH="1">
            <a:off x="2668270" y="-2667000"/>
            <a:ext cx="6856730" cy="12192000"/>
          </a:xfrm>
          <a:prstGeom prst="rect">
            <a:avLst/>
          </a:prstGeom>
        </p:spPr>
      </p:pic>
      <p:grpSp>
        <p:nvGrpSpPr>
          <p:cNvPr id="29" name="组合 28"/>
          <p:cNvGrpSpPr/>
          <p:nvPr/>
        </p:nvGrpSpPr>
        <p:grpSpPr>
          <a:xfrm>
            <a:off x="-6985" y="7620"/>
            <a:ext cx="12198985" cy="6822440"/>
            <a:chOff x="-11" y="12"/>
            <a:chExt cx="19211" cy="10744"/>
          </a:xfrm>
        </p:grpSpPr>
        <p:pic>
          <p:nvPicPr>
            <p:cNvPr id="30" name="图片 29" descr="组 9"/>
            <p:cNvPicPr>
              <a:picLocks noChangeAspect="1"/>
            </p:cNvPicPr>
            <p:nvPr>
              <p:custDataLst>
                <p:tags r:id="rId2"/>
              </p:custDataLst>
            </p:nvPr>
          </p:nvPicPr>
          <p:blipFill>
            <a:blip r:embed="rId8"/>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4"/>
                </p:custDataLst>
              </p:nvPr>
            </p:nvPicPr>
            <p:blipFill>
              <a:blip r:embed="rId9"/>
              <a:stretch>
                <a:fillRect/>
              </a:stretch>
            </p:blipFill>
            <p:spPr>
              <a:xfrm>
                <a:off x="12362" y="6131"/>
                <a:ext cx="6839" cy="4626"/>
              </a:xfrm>
              <a:prstGeom prst="rect">
                <a:avLst/>
              </a:prstGeom>
            </p:spPr>
          </p:pic>
          <p:pic>
            <p:nvPicPr>
              <p:cNvPr id="34" name="图片 33" descr="图层 79 副本"/>
              <p:cNvPicPr>
                <a:picLocks noChangeAspect="1"/>
              </p:cNvPicPr>
              <p:nvPr>
                <p:custDataLst>
                  <p:tags r:id="rId5"/>
                </p:custDataLst>
              </p:nvPr>
            </p:nvPicPr>
            <p:blipFill>
              <a:blip r:embed="rId9"/>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3"/>
              </p:custDataLst>
            </p:nvPr>
          </p:nvPicPr>
          <p:blipFill>
            <a:blip r:embed="rId8"/>
            <a:srcRect t="53912"/>
            <a:stretch>
              <a:fillRect/>
            </a:stretch>
          </p:blipFill>
          <p:spPr>
            <a:xfrm flipH="1" flipV="1">
              <a:off x="12318" y="12"/>
              <a:ext cx="6882" cy="8301"/>
            </a:xfrm>
            <a:prstGeom prst="rect">
              <a:avLst/>
            </a:prstGeom>
          </p:spPr>
        </p:pic>
      </p:grpSp>
      <p:pic>
        <p:nvPicPr>
          <p:cNvPr id="43" name="图片 42" descr="组 8"/>
          <p:cNvPicPr>
            <a:picLocks noChangeAspect="1"/>
          </p:cNvPicPr>
          <p:nvPr/>
        </p:nvPicPr>
        <p:blipFill>
          <a:blip r:embed="rId10"/>
          <a:srcRect t="13066" r="-2559" b="-947"/>
          <a:stretch>
            <a:fillRect/>
          </a:stretch>
        </p:blipFill>
        <p:spPr>
          <a:xfrm>
            <a:off x="881380" y="567055"/>
            <a:ext cx="3075940" cy="3053715"/>
          </a:xfrm>
          <a:prstGeom prst="ellipse">
            <a:avLst/>
          </a:prstGeom>
        </p:spPr>
      </p:pic>
      <p:pic>
        <p:nvPicPr>
          <p:cNvPr id="2" name="Picture 1">
            <a:extLst>
              <a:ext uri="{FF2B5EF4-FFF2-40B4-BE49-F238E27FC236}">
                <a16:creationId xmlns:a16="http://schemas.microsoft.com/office/drawing/2014/main" id="{9490C892-973F-45C4-AE23-5079B297DF61}"/>
              </a:ext>
            </a:extLst>
          </p:cNvPr>
          <p:cNvPicPr>
            <a:picLocks noChangeAspect="1"/>
          </p:cNvPicPr>
          <p:nvPr/>
        </p:nvPicPr>
        <p:blipFill>
          <a:blip r:embed="rId11"/>
          <a:stretch>
            <a:fillRect/>
          </a:stretch>
        </p:blipFill>
        <p:spPr>
          <a:xfrm>
            <a:off x="3158233" y="1947497"/>
            <a:ext cx="5913633" cy="40298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strips(down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plus(in)">
                                      <p:cBhvr>
                                        <p:cTn id="12" dur="2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pic>
        <p:nvPicPr>
          <p:cNvPr id="8" name="Hình ảnh 7" descr="Ảnh có chứa đồ chơi, búp bê, đồ họa véc-tơ, mẫu họa&#10;&#10;Mô tả được tạo tự động">
            <a:extLst>
              <a:ext uri="{FF2B5EF4-FFF2-40B4-BE49-F238E27FC236}">
                <a16:creationId xmlns:a16="http://schemas.microsoft.com/office/drawing/2014/main" id="{ECF4B238-42F3-50A4-C1FD-A59BF0A07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611" y="3031246"/>
            <a:ext cx="6737819" cy="4065744"/>
          </a:xfrm>
          <a:prstGeom prst="rect">
            <a:avLst/>
          </a:prstGeom>
        </p:spPr>
      </p:pic>
      <p:pic>
        <p:nvPicPr>
          <p:cNvPr id="2" name="Picture 1">
            <a:extLst>
              <a:ext uri="{FF2B5EF4-FFF2-40B4-BE49-F238E27FC236}">
                <a16:creationId xmlns:a16="http://schemas.microsoft.com/office/drawing/2014/main" id="{5167EF29-28D4-BC78-A3A9-8BB9A0E22AEC}"/>
              </a:ext>
            </a:extLst>
          </p:cNvPr>
          <p:cNvPicPr>
            <a:picLocks noChangeAspect="1"/>
          </p:cNvPicPr>
          <p:nvPr/>
        </p:nvPicPr>
        <p:blipFill>
          <a:blip r:embed="rId5"/>
          <a:stretch>
            <a:fillRect/>
          </a:stretch>
        </p:blipFill>
        <p:spPr>
          <a:xfrm>
            <a:off x="1018607" y="2175201"/>
            <a:ext cx="10175106" cy="1268078"/>
          </a:xfrm>
          <a:prstGeom prst="rect">
            <a:avLst/>
          </a:prstGeom>
        </p:spPr>
      </p:pic>
    </p:spTree>
    <p:extLst>
      <p:ext uri="{BB962C8B-B14F-4D97-AF65-F5344CB8AC3E}">
        <p14:creationId xmlns:p14="http://schemas.microsoft.com/office/powerpoint/2010/main" val="3448036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92E497-8FDD-51B4-11E0-E2A04F4589A8}"/>
              </a:ext>
            </a:extLst>
          </p:cNvPr>
          <p:cNvSpPr/>
          <p:nvPr/>
        </p:nvSpPr>
        <p:spPr>
          <a:xfrm>
            <a:off x="-1" y="0"/>
            <a:ext cx="6048375" cy="600075"/>
          </a:xfrm>
          <a:prstGeom prst="rect">
            <a:avLst/>
          </a:prstGeom>
          <a:solidFill>
            <a:srgbClr val="FF99CC"/>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600" b="1" dirty="0" err="1">
                <a:latin typeface="Cambria" panose="02040503050406030204" pitchFamily="18" charset="0"/>
                <a:ea typeface="Cambria" panose="02040503050406030204" pitchFamily="18" charset="0"/>
              </a:rPr>
              <a:t>Trò</a:t>
            </a:r>
            <a:r>
              <a:rPr lang="en-US" sz="3600" b="1" dirty="0">
                <a:latin typeface="Cambria" panose="02040503050406030204" pitchFamily="18" charset="0"/>
                <a:ea typeface="Cambria" panose="02040503050406030204" pitchFamily="18" charset="0"/>
              </a:rPr>
              <a:t> </a:t>
            </a:r>
            <a:r>
              <a:rPr lang="en-US" sz="3600" b="1" dirty="0" err="1">
                <a:latin typeface="Cambria" panose="02040503050406030204" pitchFamily="18" charset="0"/>
                <a:ea typeface="Cambria" panose="02040503050406030204" pitchFamily="18" charset="0"/>
              </a:rPr>
              <a:t>chơi</a:t>
            </a:r>
            <a:r>
              <a:rPr lang="en-US" sz="3600" b="1" dirty="0">
                <a:latin typeface="Cambria" panose="02040503050406030204" pitchFamily="18" charset="0"/>
                <a:ea typeface="Cambria" panose="02040503050406030204" pitchFamily="18" charset="0"/>
              </a:rPr>
              <a:t> “ĐỐ BẠN, CÂY GÌ?”</a:t>
            </a:r>
          </a:p>
        </p:txBody>
      </p:sp>
      <p:pic>
        <p:nvPicPr>
          <p:cNvPr id="5" name="Picture 2" descr="Hình ảnh Một Rương Kho Báu Rương Kho Báu Màu Nâu Rương Kho Báu Thực Tế  Thiết Kế Rương Kho Báu, Mẫu Thiết Kế, Thiết Kế, Cartoon miễn phí tải tập tin">
            <a:extLst>
              <a:ext uri="{FF2B5EF4-FFF2-40B4-BE49-F238E27FC236}">
                <a16:creationId xmlns:a16="http://schemas.microsoft.com/office/drawing/2014/main" id="{857A60DE-8D7F-4772-AD40-76CC554983D5}"/>
              </a:ext>
            </a:extLst>
          </p:cNvPr>
          <p:cNvPicPr>
            <a:picLocks noChangeAspect="1" noChangeArrowheads="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16288" y="634926"/>
            <a:ext cx="4481740" cy="35993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ình ảnh Một Rương Kho Báu Rương Kho Báu Màu Nâu Rương Kho Báu Thực Tế  Thiết Kế Rương Kho Báu, Mẫu Thiết Kế, Thiết Kế, Cartoon miễn phí tải tập tin">
            <a:extLst>
              <a:ext uri="{FF2B5EF4-FFF2-40B4-BE49-F238E27FC236}">
                <a16:creationId xmlns:a16="http://schemas.microsoft.com/office/drawing/2014/main" id="{77C04C42-05E8-C035-394D-B1D15B487F6F}"/>
              </a:ext>
            </a:extLst>
          </p:cNvPr>
          <p:cNvPicPr>
            <a:picLocks noChangeAspect="1" noChangeArrowheads="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6045537" y="634927"/>
            <a:ext cx="4481740" cy="35993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ình ảnh Một Rương Kho Báu Rương Kho Báu Màu Nâu Rương Kho Báu Thực Tế  Thiết Kế Rương Kho Báu, Mẫu Thiết Kế, Thiết Kế, Cartoon miễn phí tải tập tin">
            <a:extLst>
              <a:ext uri="{FF2B5EF4-FFF2-40B4-BE49-F238E27FC236}">
                <a16:creationId xmlns:a16="http://schemas.microsoft.com/office/drawing/2014/main" id="{22DD3D54-4793-0C24-C5C9-ABBDE7777F26}"/>
              </a:ext>
            </a:extLst>
          </p:cNvPr>
          <p:cNvPicPr>
            <a:picLocks noChangeAspect="1" noChangeArrowheads="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1516288" y="3603172"/>
            <a:ext cx="4481740" cy="35993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ình ảnh Một Rương Kho Báu Rương Kho Báu Màu Nâu Rương Kho Báu Thực Tế  Thiết Kế Rương Kho Báu, Mẫu Thiết Kế, Thiết Kế, Cartoon miễn phí tải tập tin">
            <a:extLst>
              <a:ext uri="{FF2B5EF4-FFF2-40B4-BE49-F238E27FC236}">
                <a16:creationId xmlns:a16="http://schemas.microsoft.com/office/drawing/2014/main" id="{086FD68C-6E90-5D2D-09BE-765AF9AD275F}"/>
              </a:ext>
            </a:extLst>
          </p:cNvPr>
          <p:cNvPicPr>
            <a:picLocks noChangeAspect="1" noChangeArrowheads="1"/>
          </p:cNvPicPr>
          <p:nvPr/>
        </p:nvPicPr>
        <p:blipFill>
          <a:blip r:embed="rId4">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6110848" y="3566739"/>
            <a:ext cx="4481740" cy="35993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ình ảnh Rương Kho Báu Trung Quốc Rương Kho Báu Dễ Thương Rương Kho Báu Màu  Nâu Rương Nâu, Hộp đựng, Một, Rương Kho Báu Cổ miễn phí tải tập tin PNG">
            <a:extLst>
              <a:ext uri="{FF2B5EF4-FFF2-40B4-BE49-F238E27FC236}">
                <a16:creationId xmlns:a16="http://schemas.microsoft.com/office/drawing/2014/main" id="{73AAE974-5626-0100-BF83-281237213264}"/>
              </a:ext>
            </a:extLst>
          </p:cNvPr>
          <p:cNvPicPr>
            <a:picLocks noChangeAspect="1" noChangeArrowheads="1"/>
          </p:cNvPicPr>
          <p:nvPr/>
        </p:nvPicPr>
        <p:blipFill rotWithShape="1">
          <a:blip r:embed="rId5" cstate="print">
            <a:clrChange>
              <a:clrFrom>
                <a:srgbClr val="F5F5F5"/>
              </a:clrFrom>
              <a:clrTo>
                <a:srgbClr val="F5F5F5">
                  <a:alpha val="0"/>
                </a:srgbClr>
              </a:clrTo>
            </a:clrChange>
            <a:extLst>
              <a:ext uri="{28A0092B-C50C-407E-A947-70E740481C1C}">
                <a14:useLocalDpi xmlns:a14="http://schemas.microsoft.com/office/drawing/2010/main" val="0"/>
              </a:ext>
            </a:extLst>
          </a:blip>
          <a:srcRect l="17238" t="13202" r="15048" b="12667"/>
          <a:stretch/>
        </p:blipFill>
        <p:spPr bwMode="auto">
          <a:xfrm>
            <a:off x="2138646" y="1194325"/>
            <a:ext cx="3162697" cy="2585414"/>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2">
            <a:extLst>
              <a:ext uri="{FF2B5EF4-FFF2-40B4-BE49-F238E27FC236}">
                <a16:creationId xmlns:a16="http://schemas.microsoft.com/office/drawing/2014/main" id="{0A5A474B-4ED9-AD38-5087-85BEBB859737}"/>
              </a:ext>
            </a:extLst>
          </p:cNvPr>
          <p:cNvSpPr/>
          <p:nvPr/>
        </p:nvSpPr>
        <p:spPr>
          <a:xfrm>
            <a:off x="1645329" y="771525"/>
            <a:ext cx="4149329" cy="163788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b="1" dirty="0">
                <a:latin typeface="Times New Roman" panose="02020603050405020304" pitchFamily="18" charset="0"/>
                <a:ea typeface="Calibri" panose="020F0502020204030204" pitchFamily="34" charset="0"/>
              </a:rPr>
              <a:t>Thân nhiều gai nhọn</a:t>
            </a:r>
          </a:p>
          <a:p>
            <a:pPr algn="ctr"/>
            <a:r>
              <a:rPr lang="vi-VN" sz="2800" b="1" dirty="0">
                <a:latin typeface="Times New Roman" panose="02020603050405020304" pitchFamily="18" charset="0"/>
                <a:ea typeface="Calibri" panose="020F0502020204030204" pitchFamily="34" charset="0"/>
              </a:rPr>
              <a:t>Hoa trắng ngát thơm</a:t>
            </a:r>
          </a:p>
          <a:p>
            <a:pPr algn="ctr"/>
            <a:r>
              <a:rPr lang="vi-VN" sz="2800" b="1" dirty="0">
                <a:latin typeface="Times New Roman" panose="02020603050405020304" pitchFamily="18" charset="0"/>
                <a:ea typeface="Calibri" panose="020F0502020204030204" pitchFamily="34" charset="0"/>
              </a:rPr>
              <a:t>Cành trĩu quả tròn</a:t>
            </a:r>
          </a:p>
          <a:p>
            <a:pPr algn="ctr"/>
            <a:r>
              <a:rPr lang="vi-VN" sz="2800" b="1" dirty="0">
                <a:latin typeface="Times New Roman" panose="02020603050405020304" pitchFamily="18" charset="0"/>
                <a:ea typeface="Calibri" panose="020F0502020204030204" pitchFamily="34" charset="0"/>
              </a:rPr>
              <a:t>Mang đầy múi ngọt</a:t>
            </a:r>
            <a:endParaRPr lang="en-US" sz="2800" b="1" dirty="0"/>
          </a:p>
        </p:txBody>
      </p:sp>
      <p:pic>
        <p:nvPicPr>
          <p:cNvPr id="11" name="Picture 4" descr="Hình ảnh Rương Kho Báu Trung Quốc Rương Kho Báu Dễ Thương Rương Kho Báu Màu  Nâu Rương Nâu, Hộp đựng, Một, Rương Kho Báu Cổ miễn phí tải tập tin PNG">
            <a:extLst>
              <a:ext uri="{FF2B5EF4-FFF2-40B4-BE49-F238E27FC236}">
                <a16:creationId xmlns:a16="http://schemas.microsoft.com/office/drawing/2014/main" id="{247CFAB0-510D-495A-7718-BD9CB29E3E32}"/>
              </a:ext>
            </a:extLst>
          </p:cNvPr>
          <p:cNvPicPr>
            <a:picLocks noChangeAspect="1" noChangeArrowheads="1"/>
          </p:cNvPicPr>
          <p:nvPr/>
        </p:nvPicPr>
        <p:blipFill rotWithShape="1">
          <a:blip r:embed="rId5" cstate="print">
            <a:clrChange>
              <a:clrFrom>
                <a:srgbClr val="F5F5F5"/>
              </a:clrFrom>
              <a:clrTo>
                <a:srgbClr val="F5F5F5">
                  <a:alpha val="0"/>
                </a:srgbClr>
              </a:clrTo>
            </a:clrChange>
            <a:extLst>
              <a:ext uri="{28A0092B-C50C-407E-A947-70E740481C1C}">
                <a14:useLocalDpi xmlns:a14="http://schemas.microsoft.com/office/drawing/2010/main" val="0"/>
              </a:ext>
            </a:extLst>
          </a:blip>
          <a:srcRect l="17238" t="13202" r="15048" b="12667"/>
          <a:stretch/>
        </p:blipFill>
        <p:spPr bwMode="auto">
          <a:xfrm>
            <a:off x="6705058" y="1226981"/>
            <a:ext cx="3162697" cy="25854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ình ảnh Rương Kho Báu Trung Quốc Rương Kho Báu Dễ Thương Rương Kho Báu Màu  Nâu Rương Nâu, Hộp đựng, Một, Rương Kho Báu Cổ miễn phí tải tập tin PNG">
            <a:extLst>
              <a:ext uri="{FF2B5EF4-FFF2-40B4-BE49-F238E27FC236}">
                <a16:creationId xmlns:a16="http://schemas.microsoft.com/office/drawing/2014/main" id="{BAD2397B-C37D-DA9D-D704-5FB82189EF9A}"/>
              </a:ext>
            </a:extLst>
          </p:cNvPr>
          <p:cNvPicPr>
            <a:picLocks noChangeAspect="1" noChangeArrowheads="1"/>
          </p:cNvPicPr>
          <p:nvPr/>
        </p:nvPicPr>
        <p:blipFill rotWithShape="1">
          <a:blip r:embed="rId5" cstate="print">
            <a:clrChange>
              <a:clrFrom>
                <a:srgbClr val="F5F5F5"/>
              </a:clrFrom>
              <a:clrTo>
                <a:srgbClr val="F5F5F5">
                  <a:alpha val="0"/>
                </a:srgbClr>
              </a:clrTo>
            </a:clrChange>
            <a:extLst>
              <a:ext uri="{28A0092B-C50C-407E-A947-70E740481C1C}">
                <a14:useLocalDpi xmlns:a14="http://schemas.microsoft.com/office/drawing/2010/main" val="0"/>
              </a:ext>
            </a:extLst>
          </a:blip>
          <a:srcRect l="17238" t="13202" r="15048" b="12667"/>
          <a:stretch/>
        </p:blipFill>
        <p:spPr bwMode="auto">
          <a:xfrm>
            <a:off x="2186695" y="4178923"/>
            <a:ext cx="3162697" cy="258541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ình ảnh Rương Kho Báu Trung Quốc Rương Kho Báu Dễ Thương Rương Kho Báu Màu  Nâu Rương Nâu, Hộp đựng, Một, Rương Kho Báu Cổ miễn phí tải tập tin PNG">
            <a:extLst>
              <a:ext uri="{FF2B5EF4-FFF2-40B4-BE49-F238E27FC236}">
                <a16:creationId xmlns:a16="http://schemas.microsoft.com/office/drawing/2014/main" id="{79554285-7089-C12A-8586-30092C756637}"/>
              </a:ext>
            </a:extLst>
          </p:cNvPr>
          <p:cNvPicPr>
            <a:picLocks noChangeAspect="1" noChangeArrowheads="1"/>
          </p:cNvPicPr>
          <p:nvPr/>
        </p:nvPicPr>
        <p:blipFill rotWithShape="1">
          <a:blip r:embed="rId5" cstate="print">
            <a:clrChange>
              <a:clrFrom>
                <a:srgbClr val="F5F5F5"/>
              </a:clrFrom>
              <a:clrTo>
                <a:srgbClr val="F5F5F5">
                  <a:alpha val="0"/>
                </a:srgbClr>
              </a:clrTo>
            </a:clrChange>
            <a:extLst>
              <a:ext uri="{28A0092B-C50C-407E-A947-70E740481C1C}">
                <a14:useLocalDpi xmlns:a14="http://schemas.microsoft.com/office/drawing/2010/main" val="0"/>
              </a:ext>
            </a:extLst>
          </a:blip>
          <a:srcRect l="17238" t="13202" r="15048" b="12667"/>
          <a:stretch/>
        </p:blipFill>
        <p:spPr bwMode="auto">
          <a:xfrm>
            <a:off x="6705058" y="4197251"/>
            <a:ext cx="3162697" cy="2585414"/>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7">
            <a:extLst>
              <a:ext uri="{FF2B5EF4-FFF2-40B4-BE49-F238E27FC236}">
                <a16:creationId xmlns:a16="http://schemas.microsoft.com/office/drawing/2014/main" id="{9DB85A84-14D8-DC70-8934-E313027E094C}"/>
              </a:ext>
            </a:extLst>
          </p:cNvPr>
          <p:cNvSpPr/>
          <p:nvPr/>
        </p:nvSpPr>
        <p:spPr>
          <a:xfrm>
            <a:off x="6245334" y="729464"/>
            <a:ext cx="4082143" cy="172135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b="1" dirty="0">
                <a:latin typeface="Times New Roman" panose="02020603050405020304" pitchFamily="18" charset="0"/>
                <a:ea typeface="Calibri" panose="020F0502020204030204" pitchFamily="34" charset="0"/>
              </a:rPr>
              <a:t>Cây gì thân cao</a:t>
            </a:r>
            <a:endParaRPr lang="en-US" sz="2800" b="1" dirty="0">
              <a:latin typeface="Times New Roman" panose="02020603050405020304" pitchFamily="18" charset="0"/>
              <a:ea typeface="Calibri" panose="020F0502020204030204" pitchFamily="34" charset="0"/>
            </a:endParaRPr>
          </a:p>
          <a:p>
            <a:pPr algn="ctr"/>
            <a:r>
              <a:rPr lang="vi-VN" sz="2800" b="1" dirty="0">
                <a:latin typeface="Times New Roman" panose="02020603050405020304" pitchFamily="18" charset="0"/>
                <a:ea typeface="Calibri" panose="020F0502020204030204" pitchFamily="34" charset="0"/>
              </a:rPr>
              <a:t>Lá thưa răng lược</a:t>
            </a:r>
            <a:endParaRPr lang="en-US" sz="2800" b="1" dirty="0">
              <a:latin typeface="Times New Roman" panose="02020603050405020304" pitchFamily="18" charset="0"/>
              <a:ea typeface="Calibri" panose="020F0502020204030204" pitchFamily="34" charset="0"/>
            </a:endParaRPr>
          </a:p>
          <a:p>
            <a:pPr algn="ctr"/>
            <a:r>
              <a:rPr lang="vi-VN" sz="2800" b="1" dirty="0">
                <a:latin typeface="Times New Roman" panose="02020603050405020304" pitchFamily="18" charset="0"/>
                <a:ea typeface="Calibri" panose="020F0502020204030204" pitchFamily="34" charset="0"/>
              </a:rPr>
              <a:t>Ai đem nước ngọt</a:t>
            </a:r>
            <a:endParaRPr lang="en-US" sz="2800" b="1" dirty="0">
              <a:latin typeface="Times New Roman" panose="02020603050405020304" pitchFamily="18" charset="0"/>
              <a:ea typeface="Calibri" panose="020F0502020204030204" pitchFamily="34" charset="0"/>
            </a:endParaRPr>
          </a:p>
          <a:p>
            <a:pPr algn="ctr"/>
            <a:r>
              <a:rPr lang="vi-VN" sz="2800" b="1" dirty="0">
                <a:latin typeface="Times New Roman" panose="02020603050405020304" pitchFamily="18" charset="0"/>
                <a:ea typeface="Calibri" panose="020F0502020204030204" pitchFamily="34" charset="0"/>
              </a:rPr>
              <a:t>Đựng đầy quả xanh ?</a:t>
            </a:r>
            <a:endParaRPr lang="en-US" sz="2800" b="1" dirty="0"/>
          </a:p>
        </p:txBody>
      </p:sp>
      <p:sp>
        <p:nvSpPr>
          <p:cNvPr id="17" name="Rounded Rectangle 12">
            <a:extLst>
              <a:ext uri="{FF2B5EF4-FFF2-40B4-BE49-F238E27FC236}">
                <a16:creationId xmlns:a16="http://schemas.microsoft.com/office/drawing/2014/main" id="{324C3D11-38F5-C0AB-AF71-AA1840D8C31E}"/>
              </a:ext>
            </a:extLst>
          </p:cNvPr>
          <p:cNvSpPr/>
          <p:nvPr/>
        </p:nvSpPr>
        <p:spPr>
          <a:xfrm>
            <a:off x="914400" y="3811763"/>
            <a:ext cx="5085707" cy="1648347"/>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fontAlgn="base"/>
            <a:r>
              <a:rPr lang="vi-VN" sz="2300" b="1" dirty="0">
                <a:latin typeface="+mj-lt"/>
              </a:rPr>
              <a:t>Hè về áo đỏ như son</a:t>
            </a:r>
          </a:p>
          <a:p>
            <a:pPr algn="ctr" fontAlgn="base"/>
            <a:r>
              <a:rPr lang="vi-VN" sz="2300" b="1" dirty="0">
                <a:latin typeface="+mj-lt"/>
              </a:rPr>
              <a:t>Hè đi thay lá xanh non mượt mà</a:t>
            </a:r>
          </a:p>
          <a:p>
            <a:pPr algn="ctr" fontAlgn="base"/>
            <a:r>
              <a:rPr lang="vi-VN" sz="2300" b="1" dirty="0">
                <a:latin typeface="+mj-lt"/>
              </a:rPr>
              <a:t>Bao nhiêu tay tỏa rộng ra</a:t>
            </a:r>
          </a:p>
          <a:p>
            <a:pPr algn="ctr" fontAlgn="base"/>
            <a:r>
              <a:rPr lang="vi-VN" sz="2300" b="1" dirty="0">
                <a:latin typeface="+mj-lt"/>
              </a:rPr>
              <a:t>Như vẫy như đón bạn ta đến trường</a:t>
            </a:r>
          </a:p>
        </p:txBody>
      </p:sp>
      <p:sp>
        <p:nvSpPr>
          <p:cNvPr id="18" name="Rounded Rectangle 14">
            <a:extLst>
              <a:ext uri="{FF2B5EF4-FFF2-40B4-BE49-F238E27FC236}">
                <a16:creationId xmlns:a16="http://schemas.microsoft.com/office/drawing/2014/main" id="{2418E46D-B3D2-3885-2B73-319EA6799C5D}"/>
              </a:ext>
            </a:extLst>
          </p:cNvPr>
          <p:cNvSpPr/>
          <p:nvPr/>
        </p:nvSpPr>
        <p:spPr>
          <a:xfrm>
            <a:off x="6256961" y="3811763"/>
            <a:ext cx="5322013" cy="1659867"/>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200" b="1" dirty="0">
                <a:latin typeface="+mj-lt"/>
              </a:rPr>
              <a:t>Cây gì lá tựa tai voi</a:t>
            </a:r>
            <a:endParaRPr lang="en-US" sz="2200" b="1" dirty="0">
              <a:latin typeface="+mj-lt"/>
            </a:endParaRPr>
          </a:p>
          <a:p>
            <a:pPr algn="ctr"/>
            <a:r>
              <a:rPr lang="vi-VN" sz="2200" b="1" dirty="0">
                <a:latin typeface="+mj-lt"/>
              </a:rPr>
              <a:t>Hè cho bóng mát em chơi sân trường</a:t>
            </a:r>
            <a:endParaRPr lang="en-US" sz="2200" b="1" dirty="0">
              <a:latin typeface="+mj-lt"/>
            </a:endParaRPr>
          </a:p>
          <a:p>
            <a:pPr algn="ctr"/>
            <a:r>
              <a:rPr lang="vi-VN" sz="2200" b="1" dirty="0">
                <a:latin typeface="+mj-lt"/>
              </a:rPr>
              <a:t>Đông về trơ trụi cành xương</a:t>
            </a:r>
            <a:endParaRPr lang="en-US" sz="2200" b="1" dirty="0">
              <a:latin typeface="+mj-lt"/>
            </a:endParaRPr>
          </a:p>
          <a:p>
            <a:pPr algn="ctr"/>
            <a:r>
              <a:rPr lang="vi-VN" sz="2200" b="1" dirty="0">
                <a:latin typeface="+mj-lt"/>
              </a:rPr>
              <a:t>Lá thành mảnh nắng nhẹ vuông gió chiều</a:t>
            </a:r>
          </a:p>
        </p:txBody>
      </p:sp>
      <p:pic>
        <p:nvPicPr>
          <p:cNvPr id="19" name="Picture 6">
            <a:extLst>
              <a:ext uri="{FF2B5EF4-FFF2-40B4-BE49-F238E27FC236}">
                <a16:creationId xmlns:a16="http://schemas.microsoft.com/office/drawing/2014/main" id="{FED168A9-7B7B-E9CB-C336-12F7CAD76A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0173" r="10173"/>
          <a:stretch/>
        </p:blipFill>
        <p:spPr bwMode="auto">
          <a:xfrm>
            <a:off x="359181" y="1674689"/>
            <a:ext cx="2508863" cy="209849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a:extLst>
              <a:ext uri="{FF2B5EF4-FFF2-40B4-BE49-F238E27FC236}">
                <a16:creationId xmlns:a16="http://schemas.microsoft.com/office/drawing/2014/main" id="{BE7D17CA-C92A-5D9A-8063-ABC20D7ED0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9601" r="19601"/>
          <a:stretch/>
        </p:blipFill>
        <p:spPr bwMode="auto">
          <a:xfrm>
            <a:off x="9136573" y="1376738"/>
            <a:ext cx="2699255" cy="241597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a:extLst>
              <a:ext uri="{FF2B5EF4-FFF2-40B4-BE49-F238E27FC236}">
                <a16:creationId xmlns:a16="http://schemas.microsoft.com/office/drawing/2014/main" id="{952D20D3-CAE6-B46D-C357-54F444A669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122" r="30122"/>
          <a:stretch/>
        </p:blipFill>
        <p:spPr bwMode="auto">
          <a:xfrm>
            <a:off x="311893" y="4119937"/>
            <a:ext cx="2600867" cy="2501757"/>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2">
            <a:extLst>
              <a:ext uri="{FF2B5EF4-FFF2-40B4-BE49-F238E27FC236}">
                <a16:creationId xmlns:a16="http://schemas.microsoft.com/office/drawing/2014/main" id="{8BDD814D-D044-0364-E926-3F608592942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4355" r="4355"/>
          <a:stretch/>
        </p:blipFill>
        <p:spPr bwMode="auto">
          <a:xfrm>
            <a:off x="9077037" y="4243227"/>
            <a:ext cx="3022496" cy="2501758"/>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4A9CE1B6-8323-498C-4CBD-4F2DA37DDCB2}"/>
              </a:ext>
            </a:extLst>
          </p:cNvPr>
          <p:cNvSpPr/>
          <p:nvPr/>
        </p:nvSpPr>
        <p:spPr>
          <a:xfrm>
            <a:off x="3338058" y="2550853"/>
            <a:ext cx="838200" cy="7402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6000" b="1" dirty="0"/>
              <a:t>1</a:t>
            </a:r>
          </a:p>
        </p:txBody>
      </p:sp>
      <p:sp>
        <p:nvSpPr>
          <p:cNvPr id="42" name="Oval 41">
            <a:extLst>
              <a:ext uri="{FF2B5EF4-FFF2-40B4-BE49-F238E27FC236}">
                <a16:creationId xmlns:a16="http://schemas.microsoft.com/office/drawing/2014/main" id="{17A1205F-7560-57F0-1FC3-397CA44B23BA}"/>
              </a:ext>
            </a:extLst>
          </p:cNvPr>
          <p:cNvSpPr/>
          <p:nvPr/>
        </p:nvSpPr>
        <p:spPr>
          <a:xfrm>
            <a:off x="7990550" y="2508694"/>
            <a:ext cx="838200" cy="7402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6000" b="1" dirty="0"/>
              <a:t>2</a:t>
            </a:r>
          </a:p>
        </p:txBody>
      </p:sp>
      <p:sp>
        <p:nvSpPr>
          <p:cNvPr id="44" name="Oval 43">
            <a:extLst>
              <a:ext uri="{FF2B5EF4-FFF2-40B4-BE49-F238E27FC236}">
                <a16:creationId xmlns:a16="http://schemas.microsoft.com/office/drawing/2014/main" id="{CB23008B-3501-168C-6B1C-107926ECD118}"/>
              </a:ext>
            </a:extLst>
          </p:cNvPr>
          <p:cNvSpPr/>
          <p:nvPr/>
        </p:nvSpPr>
        <p:spPr>
          <a:xfrm>
            <a:off x="3348943" y="5568392"/>
            <a:ext cx="838200" cy="7402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6000" b="1" dirty="0"/>
              <a:t>3</a:t>
            </a:r>
          </a:p>
        </p:txBody>
      </p:sp>
      <p:sp>
        <p:nvSpPr>
          <p:cNvPr id="45" name="Oval 44">
            <a:extLst>
              <a:ext uri="{FF2B5EF4-FFF2-40B4-BE49-F238E27FC236}">
                <a16:creationId xmlns:a16="http://schemas.microsoft.com/office/drawing/2014/main" id="{84019579-51FC-8CDA-2966-9C83F3748862}"/>
              </a:ext>
            </a:extLst>
          </p:cNvPr>
          <p:cNvSpPr/>
          <p:nvPr/>
        </p:nvSpPr>
        <p:spPr>
          <a:xfrm>
            <a:off x="8033216" y="5506301"/>
            <a:ext cx="838200" cy="74022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6000" b="1" dirty="0"/>
              <a:t>4</a:t>
            </a:r>
          </a:p>
        </p:txBody>
      </p:sp>
      <p:sp>
        <p:nvSpPr>
          <p:cNvPr id="46" name="Rectangle: Rounded Corners 45">
            <a:extLst>
              <a:ext uri="{FF2B5EF4-FFF2-40B4-BE49-F238E27FC236}">
                <a16:creationId xmlns:a16="http://schemas.microsoft.com/office/drawing/2014/main" id="{5A1C6C7A-66DB-0A26-647A-CA1CFFAD36D2}"/>
              </a:ext>
            </a:extLst>
          </p:cNvPr>
          <p:cNvSpPr/>
          <p:nvPr/>
        </p:nvSpPr>
        <p:spPr>
          <a:xfrm>
            <a:off x="657546" y="3277456"/>
            <a:ext cx="1880171" cy="462337"/>
          </a:xfrm>
          <a:prstGeom prst="roundRect">
            <a:avLst/>
          </a:prstGeom>
          <a:solidFill>
            <a:srgbClr val="FFFF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rPr>
              <a:t>Cây</a:t>
            </a:r>
            <a:r>
              <a:rPr lang="en-US" sz="2800" b="1" dirty="0">
                <a:solidFill>
                  <a:srgbClr val="FF0000"/>
                </a:solidFill>
              </a:rPr>
              <a:t> </a:t>
            </a:r>
            <a:r>
              <a:rPr lang="en-US" sz="2800" b="1" dirty="0" err="1">
                <a:solidFill>
                  <a:srgbClr val="FF0000"/>
                </a:solidFill>
              </a:rPr>
              <a:t>bưởi</a:t>
            </a:r>
            <a:endParaRPr lang="en-US" sz="2800" b="1" dirty="0">
              <a:solidFill>
                <a:srgbClr val="FF0000"/>
              </a:solidFill>
            </a:endParaRPr>
          </a:p>
        </p:txBody>
      </p:sp>
      <p:sp>
        <p:nvSpPr>
          <p:cNvPr id="47" name="Rectangle: Rounded Corners 46">
            <a:extLst>
              <a:ext uri="{FF2B5EF4-FFF2-40B4-BE49-F238E27FC236}">
                <a16:creationId xmlns:a16="http://schemas.microsoft.com/office/drawing/2014/main" id="{9C9EB8D1-1D34-D244-7B98-3AA8CE403C19}"/>
              </a:ext>
            </a:extLst>
          </p:cNvPr>
          <p:cNvSpPr/>
          <p:nvPr/>
        </p:nvSpPr>
        <p:spPr>
          <a:xfrm>
            <a:off x="9584077" y="3286018"/>
            <a:ext cx="1880171" cy="462337"/>
          </a:xfrm>
          <a:prstGeom prst="roundRect">
            <a:avLst/>
          </a:prstGeom>
          <a:solidFill>
            <a:srgbClr val="FFFF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rPr>
              <a:t>Cây</a:t>
            </a:r>
            <a:r>
              <a:rPr lang="en-US" sz="2800" b="1" dirty="0">
                <a:solidFill>
                  <a:srgbClr val="FF0000"/>
                </a:solidFill>
              </a:rPr>
              <a:t> </a:t>
            </a:r>
            <a:r>
              <a:rPr lang="en-US" sz="2800" b="1" dirty="0" err="1">
                <a:solidFill>
                  <a:srgbClr val="FF0000"/>
                </a:solidFill>
              </a:rPr>
              <a:t>dừa</a:t>
            </a:r>
            <a:endParaRPr lang="en-US" sz="2800" b="1" dirty="0">
              <a:solidFill>
                <a:srgbClr val="FF0000"/>
              </a:solidFill>
            </a:endParaRPr>
          </a:p>
        </p:txBody>
      </p:sp>
      <p:sp>
        <p:nvSpPr>
          <p:cNvPr id="48" name="Rectangle: Rounded Corners 47">
            <a:extLst>
              <a:ext uri="{FF2B5EF4-FFF2-40B4-BE49-F238E27FC236}">
                <a16:creationId xmlns:a16="http://schemas.microsoft.com/office/drawing/2014/main" id="{521B0653-D9DF-01DF-6F1A-47F43C536F64}"/>
              </a:ext>
            </a:extLst>
          </p:cNvPr>
          <p:cNvSpPr/>
          <p:nvPr/>
        </p:nvSpPr>
        <p:spPr>
          <a:xfrm>
            <a:off x="534256" y="6121685"/>
            <a:ext cx="2125039" cy="462337"/>
          </a:xfrm>
          <a:prstGeom prst="roundRect">
            <a:avLst/>
          </a:prstGeom>
          <a:solidFill>
            <a:srgbClr val="FFFF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rPr>
              <a:t>Cây</a:t>
            </a:r>
            <a:r>
              <a:rPr lang="en-US" sz="2800" b="1" dirty="0">
                <a:solidFill>
                  <a:srgbClr val="FF0000"/>
                </a:solidFill>
              </a:rPr>
              <a:t> </a:t>
            </a:r>
            <a:r>
              <a:rPr lang="en-US" sz="2800" b="1" dirty="0" err="1">
                <a:solidFill>
                  <a:srgbClr val="FF0000"/>
                </a:solidFill>
              </a:rPr>
              <a:t>phượng</a:t>
            </a:r>
            <a:endParaRPr lang="en-US" sz="2800" b="1" dirty="0">
              <a:solidFill>
                <a:srgbClr val="FF0000"/>
              </a:solidFill>
            </a:endParaRPr>
          </a:p>
        </p:txBody>
      </p:sp>
      <p:sp>
        <p:nvSpPr>
          <p:cNvPr id="49" name="Rectangle: Rounded Corners 48">
            <a:extLst>
              <a:ext uri="{FF2B5EF4-FFF2-40B4-BE49-F238E27FC236}">
                <a16:creationId xmlns:a16="http://schemas.microsoft.com/office/drawing/2014/main" id="{7C7B16BB-DD3D-2F60-28CA-E41780C5B539}"/>
              </a:ext>
            </a:extLst>
          </p:cNvPr>
          <p:cNvSpPr/>
          <p:nvPr/>
        </p:nvSpPr>
        <p:spPr>
          <a:xfrm>
            <a:off x="9565240" y="6296346"/>
            <a:ext cx="2125039" cy="462337"/>
          </a:xfrm>
          <a:prstGeom prst="roundRect">
            <a:avLst/>
          </a:prstGeom>
          <a:solidFill>
            <a:srgbClr val="FFFF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rPr>
              <a:t>Cây</a:t>
            </a:r>
            <a:r>
              <a:rPr lang="en-US" sz="2800" b="1" dirty="0">
                <a:solidFill>
                  <a:srgbClr val="FF0000"/>
                </a:solidFill>
              </a:rPr>
              <a:t> </a:t>
            </a:r>
            <a:r>
              <a:rPr lang="en-US" sz="2800" b="1" dirty="0" err="1">
                <a:solidFill>
                  <a:srgbClr val="FF0000"/>
                </a:solidFill>
              </a:rPr>
              <a:t>bàng</a:t>
            </a:r>
            <a:endParaRPr 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0"/>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xit" presetSubtype="0" fill="hold"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22" presetClass="entr" presetSubtype="4"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childTnLst>
                          </p:cTn>
                        </p:par>
                      </p:childTnLst>
                    </p:cTn>
                  </p:par>
                </p:childTnLst>
              </p:cTn>
              <p:nextCondLst>
                <p:cond evt="onClick" delay="0">
                  <p:tgtEl>
                    <p:spTgt spid="40"/>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subTnLst>
                                    <p:audio>
                                      <p:cMediaNode>
                                        <p:cTn display="0" masterRel="sameClick">
                                          <p:stCondLst>
                                            <p:cond evt="begin" delay="0">
                                              <p:tn val="44"/>
                                            </p:cond>
                                          </p:stCondLst>
                                          <p:endCondLst>
                                            <p:cond evt="onStopAudio" delay="0">
                                              <p:tgtEl>
                                                <p:sldTgt/>
                                              </p:tgtEl>
                                            </p:cond>
                                          </p:endCondLst>
                                        </p:cTn>
                                        <p:tgtEl>
                                          <p:sndTgt r:embed="rId3" name="chimes.wav"/>
                                        </p:tgtEl>
                                      </p:cMediaNode>
                                    </p:audio>
                                  </p:sub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childTnLst>
                          </p:cTn>
                        </p:par>
                      </p:childTnLst>
                    </p:cTn>
                  </p:par>
                </p:childTnLst>
              </p:cTn>
              <p:nextCondLst>
                <p:cond evt="onClick" delay="0">
                  <p:tgtEl>
                    <p:spTgt spid="10"/>
                  </p:tgtEl>
                </p:cond>
              </p:nextCondLst>
            </p:seq>
            <p:seq concurrent="1" nextAc="seek">
              <p:cTn id="51" restart="whenNotActive" fill="hold" evtFilter="cancelBubble" nodeType="interactiveSeq">
                <p:stCondLst>
                  <p:cond evt="onClick" delay="0">
                    <p:tgtEl>
                      <p:spTgt spid="42"/>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down)">
                                      <p:cBhvr>
                                        <p:cTn id="59" dur="500"/>
                                        <p:tgtEl>
                                          <p:spTgt spid="16"/>
                                        </p:tgtEl>
                                      </p:cBhvr>
                                    </p:animEffect>
                                  </p:childTnLst>
                                </p:cTn>
                              </p:par>
                              <p:par>
                                <p:cTn id="60" presetID="10" presetClass="exit" presetSubtype="0" fill="hold" nodeType="withEffect">
                                  <p:stCondLst>
                                    <p:cond delay="0"/>
                                  </p:stCondLst>
                                  <p:childTnLst>
                                    <p:animEffect transition="out" filter="fade">
                                      <p:cBhvr>
                                        <p:cTn id="61" dur="500"/>
                                        <p:tgtEl>
                                          <p:spTgt spid="6"/>
                                        </p:tgtEl>
                                      </p:cBhvr>
                                    </p:animEffect>
                                    <p:set>
                                      <p:cBhvr>
                                        <p:cTn id="6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subTnLst>
                                    <p:audio>
                                      <p:cMediaNode>
                                        <p:cTn display="0" masterRel="sameClick">
                                          <p:stCondLst>
                                            <p:cond evt="begin" delay="0">
                                              <p:tn val="66"/>
                                            </p:cond>
                                          </p:stCondLst>
                                          <p:endCondLst>
                                            <p:cond evt="onStopAudio" delay="0">
                                              <p:tgtEl>
                                                <p:sldTgt/>
                                              </p:tgtEl>
                                            </p:cond>
                                          </p:endCondLst>
                                        </p:cTn>
                                        <p:tgtEl>
                                          <p:sndTgt r:embed="rId3" name="chimes.wav"/>
                                        </p:tgtEl>
                                      </p:cMediaNode>
                                    </p:audio>
                                  </p:sub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fade">
                                      <p:cBhvr>
                                        <p:cTn id="72" dur="500"/>
                                        <p:tgtEl>
                                          <p:spTgt spid="47"/>
                                        </p:tgtEl>
                                      </p:cBhvr>
                                    </p:animEffect>
                                  </p:childTnLst>
                                </p:cTn>
                              </p:par>
                            </p:childTnLst>
                          </p:cTn>
                        </p:par>
                      </p:childTnLst>
                    </p:cTn>
                  </p:par>
                </p:childTnLst>
              </p:cTn>
              <p:nextCondLst>
                <p:cond evt="onClick" delay="0">
                  <p:tgtEl>
                    <p:spTgt spid="16"/>
                  </p:tgtEl>
                </p:cond>
              </p:nextCondLst>
            </p:seq>
            <p:seq concurrent="1" nextAc="seek">
              <p:cTn id="73" restart="whenNotActive" fill="hold" evtFilter="cancelBubble" nodeType="interactiveSeq">
                <p:stCondLst>
                  <p:cond evt="onClick" delay="0">
                    <p:tgtEl>
                      <p:spTgt spid="44"/>
                    </p:tgtEl>
                  </p:cond>
                </p:stCondLst>
                <p:endSync evt="end" delay="0">
                  <p:rtn val="all"/>
                </p:endSync>
                <p:childTnLst>
                  <p:par>
                    <p:cTn id="74" fill="hold">
                      <p:stCondLst>
                        <p:cond delay="0"/>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par>
                                <p:cTn id="79" presetID="10" presetClass="exit" presetSubtype="0" fill="hold" nodeType="withEffect">
                                  <p:stCondLst>
                                    <p:cond delay="0"/>
                                  </p:stCondLst>
                                  <p:childTnLst>
                                    <p:animEffect transition="out" filter="fade">
                                      <p:cBhvr>
                                        <p:cTn id="80" dur="500"/>
                                        <p:tgtEl>
                                          <p:spTgt spid="7"/>
                                        </p:tgtEl>
                                      </p:cBhvr>
                                    </p:animEffect>
                                    <p:set>
                                      <p:cBhvr>
                                        <p:cTn id="81" dur="1" fill="hold">
                                          <p:stCondLst>
                                            <p:cond delay="499"/>
                                          </p:stCondLst>
                                        </p:cTn>
                                        <p:tgtEl>
                                          <p:spTgt spid="7"/>
                                        </p:tgtEl>
                                        <p:attrNameLst>
                                          <p:attrName>style.visibility</p:attrName>
                                        </p:attrNameLst>
                                      </p:cBhvr>
                                      <p:to>
                                        <p:strVal val="hidden"/>
                                      </p:to>
                                    </p:set>
                                  </p:childTnLst>
                                </p:cTn>
                              </p:par>
                              <p:par>
                                <p:cTn id="82" presetID="22" presetClass="entr" presetSubtype="4"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wipe(down)">
                                      <p:cBhvr>
                                        <p:cTn id="84" dur="500"/>
                                        <p:tgtEl>
                                          <p:spTgt spid="17"/>
                                        </p:tgtEl>
                                      </p:cBhvr>
                                    </p:animEffect>
                                  </p:childTnLst>
                                </p:cTn>
                              </p:par>
                            </p:childTnLst>
                          </p:cTn>
                        </p:par>
                      </p:childTnLst>
                    </p:cTn>
                  </p:par>
                </p:childTnLst>
              </p:cTn>
              <p:nextCondLst>
                <p:cond evt="onClick" delay="0">
                  <p:tgtEl>
                    <p:spTgt spid="44"/>
                  </p:tgtEl>
                </p:cond>
              </p:nextCondLst>
            </p:seq>
            <p:seq concurrent="1" nextAc="seek">
              <p:cTn id="85" restart="whenNotActive" fill="hold" evtFilter="cancelBubble" nodeType="interactiveSeq">
                <p:stCondLst>
                  <p:cond evt="onClick" delay="0">
                    <p:tgtEl>
                      <p:spTgt spid="17"/>
                    </p:tgtEl>
                  </p:cond>
                </p:stCondLst>
                <p:endSync evt="end" delay="0">
                  <p:rtn val="all"/>
                </p:endSync>
                <p:childTnLst>
                  <p:par>
                    <p:cTn id="86" fill="hold">
                      <p:stCondLst>
                        <p:cond delay="0"/>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fade">
                                      <p:cBhvr>
                                        <p:cTn id="90" dur="500"/>
                                        <p:tgtEl>
                                          <p:spTgt spid="38"/>
                                        </p:tgtEl>
                                      </p:cBhvr>
                                    </p:animEffect>
                                  </p:childTnLst>
                                  <p:subTnLst>
                                    <p:audio>
                                      <p:cMediaNode>
                                        <p:cTn display="0" masterRel="sameClick">
                                          <p:stCondLst>
                                            <p:cond evt="begin" delay="0">
                                              <p:tn val="88"/>
                                            </p:cond>
                                          </p:stCondLst>
                                          <p:endCondLst>
                                            <p:cond evt="onStopAudio" delay="0">
                                              <p:tgtEl>
                                                <p:sldTgt/>
                                              </p:tgtEl>
                                            </p:cond>
                                          </p:endCondLst>
                                        </p:cTn>
                                        <p:tgtEl>
                                          <p:sndTgt r:embed="rId3" name="chimes.wav"/>
                                        </p:tgtEl>
                                      </p:cMediaNode>
                                    </p:audio>
                                  </p:sub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fade">
                                      <p:cBhvr>
                                        <p:cTn id="94" dur="500"/>
                                        <p:tgtEl>
                                          <p:spTgt spid="48"/>
                                        </p:tgtEl>
                                      </p:cBhvr>
                                    </p:animEffect>
                                  </p:childTnLst>
                                </p:cTn>
                              </p:par>
                            </p:childTnLst>
                          </p:cTn>
                        </p:par>
                      </p:childTnLst>
                    </p:cTn>
                  </p:par>
                </p:childTnLst>
              </p:cTn>
              <p:nextCondLst>
                <p:cond evt="onClick" delay="0">
                  <p:tgtEl>
                    <p:spTgt spid="17"/>
                  </p:tgtEl>
                </p:cond>
              </p:nextCondLst>
            </p:seq>
            <p:seq concurrent="1" nextAc="seek">
              <p:cTn id="95" restart="whenNotActive" fill="hold" evtFilter="cancelBubble" nodeType="interactiveSeq">
                <p:stCondLst>
                  <p:cond evt="onClick" delay="0">
                    <p:tgtEl>
                      <p:spTgt spid="45"/>
                    </p:tgtEl>
                  </p:cond>
                </p:stCondLst>
                <p:endSync evt="end" delay="0">
                  <p:rtn val="all"/>
                </p:endSync>
                <p:childTnLst>
                  <p:par>
                    <p:cTn id="96" fill="hold">
                      <p:stCondLst>
                        <p:cond delay="0"/>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15"/>
                                        </p:tgtEl>
                                        <p:attrNameLst>
                                          <p:attrName>style.visibility</p:attrName>
                                        </p:attrNameLst>
                                      </p:cBhvr>
                                      <p:to>
                                        <p:strVal val="visible"/>
                                      </p:to>
                                    </p:set>
                                    <p:animEffect transition="in" filter="fade">
                                      <p:cBhvr>
                                        <p:cTn id="100" dur="500"/>
                                        <p:tgtEl>
                                          <p:spTgt spid="15"/>
                                        </p:tgtEl>
                                      </p:cBhvr>
                                    </p:animEffect>
                                  </p:childTnLst>
                                </p:cTn>
                              </p:par>
                              <p:par>
                                <p:cTn id="101" presetID="10" presetClass="exit" presetSubtype="0" fill="hold" nodeType="withEffect">
                                  <p:stCondLst>
                                    <p:cond delay="0"/>
                                  </p:stCondLst>
                                  <p:childTnLst>
                                    <p:animEffect transition="out" filter="fade">
                                      <p:cBhvr>
                                        <p:cTn id="102" dur="500"/>
                                        <p:tgtEl>
                                          <p:spTgt spid="8"/>
                                        </p:tgtEl>
                                      </p:cBhvr>
                                    </p:animEffect>
                                    <p:set>
                                      <p:cBhvr>
                                        <p:cTn id="103" dur="1" fill="hold">
                                          <p:stCondLst>
                                            <p:cond delay="499"/>
                                          </p:stCondLst>
                                        </p:cTn>
                                        <p:tgtEl>
                                          <p:spTgt spid="8"/>
                                        </p:tgtEl>
                                        <p:attrNameLst>
                                          <p:attrName>style.visibility</p:attrName>
                                        </p:attrNameLst>
                                      </p:cBhvr>
                                      <p:to>
                                        <p:strVal val="hidden"/>
                                      </p:to>
                                    </p:set>
                                  </p:childTnLst>
                                </p:cTn>
                              </p:par>
                              <p:par>
                                <p:cTn id="104" presetID="22" presetClass="entr" presetSubtype="4" fill="hold" grpId="0" nodeType="withEffect">
                                  <p:stCondLst>
                                    <p:cond delay="0"/>
                                  </p:stCondLst>
                                  <p:childTnLst>
                                    <p:set>
                                      <p:cBhvr>
                                        <p:cTn id="105" dur="1" fill="hold">
                                          <p:stCondLst>
                                            <p:cond delay="0"/>
                                          </p:stCondLst>
                                        </p:cTn>
                                        <p:tgtEl>
                                          <p:spTgt spid="18"/>
                                        </p:tgtEl>
                                        <p:attrNameLst>
                                          <p:attrName>style.visibility</p:attrName>
                                        </p:attrNameLst>
                                      </p:cBhvr>
                                      <p:to>
                                        <p:strVal val="visible"/>
                                      </p:to>
                                    </p:set>
                                    <p:animEffect transition="in" filter="wipe(down)">
                                      <p:cBhvr>
                                        <p:cTn id="106" dur="500"/>
                                        <p:tgtEl>
                                          <p:spTgt spid="18"/>
                                        </p:tgtEl>
                                      </p:cBhvr>
                                    </p:animEffect>
                                  </p:childTnLst>
                                </p:cTn>
                              </p:par>
                            </p:childTnLst>
                          </p:cTn>
                        </p:par>
                      </p:childTnLst>
                    </p:cTn>
                  </p:par>
                </p:childTnLst>
              </p:cTn>
              <p:nextCondLst>
                <p:cond evt="onClick" delay="0">
                  <p:tgtEl>
                    <p:spTgt spid="45"/>
                  </p:tgtEl>
                </p:cond>
              </p:nextCondLst>
            </p:seq>
            <p:seq concurrent="1" nextAc="seek">
              <p:cTn id="107" restart="whenNotActive" fill="hold" evtFilter="cancelBubble" nodeType="interactiveSeq">
                <p:stCondLst>
                  <p:cond evt="onClick" delay="0">
                    <p:tgtEl>
                      <p:spTgt spid="18"/>
                    </p:tgtEl>
                  </p:cond>
                </p:stCondLst>
                <p:endSync evt="end" delay="0">
                  <p:rtn val="all"/>
                </p:endSync>
                <p:childTnLst>
                  <p:par>
                    <p:cTn id="108" fill="hold">
                      <p:stCondLst>
                        <p:cond delay="0"/>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fade">
                                      <p:cBhvr>
                                        <p:cTn id="112" dur="500"/>
                                        <p:tgtEl>
                                          <p:spTgt spid="39"/>
                                        </p:tgtEl>
                                      </p:cBhvr>
                                    </p:animEffect>
                                  </p:childTnLst>
                                  <p:subTnLst>
                                    <p:audio>
                                      <p:cMediaNode>
                                        <p:cTn display="0" masterRel="sameClick">
                                          <p:stCondLst>
                                            <p:cond evt="begin" delay="0">
                                              <p:tn val="110"/>
                                            </p:cond>
                                          </p:stCondLst>
                                          <p:endCondLst>
                                            <p:cond evt="onStopAudio" delay="0">
                                              <p:tgtEl>
                                                <p:sldTgt/>
                                              </p:tgtEl>
                                            </p:cond>
                                          </p:endCondLst>
                                        </p:cTn>
                                        <p:tgtEl>
                                          <p:sndTgt r:embed="rId3" name="chimes.wav"/>
                                        </p:tgtEl>
                                      </p:cMediaNode>
                                    </p:audio>
                                  </p:subTnLst>
                                </p:cTn>
                              </p:par>
                            </p:childTnLst>
                          </p:cTn>
                        </p:par>
                        <p:par>
                          <p:cTn id="113" fill="hold">
                            <p:stCondLst>
                              <p:cond delay="500"/>
                            </p:stCondLst>
                            <p:childTnLst>
                              <p:par>
                                <p:cTn id="114" presetID="10" presetClass="entr" presetSubtype="0" fill="hold" grpId="0" nodeType="afterEffect">
                                  <p:stCondLst>
                                    <p:cond delay="0"/>
                                  </p:stCondLst>
                                  <p:childTnLst>
                                    <p:set>
                                      <p:cBhvr>
                                        <p:cTn id="115" dur="1" fill="hold">
                                          <p:stCondLst>
                                            <p:cond delay="0"/>
                                          </p:stCondLst>
                                        </p:cTn>
                                        <p:tgtEl>
                                          <p:spTgt spid="49"/>
                                        </p:tgtEl>
                                        <p:attrNameLst>
                                          <p:attrName>style.visibility</p:attrName>
                                        </p:attrNameLst>
                                      </p:cBhvr>
                                      <p:to>
                                        <p:strVal val="visible"/>
                                      </p:to>
                                    </p:set>
                                    <p:animEffect transition="in" filter="fade">
                                      <p:cBhvr>
                                        <p:cTn id="116" dur="500"/>
                                        <p:tgtEl>
                                          <p:spTgt spid="49"/>
                                        </p:tgtEl>
                                      </p:cBhvr>
                                    </p:animEffect>
                                  </p:childTnLst>
                                </p:cTn>
                              </p:par>
                            </p:childTnLst>
                          </p:cTn>
                        </p:par>
                      </p:childTnLst>
                    </p:cTn>
                  </p:par>
                </p:childTnLst>
              </p:cTn>
              <p:nextCondLst>
                <p:cond evt="onClick" delay="0">
                  <p:tgtEl>
                    <p:spTgt spid="18"/>
                  </p:tgtEl>
                </p:cond>
              </p:nextCondLst>
            </p:seq>
          </p:childTnLst>
        </p:cTn>
      </p:par>
    </p:tnLst>
    <p:bldLst>
      <p:bldP spid="10" grpId="0" animBg="1"/>
      <p:bldP spid="16" grpId="0" animBg="1"/>
      <p:bldP spid="17" grpId="0" animBg="1"/>
      <p:bldP spid="18" grpId="0" animBg="1"/>
      <p:bldP spid="40" grpId="0" animBg="1"/>
      <p:bldP spid="42" grpId="0" animBg="1"/>
      <p:bldP spid="44" grpId="0" animBg="1"/>
      <p:bldP spid="45" grpId="0" animBg="1"/>
      <p:bldP spid="46" grpId="0" animBg="1"/>
      <p:bldP spid="47" grpId="0" animBg="1"/>
      <p:bldP spid="48" grpId="0" animBg="1"/>
      <p:bldP spid="4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DFD7"/>
        </a:solidFill>
        <a:effectLst/>
      </p:bgPr>
    </p:bg>
    <p:spTree>
      <p:nvGrpSpPr>
        <p:cNvPr id="1" name=""/>
        <p:cNvGrpSpPr/>
        <p:nvPr/>
      </p:nvGrpSpPr>
      <p:grpSpPr>
        <a:xfrm>
          <a:off x="0" y="0"/>
          <a:ext cx="0" cy="0"/>
          <a:chOff x="0" y="0"/>
          <a:chExt cx="0" cy="0"/>
        </a:xfrm>
      </p:grpSpPr>
      <p:pic>
        <p:nvPicPr>
          <p:cNvPr id="3" name="图片 2" descr="组 7"/>
          <p:cNvPicPr>
            <a:picLocks noChangeAspect="1"/>
          </p:cNvPicPr>
          <p:nvPr>
            <p:custDataLst>
              <p:tags r:id="rId1"/>
            </p:custDataLst>
          </p:nvPr>
        </p:nvPicPr>
        <p:blipFill>
          <a:blip r:embed="rId7"/>
          <a:stretch>
            <a:fillRect/>
          </a:stretch>
        </p:blipFill>
        <p:spPr>
          <a:xfrm rot="16200000" flipH="1">
            <a:off x="2668270" y="-2667000"/>
            <a:ext cx="6856730" cy="12192000"/>
          </a:xfrm>
          <a:prstGeom prst="rect">
            <a:avLst/>
          </a:prstGeom>
        </p:spPr>
      </p:pic>
      <p:grpSp>
        <p:nvGrpSpPr>
          <p:cNvPr id="29" name="组合 28"/>
          <p:cNvGrpSpPr/>
          <p:nvPr/>
        </p:nvGrpSpPr>
        <p:grpSpPr>
          <a:xfrm>
            <a:off x="-6985" y="7620"/>
            <a:ext cx="12198985" cy="6822440"/>
            <a:chOff x="-11" y="12"/>
            <a:chExt cx="19211" cy="10744"/>
          </a:xfrm>
        </p:grpSpPr>
        <p:pic>
          <p:nvPicPr>
            <p:cNvPr id="30" name="图片 29" descr="组 9"/>
            <p:cNvPicPr>
              <a:picLocks noChangeAspect="1"/>
            </p:cNvPicPr>
            <p:nvPr>
              <p:custDataLst>
                <p:tags r:id="rId2"/>
              </p:custDataLst>
            </p:nvPr>
          </p:nvPicPr>
          <p:blipFill>
            <a:blip r:embed="rId8"/>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4"/>
                </p:custDataLst>
              </p:nvPr>
            </p:nvPicPr>
            <p:blipFill>
              <a:blip r:embed="rId9"/>
              <a:stretch>
                <a:fillRect/>
              </a:stretch>
            </p:blipFill>
            <p:spPr>
              <a:xfrm>
                <a:off x="12362" y="6131"/>
                <a:ext cx="6839" cy="4626"/>
              </a:xfrm>
              <a:prstGeom prst="rect">
                <a:avLst/>
              </a:prstGeom>
            </p:spPr>
          </p:pic>
          <p:pic>
            <p:nvPicPr>
              <p:cNvPr id="34" name="图片 33" descr="图层 79 副本"/>
              <p:cNvPicPr>
                <a:picLocks noChangeAspect="1"/>
              </p:cNvPicPr>
              <p:nvPr>
                <p:custDataLst>
                  <p:tags r:id="rId5"/>
                </p:custDataLst>
              </p:nvPr>
            </p:nvPicPr>
            <p:blipFill>
              <a:blip r:embed="rId9"/>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3"/>
              </p:custDataLst>
            </p:nvPr>
          </p:nvPicPr>
          <p:blipFill>
            <a:blip r:embed="rId8"/>
            <a:srcRect t="53912"/>
            <a:stretch>
              <a:fillRect/>
            </a:stretch>
          </p:blipFill>
          <p:spPr>
            <a:xfrm flipH="1" flipV="1">
              <a:off x="12318" y="12"/>
              <a:ext cx="6882" cy="8301"/>
            </a:xfrm>
            <a:prstGeom prst="rect">
              <a:avLst/>
            </a:prstGeom>
          </p:spPr>
        </p:pic>
      </p:grpSp>
      <p:pic>
        <p:nvPicPr>
          <p:cNvPr id="43" name="图片 42" descr="组 8"/>
          <p:cNvPicPr>
            <a:picLocks noChangeAspect="1"/>
          </p:cNvPicPr>
          <p:nvPr/>
        </p:nvPicPr>
        <p:blipFill>
          <a:blip r:embed="rId10"/>
          <a:srcRect t="13066" r="-2559" b="-947"/>
          <a:stretch>
            <a:fillRect/>
          </a:stretch>
        </p:blipFill>
        <p:spPr>
          <a:xfrm>
            <a:off x="7849870" y="2748280"/>
            <a:ext cx="3075940" cy="3053715"/>
          </a:xfrm>
          <a:prstGeom prst="ellipse">
            <a:avLst/>
          </a:prstGeom>
        </p:spPr>
      </p:pic>
      <p:pic>
        <p:nvPicPr>
          <p:cNvPr id="4" name="Picture 3">
            <a:extLst>
              <a:ext uri="{FF2B5EF4-FFF2-40B4-BE49-F238E27FC236}">
                <a16:creationId xmlns:a16="http://schemas.microsoft.com/office/drawing/2014/main" id="{43669AB4-279E-D562-B991-3C53D65F163E}"/>
              </a:ext>
            </a:extLst>
          </p:cNvPr>
          <p:cNvPicPr>
            <a:picLocks noChangeAspect="1"/>
          </p:cNvPicPr>
          <p:nvPr/>
        </p:nvPicPr>
        <p:blipFill>
          <a:blip r:embed="rId11"/>
          <a:stretch>
            <a:fillRect/>
          </a:stretch>
        </p:blipFill>
        <p:spPr>
          <a:xfrm>
            <a:off x="2894339" y="1729057"/>
            <a:ext cx="5651482" cy="40298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strips(down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plus(in)">
                                      <p:cBhvr>
                                        <p:cTn id="12" dur="2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
        <p:cNvGrpSpPr/>
        <p:nvPr/>
      </p:nvGrpSpPr>
      <p:grpSpPr>
        <a:xfrm>
          <a:off x="0" y="0"/>
          <a:ext cx="0" cy="0"/>
          <a:chOff x="0" y="0"/>
          <a:chExt cx="0" cy="0"/>
        </a:xfrm>
      </p:grpSpPr>
      <p:sp>
        <p:nvSpPr>
          <p:cNvPr id="10" name="Hình chữ nhật: Góc Tròn 9">
            <a:extLst>
              <a:ext uri="{FF2B5EF4-FFF2-40B4-BE49-F238E27FC236}">
                <a16:creationId xmlns:a16="http://schemas.microsoft.com/office/drawing/2014/main" id="{C2FCCCA1-A54B-6173-1F51-6DAA0D816925}"/>
              </a:ext>
            </a:extLst>
          </p:cNvPr>
          <p:cNvSpPr/>
          <p:nvPr/>
        </p:nvSpPr>
        <p:spPr>
          <a:xfrm>
            <a:off x="2676319" y="906663"/>
            <a:ext cx="9268031" cy="4420442"/>
          </a:xfrm>
          <a:prstGeom prst="roundRect">
            <a:avLst/>
          </a:prstGeom>
          <a:solidFill>
            <a:schemeClr val="bg1"/>
          </a:solidFill>
          <a:ln w="69850">
            <a:solidFill>
              <a:srgbClr val="00B05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Fredoka One"/>
              <a:ea typeface="Arial Unicode MS"/>
              <a:cs typeface="+mn-cs"/>
            </a:endParaRPr>
          </a:p>
        </p:txBody>
      </p:sp>
      <p:sp>
        <p:nvSpPr>
          <p:cNvPr id="12" name="Hộp Văn bản 11">
            <a:extLst>
              <a:ext uri="{FF2B5EF4-FFF2-40B4-BE49-F238E27FC236}">
                <a16:creationId xmlns:a16="http://schemas.microsoft.com/office/drawing/2014/main" id="{61D6417D-BEA9-A3EE-A4F0-B1B25DD9B65A}"/>
              </a:ext>
            </a:extLst>
          </p:cNvPr>
          <p:cNvSpPr txBox="1"/>
          <p:nvPr/>
        </p:nvSpPr>
        <p:spPr>
          <a:xfrm>
            <a:off x="2965382" y="2193554"/>
            <a:ext cx="8597968" cy="1862048"/>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1. </a:t>
            </a:r>
            <a:r>
              <a:rPr kumimoji="0" lang="en-US" sz="11500" b="1" i="0" u="none" strike="noStrike" kern="1200" cap="none" spc="0" normalizeH="0" baseline="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Chuẩn</a:t>
            </a:r>
            <a:r>
              <a:rPr kumimoji="0" lang="en-US" sz="11500" b="1" i="0" u="none" strike="noStrike" kern="1200" cap="none" spc="0" normalizeH="0" noProof="0" dirty="0">
                <a:ln>
                  <a:noFill/>
                </a:ln>
                <a:solidFill>
                  <a:srgbClr val="FF0000"/>
                </a:solidFill>
                <a:effectLst/>
                <a:uLnTx/>
                <a:uFillTx/>
                <a:latin typeface="Calibri" panose="020F0502020204030204" pitchFamily="34" charset="0"/>
                <a:ea typeface="Arial Unicode MS"/>
                <a:cs typeface="Calibri" panose="020F0502020204030204" pitchFamily="34" charset="0"/>
              </a:rPr>
              <a:t> </a:t>
            </a:r>
            <a:r>
              <a:rPr kumimoji="0" lang="en-US" sz="11500" b="1" i="0" u="none" strike="noStrike" kern="1200" cap="none" spc="0" normalizeH="0" noProof="0" dirty="0" err="1">
                <a:ln>
                  <a:noFill/>
                </a:ln>
                <a:solidFill>
                  <a:srgbClr val="FF0000"/>
                </a:solidFill>
                <a:effectLst/>
                <a:uLnTx/>
                <a:uFillTx/>
                <a:latin typeface="Calibri" panose="020F0502020204030204" pitchFamily="34" charset="0"/>
                <a:ea typeface="Arial Unicode MS"/>
                <a:cs typeface="Calibri" panose="020F0502020204030204" pitchFamily="34" charset="0"/>
              </a:rPr>
              <a:t>bị</a:t>
            </a:r>
            <a:endParaRPr kumimoji="0" lang="en-US" sz="11500" b="1" i="0" u="none" strike="noStrike" kern="1200" cap="none" spc="0" normalizeH="0" baseline="0" noProof="0" dirty="0">
              <a:ln>
                <a:noFill/>
              </a:ln>
              <a:solidFill>
                <a:srgbClr val="FF0000"/>
              </a:solidFill>
              <a:effectLst/>
              <a:uLnTx/>
              <a:uFillTx/>
              <a:latin typeface="Calibri" panose="020F0502020204030204" pitchFamily="34" charset="0"/>
              <a:ea typeface="Arial Unicode MS"/>
              <a:cs typeface="Calibri" panose="020F0502020204030204" pitchFamily="34" charset="0"/>
            </a:endParaRPr>
          </a:p>
        </p:txBody>
      </p:sp>
      <p:pic>
        <p:nvPicPr>
          <p:cNvPr id="3" name="Picture 2">
            <a:extLst>
              <a:ext uri="{FF2B5EF4-FFF2-40B4-BE49-F238E27FC236}">
                <a16:creationId xmlns:a16="http://schemas.microsoft.com/office/drawing/2014/main" id="{D8154C0C-A05B-4D3E-A5FF-34D3BC8845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28756" y="1142994"/>
            <a:ext cx="6096012" cy="6096012"/>
          </a:xfrm>
          <a:prstGeom prst="rect">
            <a:avLst/>
          </a:prstGeom>
        </p:spPr>
      </p:pic>
    </p:spTree>
    <p:extLst>
      <p:ext uri="{BB962C8B-B14F-4D97-AF65-F5344CB8AC3E}">
        <p14:creationId xmlns:p14="http://schemas.microsoft.com/office/powerpoint/2010/main" val="2106658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6" presetClass="entr" presetSubtype="16"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7"/>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8"/>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8"/>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9"/>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10"/>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10"/>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9"/>
              <a:srcRect t="53912"/>
              <a:stretch>
                <a:fillRect/>
              </a:stretch>
            </p:blipFill>
            <p:spPr>
              <a:xfrm flipH="1" flipV="1">
                <a:off x="12318" y="12"/>
                <a:ext cx="6882" cy="8301"/>
              </a:xfrm>
              <a:prstGeom prst="rect">
                <a:avLst/>
              </a:prstGeom>
            </p:spPr>
          </p:pic>
        </p:grpSp>
        <p:sp>
          <p:nvSpPr>
            <p:cNvPr id="2" name="矩形 1"/>
            <p:cNvSpPr/>
            <p:nvPr/>
          </p:nvSpPr>
          <p:spPr>
            <a:xfrm>
              <a:off x="194" y="550"/>
              <a:ext cx="18785" cy="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sp>
        <p:nvSpPr>
          <p:cNvPr id="4" name="Rectangle 3">
            <a:extLst>
              <a:ext uri="{FF2B5EF4-FFF2-40B4-BE49-F238E27FC236}">
                <a16:creationId xmlns:a16="http://schemas.microsoft.com/office/drawing/2014/main" id="{1F1B7041-E846-FDBA-F6A5-EF85A4550552}"/>
              </a:ext>
            </a:extLst>
          </p:cNvPr>
          <p:cNvSpPr/>
          <p:nvPr/>
        </p:nvSpPr>
        <p:spPr>
          <a:xfrm>
            <a:off x="0" y="174171"/>
            <a:ext cx="5938463" cy="772886"/>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prstClr val="black"/>
                </a:solidFill>
                <a:effectLst/>
                <a:uLnTx/>
                <a:uFillTx/>
                <a:latin typeface="Calibri"/>
                <a:ea typeface="+mn-ea"/>
                <a:cs typeface="+mn-cs"/>
              </a:rPr>
              <a:t>Lựa</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chọn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cây</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quan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sát</a:t>
            </a:r>
            <a:endParaRPr kumimoji="0" lang="en-US" sz="4000" b="1" i="0" u="none" strike="noStrike" kern="1200" cap="none" spc="0" normalizeH="0" baseline="0" noProof="0" dirty="0">
              <a:ln w="0"/>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C8F6FCB2-4898-E5C5-80BF-C9E7E16EA4D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397286" y="3946427"/>
            <a:ext cx="2954215" cy="26046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Bouquet of red roses for valentine's day Free Photo">
            <a:extLst>
              <a:ext uri="{FF2B5EF4-FFF2-40B4-BE49-F238E27FC236}">
                <a16:creationId xmlns:a16="http://schemas.microsoft.com/office/drawing/2014/main" id="{C1D54A55-4C43-55BD-3C9D-A1103F32CBF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8455" t="3861"/>
          <a:stretch/>
        </p:blipFill>
        <p:spPr bwMode="auto">
          <a:xfrm>
            <a:off x="1397286" y="1407560"/>
            <a:ext cx="2464116" cy="23061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4" descr="Closeup shot of a lotus flower Free Photo">
            <a:extLst>
              <a:ext uri="{FF2B5EF4-FFF2-40B4-BE49-F238E27FC236}">
                <a16:creationId xmlns:a16="http://schemas.microsoft.com/office/drawing/2014/main" id="{44F2A624-E74C-0775-EC74-1FA483E3C4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8919" y="1407560"/>
            <a:ext cx="2698570" cy="18062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6" descr="White gerbera Free Photo">
            <a:extLst>
              <a:ext uri="{FF2B5EF4-FFF2-40B4-BE49-F238E27FC236}">
                <a16:creationId xmlns:a16="http://schemas.microsoft.com/office/drawing/2014/main" id="{AE2CE814-B861-248A-A9EB-38C604C22C1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 r="-1614" b="19109"/>
          <a:stretch/>
        </p:blipFill>
        <p:spPr bwMode="auto">
          <a:xfrm>
            <a:off x="4656302" y="3829824"/>
            <a:ext cx="2282572" cy="27212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Closeup shot of a yellow gaillardia flower Free Photo">
            <a:extLst>
              <a:ext uri="{FF2B5EF4-FFF2-40B4-BE49-F238E27FC236}">
                <a16:creationId xmlns:a16="http://schemas.microsoft.com/office/drawing/2014/main" id="{201C9278-EEA7-56A7-A3C6-637756A51119}"/>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35926"/>
          <a:stretch/>
        </p:blipFill>
        <p:spPr bwMode="auto">
          <a:xfrm>
            <a:off x="7243675" y="3647115"/>
            <a:ext cx="2985741" cy="26202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10" descr="Purple phalaenopsis orchid flower Free Photo">
            <a:extLst>
              <a:ext uri="{FF2B5EF4-FFF2-40B4-BE49-F238E27FC236}">
                <a16:creationId xmlns:a16="http://schemas.microsoft.com/office/drawing/2014/main" id="{AF78E59A-7361-7AEF-4606-7487157B05C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38450" y="1460112"/>
            <a:ext cx="3413421" cy="22083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908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6"/>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7"/>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7"/>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8"/>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9"/>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9"/>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8"/>
              <a:srcRect t="53912"/>
              <a:stretch>
                <a:fillRect/>
              </a:stretch>
            </p:blipFill>
            <p:spPr>
              <a:xfrm flipH="1" flipV="1">
                <a:off x="12318" y="12"/>
                <a:ext cx="6882" cy="8301"/>
              </a:xfrm>
              <a:prstGeom prst="rect">
                <a:avLst/>
              </a:prstGeom>
            </p:spPr>
          </p:pic>
        </p:grpSp>
        <p:sp>
          <p:nvSpPr>
            <p:cNvPr id="2" name="矩形 1"/>
            <p:cNvSpPr/>
            <p:nvPr/>
          </p:nvSpPr>
          <p:spPr>
            <a:xfrm>
              <a:off x="194" y="550"/>
              <a:ext cx="18785" cy="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sp>
        <p:nvSpPr>
          <p:cNvPr id="4" name="Rectangle 3">
            <a:extLst>
              <a:ext uri="{FF2B5EF4-FFF2-40B4-BE49-F238E27FC236}">
                <a16:creationId xmlns:a16="http://schemas.microsoft.com/office/drawing/2014/main" id="{1F1B7041-E846-FDBA-F6A5-EF85A4550552}"/>
              </a:ext>
            </a:extLst>
          </p:cNvPr>
          <p:cNvSpPr/>
          <p:nvPr/>
        </p:nvSpPr>
        <p:spPr>
          <a:xfrm>
            <a:off x="0" y="174171"/>
            <a:ext cx="5938463" cy="772886"/>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prstClr val="black"/>
                </a:solidFill>
                <a:effectLst/>
                <a:uLnTx/>
                <a:uFillTx/>
                <a:latin typeface="Calibri"/>
                <a:ea typeface="+mn-ea"/>
                <a:cs typeface="+mn-cs"/>
              </a:rPr>
              <a:t>Lựa</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chọn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cây</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quan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sát</a:t>
            </a:r>
            <a:endParaRPr kumimoji="0" lang="en-US" sz="4000" b="1" i="0" u="none" strike="noStrike" kern="1200" cap="none" spc="0" normalizeH="0" baseline="0" noProof="0" dirty="0">
              <a:ln w="0"/>
              <a:solidFill>
                <a:prstClr val="black"/>
              </a:solidFill>
              <a:effectLst/>
              <a:uLnTx/>
              <a:uFillTx/>
              <a:latin typeface="Calibri"/>
              <a:ea typeface="+mn-ea"/>
              <a:cs typeface="+mn-cs"/>
            </a:endParaRPr>
          </a:p>
        </p:txBody>
      </p:sp>
      <p:pic>
        <p:nvPicPr>
          <p:cNvPr id="5" name="Picture 4" descr="Sliced and whole oranges">
            <a:extLst>
              <a:ext uri="{FF2B5EF4-FFF2-40B4-BE49-F238E27FC236}">
                <a16:creationId xmlns:a16="http://schemas.microsoft.com/office/drawing/2014/main" id="{564C1BEB-2C0F-E5AD-8330-9F1C973FD01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414111" y="1585796"/>
            <a:ext cx="3195357" cy="21285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A bunch of bananas in woman hand isolated on a white background Premium Photo">
            <a:extLst>
              <a:ext uri="{FF2B5EF4-FFF2-40B4-BE49-F238E27FC236}">
                <a16:creationId xmlns:a16="http://schemas.microsoft.com/office/drawing/2014/main" id="{0F108F05-CDAE-8F12-84FC-CCC6FBEB25B0}"/>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70024" y="2711709"/>
            <a:ext cx="5962650" cy="39814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Big ripe watermelon isolated on the white Premium Photo">
            <a:extLst>
              <a:ext uri="{FF2B5EF4-FFF2-40B4-BE49-F238E27FC236}">
                <a16:creationId xmlns:a16="http://schemas.microsoft.com/office/drawing/2014/main" id="{EF3F7F85-BB7E-7495-E281-EEB93C280811}"/>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5591" b="89936" l="9898" r="89932"/>
                    </a14:imgEffect>
                  </a14:imgLayer>
                </a14:imgProps>
              </a:ext>
              <a:ext uri="{28A0092B-C50C-407E-A947-70E740481C1C}">
                <a14:useLocalDpi xmlns:a14="http://schemas.microsoft.com/office/drawing/2010/main" val="0"/>
              </a:ext>
            </a:extLst>
          </a:blip>
          <a:srcRect/>
          <a:stretch>
            <a:fillRect/>
          </a:stretch>
        </p:blipFill>
        <p:spPr bwMode="auto">
          <a:xfrm>
            <a:off x="4459554" y="682938"/>
            <a:ext cx="3336625" cy="35643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Durian fruit isolated Free Photo">
            <a:extLst>
              <a:ext uri="{FF2B5EF4-FFF2-40B4-BE49-F238E27FC236}">
                <a16:creationId xmlns:a16="http://schemas.microsoft.com/office/drawing/2014/main" id="{8DF5B8C6-C2BF-AC65-25B9-2FD6EA14400A}"/>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2638" b="95683" l="9744" r="89776"/>
                    </a14:imgEffect>
                  </a14:imgLayer>
                </a14:imgProps>
              </a:ext>
              <a:ext uri="{28A0092B-C50C-407E-A947-70E740481C1C}">
                <a14:useLocalDpi xmlns:a14="http://schemas.microsoft.com/office/drawing/2010/main" val="0"/>
              </a:ext>
            </a:extLst>
          </a:blip>
          <a:srcRect/>
          <a:stretch>
            <a:fillRect/>
          </a:stretch>
        </p:blipFill>
        <p:spPr bwMode="auto">
          <a:xfrm>
            <a:off x="1529382" y="1212351"/>
            <a:ext cx="3585671" cy="238853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lime and a half of a fruit&#10;&#10;Description automatically generated">
            <a:extLst>
              <a:ext uri="{FF2B5EF4-FFF2-40B4-BE49-F238E27FC236}">
                <a16:creationId xmlns:a16="http://schemas.microsoft.com/office/drawing/2014/main" id="{7A0AA8AA-DB95-C339-C4A4-88207244FB5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52900" y="3431568"/>
            <a:ext cx="2982397" cy="2845942"/>
          </a:xfrm>
          <a:prstGeom prst="rect">
            <a:avLst/>
          </a:prstGeom>
        </p:spPr>
      </p:pic>
    </p:spTree>
    <p:extLst>
      <p:ext uri="{BB962C8B-B14F-4D97-AF65-F5344CB8AC3E}">
        <p14:creationId xmlns:p14="http://schemas.microsoft.com/office/powerpoint/2010/main" val="4066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3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cTn>
                              </p:par>
                              <p:par>
                                <p:cTn id="21" presetID="53" presetClass="entr" presetSubtype="16"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par>
                                <p:cTn id="26" presetID="53" presetClass="entr" presetSubtype="16"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6"/>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7"/>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7"/>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8"/>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9"/>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9"/>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8"/>
              <a:srcRect t="53912"/>
              <a:stretch>
                <a:fillRect/>
              </a:stretch>
            </p:blipFill>
            <p:spPr>
              <a:xfrm flipH="1" flipV="1">
                <a:off x="12318" y="12"/>
                <a:ext cx="6882" cy="8301"/>
              </a:xfrm>
              <a:prstGeom prst="rect">
                <a:avLst/>
              </a:prstGeom>
            </p:spPr>
          </p:pic>
        </p:grpSp>
        <p:sp>
          <p:nvSpPr>
            <p:cNvPr id="2" name="矩形 1"/>
            <p:cNvSpPr/>
            <p:nvPr/>
          </p:nvSpPr>
          <p:spPr>
            <a:xfrm>
              <a:off x="194" y="550"/>
              <a:ext cx="18785" cy="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sp>
        <p:nvSpPr>
          <p:cNvPr id="4" name="Rectangle 3">
            <a:extLst>
              <a:ext uri="{FF2B5EF4-FFF2-40B4-BE49-F238E27FC236}">
                <a16:creationId xmlns:a16="http://schemas.microsoft.com/office/drawing/2014/main" id="{1F1B7041-E846-FDBA-F6A5-EF85A4550552}"/>
              </a:ext>
            </a:extLst>
          </p:cNvPr>
          <p:cNvSpPr/>
          <p:nvPr/>
        </p:nvSpPr>
        <p:spPr>
          <a:xfrm>
            <a:off x="0" y="174171"/>
            <a:ext cx="5938463" cy="772886"/>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prstClr val="black"/>
                </a:solidFill>
                <a:effectLst/>
                <a:uLnTx/>
                <a:uFillTx/>
                <a:latin typeface="Calibri"/>
                <a:ea typeface="+mn-ea"/>
                <a:cs typeface="+mn-cs"/>
              </a:rPr>
              <a:t>Lựa</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chọn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cây</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quan</a:t>
            </a:r>
            <a:r>
              <a:rPr kumimoji="0" lang="en-US" sz="4000" b="1" i="0" u="none" strike="noStrike" kern="1200" cap="none" spc="0" normalizeH="0" baseline="0" noProof="0" dirty="0">
                <a:ln w="0"/>
                <a:solidFill>
                  <a:prstClr val="black"/>
                </a:solidFill>
                <a:effectLst/>
                <a:uLnTx/>
                <a:uFillTx/>
                <a:latin typeface="Calibri"/>
                <a:ea typeface="+mn-ea"/>
                <a:cs typeface="+mn-cs"/>
              </a:rPr>
              <a:t> </a:t>
            </a:r>
            <a:r>
              <a:rPr kumimoji="0" lang="en-US" sz="4000" b="1" i="0" u="none" strike="noStrike" kern="1200" cap="none" spc="0" normalizeH="0" baseline="0" noProof="0" dirty="0" err="1">
                <a:ln w="0"/>
                <a:solidFill>
                  <a:prstClr val="black"/>
                </a:solidFill>
                <a:effectLst/>
                <a:uLnTx/>
                <a:uFillTx/>
                <a:latin typeface="Calibri"/>
                <a:ea typeface="+mn-ea"/>
                <a:cs typeface="+mn-cs"/>
              </a:rPr>
              <a:t>sát</a:t>
            </a:r>
            <a:endParaRPr kumimoji="0" lang="en-US" sz="4000" b="1" i="0" u="none" strike="noStrike" kern="1200" cap="none" spc="0" normalizeH="0" baseline="0" noProof="0" dirty="0">
              <a:ln w="0"/>
              <a:solidFill>
                <a:prstClr val="black"/>
              </a:solidFill>
              <a:effectLst/>
              <a:uLnTx/>
              <a:uFillTx/>
              <a:latin typeface="Calibri"/>
              <a:ea typeface="+mn-ea"/>
              <a:cs typeface="+mn-cs"/>
            </a:endParaRPr>
          </a:p>
        </p:txBody>
      </p:sp>
      <p:pic>
        <p:nvPicPr>
          <p:cNvPr id="1026" name="Picture 2" descr="Phượng vĩ – Wikipedia tiếng Việt">
            <a:extLst>
              <a:ext uri="{FF2B5EF4-FFF2-40B4-BE49-F238E27FC236}">
                <a16:creationId xmlns:a16="http://schemas.microsoft.com/office/drawing/2014/main" id="{97821E62-F40E-EBB3-0FD7-37AEAF2B1D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280" y="1397285"/>
            <a:ext cx="3006901" cy="2510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Cây Bàng Nhớt (Bàng Lá To, Bàng Việt Nam) | Cây Xanh Đẹp">
            <a:extLst>
              <a:ext uri="{FF2B5EF4-FFF2-40B4-BE49-F238E27FC236}">
                <a16:creationId xmlns:a16="http://schemas.microsoft.com/office/drawing/2014/main" id="{DBA419CB-0F5D-9D71-58FF-02D65054BB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54138" y="1397284"/>
            <a:ext cx="2864467" cy="2465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4" name="Picture 10" descr="13 Loại Cây Bóng Mát đẹp, tán rộng, lớn nhanh - Trồng cây gì">
            <a:extLst>
              <a:ext uri="{FF2B5EF4-FFF2-40B4-BE49-F238E27FC236}">
                <a16:creationId xmlns:a16="http://schemas.microsoft.com/office/drawing/2014/main" id="{BD1B5916-71B4-5D7B-9698-9628C99777E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41897" y="3765559"/>
            <a:ext cx="2547991" cy="25522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6" name="Picture 12" descr="Cây Sấu">
            <a:extLst>
              <a:ext uri="{FF2B5EF4-FFF2-40B4-BE49-F238E27FC236}">
                <a16:creationId xmlns:a16="http://schemas.microsoft.com/office/drawing/2014/main" id="{DAD51A6D-D483-4420-0434-62AFED5710B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08386" y="3647326"/>
            <a:ext cx="2717729" cy="27177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95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4"/>
                                        </p:tgtEl>
                                        <p:attrNameLst>
                                          <p:attrName>style.visibility</p:attrName>
                                        </p:attrNameLst>
                                      </p:cBhvr>
                                      <p:to>
                                        <p:strVal val="visible"/>
                                      </p:to>
                                    </p:set>
                                    <p:animEffect transition="in" filter="fade">
                                      <p:cBhvr>
                                        <p:cTn id="17" dur="1000"/>
                                        <p:tgtEl>
                                          <p:spTgt spid="1034"/>
                                        </p:tgtEl>
                                      </p:cBhvr>
                                    </p:animEffect>
                                    <p:anim calcmode="lin" valueType="num">
                                      <p:cBhvr>
                                        <p:cTn id="18" dur="1000" fill="hold"/>
                                        <p:tgtEl>
                                          <p:spTgt spid="1034"/>
                                        </p:tgtEl>
                                        <p:attrNameLst>
                                          <p:attrName>ppt_x</p:attrName>
                                        </p:attrNameLst>
                                      </p:cBhvr>
                                      <p:tavLst>
                                        <p:tav tm="0">
                                          <p:val>
                                            <p:strVal val="#ppt_x"/>
                                          </p:val>
                                        </p:tav>
                                        <p:tav tm="100000">
                                          <p:val>
                                            <p:strVal val="#ppt_x"/>
                                          </p:val>
                                        </p:tav>
                                      </p:tavLst>
                                    </p:anim>
                                    <p:anim calcmode="lin" valueType="num">
                                      <p:cBhvr>
                                        <p:cTn id="19" dur="1000" fill="hold"/>
                                        <p:tgtEl>
                                          <p:spTgt spid="103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36"/>
                                        </p:tgtEl>
                                        <p:attrNameLst>
                                          <p:attrName>style.visibility</p:attrName>
                                        </p:attrNameLst>
                                      </p:cBhvr>
                                      <p:to>
                                        <p:strVal val="visible"/>
                                      </p:to>
                                    </p:set>
                                    <p:animEffect transition="in" filter="fade">
                                      <p:cBhvr>
                                        <p:cTn id="22" dur="1000"/>
                                        <p:tgtEl>
                                          <p:spTgt spid="1036"/>
                                        </p:tgtEl>
                                      </p:cBhvr>
                                    </p:animEffect>
                                    <p:anim calcmode="lin" valueType="num">
                                      <p:cBhvr>
                                        <p:cTn id="23" dur="1000" fill="hold"/>
                                        <p:tgtEl>
                                          <p:spTgt spid="1036"/>
                                        </p:tgtEl>
                                        <p:attrNameLst>
                                          <p:attrName>ppt_x</p:attrName>
                                        </p:attrNameLst>
                                      </p:cBhvr>
                                      <p:tavLst>
                                        <p:tav tm="0">
                                          <p:val>
                                            <p:strVal val="#ppt_x"/>
                                          </p:val>
                                        </p:tav>
                                        <p:tav tm="100000">
                                          <p:val>
                                            <p:strVal val="#ppt_x"/>
                                          </p:val>
                                        </p:tav>
                                      </p:tavLst>
                                    </p:anim>
                                    <p:anim calcmode="lin" valueType="num">
                                      <p:cBhvr>
                                        <p:cTn id="24" dur="1000" fill="hold"/>
                                        <p:tgtEl>
                                          <p:spTgt spid="10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AFFFC"/>
        </a:solidFill>
        <a:effectLst/>
      </p:bgPr>
    </p:bg>
    <p:spTree>
      <p:nvGrpSpPr>
        <p:cNvPr id="1" name=""/>
        <p:cNvGrpSpPr/>
        <p:nvPr/>
      </p:nvGrpSpPr>
      <p:grpSpPr>
        <a:xfrm>
          <a:off x="0" y="0"/>
          <a:ext cx="0" cy="0"/>
          <a:chOff x="0" y="0"/>
          <a:chExt cx="0" cy="0"/>
        </a:xfrm>
      </p:grpSpPr>
      <p:grpSp>
        <p:nvGrpSpPr>
          <p:cNvPr id="13" name="组合 12"/>
          <p:cNvGrpSpPr/>
          <p:nvPr/>
        </p:nvGrpSpPr>
        <p:grpSpPr>
          <a:xfrm>
            <a:off x="-106045" y="0"/>
            <a:ext cx="12390120" cy="6857365"/>
            <a:chOff x="-167" y="0"/>
            <a:chExt cx="19512" cy="10799"/>
          </a:xfrm>
        </p:grpSpPr>
        <p:pic>
          <p:nvPicPr>
            <p:cNvPr id="3" name="图片 2" descr="组 7"/>
            <p:cNvPicPr>
              <a:picLocks noChangeAspect="1"/>
            </p:cNvPicPr>
            <p:nvPr/>
          </p:nvPicPr>
          <p:blipFill>
            <a:blip r:embed="rId7"/>
            <a:stretch>
              <a:fillRect/>
            </a:stretch>
          </p:blipFill>
          <p:spPr>
            <a:xfrm rot="16200000" flipH="1">
              <a:off x="4202" y="-4200"/>
              <a:ext cx="10798" cy="19200"/>
            </a:xfrm>
            <a:prstGeom prst="rect">
              <a:avLst/>
            </a:prstGeom>
          </p:spPr>
        </p:pic>
        <p:grpSp>
          <p:nvGrpSpPr>
            <p:cNvPr id="54" name="组合 53"/>
            <p:cNvGrpSpPr/>
            <p:nvPr/>
          </p:nvGrpSpPr>
          <p:grpSpPr>
            <a:xfrm>
              <a:off x="-167" y="0"/>
              <a:ext cx="19512" cy="4812"/>
              <a:chOff x="-167" y="0"/>
              <a:chExt cx="19512" cy="4812"/>
            </a:xfrm>
          </p:grpSpPr>
          <p:pic>
            <p:nvPicPr>
              <p:cNvPr id="43" name="图片 42" descr="组 6"/>
              <p:cNvPicPr>
                <a:picLocks noChangeAspect="1"/>
              </p:cNvPicPr>
              <p:nvPr/>
            </p:nvPicPr>
            <p:blipFill>
              <a:blip r:embed="rId8"/>
              <a:stretch>
                <a:fillRect/>
              </a:stretch>
            </p:blipFill>
            <p:spPr>
              <a:xfrm flipH="1">
                <a:off x="11059" y="0"/>
                <a:ext cx="8286" cy="4812"/>
              </a:xfrm>
              <a:prstGeom prst="rect">
                <a:avLst/>
              </a:prstGeom>
            </p:spPr>
          </p:pic>
          <p:pic>
            <p:nvPicPr>
              <p:cNvPr id="41" name="图片 40" descr="组 6"/>
              <p:cNvPicPr>
                <a:picLocks noChangeAspect="1"/>
              </p:cNvPicPr>
              <p:nvPr/>
            </p:nvPicPr>
            <p:blipFill>
              <a:blip r:embed="rId8"/>
              <a:stretch>
                <a:fillRect/>
              </a:stretch>
            </p:blipFill>
            <p:spPr>
              <a:xfrm>
                <a:off x="-167" y="0"/>
                <a:ext cx="8286" cy="4812"/>
              </a:xfrm>
              <a:prstGeom prst="rect">
                <a:avLst/>
              </a:prstGeom>
            </p:spPr>
          </p:pic>
        </p:grpSp>
        <p:grpSp>
          <p:nvGrpSpPr>
            <p:cNvPr id="29" name="组合 28"/>
            <p:cNvGrpSpPr/>
            <p:nvPr/>
          </p:nvGrpSpPr>
          <p:grpSpPr>
            <a:xfrm>
              <a:off x="-11" y="12"/>
              <a:ext cx="19211" cy="10744"/>
              <a:chOff x="-11" y="12"/>
              <a:chExt cx="19211" cy="10744"/>
            </a:xfrm>
          </p:grpSpPr>
          <p:pic>
            <p:nvPicPr>
              <p:cNvPr id="30" name="图片 29" descr="组 9"/>
              <p:cNvPicPr>
                <a:picLocks noChangeAspect="1"/>
              </p:cNvPicPr>
              <p:nvPr>
                <p:custDataLst>
                  <p:tags r:id="rId1"/>
                </p:custDataLst>
              </p:nvPr>
            </p:nvPicPr>
            <p:blipFill>
              <a:blip r:embed="rId9"/>
              <a:srcRect t="53912"/>
              <a:stretch>
                <a:fillRect/>
              </a:stretch>
            </p:blipFill>
            <p:spPr>
              <a:xfrm>
                <a:off x="0" y="2432"/>
                <a:ext cx="6882" cy="8301"/>
              </a:xfrm>
              <a:prstGeom prst="rect">
                <a:avLst/>
              </a:prstGeom>
            </p:spPr>
          </p:pic>
          <p:grpSp>
            <p:nvGrpSpPr>
              <p:cNvPr id="31" name="组合 30"/>
              <p:cNvGrpSpPr/>
              <p:nvPr/>
            </p:nvGrpSpPr>
            <p:grpSpPr>
              <a:xfrm>
                <a:off x="-11" y="12"/>
                <a:ext cx="19211" cy="10745"/>
                <a:chOff x="-11" y="12"/>
                <a:chExt cx="19211" cy="10745"/>
              </a:xfrm>
            </p:grpSpPr>
            <p:pic>
              <p:nvPicPr>
                <p:cNvPr id="32" name="图片 31" descr="图层 79 副本"/>
                <p:cNvPicPr>
                  <a:picLocks noChangeAspect="1"/>
                </p:cNvPicPr>
                <p:nvPr>
                  <p:custDataLst>
                    <p:tags r:id="rId3"/>
                  </p:custDataLst>
                </p:nvPr>
              </p:nvPicPr>
              <p:blipFill>
                <a:blip r:embed="rId10"/>
                <a:stretch>
                  <a:fillRect/>
                </a:stretch>
              </p:blipFill>
              <p:spPr>
                <a:xfrm>
                  <a:off x="12362" y="6131"/>
                  <a:ext cx="6839" cy="4626"/>
                </a:xfrm>
                <a:prstGeom prst="rect">
                  <a:avLst/>
                </a:prstGeom>
              </p:spPr>
            </p:pic>
            <p:pic>
              <p:nvPicPr>
                <p:cNvPr id="12" name="图片 11" descr="图层 79 副本"/>
                <p:cNvPicPr>
                  <a:picLocks noChangeAspect="1"/>
                </p:cNvPicPr>
                <p:nvPr>
                  <p:custDataLst>
                    <p:tags r:id="rId4"/>
                  </p:custDataLst>
                </p:nvPr>
              </p:nvPicPr>
              <p:blipFill>
                <a:blip r:embed="rId10"/>
                <a:stretch>
                  <a:fillRect/>
                </a:stretch>
              </p:blipFill>
              <p:spPr>
                <a:xfrm flipH="1" flipV="1">
                  <a:off x="-11" y="12"/>
                  <a:ext cx="6839" cy="4626"/>
                </a:xfrm>
                <a:prstGeom prst="rect">
                  <a:avLst/>
                </a:prstGeom>
              </p:spPr>
            </p:pic>
          </p:grpSp>
          <p:pic>
            <p:nvPicPr>
              <p:cNvPr id="35" name="图片 34" descr="组 9"/>
              <p:cNvPicPr>
                <a:picLocks noChangeAspect="1"/>
              </p:cNvPicPr>
              <p:nvPr>
                <p:custDataLst>
                  <p:tags r:id="rId2"/>
                </p:custDataLst>
              </p:nvPr>
            </p:nvPicPr>
            <p:blipFill>
              <a:blip r:embed="rId9"/>
              <a:srcRect t="53912"/>
              <a:stretch>
                <a:fillRect/>
              </a:stretch>
            </p:blipFill>
            <p:spPr>
              <a:xfrm flipH="1" flipV="1">
                <a:off x="12318" y="12"/>
                <a:ext cx="6882" cy="8301"/>
              </a:xfrm>
              <a:prstGeom prst="rect">
                <a:avLst/>
              </a:prstGeom>
            </p:spPr>
          </p:pic>
        </p:grpSp>
        <p:sp>
          <p:nvSpPr>
            <p:cNvPr id="2" name="矩形 1"/>
            <p:cNvSpPr/>
            <p:nvPr/>
          </p:nvSpPr>
          <p:spPr>
            <a:xfrm>
              <a:off x="194" y="550"/>
              <a:ext cx="18785" cy="9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0号-白鸽天行体" panose="00000500000000000000" charset="-122"/>
                <a:ea typeface="字魂50号-白鸽天行体" panose="00000500000000000000" charset="-122"/>
                <a:cs typeface="+mn-cs"/>
              </a:endParaRPr>
            </a:p>
          </p:txBody>
        </p:sp>
      </p:grpSp>
      <p:pic>
        <p:nvPicPr>
          <p:cNvPr id="40" name="Picture 39">
            <a:extLst>
              <a:ext uri="{FF2B5EF4-FFF2-40B4-BE49-F238E27FC236}">
                <a16:creationId xmlns:a16="http://schemas.microsoft.com/office/drawing/2014/main" id="{3F2365A9-6DB7-5CF1-183B-ED7ED9C9C41B}"/>
              </a:ext>
            </a:extLst>
          </p:cNvPr>
          <p:cNvPicPr>
            <a:picLocks noChangeAspect="1"/>
          </p:cNvPicPr>
          <p:nvPr/>
        </p:nvPicPr>
        <p:blipFill>
          <a:blip r:embed="rId11"/>
          <a:stretch>
            <a:fillRect/>
          </a:stretch>
        </p:blipFill>
        <p:spPr>
          <a:xfrm>
            <a:off x="4305900" y="1869896"/>
            <a:ext cx="4312701" cy="4340489"/>
          </a:xfrm>
          <a:prstGeom prst="rect">
            <a:avLst/>
          </a:prstGeom>
        </p:spPr>
      </p:pic>
      <p:grpSp>
        <p:nvGrpSpPr>
          <p:cNvPr id="56" name="Group 55">
            <a:extLst>
              <a:ext uri="{FF2B5EF4-FFF2-40B4-BE49-F238E27FC236}">
                <a16:creationId xmlns:a16="http://schemas.microsoft.com/office/drawing/2014/main" id="{5FFA9B92-13B3-E601-AF82-136AF767B194}"/>
              </a:ext>
            </a:extLst>
          </p:cNvPr>
          <p:cNvGrpSpPr/>
          <p:nvPr/>
        </p:nvGrpSpPr>
        <p:grpSpPr>
          <a:xfrm>
            <a:off x="0" y="360166"/>
            <a:ext cx="5023780" cy="2310429"/>
            <a:chOff x="10274" y="-50800"/>
            <a:chExt cx="5023780" cy="2310429"/>
          </a:xfrm>
        </p:grpSpPr>
        <p:sp>
          <p:nvSpPr>
            <p:cNvPr id="48" name="Rectangle: Rounded Corners 47">
              <a:extLst>
                <a:ext uri="{FF2B5EF4-FFF2-40B4-BE49-F238E27FC236}">
                  <a16:creationId xmlns:a16="http://schemas.microsoft.com/office/drawing/2014/main" id="{830D6866-2303-6843-FF28-A060D864DB6E}"/>
                </a:ext>
              </a:extLst>
            </p:cNvPr>
            <p:cNvSpPr/>
            <p:nvPr/>
          </p:nvSpPr>
          <p:spPr>
            <a:xfrm>
              <a:off x="530466" y="842481"/>
              <a:ext cx="4503588" cy="1417148"/>
            </a:xfrm>
            <a:custGeom>
              <a:avLst/>
              <a:gdLst>
                <a:gd name="connsiteX0" fmla="*/ 0 w 4503588"/>
                <a:gd name="connsiteY0" fmla="*/ 472505 h 1417148"/>
                <a:gd name="connsiteX1" fmla="*/ 472505 w 4503588"/>
                <a:gd name="connsiteY1" fmla="*/ 0 h 1417148"/>
                <a:gd name="connsiteX2" fmla="*/ 4031083 w 4503588"/>
                <a:gd name="connsiteY2" fmla="*/ 0 h 1417148"/>
                <a:gd name="connsiteX3" fmla="*/ 4503588 w 4503588"/>
                <a:gd name="connsiteY3" fmla="*/ 472505 h 1417148"/>
                <a:gd name="connsiteX4" fmla="*/ 4503588 w 4503588"/>
                <a:gd name="connsiteY4" fmla="*/ 944643 h 1417148"/>
                <a:gd name="connsiteX5" fmla="*/ 4031083 w 4503588"/>
                <a:gd name="connsiteY5" fmla="*/ 1417148 h 1417148"/>
                <a:gd name="connsiteX6" fmla="*/ 472505 w 4503588"/>
                <a:gd name="connsiteY6" fmla="*/ 1417148 h 1417148"/>
                <a:gd name="connsiteX7" fmla="*/ 0 w 4503588"/>
                <a:gd name="connsiteY7" fmla="*/ 944643 h 1417148"/>
                <a:gd name="connsiteX8" fmla="*/ 0 w 4503588"/>
                <a:gd name="connsiteY8" fmla="*/ 472505 h 141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3588" h="1417148" fill="none" extrusionOk="0">
                  <a:moveTo>
                    <a:pt x="0" y="472505"/>
                  </a:moveTo>
                  <a:cubicBezTo>
                    <a:pt x="2524" y="195271"/>
                    <a:pt x="188331" y="12853"/>
                    <a:pt x="472505" y="0"/>
                  </a:cubicBezTo>
                  <a:cubicBezTo>
                    <a:pt x="904745" y="-73180"/>
                    <a:pt x="2306569" y="86135"/>
                    <a:pt x="4031083" y="0"/>
                  </a:cubicBezTo>
                  <a:cubicBezTo>
                    <a:pt x="4337534" y="13544"/>
                    <a:pt x="4482808" y="202214"/>
                    <a:pt x="4503588" y="472505"/>
                  </a:cubicBezTo>
                  <a:cubicBezTo>
                    <a:pt x="4509658" y="588471"/>
                    <a:pt x="4498482" y="824198"/>
                    <a:pt x="4503588" y="944643"/>
                  </a:cubicBezTo>
                  <a:cubicBezTo>
                    <a:pt x="4468345" y="1201768"/>
                    <a:pt x="4302335" y="1404243"/>
                    <a:pt x="4031083" y="1417148"/>
                  </a:cubicBezTo>
                  <a:cubicBezTo>
                    <a:pt x="3531264" y="1462008"/>
                    <a:pt x="937496" y="1534770"/>
                    <a:pt x="472505" y="1417148"/>
                  </a:cubicBezTo>
                  <a:cubicBezTo>
                    <a:pt x="209928" y="1420619"/>
                    <a:pt x="40974" y="1181962"/>
                    <a:pt x="0" y="944643"/>
                  </a:cubicBezTo>
                  <a:cubicBezTo>
                    <a:pt x="-16136" y="779284"/>
                    <a:pt x="8060" y="627142"/>
                    <a:pt x="0" y="472505"/>
                  </a:cubicBezTo>
                  <a:close/>
                </a:path>
                <a:path w="4503588" h="1417148" stroke="0" extrusionOk="0">
                  <a:moveTo>
                    <a:pt x="0" y="472505"/>
                  </a:moveTo>
                  <a:cubicBezTo>
                    <a:pt x="1396" y="220396"/>
                    <a:pt x="187996" y="-29777"/>
                    <a:pt x="472505" y="0"/>
                  </a:cubicBezTo>
                  <a:cubicBezTo>
                    <a:pt x="1661263" y="33707"/>
                    <a:pt x="3029157" y="-162475"/>
                    <a:pt x="4031083" y="0"/>
                  </a:cubicBezTo>
                  <a:cubicBezTo>
                    <a:pt x="4336394" y="-13622"/>
                    <a:pt x="4496761" y="216658"/>
                    <a:pt x="4503588" y="472505"/>
                  </a:cubicBezTo>
                  <a:cubicBezTo>
                    <a:pt x="4525325" y="623858"/>
                    <a:pt x="4487134" y="776423"/>
                    <a:pt x="4503588" y="944643"/>
                  </a:cubicBezTo>
                  <a:cubicBezTo>
                    <a:pt x="4538493" y="1234758"/>
                    <a:pt x="4247552" y="1395415"/>
                    <a:pt x="4031083" y="1417148"/>
                  </a:cubicBezTo>
                  <a:cubicBezTo>
                    <a:pt x="3371231" y="1469999"/>
                    <a:pt x="1592619" y="1539430"/>
                    <a:pt x="472505" y="1417148"/>
                  </a:cubicBezTo>
                  <a:cubicBezTo>
                    <a:pt x="220692" y="1467381"/>
                    <a:pt x="33844" y="1208623"/>
                    <a:pt x="0" y="944643"/>
                  </a:cubicBezTo>
                  <a:cubicBezTo>
                    <a:pt x="-10874" y="803748"/>
                    <a:pt x="-26120" y="684990"/>
                    <a:pt x="0" y="472505"/>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02745534">
                    <a:prstGeom prst="roundRect">
                      <a:avLst>
                        <a:gd name="adj" fmla="val 3334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Em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nhìn</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thấy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hình</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dáng</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cây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các</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bộ</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phận</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cây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màu</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sắc</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p:txBody>
        </p:sp>
        <p:pic>
          <p:nvPicPr>
            <p:cNvPr id="53" name="Picture 52" descr="A brown eye with white eyeliner and black eye shadow&#10;&#10;Description automatically generated">
              <a:extLst>
                <a:ext uri="{FF2B5EF4-FFF2-40B4-BE49-F238E27FC236}">
                  <a16:creationId xmlns:a16="http://schemas.microsoft.com/office/drawing/2014/main" id="{5AEACB45-3F7D-33EF-55FC-E67A3780DD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74" y="-50800"/>
              <a:ext cx="1458931" cy="1458931"/>
            </a:xfrm>
            <a:prstGeom prst="rect">
              <a:avLst/>
            </a:prstGeom>
          </p:spPr>
        </p:pic>
      </p:grpSp>
      <p:grpSp>
        <p:nvGrpSpPr>
          <p:cNvPr id="57" name="Group 56">
            <a:extLst>
              <a:ext uri="{FF2B5EF4-FFF2-40B4-BE49-F238E27FC236}">
                <a16:creationId xmlns:a16="http://schemas.microsoft.com/office/drawing/2014/main" id="{610EFBC4-A516-FFF0-03DC-AFE3DBFEADE1}"/>
              </a:ext>
            </a:extLst>
          </p:cNvPr>
          <p:cNvGrpSpPr/>
          <p:nvPr/>
        </p:nvGrpSpPr>
        <p:grpSpPr>
          <a:xfrm>
            <a:off x="6697849" y="665185"/>
            <a:ext cx="5343180" cy="2108152"/>
            <a:chOff x="-309126" y="151477"/>
            <a:chExt cx="5343180" cy="2108152"/>
          </a:xfrm>
        </p:grpSpPr>
        <p:sp>
          <p:nvSpPr>
            <p:cNvPr id="58" name="Rectangle: Rounded Corners 57">
              <a:extLst>
                <a:ext uri="{FF2B5EF4-FFF2-40B4-BE49-F238E27FC236}">
                  <a16:creationId xmlns:a16="http://schemas.microsoft.com/office/drawing/2014/main" id="{73C25D15-66BA-BA5E-AAB6-22C075FF98C8}"/>
                </a:ext>
              </a:extLst>
            </p:cNvPr>
            <p:cNvSpPr/>
            <p:nvPr/>
          </p:nvSpPr>
          <p:spPr>
            <a:xfrm>
              <a:off x="530466" y="842481"/>
              <a:ext cx="4503588" cy="1417148"/>
            </a:xfrm>
            <a:custGeom>
              <a:avLst/>
              <a:gdLst>
                <a:gd name="connsiteX0" fmla="*/ 0 w 4503588"/>
                <a:gd name="connsiteY0" fmla="*/ 472505 h 1417148"/>
                <a:gd name="connsiteX1" fmla="*/ 472505 w 4503588"/>
                <a:gd name="connsiteY1" fmla="*/ 0 h 1417148"/>
                <a:gd name="connsiteX2" fmla="*/ 4031083 w 4503588"/>
                <a:gd name="connsiteY2" fmla="*/ 0 h 1417148"/>
                <a:gd name="connsiteX3" fmla="*/ 4503588 w 4503588"/>
                <a:gd name="connsiteY3" fmla="*/ 472505 h 1417148"/>
                <a:gd name="connsiteX4" fmla="*/ 4503588 w 4503588"/>
                <a:gd name="connsiteY4" fmla="*/ 944643 h 1417148"/>
                <a:gd name="connsiteX5" fmla="*/ 4031083 w 4503588"/>
                <a:gd name="connsiteY5" fmla="*/ 1417148 h 1417148"/>
                <a:gd name="connsiteX6" fmla="*/ 472505 w 4503588"/>
                <a:gd name="connsiteY6" fmla="*/ 1417148 h 1417148"/>
                <a:gd name="connsiteX7" fmla="*/ 0 w 4503588"/>
                <a:gd name="connsiteY7" fmla="*/ 944643 h 1417148"/>
                <a:gd name="connsiteX8" fmla="*/ 0 w 4503588"/>
                <a:gd name="connsiteY8" fmla="*/ 472505 h 141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3588" h="1417148" fill="none" extrusionOk="0">
                  <a:moveTo>
                    <a:pt x="0" y="472505"/>
                  </a:moveTo>
                  <a:cubicBezTo>
                    <a:pt x="2524" y="195271"/>
                    <a:pt x="188331" y="12853"/>
                    <a:pt x="472505" y="0"/>
                  </a:cubicBezTo>
                  <a:cubicBezTo>
                    <a:pt x="904745" y="-73180"/>
                    <a:pt x="2306569" y="86135"/>
                    <a:pt x="4031083" y="0"/>
                  </a:cubicBezTo>
                  <a:cubicBezTo>
                    <a:pt x="4337534" y="13544"/>
                    <a:pt x="4482808" y="202214"/>
                    <a:pt x="4503588" y="472505"/>
                  </a:cubicBezTo>
                  <a:cubicBezTo>
                    <a:pt x="4509658" y="588471"/>
                    <a:pt x="4498482" y="824198"/>
                    <a:pt x="4503588" y="944643"/>
                  </a:cubicBezTo>
                  <a:cubicBezTo>
                    <a:pt x="4468345" y="1201768"/>
                    <a:pt x="4302335" y="1404243"/>
                    <a:pt x="4031083" y="1417148"/>
                  </a:cubicBezTo>
                  <a:cubicBezTo>
                    <a:pt x="3531264" y="1462008"/>
                    <a:pt x="937496" y="1534770"/>
                    <a:pt x="472505" y="1417148"/>
                  </a:cubicBezTo>
                  <a:cubicBezTo>
                    <a:pt x="209928" y="1420619"/>
                    <a:pt x="40974" y="1181962"/>
                    <a:pt x="0" y="944643"/>
                  </a:cubicBezTo>
                  <a:cubicBezTo>
                    <a:pt x="-16136" y="779284"/>
                    <a:pt x="8060" y="627142"/>
                    <a:pt x="0" y="472505"/>
                  </a:cubicBezTo>
                  <a:close/>
                </a:path>
                <a:path w="4503588" h="1417148" stroke="0" extrusionOk="0">
                  <a:moveTo>
                    <a:pt x="0" y="472505"/>
                  </a:moveTo>
                  <a:cubicBezTo>
                    <a:pt x="1396" y="220396"/>
                    <a:pt x="187996" y="-29777"/>
                    <a:pt x="472505" y="0"/>
                  </a:cubicBezTo>
                  <a:cubicBezTo>
                    <a:pt x="1661263" y="33707"/>
                    <a:pt x="3029157" y="-162475"/>
                    <a:pt x="4031083" y="0"/>
                  </a:cubicBezTo>
                  <a:cubicBezTo>
                    <a:pt x="4336394" y="-13622"/>
                    <a:pt x="4496761" y="216658"/>
                    <a:pt x="4503588" y="472505"/>
                  </a:cubicBezTo>
                  <a:cubicBezTo>
                    <a:pt x="4525325" y="623858"/>
                    <a:pt x="4487134" y="776423"/>
                    <a:pt x="4503588" y="944643"/>
                  </a:cubicBezTo>
                  <a:cubicBezTo>
                    <a:pt x="4538493" y="1234758"/>
                    <a:pt x="4247552" y="1395415"/>
                    <a:pt x="4031083" y="1417148"/>
                  </a:cubicBezTo>
                  <a:cubicBezTo>
                    <a:pt x="3371231" y="1469999"/>
                    <a:pt x="1592619" y="1539430"/>
                    <a:pt x="472505" y="1417148"/>
                  </a:cubicBezTo>
                  <a:cubicBezTo>
                    <a:pt x="220692" y="1467381"/>
                    <a:pt x="33844" y="1208623"/>
                    <a:pt x="0" y="944643"/>
                  </a:cubicBezTo>
                  <a:cubicBezTo>
                    <a:pt x="-10874" y="803748"/>
                    <a:pt x="-26120" y="684990"/>
                    <a:pt x="0" y="472505"/>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02745534">
                    <a:prstGeom prst="roundRect">
                      <a:avLst>
                        <a:gd name="adj" fmla="val 3334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2.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Em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nghe</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thấy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tiếng</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lá</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reo</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trong</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gió</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tiếng</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chim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trong</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vòm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lá</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pic>
          <p:nvPicPr>
            <p:cNvPr id="59" name="Picture 58">
              <a:extLst>
                <a:ext uri="{FF2B5EF4-FFF2-40B4-BE49-F238E27FC236}">
                  <a16:creationId xmlns:a16="http://schemas.microsoft.com/office/drawing/2014/main" id="{6A7C2D7C-5938-83AC-3345-44F001A4B472}"/>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309126" y="151477"/>
              <a:ext cx="1948711" cy="1379372"/>
            </a:xfrm>
            <a:prstGeom prst="rect">
              <a:avLst/>
            </a:prstGeom>
          </p:spPr>
        </p:pic>
      </p:grpSp>
      <p:grpSp>
        <p:nvGrpSpPr>
          <p:cNvPr id="60" name="Group 59">
            <a:extLst>
              <a:ext uri="{FF2B5EF4-FFF2-40B4-BE49-F238E27FC236}">
                <a16:creationId xmlns:a16="http://schemas.microsoft.com/office/drawing/2014/main" id="{C6E1C670-BA15-CC7D-3EB9-D5C78B41F4B6}"/>
              </a:ext>
            </a:extLst>
          </p:cNvPr>
          <p:cNvGrpSpPr/>
          <p:nvPr/>
        </p:nvGrpSpPr>
        <p:grpSpPr>
          <a:xfrm>
            <a:off x="7903534" y="2928135"/>
            <a:ext cx="4199423" cy="1910993"/>
            <a:chOff x="162813" y="12083"/>
            <a:chExt cx="4199423" cy="2247546"/>
          </a:xfrm>
        </p:grpSpPr>
        <p:sp>
          <p:nvSpPr>
            <p:cNvPr id="61" name="Rectangle: Rounded Corners 60">
              <a:extLst>
                <a:ext uri="{FF2B5EF4-FFF2-40B4-BE49-F238E27FC236}">
                  <a16:creationId xmlns:a16="http://schemas.microsoft.com/office/drawing/2014/main" id="{C7E2BC8C-A533-0BDD-DA32-16469E5122D3}"/>
                </a:ext>
              </a:extLst>
            </p:cNvPr>
            <p:cNvSpPr/>
            <p:nvPr/>
          </p:nvSpPr>
          <p:spPr>
            <a:xfrm>
              <a:off x="530466" y="842481"/>
              <a:ext cx="3831770" cy="1417148"/>
            </a:xfrm>
            <a:custGeom>
              <a:avLst/>
              <a:gdLst>
                <a:gd name="connsiteX0" fmla="*/ 0 w 3831770"/>
                <a:gd name="connsiteY0" fmla="*/ 401751 h 1204941"/>
                <a:gd name="connsiteX1" fmla="*/ 401751 w 3831770"/>
                <a:gd name="connsiteY1" fmla="*/ 0 h 1204941"/>
                <a:gd name="connsiteX2" fmla="*/ 3430019 w 3831770"/>
                <a:gd name="connsiteY2" fmla="*/ 0 h 1204941"/>
                <a:gd name="connsiteX3" fmla="*/ 3831770 w 3831770"/>
                <a:gd name="connsiteY3" fmla="*/ 401751 h 1204941"/>
                <a:gd name="connsiteX4" fmla="*/ 3831770 w 3831770"/>
                <a:gd name="connsiteY4" fmla="*/ 803190 h 1204941"/>
                <a:gd name="connsiteX5" fmla="*/ 3430019 w 3831770"/>
                <a:gd name="connsiteY5" fmla="*/ 1204941 h 1204941"/>
                <a:gd name="connsiteX6" fmla="*/ 401751 w 3831770"/>
                <a:gd name="connsiteY6" fmla="*/ 1204941 h 1204941"/>
                <a:gd name="connsiteX7" fmla="*/ 0 w 3831770"/>
                <a:gd name="connsiteY7" fmla="*/ 803190 h 1204941"/>
                <a:gd name="connsiteX8" fmla="*/ 0 w 3831770"/>
                <a:gd name="connsiteY8" fmla="*/ 401751 h 120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0" h="1204941" fill="none" extrusionOk="0">
                  <a:moveTo>
                    <a:pt x="0" y="401751"/>
                  </a:moveTo>
                  <a:cubicBezTo>
                    <a:pt x="4958" y="147887"/>
                    <a:pt x="167769" y="6699"/>
                    <a:pt x="401751" y="0"/>
                  </a:cubicBezTo>
                  <a:cubicBezTo>
                    <a:pt x="1728459" y="-73180"/>
                    <a:pt x="2606194" y="86135"/>
                    <a:pt x="3430019" y="0"/>
                  </a:cubicBezTo>
                  <a:cubicBezTo>
                    <a:pt x="3675358" y="6984"/>
                    <a:pt x="3813696" y="171752"/>
                    <a:pt x="3831770" y="401751"/>
                  </a:cubicBezTo>
                  <a:cubicBezTo>
                    <a:pt x="3831032" y="498153"/>
                    <a:pt x="3795808" y="635478"/>
                    <a:pt x="3831770" y="803190"/>
                  </a:cubicBezTo>
                  <a:cubicBezTo>
                    <a:pt x="3792160" y="1020765"/>
                    <a:pt x="3661149" y="1193347"/>
                    <a:pt x="3430019" y="1204941"/>
                  </a:cubicBezTo>
                  <a:cubicBezTo>
                    <a:pt x="2936810" y="1249801"/>
                    <a:pt x="1564400" y="1322563"/>
                    <a:pt x="401751" y="1204941"/>
                  </a:cubicBezTo>
                  <a:cubicBezTo>
                    <a:pt x="173078" y="1219492"/>
                    <a:pt x="28314" y="1008737"/>
                    <a:pt x="0" y="803190"/>
                  </a:cubicBezTo>
                  <a:cubicBezTo>
                    <a:pt x="-12456" y="717633"/>
                    <a:pt x="23010" y="536353"/>
                    <a:pt x="0" y="401751"/>
                  </a:cubicBezTo>
                  <a:close/>
                </a:path>
                <a:path w="3831770" h="1204941" stroke="0" extrusionOk="0">
                  <a:moveTo>
                    <a:pt x="0" y="401751"/>
                  </a:moveTo>
                  <a:cubicBezTo>
                    <a:pt x="6118" y="218661"/>
                    <a:pt x="171022" y="-11186"/>
                    <a:pt x="401751" y="0"/>
                  </a:cubicBezTo>
                  <a:cubicBezTo>
                    <a:pt x="1073150" y="33707"/>
                    <a:pt x="2529938" y="-162475"/>
                    <a:pt x="3430019" y="0"/>
                  </a:cubicBezTo>
                  <a:cubicBezTo>
                    <a:pt x="3672053" y="-6190"/>
                    <a:pt x="3818920" y="189489"/>
                    <a:pt x="3831770" y="401751"/>
                  </a:cubicBezTo>
                  <a:cubicBezTo>
                    <a:pt x="3837903" y="487473"/>
                    <a:pt x="3855579" y="620398"/>
                    <a:pt x="3831770" y="803190"/>
                  </a:cubicBezTo>
                  <a:cubicBezTo>
                    <a:pt x="3851401" y="1041470"/>
                    <a:pt x="3623166" y="1190904"/>
                    <a:pt x="3430019" y="1204941"/>
                  </a:cubicBezTo>
                  <a:cubicBezTo>
                    <a:pt x="3089400" y="1257792"/>
                    <a:pt x="1186720" y="1327223"/>
                    <a:pt x="401751" y="1204941"/>
                  </a:cubicBezTo>
                  <a:cubicBezTo>
                    <a:pt x="187453" y="1246600"/>
                    <a:pt x="26258" y="1027416"/>
                    <a:pt x="0" y="803190"/>
                  </a:cubicBezTo>
                  <a:cubicBezTo>
                    <a:pt x="-21876" y="682901"/>
                    <a:pt x="21415" y="457860"/>
                    <a:pt x="0" y="401751"/>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02745534">
                    <a:prstGeom prst="roundRect">
                      <a:avLst>
                        <a:gd name="adj" fmla="val 3334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3.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Em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ngửi</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thấy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mùi</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hoa</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quả</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chín</a:t>
              </a:r>
              <a:endPar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62" name="Picture 61">
              <a:extLst>
                <a:ext uri="{FF2B5EF4-FFF2-40B4-BE49-F238E27FC236}">
                  <a16:creationId xmlns:a16="http://schemas.microsoft.com/office/drawing/2014/main" id="{74E4179F-12D3-F837-BD16-115EBBD699FB}"/>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62813" y="12083"/>
              <a:ext cx="1240467" cy="1067808"/>
            </a:xfrm>
            <a:prstGeom prst="rect">
              <a:avLst/>
            </a:prstGeom>
          </p:spPr>
        </p:pic>
      </p:grpSp>
      <p:grpSp>
        <p:nvGrpSpPr>
          <p:cNvPr id="68" name="Group 67">
            <a:extLst>
              <a:ext uri="{FF2B5EF4-FFF2-40B4-BE49-F238E27FC236}">
                <a16:creationId xmlns:a16="http://schemas.microsoft.com/office/drawing/2014/main" id="{FD4963B1-4280-69C4-0C66-E198A24399C0}"/>
              </a:ext>
            </a:extLst>
          </p:cNvPr>
          <p:cNvGrpSpPr/>
          <p:nvPr/>
        </p:nvGrpSpPr>
        <p:grpSpPr>
          <a:xfrm>
            <a:off x="7473909" y="4859677"/>
            <a:ext cx="4197533" cy="1746606"/>
            <a:chOff x="164703" y="205421"/>
            <a:chExt cx="4197533" cy="2054208"/>
          </a:xfrm>
        </p:grpSpPr>
        <p:sp>
          <p:nvSpPr>
            <p:cNvPr id="69" name="Rectangle: Rounded Corners 68">
              <a:extLst>
                <a:ext uri="{FF2B5EF4-FFF2-40B4-BE49-F238E27FC236}">
                  <a16:creationId xmlns:a16="http://schemas.microsoft.com/office/drawing/2014/main" id="{37468DD7-092A-9489-000A-58EE6BF79BA2}"/>
                </a:ext>
              </a:extLst>
            </p:cNvPr>
            <p:cNvSpPr/>
            <p:nvPr/>
          </p:nvSpPr>
          <p:spPr>
            <a:xfrm>
              <a:off x="530466" y="842481"/>
              <a:ext cx="3831770" cy="1417148"/>
            </a:xfrm>
            <a:custGeom>
              <a:avLst/>
              <a:gdLst>
                <a:gd name="connsiteX0" fmla="*/ 0 w 3831770"/>
                <a:gd name="connsiteY0" fmla="*/ 401751 h 1204941"/>
                <a:gd name="connsiteX1" fmla="*/ 401751 w 3831770"/>
                <a:gd name="connsiteY1" fmla="*/ 0 h 1204941"/>
                <a:gd name="connsiteX2" fmla="*/ 3430019 w 3831770"/>
                <a:gd name="connsiteY2" fmla="*/ 0 h 1204941"/>
                <a:gd name="connsiteX3" fmla="*/ 3831770 w 3831770"/>
                <a:gd name="connsiteY3" fmla="*/ 401751 h 1204941"/>
                <a:gd name="connsiteX4" fmla="*/ 3831770 w 3831770"/>
                <a:gd name="connsiteY4" fmla="*/ 803190 h 1204941"/>
                <a:gd name="connsiteX5" fmla="*/ 3430019 w 3831770"/>
                <a:gd name="connsiteY5" fmla="*/ 1204941 h 1204941"/>
                <a:gd name="connsiteX6" fmla="*/ 401751 w 3831770"/>
                <a:gd name="connsiteY6" fmla="*/ 1204941 h 1204941"/>
                <a:gd name="connsiteX7" fmla="*/ 0 w 3831770"/>
                <a:gd name="connsiteY7" fmla="*/ 803190 h 1204941"/>
                <a:gd name="connsiteX8" fmla="*/ 0 w 3831770"/>
                <a:gd name="connsiteY8" fmla="*/ 401751 h 1204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0" h="1204941" fill="none" extrusionOk="0">
                  <a:moveTo>
                    <a:pt x="0" y="401751"/>
                  </a:moveTo>
                  <a:cubicBezTo>
                    <a:pt x="4958" y="147887"/>
                    <a:pt x="167769" y="6699"/>
                    <a:pt x="401751" y="0"/>
                  </a:cubicBezTo>
                  <a:cubicBezTo>
                    <a:pt x="1728459" y="-73180"/>
                    <a:pt x="2606194" y="86135"/>
                    <a:pt x="3430019" y="0"/>
                  </a:cubicBezTo>
                  <a:cubicBezTo>
                    <a:pt x="3675358" y="6984"/>
                    <a:pt x="3813696" y="171752"/>
                    <a:pt x="3831770" y="401751"/>
                  </a:cubicBezTo>
                  <a:cubicBezTo>
                    <a:pt x="3831032" y="498153"/>
                    <a:pt x="3795808" y="635478"/>
                    <a:pt x="3831770" y="803190"/>
                  </a:cubicBezTo>
                  <a:cubicBezTo>
                    <a:pt x="3792160" y="1020765"/>
                    <a:pt x="3661149" y="1193347"/>
                    <a:pt x="3430019" y="1204941"/>
                  </a:cubicBezTo>
                  <a:cubicBezTo>
                    <a:pt x="2936810" y="1249801"/>
                    <a:pt x="1564400" y="1322563"/>
                    <a:pt x="401751" y="1204941"/>
                  </a:cubicBezTo>
                  <a:cubicBezTo>
                    <a:pt x="173078" y="1219492"/>
                    <a:pt x="28314" y="1008737"/>
                    <a:pt x="0" y="803190"/>
                  </a:cubicBezTo>
                  <a:cubicBezTo>
                    <a:pt x="-12456" y="717633"/>
                    <a:pt x="23010" y="536353"/>
                    <a:pt x="0" y="401751"/>
                  </a:cubicBezTo>
                  <a:close/>
                </a:path>
                <a:path w="3831770" h="1204941" stroke="0" extrusionOk="0">
                  <a:moveTo>
                    <a:pt x="0" y="401751"/>
                  </a:moveTo>
                  <a:cubicBezTo>
                    <a:pt x="6118" y="218661"/>
                    <a:pt x="171022" y="-11186"/>
                    <a:pt x="401751" y="0"/>
                  </a:cubicBezTo>
                  <a:cubicBezTo>
                    <a:pt x="1073150" y="33707"/>
                    <a:pt x="2529938" y="-162475"/>
                    <a:pt x="3430019" y="0"/>
                  </a:cubicBezTo>
                  <a:cubicBezTo>
                    <a:pt x="3672053" y="-6190"/>
                    <a:pt x="3818920" y="189489"/>
                    <a:pt x="3831770" y="401751"/>
                  </a:cubicBezTo>
                  <a:cubicBezTo>
                    <a:pt x="3837903" y="487473"/>
                    <a:pt x="3855579" y="620398"/>
                    <a:pt x="3831770" y="803190"/>
                  </a:cubicBezTo>
                  <a:cubicBezTo>
                    <a:pt x="3851401" y="1041470"/>
                    <a:pt x="3623166" y="1190904"/>
                    <a:pt x="3430019" y="1204941"/>
                  </a:cubicBezTo>
                  <a:cubicBezTo>
                    <a:pt x="3089400" y="1257792"/>
                    <a:pt x="1186720" y="1327223"/>
                    <a:pt x="401751" y="1204941"/>
                  </a:cubicBezTo>
                  <a:cubicBezTo>
                    <a:pt x="187453" y="1246600"/>
                    <a:pt x="26258" y="1027416"/>
                    <a:pt x="0" y="803190"/>
                  </a:cubicBezTo>
                  <a:cubicBezTo>
                    <a:pt x="-21876" y="682901"/>
                    <a:pt x="21415" y="457860"/>
                    <a:pt x="0" y="401751"/>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02745534">
                    <a:prstGeom prst="roundRect">
                      <a:avLst>
                        <a:gd name="adj" fmla="val 3334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4.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Em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nếm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được</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vị</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của</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quả</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pic>
          <p:nvPicPr>
            <p:cNvPr id="70" name="Picture 69">
              <a:extLst>
                <a:ext uri="{FF2B5EF4-FFF2-40B4-BE49-F238E27FC236}">
                  <a16:creationId xmlns:a16="http://schemas.microsoft.com/office/drawing/2014/main" id="{BDEFD936-E833-DBC8-138C-07E6F94A278E}"/>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164703" y="205421"/>
              <a:ext cx="907912" cy="1067808"/>
            </a:xfrm>
            <a:prstGeom prst="rect">
              <a:avLst/>
            </a:prstGeom>
          </p:spPr>
        </p:pic>
      </p:grpSp>
      <p:grpSp>
        <p:nvGrpSpPr>
          <p:cNvPr id="71" name="Group 70">
            <a:extLst>
              <a:ext uri="{FF2B5EF4-FFF2-40B4-BE49-F238E27FC236}">
                <a16:creationId xmlns:a16="http://schemas.microsoft.com/office/drawing/2014/main" id="{0358D625-9FC5-337E-D438-29F14A46F292}"/>
              </a:ext>
            </a:extLst>
          </p:cNvPr>
          <p:cNvGrpSpPr/>
          <p:nvPr/>
        </p:nvGrpSpPr>
        <p:grpSpPr>
          <a:xfrm>
            <a:off x="-108417" y="4397339"/>
            <a:ext cx="5214674" cy="2065106"/>
            <a:chOff x="-153796" y="157087"/>
            <a:chExt cx="5214674" cy="2428800"/>
          </a:xfrm>
        </p:grpSpPr>
        <p:sp>
          <p:nvSpPr>
            <p:cNvPr id="72" name="Rectangle: Rounded Corners 71">
              <a:extLst>
                <a:ext uri="{FF2B5EF4-FFF2-40B4-BE49-F238E27FC236}">
                  <a16:creationId xmlns:a16="http://schemas.microsoft.com/office/drawing/2014/main" id="{BF1A92F8-B784-1D28-1A2D-BDC26F7BE995}"/>
                </a:ext>
              </a:extLst>
            </p:cNvPr>
            <p:cNvSpPr/>
            <p:nvPr/>
          </p:nvSpPr>
          <p:spPr>
            <a:xfrm>
              <a:off x="530466" y="842481"/>
              <a:ext cx="4530412" cy="1743406"/>
            </a:xfrm>
            <a:custGeom>
              <a:avLst/>
              <a:gdLst>
                <a:gd name="connsiteX0" fmla="*/ 0 w 4530412"/>
                <a:gd name="connsiteY0" fmla="*/ 494243 h 1482344"/>
                <a:gd name="connsiteX1" fmla="*/ 494243 w 4530412"/>
                <a:gd name="connsiteY1" fmla="*/ 0 h 1482344"/>
                <a:gd name="connsiteX2" fmla="*/ 4036169 w 4530412"/>
                <a:gd name="connsiteY2" fmla="*/ 0 h 1482344"/>
                <a:gd name="connsiteX3" fmla="*/ 4530412 w 4530412"/>
                <a:gd name="connsiteY3" fmla="*/ 494243 h 1482344"/>
                <a:gd name="connsiteX4" fmla="*/ 4530412 w 4530412"/>
                <a:gd name="connsiteY4" fmla="*/ 988101 h 1482344"/>
                <a:gd name="connsiteX5" fmla="*/ 4036169 w 4530412"/>
                <a:gd name="connsiteY5" fmla="*/ 1482344 h 1482344"/>
                <a:gd name="connsiteX6" fmla="*/ 494243 w 4530412"/>
                <a:gd name="connsiteY6" fmla="*/ 1482344 h 1482344"/>
                <a:gd name="connsiteX7" fmla="*/ 0 w 4530412"/>
                <a:gd name="connsiteY7" fmla="*/ 988101 h 1482344"/>
                <a:gd name="connsiteX8" fmla="*/ 0 w 4530412"/>
                <a:gd name="connsiteY8" fmla="*/ 494243 h 148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0412" h="1482344" fill="none" extrusionOk="0">
                  <a:moveTo>
                    <a:pt x="0" y="494243"/>
                  </a:moveTo>
                  <a:cubicBezTo>
                    <a:pt x="7964" y="169913"/>
                    <a:pt x="205921" y="8503"/>
                    <a:pt x="494243" y="0"/>
                  </a:cubicBezTo>
                  <a:cubicBezTo>
                    <a:pt x="983849" y="-73180"/>
                    <a:pt x="3481470" y="86135"/>
                    <a:pt x="4036169" y="0"/>
                  </a:cubicBezTo>
                  <a:cubicBezTo>
                    <a:pt x="4329448" y="6049"/>
                    <a:pt x="4506243" y="210424"/>
                    <a:pt x="4530412" y="494243"/>
                  </a:cubicBezTo>
                  <a:cubicBezTo>
                    <a:pt x="4495517" y="643146"/>
                    <a:pt x="4490482" y="838681"/>
                    <a:pt x="4530412" y="988101"/>
                  </a:cubicBezTo>
                  <a:cubicBezTo>
                    <a:pt x="4499441" y="1257697"/>
                    <a:pt x="4331661" y="1454103"/>
                    <a:pt x="4036169" y="1482344"/>
                  </a:cubicBezTo>
                  <a:cubicBezTo>
                    <a:pt x="2823331" y="1527204"/>
                    <a:pt x="980446" y="1599966"/>
                    <a:pt x="494243" y="1482344"/>
                  </a:cubicBezTo>
                  <a:cubicBezTo>
                    <a:pt x="199600" y="1528790"/>
                    <a:pt x="28556" y="1244590"/>
                    <a:pt x="0" y="988101"/>
                  </a:cubicBezTo>
                  <a:cubicBezTo>
                    <a:pt x="19947" y="858507"/>
                    <a:pt x="1529" y="650928"/>
                    <a:pt x="0" y="494243"/>
                  </a:cubicBezTo>
                  <a:close/>
                </a:path>
                <a:path w="4530412" h="1482344" stroke="0" extrusionOk="0">
                  <a:moveTo>
                    <a:pt x="0" y="494243"/>
                  </a:moveTo>
                  <a:cubicBezTo>
                    <a:pt x="6854" y="264737"/>
                    <a:pt x="216762" y="-5712"/>
                    <a:pt x="494243" y="0"/>
                  </a:cubicBezTo>
                  <a:cubicBezTo>
                    <a:pt x="849799" y="33707"/>
                    <a:pt x="2391066" y="-162475"/>
                    <a:pt x="4036169" y="0"/>
                  </a:cubicBezTo>
                  <a:cubicBezTo>
                    <a:pt x="4312489" y="-1031"/>
                    <a:pt x="4498530" y="245144"/>
                    <a:pt x="4530412" y="494243"/>
                  </a:cubicBezTo>
                  <a:cubicBezTo>
                    <a:pt x="4532018" y="669725"/>
                    <a:pt x="4555034" y="781321"/>
                    <a:pt x="4530412" y="988101"/>
                  </a:cubicBezTo>
                  <a:cubicBezTo>
                    <a:pt x="4538443" y="1267773"/>
                    <a:pt x="4281931" y="1469056"/>
                    <a:pt x="4036169" y="1482344"/>
                  </a:cubicBezTo>
                  <a:cubicBezTo>
                    <a:pt x="3376196" y="1535195"/>
                    <a:pt x="1489032" y="1604626"/>
                    <a:pt x="494243" y="1482344"/>
                  </a:cubicBezTo>
                  <a:cubicBezTo>
                    <a:pt x="222894" y="1491209"/>
                    <a:pt x="36421" y="1264317"/>
                    <a:pt x="0" y="988101"/>
                  </a:cubicBezTo>
                  <a:cubicBezTo>
                    <a:pt x="-43797" y="868733"/>
                    <a:pt x="-11222" y="633334"/>
                    <a:pt x="0" y="494243"/>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02745534">
                    <a:prstGeom prst="roundRect">
                      <a:avLst>
                        <a:gd name="adj" fmla="val 3334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5.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Chạm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tay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vào</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em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thấy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thân</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cây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ram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ráp</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lá</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cây</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mềm</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tx1"/>
                  </a:solidFill>
                  <a:latin typeface="Calibri" panose="020F0502020204030204" pitchFamily="34" charset="0"/>
                  <a:ea typeface="Calibri" panose="020F0502020204030204" pitchFamily="34" charset="0"/>
                  <a:cs typeface="Calibri" panose="020F0502020204030204" pitchFamily="34" charset="0"/>
                </a:rPr>
                <a:t>mượt</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pic>
          <p:nvPicPr>
            <p:cNvPr id="73" name="Picture 72">
              <a:extLst>
                <a:ext uri="{FF2B5EF4-FFF2-40B4-BE49-F238E27FC236}">
                  <a16:creationId xmlns:a16="http://schemas.microsoft.com/office/drawing/2014/main" id="{1210F60E-3A9E-7F09-6136-ACC54EB08F88}"/>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53796" y="157087"/>
              <a:ext cx="1421620" cy="1671987"/>
            </a:xfrm>
            <a:prstGeom prst="rect">
              <a:avLst/>
            </a:prstGeom>
          </p:spPr>
        </p:pic>
      </p:grpSp>
      <p:sp>
        <p:nvSpPr>
          <p:cNvPr id="74" name="Rectangle 73">
            <a:extLst>
              <a:ext uri="{FF2B5EF4-FFF2-40B4-BE49-F238E27FC236}">
                <a16:creationId xmlns:a16="http://schemas.microsoft.com/office/drawing/2014/main" id="{1A1A9527-4913-A284-ED74-BE67DCF0A182}"/>
              </a:ext>
            </a:extLst>
          </p:cNvPr>
          <p:cNvSpPr/>
          <p:nvPr/>
        </p:nvSpPr>
        <p:spPr>
          <a:xfrm>
            <a:off x="1325366" y="112526"/>
            <a:ext cx="8784404" cy="534746"/>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prstClr val="black"/>
                </a:solidFill>
                <a:effectLst/>
                <a:uLnTx/>
                <a:uFillTx/>
                <a:latin typeface="Calibri"/>
                <a:ea typeface="+mn-ea"/>
                <a:cs typeface="+mn-cs"/>
              </a:rPr>
              <a:t>Sử</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dụng</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các</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giác</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quan</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để</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quan</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sát</a:t>
            </a:r>
            <a:r>
              <a:rPr kumimoji="0" lang="en-US" sz="4000" b="1" i="0" u="none" strike="noStrike" kern="1200" cap="none" spc="0" normalizeH="0" noProof="0" dirty="0">
                <a:ln w="0"/>
                <a:solidFill>
                  <a:prstClr val="black"/>
                </a:solidFill>
                <a:effectLst/>
                <a:uLnTx/>
                <a:uFillTx/>
                <a:latin typeface="Calibri"/>
                <a:ea typeface="+mn-ea"/>
                <a:cs typeface="+mn-cs"/>
              </a:rPr>
              <a:t> </a:t>
            </a:r>
            <a:r>
              <a:rPr kumimoji="0" lang="en-US" sz="4000" b="1" i="0" u="none" strike="noStrike" kern="1200" cap="none" spc="0" normalizeH="0" noProof="0" dirty="0" err="1">
                <a:ln w="0"/>
                <a:solidFill>
                  <a:prstClr val="black"/>
                </a:solidFill>
                <a:effectLst/>
                <a:uLnTx/>
                <a:uFillTx/>
                <a:latin typeface="Calibri"/>
                <a:ea typeface="+mn-ea"/>
                <a:cs typeface="+mn-cs"/>
              </a:rPr>
              <a:t>cây</a:t>
            </a:r>
            <a:endParaRPr kumimoji="0" lang="en-US" sz="4000" b="1" i="0" u="none" strike="noStrike" kern="1200" cap="none" spc="0" normalizeH="0" baseline="0" noProof="0" dirty="0">
              <a:ln w="0"/>
              <a:solidFill>
                <a:prstClr val="black"/>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6" name="click.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000"/>
                                        <p:tgtEl>
                                          <p:spTgt spid="57"/>
                                        </p:tgtEl>
                                      </p:cBhvr>
                                    </p:animEffect>
                                    <p:anim calcmode="lin" valueType="num">
                                      <p:cBhvr>
                                        <p:cTn id="20" dur="1000" fill="hold"/>
                                        <p:tgtEl>
                                          <p:spTgt spid="57"/>
                                        </p:tgtEl>
                                        <p:attrNameLst>
                                          <p:attrName>ppt_x</p:attrName>
                                        </p:attrNameLst>
                                      </p:cBhvr>
                                      <p:tavLst>
                                        <p:tav tm="0">
                                          <p:val>
                                            <p:strVal val="#ppt_x"/>
                                          </p:val>
                                        </p:tav>
                                        <p:tav tm="100000">
                                          <p:val>
                                            <p:strVal val="#ppt_x"/>
                                          </p:val>
                                        </p:tav>
                                      </p:tavLst>
                                    </p:anim>
                                    <p:anim calcmode="lin" valueType="num">
                                      <p:cBhvr>
                                        <p:cTn id="21" dur="1000" fill="hold"/>
                                        <p:tgtEl>
                                          <p:spTgt spid="5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6" name="click.wav"/>
                                        </p:tgtEl>
                                      </p:cMediaNode>
                                    </p:audio>
                                  </p:sub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fade">
                                      <p:cBhvr>
                                        <p:cTn id="26" dur="1000"/>
                                        <p:tgtEl>
                                          <p:spTgt spid="60"/>
                                        </p:tgtEl>
                                      </p:cBhvr>
                                    </p:animEffect>
                                    <p:anim calcmode="lin" valueType="num">
                                      <p:cBhvr>
                                        <p:cTn id="27" dur="1000" fill="hold"/>
                                        <p:tgtEl>
                                          <p:spTgt spid="60"/>
                                        </p:tgtEl>
                                        <p:attrNameLst>
                                          <p:attrName>ppt_x</p:attrName>
                                        </p:attrNameLst>
                                      </p:cBhvr>
                                      <p:tavLst>
                                        <p:tav tm="0">
                                          <p:val>
                                            <p:strVal val="#ppt_x"/>
                                          </p:val>
                                        </p:tav>
                                        <p:tav tm="100000">
                                          <p:val>
                                            <p:strVal val="#ppt_x"/>
                                          </p:val>
                                        </p:tav>
                                      </p:tavLst>
                                    </p:anim>
                                    <p:anim calcmode="lin" valueType="num">
                                      <p:cBhvr>
                                        <p:cTn id="28" dur="1000" fill="hold"/>
                                        <p:tgtEl>
                                          <p:spTgt spid="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6" name="click.wav"/>
                                        </p:tgtEl>
                                      </p:cMediaNode>
                                    </p:audio>
                                  </p:sub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fade">
                                      <p:cBhvr>
                                        <p:cTn id="33" dur="1000"/>
                                        <p:tgtEl>
                                          <p:spTgt spid="68"/>
                                        </p:tgtEl>
                                      </p:cBhvr>
                                    </p:animEffect>
                                    <p:anim calcmode="lin" valueType="num">
                                      <p:cBhvr>
                                        <p:cTn id="34" dur="1000" fill="hold"/>
                                        <p:tgtEl>
                                          <p:spTgt spid="68"/>
                                        </p:tgtEl>
                                        <p:attrNameLst>
                                          <p:attrName>ppt_x</p:attrName>
                                        </p:attrNameLst>
                                      </p:cBhvr>
                                      <p:tavLst>
                                        <p:tav tm="0">
                                          <p:val>
                                            <p:strVal val="#ppt_x"/>
                                          </p:val>
                                        </p:tav>
                                        <p:tav tm="100000">
                                          <p:val>
                                            <p:strVal val="#ppt_x"/>
                                          </p:val>
                                        </p:tav>
                                      </p:tavLst>
                                    </p:anim>
                                    <p:anim calcmode="lin" valueType="num">
                                      <p:cBhvr>
                                        <p:cTn id="35" dur="1000" fill="hold"/>
                                        <p:tgtEl>
                                          <p:spTgt spid="6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6" name="click.wav"/>
                                        </p:tgtEl>
                                      </p:cMediaNode>
                                    </p:audio>
                                  </p:sub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1000"/>
                                        <p:tgtEl>
                                          <p:spTgt spid="71"/>
                                        </p:tgtEl>
                                      </p:cBhvr>
                                    </p:animEffect>
                                    <p:anim calcmode="lin" valueType="num">
                                      <p:cBhvr>
                                        <p:cTn id="41" dur="1000" fill="hold"/>
                                        <p:tgtEl>
                                          <p:spTgt spid="71"/>
                                        </p:tgtEl>
                                        <p:attrNameLst>
                                          <p:attrName>ppt_x</p:attrName>
                                        </p:attrNameLst>
                                      </p:cBhvr>
                                      <p:tavLst>
                                        <p:tav tm="0">
                                          <p:val>
                                            <p:strVal val="#ppt_x"/>
                                          </p:val>
                                        </p:tav>
                                        <p:tav tm="100000">
                                          <p:val>
                                            <p:strVal val="#ppt_x"/>
                                          </p:val>
                                        </p:tav>
                                      </p:tavLst>
                                    </p:anim>
                                    <p:anim calcmode="lin" valueType="num">
                                      <p:cBhvr>
                                        <p:cTn id="42" dur="1000" fill="hold"/>
                                        <p:tgtEl>
                                          <p:spTgt spid="7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6"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9200,&quot;width&quot;:10798}"/>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2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2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2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3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3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3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3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9200,&quot;width&quot;:10798}"/>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301,&quot;width&quot;:6882}"/>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626,&quot;width&quot;:6839}"/>
</p:tagLst>
</file>

<file path=ppt/theme/theme1.xml><?xml version="1.0" encoding="utf-8"?>
<a:theme xmlns:a="http://schemas.openxmlformats.org/drawingml/2006/main" name="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927-4">
  <a:themeElements>
    <a:clrScheme name="自定义 1281">
      <a:dk1>
        <a:sysClr val="windowText" lastClr="000000"/>
      </a:dk1>
      <a:lt1>
        <a:sysClr val="window" lastClr="FFFFFF"/>
      </a:lt1>
      <a:dk2>
        <a:srgbClr val="44546A"/>
      </a:dk2>
      <a:lt2>
        <a:srgbClr val="E7E6E6"/>
      </a:lt2>
      <a:accent1>
        <a:srgbClr val="422813"/>
      </a:accent1>
      <a:accent2>
        <a:srgbClr val="422813"/>
      </a:accent2>
      <a:accent3>
        <a:srgbClr val="422813"/>
      </a:accent3>
      <a:accent4>
        <a:srgbClr val="422813"/>
      </a:accent4>
      <a:accent5>
        <a:srgbClr val="422813"/>
      </a:accent5>
      <a:accent6>
        <a:srgbClr val="422813"/>
      </a:accent6>
      <a:hlink>
        <a:srgbClr val="422813"/>
      </a:hlink>
      <a:folHlink>
        <a:srgbClr val="422813"/>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edoka One - Rubik Light">
      <a:majorFont>
        <a:latin typeface="Fredoka One"/>
        <a:ea typeface="Arial Unicode MS"/>
        <a:cs typeface=""/>
      </a:majorFont>
      <a:minorFont>
        <a:latin typeface="Rubik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3DBB"/>
        </a:solidFill>
        <a:ln w="69850">
          <a:noFill/>
        </a:ln>
      </a:spPr>
      <a:bodyPr rtlCol="0" anchor="ctr"/>
      <a:lstStyle>
        <a:defPPr algn="ctr">
          <a:defRPr sz="2400" dirty="0"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edoka One - Rubik Light">
      <a:majorFont>
        <a:latin typeface="Fredoka One"/>
        <a:ea typeface="Arial Unicode MS"/>
        <a:cs typeface=""/>
      </a:majorFont>
      <a:minorFont>
        <a:latin typeface="Rubik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3DBB"/>
        </a:solidFill>
        <a:ln w="69850">
          <a:noFill/>
        </a:ln>
      </a:spPr>
      <a:bodyPr rtlCol="0" anchor="ctr"/>
      <a:lstStyle>
        <a:defPPr algn="ctr">
          <a:defRPr sz="2400" dirty="0"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edoka One - Rubik Light">
      <a:majorFont>
        <a:latin typeface="Fredoka One"/>
        <a:ea typeface="Arial Unicode MS"/>
        <a:cs typeface=""/>
      </a:majorFont>
      <a:minorFont>
        <a:latin typeface="Rubik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3DBB"/>
        </a:solidFill>
        <a:ln w="69850">
          <a:noFill/>
        </a:ln>
      </a:spPr>
      <a:bodyPr rtlCol="0" anchor="ctr"/>
      <a:lstStyle>
        <a:defPPr algn="ctr">
          <a:defRPr sz="2400" dirty="0"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682</Words>
  <Application>Microsoft Office PowerPoint</Application>
  <PresentationFormat>Widescreen</PresentationFormat>
  <Paragraphs>111</Paragraphs>
  <Slides>21</Slides>
  <Notes>6</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21</vt:i4>
      </vt:variant>
    </vt:vector>
  </HeadingPairs>
  <TitlesOfParts>
    <vt:vector size="42" baseType="lpstr">
      <vt:lpstr>等线</vt:lpstr>
      <vt:lpstr>等线 Light</vt:lpstr>
      <vt:lpstr>DFPOP1-W9</vt:lpstr>
      <vt:lpstr>맑은 고딕</vt:lpstr>
      <vt:lpstr>Rubik Light</vt:lpstr>
      <vt:lpstr>Source Han Sans CN Medium</vt:lpstr>
      <vt:lpstr>字魂50号-白鸽天行体</vt:lpstr>
      <vt:lpstr>#9Slide06 DeathRattle BB</vt:lpstr>
      <vt:lpstr>Arial</vt:lpstr>
      <vt:lpstr>Calibri</vt:lpstr>
      <vt:lpstr>Cambria</vt:lpstr>
      <vt:lpstr>Fredoka One</vt:lpstr>
      <vt:lpstr>Times New Roman</vt:lpstr>
      <vt:lpstr>UTM Azuki</vt:lpstr>
      <vt:lpstr>UTM Mother</vt:lpstr>
      <vt:lpstr>office</vt:lpstr>
      <vt:lpstr>2-0927-4</vt:lpstr>
      <vt:lpstr>PPTMON theme</vt:lpstr>
      <vt:lpstr>1_PPTMON theme</vt:lpstr>
      <vt:lpstr>2_PPTMON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2023-07-22T04:32:53Z</dcterms:created>
  <dcterms:modified xsi:type="dcterms:W3CDTF">2024-01-10T05:10:00Z</dcterms:modified>
</cp:coreProperties>
</file>